
<file path=[Content_Types].xml><?xml version="1.0" encoding="utf-8"?>
<Types xmlns="http://schemas.openxmlformats.org/package/2006/content-types">
  <Default Extension="png" ContentType="image/png"/>
  <Default Extension="jpeg" ContentType="image/jpeg"/>
  <Default Extension="wma" ContentType="audio/x-ms-wma"/>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9.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10.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45"/>
  </p:notesMasterIdLst>
  <p:sldIdLst>
    <p:sldId id="325" r:id="rId2"/>
    <p:sldId id="328" r:id="rId3"/>
    <p:sldId id="329" r:id="rId4"/>
    <p:sldId id="261" r:id="rId5"/>
    <p:sldId id="259" r:id="rId6"/>
    <p:sldId id="271" r:id="rId7"/>
    <p:sldId id="262" r:id="rId8"/>
    <p:sldId id="266" r:id="rId9"/>
    <p:sldId id="258" r:id="rId10"/>
    <p:sldId id="260" r:id="rId11"/>
    <p:sldId id="334" r:id="rId12"/>
    <p:sldId id="292" r:id="rId13"/>
    <p:sldId id="300" r:id="rId14"/>
    <p:sldId id="299" r:id="rId15"/>
    <p:sldId id="315" r:id="rId16"/>
    <p:sldId id="283" r:id="rId17"/>
    <p:sldId id="295" r:id="rId18"/>
    <p:sldId id="303" r:id="rId19"/>
    <p:sldId id="335" r:id="rId20"/>
    <p:sldId id="290" r:id="rId21"/>
    <p:sldId id="287" r:id="rId22"/>
    <p:sldId id="321" r:id="rId23"/>
    <p:sldId id="305" r:id="rId24"/>
    <p:sldId id="288" r:id="rId25"/>
    <p:sldId id="296" r:id="rId26"/>
    <p:sldId id="310" r:id="rId27"/>
    <p:sldId id="336" r:id="rId28"/>
    <p:sldId id="264" r:id="rId29"/>
    <p:sldId id="281" r:id="rId30"/>
    <p:sldId id="276" r:id="rId31"/>
    <p:sldId id="275" r:id="rId32"/>
    <p:sldId id="294" r:id="rId33"/>
    <p:sldId id="297" r:id="rId34"/>
    <p:sldId id="257" r:id="rId35"/>
    <p:sldId id="337" r:id="rId36"/>
    <p:sldId id="284" r:id="rId37"/>
    <p:sldId id="319" r:id="rId38"/>
    <p:sldId id="302" r:id="rId39"/>
    <p:sldId id="263" r:id="rId40"/>
    <p:sldId id="309" r:id="rId41"/>
    <p:sldId id="286" r:id="rId42"/>
    <p:sldId id="268" r:id="rId43"/>
    <p:sldId id="338" r:id="rId44"/>
  </p:sldIdLst>
  <p:sldSz cx="9144000" cy="5143500" type="screen16x9"/>
  <p:notesSz cx="6858000" cy="9144000"/>
  <p:embeddedFontLst>
    <p:embeddedFont>
      <p:font typeface="方正兰亭黑_GBK" panose="02010600030101010101" charset="-122"/>
      <p:regular r:id="rId46"/>
    </p:embeddedFont>
    <p:embeddedFont>
      <p:font typeface="Arial Unicode MS" panose="02010600030101010101" charset="-122"/>
      <p:regular r:id="rId47"/>
    </p:embeddedFont>
    <p:embeddedFont>
      <p:font typeface="微软雅黑" panose="020B0503020204020204" pitchFamily="34" charset="-122"/>
      <p:regular r:id="rId48"/>
      <p:bold r:id="rId49"/>
    </p:embeddedFont>
    <p:embeddedFont>
      <p:font typeface="Impact" panose="020B0806030902050204" pitchFamily="34" charset="0"/>
      <p:regular r:id="rId50"/>
    </p:embeddedFont>
    <p:embeddedFont>
      <p:font typeface="Calibri" panose="020F0502020204030204" pitchFamily="34" charset="0"/>
      <p:regular r:id="rId51"/>
      <p:bold r:id="rId52"/>
      <p:italic r:id="rId53"/>
      <p:boldItalic r:id="rId54"/>
    </p:embeddedFont>
  </p:embeddedFontLst>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50" d="100"/>
          <a:sy n="150" d="100"/>
        </p:scale>
        <p:origin x="474" y="120"/>
      </p:cViewPr>
      <p:guideLst>
        <p:guide orient="horz" pos="1620"/>
        <p:guide pos="2880"/>
      </p:guideLst>
    </p:cSldViewPr>
  </p:slideViewPr>
  <p:notesTextViewPr>
    <p:cViewPr>
      <p:scale>
        <a:sx n="1" d="1"/>
        <a:sy n="1" d="1"/>
      </p:scale>
      <p:origin x="0" y="0"/>
    </p:cViewPr>
  </p:notesTextViewPr>
  <p:sorterViewPr>
    <p:cViewPr>
      <p:scale>
        <a:sx n="34" d="100"/>
        <a:sy n="3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7.fntdata"/><Relationship Id="rId60"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6.fntdata"/><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solidFill>
          </c:spPr>
          <c:dPt>
            <c:idx val="0"/>
            <c:bubble3D val="0"/>
            <c:spPr>
              <a:solidFill>
                <a:schemeClr val="accent2"/>
              </a:solidFill>
            </c:spPr>
            <c:extLst>
              <c:ext xmlns:c16="http://schemas.microsoft.com/office/drawing/2014/chart" uri="{C3380CC4-5D6E-409C-BE32-E72D297353CC}">
                <c16:uniqueId val="{00000001-F4EC-4AED-AC77-2A0C3AB642FA}"/>
              </c:ext>
            </c:extLst>
          </c:dPt>
          <c:dPt>
            <c:idx val="1"/>
            <c:bubble3D val="0"/>
            <c:spPr>
              <a:solidFill>
                <a:schemeClr val="accent1"/>
              </a:solidFill>
            </c:spPr>
            <c:extLst>
              <c:ext xmlns:c16="http://schemas.microsoft.com/office/drawing/2014/chart" uri="{C3380CC4-5D6E-409C-BE32-E72D297353CC}">
                <c16:uniqueId val="{00000003-F4EC-4AED-AC77-2A0C3AB642FA}"/>
              </c:ext>
            </c:extLst>
          </c:dPt>
          <c:dPt>
            <c:idx val="2"/>
            <c:bubble3D val="0"/>
            <c:spPr>
              <a:solidFill>
                <a:schemeClr val="accent2"/>
              </a:solidFill>
            </c:spPr>
            <c:extLst>
              <c:ext xmlns:c16="http://schemas.microsoft.com/office/drawing/2014/chart" uri="{C3380CC4-5D6E-409C-BE32-E72D297353CC}">
                <c16:uniqueId val="{00000005-F4EC-4AED-AC77-2A0C3AB642FA}"/>
              </c:ext>
            </c:extLst>
          </c:dPt>
          <c:dPt>
            <c:idx val="3"/>
            <c:bubble3D val="0"/>
            <c:spPr>
              <a:solidFill>
                <a:schemeClr val="accent1"/>
              </a:solidFill>
            </c:spPr>
            <c:extLst>
              <c:ext xmlns:c16="http://schemas.microsoft.com/office/drawing/2014/chart" uri="{C3380CC4-5D6E-409C-BE32-E72D297353CC}">
                <c16:uniqueId val="{00000007-F4EC-4AED-AC77-2A0C3AB642FA}"/>
              </c:ext>
            </c:extLst>
          </c:dPt>
          <c:dLbls>
            <c:dLbl>
              <c:idx val="0"/>
              <c:tx>
                <c:rich>
                  <a:bodyPr/>
                  <a:lstStyle/>
                  <a:p>
                    <a:r>
                      <a:rPr lang="en-US" altLang="en-US" dirty="0"/>
                      <a:t> 68</a:t>
                    </a:r>
                  </a:p>
                </c:rich>
              </c:tx>
              <c:showLegendKey val="0"/>
              <c:showVal val="0"/>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4EC-4AED-AC77-2A0C3AB642FA}"/>
                </c:ext>
              </c:extLst>
            </c:dLbl>
            <c:dLbl>
              <c:idx val="2"/>
              <c:tx>
                <c:rich>
                  <a:bodyPr/>
                  <a:lstStyle/>
                  <a:p>
                    <a:r>
                      <a:rPr lang="en-US" altLang="en-US"/>
                      <a:t> 9</a:t>
                    </a:r>
                    <a:endParaRPr lang="en-US" altLang="en-US" dirty="0"/>
                  </a:p>
                </c:rich>
              </c:tx>
              <c:showLegendKey val="0"/>
              <c:showVal val="0"/>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4EC-4AED-AC77-2A0C3AB642FA}"/>
                </c:ext>
              </c:extLst>
            </c:dLbl>
            <c:dLbl>
              <c:idx val="3"/>
              <c:tx>
                <c:rich>
                  <a:bodyPr/>
                  <a:lstStyle/>
                  <a:p>
                    <a:r>
                      <a:rPr lang="en-US" altLang="en-US"/>
                      <a:t> 3</a:t>
                    </a:r>
                    <a:endParaRPr lang="en-US" altLang="en-US" dirty="0"/>
                  </a:p>
                </c:rich>
              </c:tx>
              <c:showLegendKey val="0"/>
              <c:showVal val="0"/>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F4EC-4AED-AC77-2A0C3AB642FA}"/>
                </c:ext>
              </c:extLst>
            </c:dLbl>
            <c:spPr>
              <a:noFill/>
              <a:ln w="25323">
                <a:noFill/>
              </a:ln>
            </c:spPr>
            <c:showLegendKey val="0"/>
            <c:showVal val="1"/>
            <c:showCatName val="1"/>
            <c:showSerName val="0"/>
            <c:showPercent val="0"/>
            <c:showBubbleSize val="0"/>
            <c:separator> </c:separator>
            <c:showLeaderLines val="0"/>
            <c:extLst>
              <c:ext xmlns:c15="http://schemas.microsoft.com/office/drawing/2012/chart" uri="{CE6537A1-D6FC-4f65-9D91-7224C49458BB}"/>
            </c:extLst>
          </c:dLbls>
          <c:cat>
            <c:numRef>
              <c:f>Sheet1!$A$2:$A$5</c:f>
              <c:numCache>
                <c:formatCode>General</c:formatCode>
                <c:ptCount val="4"/>
              </c:numCache>
            </c:numRef>
          </c:cat>
          <c:val>
            <c:numRef>
              <c:f>Sheet1!$B$2:$B$5</c:f>
              <c:numCache>
                <c:formatCode>General</c:formatCode>
                <c:ptCount val="4"/>
                <c:pt idx="0">
                  <c:v>60</c:v>
                </c:pt>
                <c:pt idx="1">
                  <c:v>20</c:v>
                </c:pt>
                <c:pt idx="2">
                  <c:v>12</c:v>
                </c:pt>
                <c:pt idx="3">
                  <c:v>8</c:v>
                </c:pt>
              </c:numCache>
            </c:numRef>
          </c:val>
          <c:extLst>
            <c:ext xmlns:c16="http://schemas.microsoft.com/office/drawing/2014/chart" uri="{C3380CC4-5D6E-409C-BE32-E72D297353CC}">
              <c16:uniqueId val="{00000008-F4EC-4AED-AC77-2A0C3AB642FA}"/>
            </c:ext>
          </c:extLst>
        </c:ser>
        <c:dLbls>
          <c:showLegendKey val="0"/>
          <c:showVal val="0"/>
          <c:showCatName val="0"/>
          <c:showSerName val="0"/>
          <c:showPercent val="0"/>
          <c:showBubbleSize val="0"/>
          <c:showLeaderLines val="0"/>
        </c:dLbls>
        <c:firstSliceAng val="0"/>
        <c:holeSize val="75"/>
      </c:doughnutChart>
      <c:spPr>
        <a:noFill/>
        <a:ln w="25323">
          <a:noFill/>
        </a:ln>
      </c:spPr>
    </c:plotArea>
    <c:plotVisOnly val="1"/>
    <c:dispBlanksAs val="gap"/>
    <c:showDLblsOverMax val="0"/>
  </c:chart>
  <c:txPr>
    <a:bodyPr/>
    <a:lstStyle/>
    <a:p>
      <a:pPr>
        <a:defRPr sz="1795" b="0">
          <a:solidFill>
            <a:schemeClr val="bg1"/>
          </a:solidFill>
          <a:latin typeface="Impact" panose="020B0806030902050204"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百分比</c:v>
                </c:pt>
              </c:strCache>
            </c:strRef>
          </c:tx>
          <c:spPr>
            <a:solidFill>
              <a:schemeClr val="accent2"/>
            </a:solidFill>
            <a:effectLst/>
          </c:spPr>
          <c:dPt>
            <c:idx val="0"/>
            <c:bubble3D val="0"/>
            <c:spPr>
              <a:solidFill>
                <a:schemeClr val="accent2"/>
              </a:solidFill>
              <a:ln>
                <a:noFill/>
              </a:ln>
              <a:effectLst/>
            </c:spPr>
            <c:extLst>
              <c:ext xmlns:c16="http://schemas.microsoft.com/office/drawing/2014/chart" uri="{C3380CC4-5D6E-409C-BE32-E72D297353CC}">
                <c16:uniqueId val="{00000001-610B-410C-858A-DA21B1EB3638}"/>
              </c:ext>
            </c:extLst>
          </c:dPt>
          <c:dPt>
            <c:idx val="1"/>
            <c:bubble3D val="0"/>
            <c:spPr>
              <a:solidFill>
                <a:schemeClr val="accent1"/>
              </a:solidFill>
              <a:effectLst/>
            </c:spPr>
            <c:extLst>
              <c:ext xmlns:c16="http://schemas.microsoft.com/office/drawing/2014/chart" uri="{C3380CC4-5D6E-409C-BE32-E72D297353CC}">
                <c16:uniqueId val="{00000003-610B-410C-858A-DA21B1EB3638}"/>
              </c:ext>
            </c:extLst>
          </c:dPt>
          <c:dLbls>
            <c:delete val="1"/>
          </c:dLbls>
          <c:cat>
            <c:numRef>
              <c:f>Sheet1!$A$2:$A$3</c:f>
              <c:numCache>
                <c:formatCode>General</c:formatCode>
                <c:ptCount val="2"/>
              </c:numCache>
            </c:numRef>
          </c:cat>
          <c:val>
            <c:numRef>
              <c:f>Sheet1!$B$2:$B$3</c:f>
              <c:numCache>
                <c:formatCode>General</c:formatCode>
                <c:ptCount val="2"/>
                <c:pt idx="0">
                  <c:v>75</c:v>
                </c:pt>
                <c:pt idx="1">
                  <c:v>25</c:v>
                </c:pt>
              </c:numCache>
            </c:numRef>
          </c:val>
          <c:extLst>
            <c:ext xmlns:c16="http://schemas.microsoft.com/office/drawing/2014/chart" uri="{C3380CC4-5D6E-409C-BE32-E72D297353CC}">
              <c16:uniqueId val="{00000004-610B-410C-858A-DA21B1EB3638}"/>
            </c:ext>
          </c:extLst>
        </c:ser>
        <c:dLbls>
          <c:showLegendKey val="0"/>
          <c:showVal val="1"/>
          <c:showCatName val="1"/>
          <c:showSerName val="0"/>
          <c:showPercent val="0"/>
          <c:showBubbleSize val="0"/>
          <c:showLeaderLines val="1"/>
        </c:dLbls>
        <c:firstSliceAng val="0"/>
        <c:holeSize val="84"/>
      </c:doughnutChart>
      <c:spPr>
        <a:effectLst/>
      </c:spPr>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a:solidFill>
                <a:schemeClr val="accent1"/>
              </a:solidFill>
            </a:ln>
          </c:spPr>
          <c:marker>
            <c:symbol val="circle"/>
            <c:size val="5"/>
            <c:spPr>
              <a:solidFill>
                <a:schemeClr val="bg1"/>
              </a:solidFill>
              <a:ln>
                <a:solidFill>
                  <a:schemeClr val="accent1"/>
                </a:solidFill>
              </a:ln>
            </c:spPr>
          </c:marker>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1895</c:v>
                </c:pt>
                <c:pt idx="1">
                  <c:v>926</c:v>
                </c:pt>
                <c:pt idx="2">
                  <c:v>2805</c:v>
                </c:pt>
                <c:pt idx="3">
                  <c:v>1290</c:v>
                </c:pt>
                <c:pt idx="4">
                  <c:v>1690</c:v>
                </c:pt>
                <c:pt idx="5">
                  <c:v>3590</c:v>
                </c:pt>
              </c:numCache>
            </c:numRef>
          </c:val>
          <c:smooth val="1"/>
          <c:extLst>
            <c:ext xmlns:c16="http://schemas.microsoft.com/office/drawing/2014/chart" uri="{C3380CC4-5D6E-409C-BE32-E72D297353CC}">
              <c16:uniqueId val="{00000000-8F35-4BC7-A702-7E0CA6777063}"/>
            </c:ext>
          </c:extLst>
        </c:ser>
        <c:dLbls>
          <c:showLegendKey val="0"/>
          <c:showVal val="0"/>
          <c:showCatName val="0"/>
          <c:showSerName val="0"/>
          <c:showPercent val="0"/>
          <c:showBubbleSize val="0"/>
        </c:dLbls>
        <c:marker val="1"/>
        <c:smooth val="0"/>
        <c:axId val="121725312"/>
        <c:axId val="121727232"/>
      </c:lineChart>
      <c:catAx>
        <c:axId val="121725312"/>
        <c:scaling>
          <c:orientation val="minMax"/>
        </c:scaling>
        <c:delete val="0"/>
        <c:axPos val="b"/>
        <c:majorGridlines>
          <c:spPr>
            <a:ln>
              <a:solidFill>
                <a:srgbClr val="D9D9D9"/>
              </a:solidFill>
            </a:ln>
          </c:spPr>
        </c:majorGridlines>
        <c:numFmt formatCode="General" sourceLinked="1"/>
        <c:majorTickMark val="out"/>
        <c:minorTickMark val="none"/>
        <c:tickLblPos val="nextTo"/>
        <c:spPr>
          <a:ln>
            <a:solidFill>
              <a:srgbClr val="D9D9D9"/>
            </a:solidFill>
          </a:ln>
        </c:spPr>
        <c:txPr>
          <a:bodyPr/>
          <a:lstStyle/>
          <a:p>
            <a:pPr>
              <a:defRPr sz="800">
                <a:solidFill>
                  <a:schemeClr val="tx1">
                    <a:lumMod val="75000"/>
                    <a:lumOff val="25000"/>
                  </a:schemeClr>
                </a:solidFill>
                <a:latin typeface="微软雅黑" pitchFamily="34" charset="-122"/>
                <a:ea typeface="微软雅黑" pitchFamily="34" charset="-122"/>
              </a:defRPr>
            </a:pPr>
            <a:endParaRPr lang="zh-CN"/>
          </a:p>
        </c:txPr>
        <c:crossAx val="121727232"/>
        <c:crosses val="autoZero"/>
        <c:auto val="1"/>
        <c:lblAlgn val="ctr"/>
        <c:lblOffset val="100"/>
        <c:noMultiLvlLbl val="0"/>
      </c:catAx>
      <c:valAx>
        <c:axId val="121727232"/>
        <c:scaling>
          <c:orientation val="minMax"/>
        </c:scaling>
        <c:delete val="0"/>
        <c:axPos val="l"/>
        <c:majorGridlines>
          <c:spPr>
            <a:ln>
              <a:solidFill>
                <a:srgbClr val="D9D9D9"/>
              </a:solidFill>
            </a:ln>
          </c:spPr>
        </c:majorGridlines>
        <c:numFmt formatCode="General" sourceLinked="1"/>
        <c:majorTickMark val="out"/>
        <c:minorTickMark val="none"/>
        <c:tickLblPos val="nextTo"/>
        <c:spPr>
          <a:ln>
            <a:solidFill>
              <a:srgbClr val="D9D9D9"/>
            </a:solidFill>
          </a:ln>
        </c:spPr>
        <c:txPr>
          <a:bodyPr/>
          <a:lstStyle/>
          <a:p>
            <a:pPr>
              <a:defRPr sz="800">
                <a:solidFill>
                  <a:schemeClr val="tx1">
                    <a:lumMod val="75000"/>
                    <a:lumOff val="25000"/>
                  </a:schemeClr>
                </a:solidFill>
                <a:latin typeface="微软雅黑" pitchFamily="34" charset="-122"/>
                <a:ea typeface="微软雅黑" pitchFamily="34" charset="-122"/>
              </a:defRPr>
            </a:pPr>
            <a:endParaRPr lang="zh-CN"/>
          </a:p>
        </c:txPr>
        <c:crossAx val="121725312"/>
        <c:crosses val="autoZero"/>
        <c:crossBetween val="between"/>
      </c:valAx>
      <c:spPr>
        <a:ln>
          <a:solidFill>
            <a:srgbClr val="D9D9D9"/>
          </a:solidFill>
        </a:ln>
      </c:spPr>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E605D9D-C69C-4401-9F91-BB6A25929701}" type="datetimeFigureOut">
              <a:rPr lang="zh-CN" altLang="en-US" smtClean="0"/>
              <a:t>2017/9/30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94E991-43C1-4F23-B13D-1A87AE7A51B1}" type="slidenum">
              <a:rPr lang="zh-CN" altLang="en-US" smtClean="0"/>
              <a:t>‹#›</a:t>
            </a:fld>
            <a:endParaRPr lang="zh-CN" altLang="en-US"/>
          </a:p>
        </p:txBody>
      </p:sp>
    </p:spTree>
    <p:extLst>
      <p:ext uri="{BB962C8B-B14F-4D97-AF65-F5344CB8AC3E}">
        <p14:creationId xmlns:p14="http://schemas.microsoft.com/office/powerpoint/2010/main" val="357187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94E991-43C1-4F23-B13D-1A87AE7A51B1}" type="slidenum">
              <a:rPr lang="zh-CN" altLang="en-US" smtClean="0"/>
              <a:t>1</a:t>
            </a:fld>
            <a:endParaRPr lang="zh-CN" altLang="en-US"/>
          </a:p>
        </p:txBody>
      </p:sp>
    </p:spTree>
    <p:extLst>
      <p:ext uri="{BB962C8B-B14F-4D97-AF65-F5344CB8AC3E}">
        <p14:creationId xmlns:p14="http://schemas.microsoft.com/office/powerpoint/2010/main" val="1401306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94E991-43C1-4F23-B13D-1A87AE7A51B1}" type="slidenum">
              <a:rPr lang="zh-CN" altLang="en-US" smtClean="0"/>
              <a:t>10</a:t>
            </a:fld>
            <a:endParaRPr lang="zh-CN" altLang="en-US"/>
          </a:p>
        </p:txBody>
      </p:sp>
    </p:spTree>
    <p:extLst>
      <p:ext uri="{BB962C8B-B14F-4D97-AF65-F5344CB8AC3E}">
        <p14:creationId xmlns:p14="http://schemas.microsoft.com/office/powerpoint/2010/main" val="16102306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94E991-43C1-4F23-B13D-1A87AE7A51B1}" type="slidenum">
              <a:rPr lang="zh-CN" altLang="en-US" smtClean="0"/>
              <a:t>11</a:t>
            </a:fld>
            <a:endParaRPr lang="zh-CN" altLang="en-US"/>
          </a:p>
        </p:txBody>
      </p:sp>
    </p:spTree>
    <p:extLst>
      <p:ext uri="{BB962C8B-B14F-4D97-AF65-F5344CB8AC3E}">
        <p14:creationId xmlns:p14="http://schemas.microsoft.com/office/powerpoint/2010/main" val="18191186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30400391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21812569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39628878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22049283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572533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7836373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3446685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94E991-43C1-4F23-B13D-1A87AE7A51B1}" type="slidenum">
              <a:rPr lang="zh-CN" altLang="en-US" smtClean="0"/>
              <a:t>19</a:t>
            </a:fld>
            <a:endParaRPr lang="zh-CN" altLang="en-US"/>
          </a:p>
        </p:txBody>
      </p:sp>
    </p:spTree>
    <p:extLst>
      <p:ext uri="{BB962C8B-B14F-4D97-AF65-F5344CB8AC3E}">
        <p14:creationId xmlns:p14="http://schemas.microsoft.com/office/powerpoint/2010/main" val="4242030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94E991-43C1-4F23-B13D-1A87AE7A51B1}" type="slidenum">
              <a:rPr lang="zh-CN" altLang="en-US" smtClean="0"/>
              <a:t>2</a:t>
            </a:fld>
            <a:endParaRPr lang="zh-CN" altLang="en-US"/>
          </a:p>
        </p:txBody>
      </p:sp>
    </p:spTree>
    <p:extLst>
      <p:ext uri="{BB962C8B-B14F-4D97-AF65-F5344CB8AC3E}">
        <p14:creationId xmlns:p14="http://schemas.microsoft.com/office/powerpoint/2010/main" val="29200031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5758347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8231773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39644122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15203415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20206134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29065950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30085355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94E991-43C1-4F23-B13D-1A87AE7A51B1}" type="slidenum">
              <a:rPr lang="zh-CN" altLang="en-US" smtClean="0"/>
              <a:t>27</a:t>
            </a:fld>
            <a:endParaRPr lang="zh-CN" altLang="en-US"/>
          </a:p>
        </p:txBody>
      </p:sp>
    </p:spTree>
    <p:extLst>
      <p:ext uri="{BB962C8B-B14F-4D97-AF65-F5344CB8AC3E}">
        <p14:creationId xmlns:p14="http://schemas.microsoft.com/office/powerpoint/2010/main" val="2344137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39628878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19665640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94E991-43C1-4F23-B13D-1A87AE7A51B1}" type="slidenum">
              <a:rPr lang="zh-CN" altLang="en-US" smtClean="0"/>
              <a:t>3</a:t>
            </a:fld>
            <a:endParaRPr lang="zh-CN" altLang="en-US"/>
          </a:p>
        </p:txBody>
      </p:sp>
    </p:spTree>
    <p:extLst>
      <p:ext uri="{BB962C8B-B14F-4D97-AF65-F5344CB8AC3E}">
        <p14:creationId xmlns:p14="http://schemas.microsoft.com/office/powerpoint/2010/main" val="39082207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39420587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30085355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38754474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14966157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788D2A-ED99-4DC2-9DFC-DAB6C4E2FE6A}" type="slidenum">
              <a:rPr lang="zh-CN" altLang="en-US" smtClean="0"/>
              <a:t>34</a:t>
            </a:fld>
            <a:endParaRPr lang="zh-CN" altLang="en-US"/>
          </a:p>
        </p:txBody>
      </p:sp>
    </p:spTree>
    <p:extLst>
      <p:ext uri="{BB962C8B-B14F-4D97-AF65-F5344CB8AC3E}">
        <p14:creationId xmlns:p14="http://schemas.microsoft.com/office/powerpoint/2010/main" val="34182006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94E991-43C1-4F23-B13D-1A87AE7A51B1}" type="slidenum">
              <a:rPr lang="zh-CN" altLang="en-US" smtClean="0"/>
              <a:t>35</a:t>
            </a:fld>
            <a:endParaRPr lang="zh-CN" altLang="en-US"/>
          </a:p>
        </p:txBody>
      </p:sp>
    </p:spTree>
    <p:extLst>
      <p:ext uri="{BB962C8B-B14F-4D97-AF65-F5344CB8AC3E}">
        <p14:creationId xmlns:p14="http://schemas.microsoft.com/office/powerpoint/2010/main" val="37462127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25847499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25847499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35181402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6586438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38754474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37851383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39644122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p14="http://schemas.microsoft.com/office/powerpoint/2010/main" val="3446685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94E991-43C1-4F23-B13D-1A87AE7A51B1}" type="slidenum">
              <a:rPr lang="zh-CN" altLang="en-US" smtClean="0"/>
              <a:t>43</a:t>
            </a:fld>
            <a:endParaRPr lang="zh-CN" altLang="en-US"/>
          </a:p>
        </p:txBody>
      </p:sp>
    </p:spTree>
    <p:extLst>
      <p:ext uri="{BB962C8B-B14F-4D97-AF65-F5344CB8AC3E}">
        <p14:creationId xmlns:p14="http://schemas.microsoft.com/office/powerpoint/2010/main" val="1401306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94E991-43C1-4F23-B13D-1A87AE7A51B1}" type="slidenum">
              <a:rPr lang="zh-CN" altLang="en-US" smtClean="0"/>
              <a:t>5</a:t>
            </a:fld>
            <a:endParaRPr lang="zh-CN" altLang="en-US"/>
          </a:p>
        </p:txBody>
      </p:sp>
    </p:spTree>
    <p:extLst>
      <p:ext uri="{BB962C8B-B14F-4D97-AF65-F5344CB8AC3E}">
        <p14:creationId xmlns:p14="http://schemas.microsoft.com/office/powerpoint/2010/main" val="38320867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9027732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4966157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244685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fld id="{CEF729BD-0B61-40F7-9C2B-A3EB91A33A23}" type="slidenum">
              <a:rPr lang="zh-CN" altLang="en-US">
                <a:latin typeface="Calibri" pitchFamily="34" charset="0"/>
              </a:rPr>
              <a:pPr/>
              <a:t>9</a:t>
            </a:fld>
            <a:endParaRPr lang="zh-CN" altLang="en-US">
              <a:latin typeface="Calibri" pitchFamily="34" charset="0"/>
            </a:endParaRPr>
          </a:p>
        </p:txBody>
      </p:sp>
    </p:spTree>
    <p:extLst>
      <p:ext uri="{BB962C8B-B14F-4D97-AF65-F5344CB8AC3E}">
        <p14:creationId xmlns:p14="http://schemas.microsoft.com/office/powerpoint/2010/main" val="41381715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457200" y="4772508"/>
            <a:ext cx="2133600" cy="273844"/>
          </a:xfrm>
        </p:spPr>
        <p:txBody>
          <a:bodyPr/>
          <a:lstStyle/>
          <a:p>
            <a:fld id="{8FD0F2E2-BEC3-4731-9280-C0DEF30688CE}" type="datetimeFigureOut">
              <a:rPr lang="zh-CN" altLang="en-US" smtClean="0"/>
              <a:t>2017/9/30</a:t>
            </a:fld>
            <a:endParaRPr lang="zh-CN" altLang="en-US"/>
          </a:p>
        </p:txBody>
      </p:sp>
      <p:sp>
        <p:nvSpPr>
          <p:cNvPr id="4" name="页脚占位符 3"/>
          <p:cNvSpPr>
            <a:spLocks noGrp="1"/>
          </p:cNvSpPr>
          <p:nvPr>
            <p:ph type="ftr" sz="quarter" idx="11"/>
          </p:nvPr>
        </p:nvSpPr>
        <p:spPr>
          <a:xfrm>
            <a:off x="3086690" y="4772508"/>
            <a:ext cx="2895600" cy="273844"/>
          </a:xfrm>
        </p:spPr>
        <p:txBody>
          <a:bodyPr vert="horz" lIns="76618" tIns="38309" rIns="76618" bIns="38309" rtlCol="0" anchor="ctr"/>
          <a:lstStyle>
            <a:lvl1pPr>
              <a:defRPr lang="en-US" altLang="zh-CN" smtClean="0">
                <a:solidFill>
                  <a:prstClr val="white">
                    <a:lumMod val="65000"/>
                  </a:prstClr>
                </a:solidFill>
                <a:latin typeface="Calibri"/>
              </a:defRPr>
            </a:lvl1pPr>
          </a:lstStyle>
          <a:p>
            <a:endParaRPr lang="zh-CN" altLang="en-US"/>
          </a:p>
        </p:txBody>
      </p:sp>
      <p:sp>
        <p:nvSpPr>
          <p:cNvPr id="22" name="灯片编号占位符 4"/>
          <p:cNvSpPr>
            <a:spLocks noGrp="1"/>
          </p:cNvSpPr>
          <p:nvPr>
            <p:ph type="sldNum" sz="quarter" idx="12"/>
          </p:nvPr>
        </p:nvSpPr>
        <p:spPr>
          <a:xfrm>
            <a:off x="6948573" y="4763842"/>
            <a:ext cx="1388046" cy="282500"/>
          </a:xfrm>
        </p:spPr>
        <p:txBody>
          <a:bodyPr vert="horz" lIns="102156" tIns="51076" rIns="102156" bIns="51076" rtlCol="0" anchor="ctr"/>
          <a:lstStyle>
            <a:lvl1pPr algn="r">
              <a:defRPr lang="zh-CN" altLang="en-US" smtClean="0"/>
            </a:lvl1pPr>
          </a:lstStyle>
          <a:p>
            <a:fld id="{0B395465-9EF3-43A3-83EA-E9DA93E839F1}" type="slidenum">
              <a:rPr lang="zh-CN" altLang="en-US" smtClean="0"/>
              <a:t>‹#›</a:t>
            </a:fld>
            <a:endParaRPr lang="zh-CN" altLang="en-US"/>
          </a:p>
        </p:txBody>
      </p:sp>
    </p:spTree>
    <p:extLst>
      <p:ext uri="{BB962C8B-B14F-4D97-AF65-F5344CB8AC3E}">
        <p14:creationId xmlns:p14="http://schemas.microsoft.com/office/powerpoint/2010/main" val="1808417815"/>
      </p:ext>
    </p:extLst>
  </p:cSld>
  <p:clrMapOvr>
    <a:masterClrMapping/>
  </p:clrMapOvr>
  <mc:AlternateContent xmlns:mc="http://schemas.openxmlformats.org/markup-compatibility/2006" xmlns:p14="http://schemas.microsoft.com/office/powerpoint/2010/main">
    <mc:Choice Requires="p14">
      <p:transition spd="slow" p14:dur="900" advTm="11000">
        <p14:warp dir="in"/>
      </p:transition>
    </mc:Choice>
    <mc:Fallback xmlns="">
      <p:transition spd="slow" advTm="11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2_仅标题">
    <p:spTree>
      <p:nvGrpSpPr>
        <p:cNvPr id="1" name=""/>
        <p:cNvGrpSpPr/>
        <p:nvPr/>
      </p:nvGrpSpPr>
      <p:grpSpPr>
        <a:xfrm>
          <a:off x="0" y="0"/>
          <a:ext cx="0" cy="0"/>
          <a:chOff x="0" y="0"/>
          <a:chExt cx="0" cy="0"/>
        </a:xfrm>
      </p:grpSpPr>
      <p:sp>
        <p:nvSpPr>
          <p:cNvPr id="2" name="标题 1"/>
          <p:cNvSpPr>
            <a:spLocks noGrp="1"/>
          </p:cNvSpPr>
          <p:nvPr>
            <p:ph type="title"/>
          </p:nvPr>
        </p:nvSpPr>
        <p:spPr>
          <a:xfrm>
            <a:off x="906977" y="267494"/>
            <a:ext cx="5897272" cy="330507"/>
          </a:xfrm>
        </p:spPr>
        <p:txBody>
          <a:bodyPr vert="horz" lIns="68580" tIns="34290" rIns="68580" bIns="34290" rtlCol="0" anchor="ctr">
            <a:noAutofit/>
          </a:bodyPr>
          <a:lstStyle>
            <a:lvl1pPr algn="l">
              <a:defRPr lang="zh-CN" altLang="en-US" sz="2200" b="0" i="0" baseline="0" dirty="0">
                <a:solidFill>
                  <a:schemeClr val="tx1">
                    <a:lumMod val="65000"/>
                    <a:lumOff val="35000"/>
                  </a:schemeClr>
                </a:solidFill>
                <a:effectLst/>
                <a:latin typeface="微软雅黑" panose="020B0503020204020204" pitchFamily="34" charset="-122"/>
                <a:ea typeface="微软雅黑" panose="020B0503020204020204" pitchFamily="34" charset="-122"/>
              </a:defRPr>
            </a:lvl1pPr>
          </a:lstStyle>
          <a:p>
            <a:pPr lvl="0" defTabSz="514350">
              <a:lnSpc>
                <a:spcPct val="90000"/>
              </a:lnSpc>
            </a:pPr>
            <a:r>
              <a:rPr lang="zh-CN" altLang="en-US" dirty="0"/>
              <a:t>单击此处编辑母版标题样式</a:t>
            </a:r>
          </a:p>
        </p:txBody>
      </p:sp>
      <p:sp>
        <p:nvSpPr>
          <p:cNvPr id="3" name="日期占位符 2"/>
          <p:cNvSpPr>
            <a:spLocks noGrp="1"/>
          </p:cNvSpPr>
          <p:nvPr>
            <p:ph type="dt" sz="half" idx="10"/>
          </p:nvPr>
        </p:nvSpPr>
        <p:spPr/>
        <p:txBody>
          <a:bodyPr/>
          <a:lstStyle/>
          <a:p>
            <a:fld id="{8FD0F2E2-BEC3-4731-9280-C0DEF30688CE}" type="datetimeFigureOut">
              <a:rPr lang="zh-CN" altLang="en-US" smtClean="0"/>
              <a:t>2017/9/30</a:t>
            </a:fld>
            <a:endParaRPr lang="zh-CN" altLang="en-US"/>
          </a:p>
        </p:txBody>
      </p:sp>
      <p:sp>
        <p:nvSpPr>
          <p:cNvPr id="4" name="页脚占位符 3"/>
          <p:cNvSpPr>
            <a:spLocks noGrp="1"/>
          </p:cNvSpPr>
          <p:nvPr>
            <p:ph type="ftr" sz="quarter" idx="11"/>
          </p:nvPr>
        </p:nvSpPr>
        <p:spPr>
          <a:xfrm>
            <a:off x="3124200" y="4791015"/>
            <a:ext cx="2895600" cy="273844"/>
          </a:xfrm>
        </p:spPr>
        <p:txBody>
          <a:bodyPr/>
          <a:lstStyle>
            <a:lvl1pPr>
              <a:defRPr sz="1050"/>
            </a:lvl1pPr>
          </a:lstStyle>
          <a:p>
            <a:endParaRPr lang="zh-CN" altLang="en-US"/>
          </a:p>
        </p:txBody>
      </p:sp>
      <p:sp>
        <p:nvSpPr>
          <p:cNvPr id="5" name="灯片编号占位符 4"/>
          <p:cNvSpPr>
            <a:spLocks noGrp="1"/>
          </p:cNvSpPr>
          <p:nvPr>
            <p:ph type="sldNum" sz="quarter" idx="12"/>
          </p:nvPr>
        </p:nvSpPr>
        <p:spPr>
          <a:xfrm>
            <a:off x="7452320" y="4787497"/>
            <a:ext cx="1224136" cy="304675"/>
          </a:xfrm>
        </p:spPr>
        <p:txBody>
          <a:bodyPr/>
          <a:lstStyle>
            <a:lvl1pPr algn="ctr">
              <a:defRPr sz="1400">
                <a:latin typeface="Impact" panose="020B0806030902050204" pitchFamily="34" charset="0"/>
              </a:defRPr>
            </a:lvl1pPr>
          </a:lstStyle>
          <a:p>
            <a:fld id="{0B395465-9EF3-43A3-83EA-E9DA93E839F1}" type="slidenum">
              <a:rPr lang="zh-CN" altLang="en-US" smtClean="0"/>
              <a:t>‹#›</a:t>
            </a:fld>
            <a:endParaRPr lang="zh-CN" altLang="en-US"/>
          </a:p>
        </p:txBody>
      </p:sp>
      <p:cxnSp>
        <p:nvCxnSpPr>
          <p:cNvPr id="12" name="直接连接符 11"/>
          <p:cNvCxnSpPr/>
          <p:nvPr/>
        </p:nvCxnSpPr>
        <p:spPr>
          <a:xfrm flipV="1">
            <a:off x="953128" y="654062"/>
            <a:ext cx="7859428" cy="1"/>
          </a:xfrm>
          <a:prstGeom prst="line">
            <a:avLst/>
          </a:prstGeom>
          <a:ln w="15875" cmpd="sng">
            <a:solidFill>
              <a:schemeClr val="accent1"/>
            </a:solidFill>
          </a:ln>
          <a:effectLst/>
        </p:spPr>
        <p:style>
          <a:lnRef idx="2">
            <a:schemeClr val="accent1"/>
          </a:lnRef>
          <a:fillRef idx="0">
            <a:schemeClr val="accent1"/>
          </a:fillRef>
          <a:effectRef idx="1">
            <a:schemeClr val="accent1"/>
          </a:effectRef>
          <a:fontRef idx="minor">
            <a:schemeClr val="tx1"/>
          </a:fontRef>
        </p:style>
      </p:cxnSp>
      <p:grpSp>
        <p:nvGrpSpPr>
          <p:cNvPr id="14" name="组合 13"/>
          <p:cNvGrpSpPr/>
          <p:nvPr/>
        </p:nvGrpSpPr>
        <p:grpSpPr>
          <a:xfrm>
            <a:off x="395576" y="248444"/>
            <a:ext cx="396000" cy="396000"/>
            <a:chOff x="406574" y="236732"/>
            <a:chExt cx="612048" cy="593261"/>
          </a:xfrm>
        </p:grpSpPr>
        <p:sp>
          <p:nvSpPr>
            <p:cNvPr id="15" name="矩形 14"/>
            <p:cNvSpPr/>
            <p:nvPr userDrawn="1"/>
          </p:nvSpPr>
          <p:spPr>
            <a:xfrm>
              <a:off x="406574" y="236732"/>
              <a:ext cx="504000" cy="504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694606" y="512239"/>
              <a:ext cx="324016" cy="3177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2430330"/>
      </p:ext>
    </p:extLst>
  </p:cSld>
  <p:clrMapOvr>
    <a:masterClrMapping/>
  </p:clrMapOvr>
  <p:transition spd="slow" advTm="8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3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90"/>
                                          </p:val>
                                        </p:tav>
                                        <p:tav tm="100000">
                                          <p:val>
                                            <p:fltVal val="0"/>
                                          </p:val>
                                        </p:tav>
                                      </p:tavLst>
                                    </p:anim>
                                    <p:animEffect transition="in" filter="fade">
                                      <p:cBhvr>
                                        <p:cTn id="18" dur="500"/>
                                        <p:tgtEl>
                                          <p:spTgt spid="14"/>
                                        </p:tgtEl>
                                      </p:cBhvr>
                                    </p:animEffect>
                                  </p:childTnLst>
                                </p:cTn>
                              </p:par>
                              <p:par>
                                <p:cTn id="19" presetID="22" presetClass="entr" presetSubtype="8" fill="hold" nodeType="withEffect">
                                  <p:stCondLst>
                                    <p:cond delay="25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102156" tIns="51076" rIns="102156" bIns="51076"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63"/>
            <a:ext cx="8229600" cy="3394472"/>
          </a:xfrm>
          <a:prstGeom prst="rect">
            <a:avLst/>
          </a:prstGeom>
        </p:spPr>
        <p:txBody>
          <a:bodyPr vert="horz" lIns="102156" tIns="51076" rIns="102156" bIns="51076"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102156" tIns="51076" rIns="102156" bIns="51076" rtlCol="0" anchor="ctr"/>
          <a:lstStyle>
            <a:lvl1pPr algn="l">
              <a:defRPr sz="1300">
                <a:solidFill>
                  <a:schemeClr val="tx1">
                    <a:tint val="75000"/>
                  </a:schemeClr>
                </a:solidFill>
              </a:defRPr>
            </a:lvl1pPr>
          </a:lstStyle>
          <a:p>
            <a:fld id="{8FD0F2E2-BEC3-4731-9280-C0DEF30688CE}" type="datetimeFigureOut">
              <a:rPr lang="zh-CN" altLang="en-US" smtClean="0"/>
              <a:t>2017/9/30</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102156" tIns="51076" rIns="102156" bIns="51076" rtlCol="0" anchor="ctr"/>
          <a:lstStyle>
            <a:lvl1pPr algn="ctr">
              <a:defRPr sz="13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102156" tIns="51076" rIns="102156" bIns="51076" rtlCol="0" anchor="ctr"/>
          <a:lstStyle>
            <a:lvl1pPr algn="r">
              <a:defRPr sz="1300">
                <a:solidFill>
                  <a:schemeClr val="tx1">
                    <a:tint val="75000"/>
                  </a:schemeClr>
                </a:solidFill>
              </a:defRPr>
            </a:lvl1pPr>
          </a:lstStyle>
          <a:p>
            <a:fld id="{0B395465-9EF3-43A3-83EA-E9DA93E839F1}" type="slidenum">
              <a:rPr lang="zh-CN" altLang="en-US" smtClean="0"/>
              <a:t>‹#›</a:t>
            </a:fld>
            <a:endParaRPr lang="zh-CN" altLang="en-US"/>
          </a:p>
        </p:txBody>
      </p:sp>
      <p:pic>
        <p:nvPicPr>
          <p:cNvPr id="13" name="Picture 76"/>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0" y="-17111"/>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5373023"/>
      </p:ext>
    </p:extLst>
  </p:cSld>
  <p:clrMap bg1="lt1" tx1="dk1" bg2="lt2" tx2="dk2" accent1="accent1" accent2="accent2" accent3="accent3" accent4="accent4" accent5="accent5" accent6="accent6" hlink="hlink" folHlink="folHlink"/>
  <p:sldLayoutIdLst>
    <p:sldLayoutId id="2147483661" r:id="rId1"/>
    <p:sldLayoutId id="2147483662" r:id="rId2"/>
  </p:sldLayoutIdLst>
  <mc:AlternateContent xmlns:mc="http://schemas.openxmlformats.org/markup-compatibility/2006" xmlns:p14="http://schemas.microsoft.com/office/powerpoint/2010/main">
    <mc:Choice Requires="p14">
      <p:transition spd="slow" p14:dur="2000" advTm="11000">
        <p14:vortex dir="r"/>
      </p:transition>
    </mc:Choice>
    <mc:Fallback xmlns="">
      <p:transition spd="slow" advTm="11000">
        <p:fade/>
      </p:transition>
    </mc:Fallback>
  </mc:AlternateContent>
  <p:txStyles>
    <p:titleStyle>
      <a:lvl1pPr algn="ctr" defTabSz="1023252" rtl="0" eaLnBrk="1" latinLnBrk="0" hangingPunct="1">
        <a:spcBef>
          <a:spcPct val="0"/>
        </a:spcBef>
        <a:buNone/>
        <a:defRPr sz="5000" kern="1200">
          <a:solidFill>
            <a:schemeClr val="tx1"/>
          </a:solidFill>
          <a:latin typeface="+mj-lt"/>
          <a:ea typeface="+mj-ea"/>
          <a:cs typeface="+mj-cs"/>
        </a:defRPr>
      </a:lvl1pPr>
    </p:titleStyle>
    <p:bodyStyle>
      <a:lvl1pPr marL="383717" indent="-383717" algn="l" defTabSz="1023252" rtl="0" eaLnBrk="1" latinLnBrk="0" hangingPunct="1">
        <a:spcBef>
          <a:spcPct val="20000"/>
        </a:spcBef>
        <a:buFont typeface="Arial" panose="020B0604020202020204" pitchFamily="34" charset="0"/>
        <a:buChar char="•"/>
        <a:defRPr sz="3600" kern="1200">
          <a:solidFill>
            <a:schemeClr val="tx1"/>
          </a:solidFill>
          <a:latin typeface="+mn-lt"/>
          <a:ea typeface="+mn-ea"/>
          <a:cs typeface="+mn-cs"/>
        </a:defRPr>
      </a:lvl1pPr>
      <a:lvl2pPr marL="831392" indent="-319759" algn="l" defTabSz="1023252" rtl="0" eaLnBrk="1" latinLnBrk="0" hangingPunct="1">
        <a:spcBef>
          <a:spcPct val="20000"/>
        </a:spcBef>
        <a:buFont typeface="Arial" panose="020B0604020202020204" pitchFamily="34" charset="0"/>
        <a:buChar char="–"/>
        <a:defRPr sz="3100" kern="1200">
          <a:solidFill>
            <a:schemeClr val="tx1"/>
          </a:solidFill>
          <a:latin typeface="+mn-lt"/>
          <a:ea typeface="+mn-ea"/>
          <a:cs typeface="+mn-cs"/>
        </a:defRPr>
      </a:lvl2pPr>
      <a:lvl3pPr marL="1279062" indent="-255814" algn="l" defTabSz="1023252"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3pPr>
      <a:lvl4pPr marL="1790687"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4pPr>
      <a:lvl5pPr marL="2302317"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5pPr>
      <a:lvl6pPr marL="2813940"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5564"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7188"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48819" indent="-255814" algn="l" defTabSz="1023252"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p:bodyStyle>
    <p:otherStyle>
      <a:defPPr>
        <a:defRPr lang="zh-CN"/>
      </a:defPPr>
      <a:lvl1pPr marL="0" algn="l" defTabSz="1023252" rtl="0" eaLnBrk="1" latinLnBrk="0" hangingPunct="1">
        <a:defRPr sz="2000" kern="1200">
          <a:solidFill>
            <a:schemeClr val="tx1"/>
          </a:solidFill>
          <a:latin typeface="+mn-lt"/>
          <a:ea typeface="+mn-ea"/>
          <a:cs typeface="+mn-cs"/>
        </a:defRPr>
      </a:lvl1pPr>
      <a:lvl2pPr marL="511626" algn="l" defTabSz="1023252" rtl="0" eaLnBrk="1" latinLnBrk="0" hangingPunct="1">
        <a:defRPr sz="2000" kern="1200">
          <a:solidFill>
            <a:schemeClr val="tx1"/>
          </a:solidFill>
          <a:latin typeface="+mn-lt"/>
          <a:ea typeface="+mn-ea"/>
          <a:cs typeface="+mn-cs"/>
        </a:defRPr>
      </a:lvl2pPr>
      <a:lvl3pPr marL="1023252" algn="l" defTabSz="1023252" rtl="0" eaLnBrk="1" latinLnBrk="0" hangingPunct="1">
        <a:defRPr sz="2000" kern="1200">
          <a:solidFill>
            <a:schemeClr val="tx1"/>
          </a:solidFill>
          <a:latin typeface="+mn-lt"/>
          <a:ea typeface="+mn-ea"/>
          <a:cs typeface="+mn-cs"/>
        </a:defRPr>
      </a:lvl3pPr>
      <a:lvl4pPr marL="1534879" algn="l" defTabSz="1023252" rtl="0" eaLnBrk="1" latinLnBrk="0" hangingPunct="1">
        <a:defRPr sz="2000" kern="1200">
          <a:solidFill>
            <a:schemeClr val="tx1"/>
          </a:solidFill>
          <a:latin typeface="+mn-lt"/>
          <a:ea typeface="+mn-ea"/>
          <a:cs typeface="+mn-cs"/>
        </a:defRPr>
      </a:lvl4pPr>
      <a:lvl5pPr marL="2046502" algn="l" defTabSz="1023252" rtl="0" eaLnBrk="1" latinLnBrk="0" hangingPunct="1">
        <a:defRPr sz="2000" kern="1200">
          <a:solidFill>
            <a:schemeClr val="tx1"/>
          </a:solidFill>
          <a:latin typeface="+mn-lt"/>
          <a:ea typeface="+mn-ea"/>
          <a:cs typeface="+mn-cs"/>
        </a:defRPr>
      </a:lvl5pPr>
      <a:lvl6pPr marL="2558128" algn="l" defTabSz="1023252" rtl="0" eaLnBrk="1" latinLnBrk="0" hangingPunct="1">
        <a:defRPr sz="2000" kern="1200">
          <a:solidFill>
            <a:schemeClr val="tx1"/>
          </a:solidFill>
          <a:latin typeface="+mn-lt"/>
          <a:ea typeface="+mn-ea"/>
          <a:cs typeface="+mn-cs"/>
        </a:defRPr>
      </a:lvl6pPr>
      <a:lvl7pPr marL="3069752" algn="l" defTabSz="1023252" rtl="0" eaLnBrk="1" latinLnBrk="0" hangingPunct="1">
        <a:defRPr sz="2000" kern="1200">
          <a:solidFill>
            <a:schemeClr val="tx1"/>
          </a:solidFill>
          <a:latin typeface="+mn-lt"/>
          <a:ea typeface="+mn-ea"/>
          <a:cs typeface="+mn-cs"/>
        </a:defRPr>
      </a:lvl7pPr>
      <a:lvl8pPr marL="3581376" algn="l" defTabSz="1023252" rtl="0" eaLnBrk="1" latinLnBrk="0" hangingPunct="1">
        <a:defRPr sz="2000" kern="1200">
          <a:solidFill>
            <a:schemeClr val="tx1"/>
          </a:solidFill>
          <a:latin typeface="+mn-lt"/>
          <a:ea typeface="+mn-ea"/>
          <a:cs typeface="+mn-cs"/>
        </a:defRPr>
      </a:lvl8pPr>
      <a:lvl9pPr marL="4093003" algn="l" defTabSz="1023252"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tags" Target="../tags/tag38.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tags" Target="../tags/tag37.xml"/><Relationship Id="rId2" Type="http://schemas.openxmlformats.org/officeDocument/2006/relationships/tags" Target="../tags/tag27.xml"/><Relationship Id="rId16" Type="http://schemas.openxmlformats.org/officeDocument/2006/relationships/notesSlide" Target="../notesSlides/notesSlide10.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5" Type="http://schemas.openxmlformats.org/officeDocument/2006/relationships/slideLayout" Target="../slideLayouts/slideLayout2.xml"/><Relationship Id="rId10" Type="http://schemas.openxmlformats.org/officeDocument/2006/relationships/tags" Target="../tags/tag35.xml"/><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tags" Target="../tags/tag39.xml"/></Relationships>
</file>

<file path=ppt/slides/_rels/slide11.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image" Target="../media/image7.jpg"/><Relationship Id="rId5" Type="http://schemas.openxmlformats.org/officeDocument/2006/relationships/notesSlide" Target="../notesSlides/notesSlide11.xml"/><Relationship Id="rId4"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3" Type="http://schemas.openxmlformats.org/officeDocument/2006/relationships/tags" Target="../tags/tag55.xml"/><Relationship Id="rId18" Type="http://schemas.openxmlformats.org/officeDocument/2006/relationships/tags" Target="../tags/tag60.xml"/><Relationship Id="rId26" Type="http://schemas.openxmlformats.org/officeDocument/2006/relationships/tags" Target="../tags/tag68.xml"/><Relationship Id="rId39" Type="http://schemas.openxmlformats.org/officeDocument/2006/relationships/tags" Target="../tags/tag81.xml"/><Relationship Id="rId21" Type="http://schemas.openxmlformats.org/officeDocument/2006/relationships/tags" Target="../tags/tag63.xml"/><Relationship Id="rId34" Type="http://schemas.openxmlformats.org/officeDocument/2006/relationships/tags" Target="../tags/tag76.xml"/><Relationship Id="rId42" Type="http://schemas.openxmlformats.org/officeDocument/2006/relationships/tags" Target="../tags/tag84.xml"/><Relationship Id="rId47" Type="http://schemas.openxmlformats.org/officeDocument/2006/relationships/tags" Target="../tags/tag89.xml"/><Relationship Id="rId50" Type="http://schemas.openxmlformats.org/officeDocument/2006/relationships/tags" Target="../tags/tag92.xml"/><Relationship Id="rId55" Type="http://schemas.openxmlformats.org/officeDocument/2006/relationships/tags" Target="../tags/tag97.xml"/><Relationship Id="rId7" Type="http://schemas.openxmlformats.org/officeDocument/2006/relationships/tags" Target="../tags/tag49.xml"/><Relationship Id="rId12" Type="http://schemas.openxmlformats.org/officeDocument/2006/relationships/tags" Target="../tags/tag54.xml"/><Relationship Id="rId17" Type="http://schemas.openxmlformats.org/officeDocument/2006/relationships/tags" Target="../tags/tag59.xml"/><Relationship Id="rId25" Type="http://schemas.openxmlformats.org/officeDocument/2006/relationships/tags" Target="../tags/tag67.xml"/><Relationship Id="rId33" Type="http://schemas.openxmlformats.org/officeDocument/2006/relationships/tags" Target="../tags/tag75.xml"/><Relationship Id="rId38" Type="http://schemas.openxmlformats.org/officeDocument/2006/relationships/tags" Target="../tags/tag80.xml"/><Relationship Id="rId46" Type="http://schemas.openxmlformats.org/officeDocument/2006/relationships/tags" Target="../tags/tag88.xml"/><Relationship Id="rId2" Type="http://schemas.openxmlformats.org/officeDocument/2006/relationships/tags" Target="../tags/tag44.xml"/><Relationship Id="rId16" Type="http://schemas.openxmlformats.org/officeDocument/2006/relationships/tags" Target="../tags/tag58.xml"/><Relationship Id="rId20" Type="http://schemas.openxmlformats.org/officeDocument/2006/relationships/tags" Target="../tags/tag62.xml"/><Relationship Id="rId29" Type="http://schemas.openxmlformats.org/officeDocument/2006/relationships/tags" Target="../tags/tag71.xml"/><Relationship Id="rId41" Type="http://schemas.openxmlformats.org/officeDocument/2006/relationships/tags" Target="../tags/tag83.xml"/><Relationship Id="rId54" Type="http://schemas.openxmlformats.org/officeDocument/2006/relationships/tags" Target="../tags/tag96.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tags" Target="../tags/tag53.xml"/><Relationship Id="rId24" Type="http://schemas.openxmlformats.org/officeDocument/2006/relationships/tags" Target="../tags/tag66.xml"/><Relationship Id="rId32" Type="http://schemas.openxmlformats.org/officeDocument/2006/relationships/tags" Target="../tags/tag74.xml"/><Relationship Id="rId37" Type="http://schemas.openxmlformats.org/officeDocument/2006/relationships/tags" Target="../tags/tag79.xml"/><Relationship Id="rId40" Type="http://schemas.openxmlformats.org/officeDocument/2006/relationships/tags" Target="../tags/tag82.xml"/><Relationship Id="rId45" Type="http://schemas.openxmlformats.org/officeDocument/2006/relationships/tags" Target="../tags/tag87.xml"/><Relationship Id="rId53" Type="http://schemas.openxmlformats.org/officeDocument/2006/relationships/tags" Target="../tags/tag95.xml"/><Relationship Id="rId58" Type="http://schemas.openxmlformats.org/officeDocument/2006/relationships/notesSlide" Target="../notesSlides/notesSlide14.xml"/><Relationship Id="rId5" Type="http://schemas.openxmlformats.org/officeDocument/2006/relationships/tags" Target="../tags/tag47.xml"/><Relationship Id="rId15" Type="http://schemas.openxmlformats.org/officeDocument/2006/relationships/tags" Target="../tags/tag57.xml"/><Relationship Id="rId23" Type="http://schemas.openxmlformats.org/officeDocument/2006/relationships/tags" Target="../tags/tag65.xml"/><Relationship Id="rId28" Type="http://schemas.openxmlformats.org/officeDocument/2006/relationships/tags" Target="../tags/tag70.xml"/><Relationship Id="rId36" Type="http://schemas.openxmlformats.org/officeDocument/2006/relationships/tags" Target="../tags/tag78.xml"/><Relationship Id="rId49" Type="http://schemas.openxmlformats.org/officeDocument/2006/relationships/tags" Target="../tags/tag91.xml"/><Relationship Id="rId57" Type="http://schemas.openxmlformats.org/officeDocument/2006/relationships/slideLayout" Target="../slideLayouts/slideLayout2.xml"/><Relationship Id="rId10" Type="http://schemas.openxmlformats.org/officeDocument/2006/relationships/tags" Target="../tags/tag52.xml"/><Relationship Id="rId19" Type="http://schemas.openxmlformats.org/officeDocument/2006/relationships/tags" Target="../tags/tag61.xml"/><Relationship Id="rId31" Type="http://schemas.openxmlformats.org/officeDocument/2006/relationships/tags" Target="../tags/tag73.xml"/><Relationship Id="rId44" Type="http://schemas.openxmlformats.org/officeDocument/2006/relationships/tags" Target="../tags/tag86.xml"/><Relationship Id="rId52" Type="http://schemas.openxmlformats.org/officeDocument/2006/relationships/tags" Target="../tags/tag94.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tags" Target="../tags/tag56.xml"/><Relationship Id="rId22" Type="http://schemas.openxmlformats.org/officeDocument/2006/relationships/tags" Target="../tags/tag64.xml"/><Relationship Id="rId27" Type="http://schemas.openxmlformats.org/officeDocument/2006/relationships/tags" Target="../tags/tag69.xml"/><Relationship Id="rId30" Type="http://schemas.openxmlformats.org/officeDocument/2006/relationships/tags" Target="../tags/tag72.xml"/><Relationship Id="rId35" Type="http://schemas.openxmlformats.org/officeDocument/2006/relationships/tags" Target="../tags/tag77.xml"/><Relationship Id="rId43" Type="http://schemas.openxmlformats.org/officeDocument/2006/relationships/tags" Target="../tags/tag85.xml"/><Relationship Id="rId48" Type="http://schemas.openxmlformats.org/officeDocument/2006/relationships/tags" Target="../tags/tag90.xml"/><Relationship Id="rId56" Type="http://schemas.openxmlformats.org/officeDocument/2006/relationships/tags" Target="../tags/tag98.xml"/><Relationship Id="rId8" Type="http://schemas.openxmlformats.org/officeDocument/2006/relationships/tags" Target="../tags/tag50.xml"/><Relationship Id="rId51" Type="http://schemas.openxmlformats.org/officeDocument/2006/relationships/tags" Target="../tags/tag93.xml"/><Relationship Id="rId3" Type="http://schemas.openxmlformats.org/officeDocument/2006/relationships/tags" Target="../tags/tag45.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19.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image" Target="../media/image7.jpg"/><Relationship Id="rId5" Type="http://schemas.openxmlformats.org/officeDocument/2006/relationships/notesSlide" Target="../notesSlides/notesSlide19.xml"/><Relationship Id="rId4"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7.jp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eg"/><Relationship Id="rId4" Type="http://schemas.openxmlformats.org/officeDocument/2006/relationships/image" Target="../media/image12.jpg"/></Relationships>
</file>

<file path=ppt/slides/_rels/slide2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9.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7.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image" Target="../media/image7.jpg"/><Relationship Id="rId5" Type="http://schemas.openxmlformats.org/officeDocument/2006/relationships/notesSlide" Target="../notesSlides/notesSlide27.xml"/><Relationship Id="rId4"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7.jpg"/><Relationship Id="rId5" Type="http://schemas.openxmlformats.org/officeDocument/2006/relationships/notesSlide" Target="../notesSlides/notesSlide3.xml"/><Relationship Id="rId4"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image" Target="../media/image7.jpg"/><Relationship Id="rId5" Type="http://schemas.openxmlformats.org/officeDocument/2006/relationships/notesSlide" Target="../notesSlides/notesSlide35.xml"/><Relationship Id="rId4"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tags" Target="../tags/tag18.xml"/><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tags" Target="../tags/tag17.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5" Type="http://schemas.openxmlformats.org/officeDocument/2006/relationships/tags" Target="../tags/tag10.xml"/><Relationship Id="rId15" Type="http://schemas.openxmlformats.org/officeDocument/2006/relationships/notesSlide" Target="../notesSlides/notesSlide5.xml"/><Relationship Id="rId10" Type="http://schemas.openxmlformats.org/officeDocument/2006/relationships/tags" Target="../tags/tag15.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1.xml"/><Relationship Id="rId7" Type="http://schemas.openxmlformats.org/officeDocument/2006/relationships/tags" Target="../tags/tag25.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9"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205560" y="3123771"/>
            <a:ext cx="6750815" cy="6120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82130" y="1007911"/>
            <a:ext cx="1355301" cy="1677206"/>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3339024" y="1002962"/>
            <a:ext cx="1593015" cy="1687111"/>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88030" y="1005438"/>
            <a:ext cx="726349" cy="1682159"/>
          </a:xfrm>
          <a:prstGeom prst="rect">
            <a:avLst/>
          </a:prstGeom>
        </p:spPr>
      </p:pic>
      <p:pic>
        <p:nvPicPr>
          <p:cNvPr id="6" name="图片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0800000">
            <a:off x="5545095" y="1001309"/>
            <a:ext cx="1403175" cy="1690413"/>
          </a:xfrm>
          <a:prstGeom prst="rect">
            <a:avLst/>
          </a:prstGeom>
        </p:spPr>
      </p:pic>
      <p:sp>
        <p:nvSpPr>
          <p:cNvPr id="7" name="Rectangle 13"/>
          <p:cNvSpPr txBox="1">
            <a:spLocks noChangeArrowheads="1"/>
          </p:cNvSpPr>
          <p:nvPr/>
        </p:nvSpPr>
        <p:spPr bwMode="auto">
          <a:xfrm>
            <a:off x="1680879" y="3167923"/>
            <a:ext cx="5782242" cy="523696"/>
          </a:xfrm>
          <a:prstGeom prst="rect">
            <a:avLst/>
          </a:prstGeom>
          <a:noFill/>
          <a:ln w="9525">
            <a:noFill/>
            <a:miter lim="800000"/>
            <a:headEnd/>
            <a:tailEnd/>
          </a:ln>
          <a:effectLs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lnSpc>
                <a:spcPts val="4200"/>
              </a:lnSpc>
              <a:spcBef>
                <a:spcPct val="20000"/>
              </a:spcBef>
            </a:pPr>
            <a:r>
              <a:rPr lang="zh-CN" altLang="en-US" sz="3200" b="1" i="0" dirty="0">
                <a:solidFill>
                  <a:schemeClr val="bg1"/>
                </a:solidFill>
                <a:latin typeface="+mn-lt"/>
                <a:ea typeface="+mn-ea"/>
                <a:cs typeface="+mn-ea"/>
                <a:sym typeface="+mn-lt"/>
              </a:rPr>
              <a:t>半年工作总结</a:t>
            </a:r>
            <a:r>
              <a:rPr lang="en-US" altLang="zh-CN" sz="3200" b="1" i="0" dirty="0">
                <a:solidFill>
                  <a:schemeClr val="bg1"/>
                </a:solidFill>
                <a:latin typeface="+mn-lt"/>
                <a:ea typeface="+mn-ea"/>
                <a:cs typeface="+mn-ea"/>
                <a:sym typeface="+mn-lt"/>
              </a:rPr>
              <a:t>PPT</a:t>
            </a:r>
            <a:r>
              <a:rPr lang="zh-CN" altLang="en-US" sz="3200" b="1" i="0" dirty="0">
                <a:solidFill>
                  <a:schemeClr val="bg1"/>
                </a:solidFill>
                <a:latin typeface="+mn-lt"/>
                <a:ea typeface="+mn-ea"/>
                <a:cs typeface="+mn-ea"/>
                <a:sym typeface="+mn-lt"/>
              </a:rPr>
              <a:t>模板</a:t>
            </a:r>
          </a:p>
        </p:txBody>
      </p:sp>
      <p:cxnSp>
        <p:nvCxnSpPr>
          <p:cNvPr id="8" name="直接连接符 7"/>
          <p:cNvCxnSpPr/>
          <p:nvPr/>
        </p:nvCxnSpPr>
        <p:spPr bwMode="auto">
          <a:xfrm>
            <a:off x="2608145" y="4035487"/>
            <a:ext cx="3927710" cy="0"/>
          </a:xfrm>
          <a:prstGeom prst="line">
            <a:avLst/>
          </a:prstGeom>
          <a:ln w="28575">
            <a:solidFill>
              <a:schemeClr val="accent1"/>
            </a:solidFill>
            <a:headEnd type="none" w="med" len="med"/>
            <a:tailEnd type="none" w="med" len="med"/>
          </a:ln>
          <a:extLst/>
        </p:spPr>
        <p:style>
          <a:lnRef idx="1">
            <a:schemeClr val="accent2"/>
          </a:lnRef>
          <a:fillRef idx="0">
            <a:schemeClr val="accent2"/>
          </a:fillRef>
          <a:effectRef idx="0">
            <a:schemeClr val="accent2"/>
          </a:effectRef>
          <a:fontRef idx="minor">
            <a:schemeClr val="tx1"/>
          </a:fontRef>
        </p:style>
      </p:cxnSp>
      <p:sp>
        <p:nvSpPr>
          <p:cNvPr id="9" name="TextBox 8"/>
          <p:cNvSpPr txBox="1"/>
          <p:nvPr/>
        </p:nvSpPr>
        <p:spPr>
          <a:xfrm>
            <a:off x="3864114" y="3896810"/>
            <a:ext cx="1415772" cy="338554"/>
          </a:xfrm>
          <a:prstGeom prst="rect">
            <a:avLst/>
          </a:prstGeom>
          <a:solidFill>
            <a:schemeClr val="accent1"/>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pPr algn="ctr"/>
            <a:r>
              <a:rPr lang="zh-CN" altLang="en-US" sz="1600" b="1" dirty="0">
                <a:solidFill>
                  <a:schemeClr val="bg1"/>
                </a:solidFill>
                <a:cs typeface="+mn-ea"/>
                <a:sym typeface="+mn-lt"/>
              </a:rPr>
              <a:t>博龙图旗舰店</a:t>
            </a:r>
          </a:p>
        </p:txBody>
      </p:sp>
      <p:sp>
        <p:nvSpPr>
          <p:cNvPr id="10" name="文本框 15"/>
          <p:cNvSpPr txBox="1">
            <a:spLocks noChangeArrowheads="1"/>
          </p:cNvSpPr>
          <p:nvPr/>
        </p:nvSpPr>
        <p:spPr bwMode="auto">
          <a:xfrm>
            <a:off x="2608145" y="4275900"/>
            <a:ext cx="3927709" cy="24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eaLnBrk="1" fontAlgn="ctr" hangingPunct="1">
              <a:lnSpc>
                <a:spcPct val="90000"/>
              </a:lnSpc>
              <a:spcBef>
                <a:spcPct val="20000"/>
              </a:spcBef>
            </a:pPr>
            <a:r>
              <a:rPr lang="zh-CN" altLang="en-US" sz="1200" b="1" dirty="0">
                <a:solidFill>
                  <a:schemeClr val="tx1">
                    <a:lumMod val="75000"/>
                    <a:lumOff val="25000"/>
                  </a:schemeClr>
                </a:solidFill>
                <a:latin typeface="+mn-ea"/>
                <a:ea typeface="+mn-ea"/>
                <a:cs typeface="+mn-ea"/>
                <a:sym typeface="+mn-lt"/>
              </a:rPr>
              <a:t>汇报</a:t>
            </a:r>
            <a:r>
              <a:rPr lang="zh-CN" altLang="en-US" sz="1200" b="1">
                <a:solidFill>
                  <a:schemeClr val="tx1">
                    <a:lumMod val="75000"/>
                    <a:lumOff val="25000"/>
                  </a:schemeClr>
                </a:solidFill>
                <a:latin typeface="+mn-ea"/>
                <a:ea typeface="+mn-ea"/>
                <a:cs typeface="+mn-ea"/>
                <a:sym typeface="+mn-lt"/>
              </a:rPr>
              <a:t>人：布加迪</a:t>
            </a:r>
            <a:r>
              <a:rPr lang="en-US" altLang="zh-CN" sz="1200" b="1">
                <a:solidFill>
                  <a:schemeClr val="tx1">
                    <a:lumMod val="75000"/>
                    <a:lumOff val="25000"/>
                  </a:schemeClr>
                </a:solidFill>
                <a:latin typeface="+mn-ea"/>
                <a:ea typeface="+mn-ea"/>
                <a:cs typeface="+mn-ea"/>
                <a:sym typeface="+mn-lt"/>
              </a:rPr>
              <a:t>    </a:t>
            </a:r>
            <a:r>
              <a:rPr lang="zh-CN" altLang="en-US" sz="1200" b="1" dirty="0">
                <a:solidFill>
                  <a:schemeClr val="tx1">
                    <a:lumMod val="75000"/>
                    <a:lumOff val="25000"/>
                  </a:schemeClr>
                </a:solidFill>
                <a:latin typeface="+mn-ea"/>
                <a:ea typeface="+mn-ea"/>
                <a:cs typeface="+mn-ea"/>
                <a:sym typeface="+mn-lt"/>
              </a:rPr>
              <a:t>时间：</a:t>
            </a:r>
            <a:r>
              <a:rPr lang="en-US" altLang="zh-CN" sz="1200" b="1" dirty="0">
                <a:solidFill>
                  <a:schemeClr val="tx1">
                    <a:lumMod val="75000"/>
                    <a:lumOff val="25000"/>
                  </a:schemeClr>
                </a:solidFill>
                <a:latin typeface="+mn-ea"/>
                <a:ea typeface="+mn-ea"/>
                <a:cs typeface="+mn-ea"/>
                <a:sym typeface="+mn-lt"/>
              </a:rPr>
              <a:t>2019.12.25</a:t>
            </a:r>
            <a:endParaRPr lang="zh-CN" altLang="en-US" sz="1200" b="1" dirty="0">
              <a:solidFill>
                <a:schemeClr val="tx1">
                  <a:lumMod val="75000"/>
                  <a:lumOff val="25000"/>
                </a:schemeClr>
              </a:solidFill>
              <a:latin typeface="+mn-ea"/>
              <a:ea typeface="+mn-ea"/>
              <a:cs typeface="+mn-ea"/>
              <a:sym typeface="+mn-lt"/>
            </a:endParaRPr>
          </a:p>
        </p:txBody>
      </p:sp>
      <p:sp>
        <p:nvSpPr>
          <p:cNvPr id="11" name="等腰三角形 10"/>
          <p:cNvSpPr/>
          <p:nvPr/>
        </p:nvSpPr>
        <p:spPr>
          <a:xfrm rot="5400000">
            <a:off x="-45524" y="163346"/>
            <a:ext cx="660073" cy="56902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611560" y="155473"/>
            <a:ext cx="1188000" cy="584775"/>
          </a:xfrm>
          <a:prstGeom prst="rect">
            <a:avLst/>
          </a:prstGeom>
          <a:noFill/>
        </p:spPr>
        <p:txBody>
          <a:bodyPr wrap="square" rtlCol="0">
            <a:spAutoFit/>
          </a:bodyPr>
          <a:lstStyle/>
          <a:p>
            <a:r>
              <a:rPr lang="en-US" altLang="zh-CN" sz="3200" dirty="0">
                <a:solidFill>
                  <a:schemeClr val="accent1"/>
                </a:solidFill>
                <a:latin typeface="Impact" panose="020B0806030902050204" pitchFamily="34" charset="0"/>
              </a:rPr>
              <a:t>LOGO</a:t>
            </a:r>
            <a:endParaRPr lang="zh-CN" altLang="en-US" sz="3200" dirty="0">
              <a:solidFill>
                <a:schemeClr val="accent1"/>
              </a:solidFill>
              <a:latin typeface="Impact" panose="020B0806030902050204" pitchFamily="34" charset="0"/>
            </a:endParaRPr>
          </a:p>
        </p:txBody>
      </p:sp>
      <p:pic>
        <p:nvPicPr>
          <p:cNvPr id="14" name="Yanni - With An Orchid - 纯音乐版.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4335804" y="5485468"/>
            <a:ext cx="609600" cy="609600"/>
          </a:xfrm>
          <a:prstGeom prst="rect">
            <a:avLst/>
          </a:prstGeom>
        </p:spPr>
      </p:pic>
    </p:spTree>
    <p:extLst>
      <p:ext uri="{BB962C8B-B14F-4D97-AF65-F5344CB8AC3E}">
        <p14:creationId xmlns:p14="http://schemas.microsoft.com/office/powerpoint/2010/main" val="1427221906"/>
      </p:ext>
    </p:extLst>
  </p:cSld>
  <p:clrMapOvr>
    <a:masterClrMapping/>
  </p:clrMapOvr>
  <mc:AlternateContent xmlns:mc="http://schemas.openxmlformats.org/markup-compatibility/2006" xmlns:p14="http://schemas.microsoft.com/office/powerpoint/2010/main">
    <mc:Choice Requires="p14">
      <p:transition spd="slow" p14:dur="2000" advTm="11000">
        <p14:vortex dir="r"/>
      </p:transition>
    </mc:Choice>
    <mc:Fallback xmlns="">
      <p:transition spd="slow"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
                                        </p:tgtEl>
                                      </p:cBhvr>
                                    </p:cmd>
                                  </p:childTnLst>
                                  <p:subTnLst>
                                    <p:set>
                                      <p:cBhvr override="childStyle">
                                        <p:cTn dur="1" fill="hold" display="0" masterRel="sameClick" afterEffect="1">
                                          <p:stCondLst>
                                            <p:cond evt="end" delay="0">
                                              <p:tn val="5"/>
                                            </p:cond>
                                          </p:stCondLst>
                                        </p:cTn>
                                        <p:tgtEl>
                                          <p:spTgt spid="14"/>
                                        </p:tgtEl>
                                        <p:attrNameLst>
                                          <p:attrName>style.visibility</p:attrName>
                                        </p:attrNameLst>
                                      </p:cBhvr>
                                      <p:to>
                                        <p:strVal val="hidden"/>
                                      </p:to>
                                    </p:set>
                                  </p:subTnLst>
                                </p:cTn>
                              </p:par>
                            </p:childTnLst>
                          </p:cTn>
                        </p:par>
                        <p:par>
                          <p:cTn id="7" fill="hold">
                            <p:stCondLst>
                              <p:cond delay="0"/>
                            </p:stCondLst>
                            <p:childTnLst>
                              <p:par>
                                <p:cTn id="8" presetID="37" presetClass="entr" presetSubtype="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900" decel="100000" fill="hold"/>
                                        <p:tgtEl>
                                          <p:spTgt spid="5"/>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4" fill="hold">
                            <p:stCondLst>
                              <p:cond delay="1000"/>
                            </p:stCondLst>
                            <p:childTnLst>
                              <p:par>
                                <p:cTn id="15" presetID="19" presetClass="entr" presetSubtype="1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fmla="#ppt_w*sin(2.5*pi*$)">
                                          <p:val>
                                            <p:fltVal val="0"/>
                                          </p:val>
                                        </p:tav>
                                        <p:tav tm="100000">
                                          <p:val>
                                            <p:fltVal val="1"/>
                                          </p:val>
                                        </p:tav>
                                      </p:tavLst>
                                    </p:anim>
                                    <p:anim calcmode="lin" valueType="num">
                                      <p:cBhvr>
                                        <p:cTn id="18" dur="500" fill="hold"/>
                                        <p:tgtEl>
                                          <p:spTgt spid="5"/>
                                        </p:tgtEl>
                                        <p:attrNameLst>
                                          <p:attrName>ppt_h</p:attrName>
                                        </p:attrNameLst>
                                      </p:cBhvr>
                                      <p:tavLst>
                                        <p:tav tm="0">
                                          <p:val>
                                            <p:strVal val="#ppt_h"/>
                                          </p:val>
                                        </p:tav>
                                        <p:tav tm="100000">
                                          <p:val>
                                            <p:strVal val="#ppt_h"/>
                                          </p:val>
                                        </p:tav>
                                      </p:tavLst>
                                    </p:anim>
                                  </p:childTnLst>
                                </p:cTn>
                              </p:par>
                              <p:par>
                                <p:cTn id="19" presetID="37"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900" decel="100000" fill="hold"/>
                                        <p:tgtEl>
                                          <p:spTgt spid="3"/>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25" fill="hold">
                            <p:stCondLst>
                              <p:cond delay="2000"/>
                            </p:stCondLst>
                            <p:childTnLst>
                              <p:par>
                                <p:cTn id="26" presetID="19" presetClass="entr" presetSubtype="1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fmla="#ppt_w*sin(2.5*pi*$)">
                                          <p:val>
                                            <p:fltVal val="0"/>
                                          </p:val>
                                        </p:tav>
                                        <p:tav tm="100000">
                                          <p:val>
                                            <p:fltVal val="1"/>
                                          </p:val>
                                        </p:tav>
                                      </p:tavLst>
                                    </p:anim>
                                    <p:anim calcmode="lin" valueType="num">
                                      <p:cBhvr>
                                        <p:cTn id="29" dur="500" fill="hold"/>
                                        <p:tgtEl>
                                          <p:spTgt spid="3"/>
                                        </p:tgtEl>
                                        <p:attrNameLst>
                                          <p:attrName>ppt_h</p:attrName>
                                        </p:attrNameLst>
                                      </p:cBhvr>
                                      <p:tavLst>
                                        <p:tav tm="0">
                                          <p:val>
                                            <p:strVal val="#ppt_h"/>
                                          </p:val>
                                        </p:tav>
                                        <p:tav tm="100000">
                                          <p:val>
                                            <p:strVal val="#ppt_h"/>
                                          </p:val>
                                        </p:tav>
                                      </p:tavLst>
                                    </p:anim>
                                  </p:childTnLst>
                                </p:cTn>
                              </p:par>
                              <p:par>
                                <p:cTn id="30" presetID="37"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900" decel="100000" fill="hold"/>
                                        <p:tgtEl>
                                          <p:spTgt spid="4"/>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36" fill="hold">
                            <p:stCondLst>
                              <p:cond delay="3000"/>
                            </p:stCondLst>
                            <p:childTnLst>
                              <p:par>
                                <p:cTn id="37" presetID="19" presetClass="entr" presetSubtype="1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p:cTn id="39" dur="500" fill="hold"/>
                                        <p:tgtEl>
                                          <p:spTgt spid="4"/>
                                        </p:tgtEl>
                                        <p:attrNameLst>
                                          <p:attrName>ppt_w</p:attrName>
                                        </p:attrNameLst>
                                      </p:cBhvr>
                                      <p:tavLst>
                                        <p:tav tm="0" fmla="#ppt_w*sin(2.5*pi*$)">
                                          <p:val>
                                            <p:fltVal val="0"/>
                                          </p:val>
                                        </p:tav>
                                        <p:tav tm="100000">
                                          <p:val>
                                            <p:fltVal val="1"/>
                                          </p:val>
                                        </p:tav>
                                      </p:tavLst>
                                    </p:anim>
                                    <p:anim calcmode="lin" valueType="num">
                                      <p:cBhvr>
                                        <p:cTn id="40" dur="500" fill="hold"/>
                                        <p:tgtEl>
                                          <p:spTgt spid="4"/>
                                        </p:tgtEl>
                                        <p:attrNameLst>
                                          <p:attrName>ppt_h</p:attrName>
                                        </p:attrNameLst>
                                      </p:cBhvr>
                                      <p:tavLst>
                                        <p:tav tm="0">
                                          <p:val>
                                            <p:strVal val="#ppt_h"/>
                                          </p:val>
                                        </p:tav>
                                        <p:tav tm="100000">
                                          <p:val>
                                            <p:strVal val="#ppt_h"/>
                                          </p:val>
                                        </p:tav>
                                      </p:tavLst>
                                    </p:anim>
                                  </p:childTnLst>
                                </p:cTn>
                              </p:par>
                              <p:par>
                                <p:cTn id="41" presetID="37" presetClass="entr" presetSubtype="0" fill="hold"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1000"/>
                                        <p:tgtEl>
                                          <p:spTgt spid="6"/>
                                        </p:tgtEl>
                                      </p:cBhvr>
                                    </p:animEffect>
                                    <p:anim calcmode="lin" valueType="num">
                                      <p:cBhvr>
                                        <p:cTn id="44" dur="1000" fill="hold"/>
                                        <p:tgtEl>
                                          <p:spTgt spid="6"/>
                                        </p:tgtEl>
                                        <p:attrNameLst>
                                          <p:attrName>ppt_x</p:attrName>
                                        </p:attrNameLst>
                                      </p:cBhvr>
                                      <p:tavLst>
                                        <p:tav tm="0">
                                          <p:val>
                                            <p:strVal val="#ppt_x"/>
                                          </p:val>
                                        </p:tav>
                                        <p:tav tm="100000">
                                          <p:val>
                                            <p:strVal val="#ppt_x"/>
                                          </p:val>
                                        </p:tav>
                                      </p:tavLst>
                                    </p:anim>
                                    <p:anim calcmode="lin" valueType="num">
                                      <p:cBhvr>
                                        <p:cTn id="45" dur="900" decel="100000" fill="hold"/>
                                        <p:tgtEl>
                                          <p:spTgt spid="6"/>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47" fill="hold">
                            <p:stCondLst>
                              <p:cond delay="4000"/>
                            </p:stCondLst>
                            <p:childTnLst>
                              <p:par>
                                <p:cTn id="48" presetID="19" presetClass="entr" presetSubtype="10" fill="hold"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ppt_w</p:attrName>
                                        </p:attrNameLst>
                                      </p:cBhvr>
                                      <p:tavLst>
                                        <p:tav tm="0" fmla="#ppt_w*sin(2.5*pi*$)">
                                          <p:val>
                                            <p:fltVal val="0"/>
                                          </p:val>
                                        </p:tav>
                                        <p:tav tm="100000">
                                          <p:val>
                                            <p:fltVal val="1"/>
                                          </p:val>
                                        </p:tav>
                                      </p:tavLst>
                                    </p:anim>
                                    <p:anim calcmode="lin" valueType="num">
                                      <p:cBhvr>
                                        <p:cTn id="51" dur="500" fill="hold"/>
                                        <p:tgtEl>
                                          <p:spTgt spid="6"/>
                                        </p:tgtEl>
                                        <p:attrNameLst>
                                          <p:attrName>ppt_h</p:attrName>
                                        </p:attrNameLst>
                                      </p:cBhvr>
                                      <p:tavLst>
                                        <p:tav tm="0">
                                          <p:val>
                                            <p:strVal val="#ppt_h"/>
                                          </p:val>
                                        </p:tav>
                                        <p:tav tm="100000">
                                          <p:val>
                                            <p:strVal val="#ppt_h"/>
                                          </p:val>
                                        </p:tav>
                                      </p:tavLst>
                                    </p:anim>
                                  </p:childTnLst>
                                </p:cTn>
                              </p:par>
                            </p:childTnLst>
                          </p:cTn>
                        </p:par>
                        <p:par>
                          <p:cTn id="52" fill="hold">
                            <p:stCondLst>
                              <p:cond delay="4500"/>
                            </p:stCondLst>
                            <p:childTnLst>
                              <p:par>
                                <p:cTn id="53" presetID="16" presetClass="entr" presetSubtype="37"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barn(outVertical)">
                                      <p:cBhvr>
                                        <p:cTn id="55" dur="1500"/>
                                        <p:tgtEl>
                                          <p:spTgt spid="2"/>
                                        </p:tgtEl>
                                      </p:cBhvr>
                                    </p:animEffect>
                                  </p:childTnLst>
                                </p:cTn>
                              </p:par>
                            </p:childTnLst>
                          </p:cTn>
                        </p:par>
                        <p:par>
                          <p:cTn id="56" fill="hold">
                            <p:stCondLst>
                              <p:cond delay="6000"/>
                            </p:stCondLst>
                            <p:childTnLst>
                              <p:par>
                                <p:cTn id="57" presetID="52" presetClass="entr" presetSubtype="0" fill="hold" grpId="4" nodeType="afterEffect">
                                  <p:stCondLst>
                                    <p:cond delay="0"/>
                                  </p:stCondLst>
                                  <p:iterate type="lt">
                                    <p:tmPct val="15000"/>
                                  </p:iterate>
                                  <p:childTnLst>
                                    <p:set>
                                      <p:cBhvr>
                                        <p:cTn id="58" dur="1" fill="hold">
                                          <p:stCondLst>
                                            <p:cond delay="0"/>
                                          </p:stCondLst>
                                        </p:cTn>
                                        <p:tgtEl>
                                          <p:spTgt spid="7"/>
                                        </p:tgtEl>
                                        <p:attrNameLst>
                                          <p:attrName>style.visibility</p:attrName>
                                        </p:attrNameLst>
                                      </p:cBhvr>
                                      <p:to>
                                        <p:strVal val="visible"/>
                                      </p:to>
                                    </p:set>
                                    <p:animScale>
                                      <p:cBhvr>
                                        <p:cTn id="59"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7"/>
                                        </p:tgtEl>
                                        <p:attrNameLst>
                                          <p:attrName>ppt_x</p:attrName>
                                          <p:attrName>ppt_y</p:attrName>
                                        </p:attrNameLst>
                                      </p:cBhvr>
                                    </p:animMotion>
                                    <p:animEffect transition="in" filter="fade">
                                      <p:cBhvr>
                                        <p:cTn id="61" dur="500"/>
                                        <p:tgtEl>
                                          <p:spTgt spid="7"/>
                                        </p:tgtEl>
                                      </p:cBhvr>
                                    </p:animEffect>
                                  </p:childTnLst>
                                </p:cTn>
                              </p:par>
                            </p:childTnLst>
                          </p:cTn>
                        </p:par>
                        <p:par>
                          <p:cTn id="62" fill="hold">
                            <p:stCondLst>
                              <p:cond delay="7250"/>
                            </p:stCondLst>
                            <p:childTnLst>
                              <p:par>
                                <p:cTn id="63" presetID="27" presetClass="emph" presetSubtype="0" fill="remove" grpId="5" nodeType="afterEffect">
                                  <p:stCondLst>
                                    <p:cond delay="0"/>
                                  </p:stCondLst>
                                  <p:iterate type="lt">
                                    <p:tmPct val="10000"/>
                                  </p:iterate>
                                  <p:childTnLst>
                                    <p:animClr clrSpc="rgb" dir="cw">
                                      <p:cBhvr override="childStyle">
                                        <p:cTn id="64" dur="125" autoRev="1" fill="remove"/>
                                        <p:tgtEl>
                                          <p:spTgt spid="7"/>
                                        </p:tgtEl>
                                        <p:attrNameLst>
                                          <p:attrName>style.color</p:attrName>
                                        </p:attrNameLst>
                                      </p:cBhvr>
                                      <p:to>
                                        <a:srgbClr val="CC0099"/>
                                      </p:to>
                                    </p:animClr>
                                    <p:animClr clrSpc="rgb" dir="cw">
                                      <p:cBhvr>
                                        <p:cTn id="65" dur="125" autoRev="1" fill="remove"/>
                                        <p:tgtEl>
                                          <p:spTgt spid="7"/>
                                        </p:tgtEl>
                                        <p:attrNameLst>
                                          <p:attrName>fillcolor</p:attrName>
                                        </p:attrNameLst>
                                      </p:cBhvr>
                                      <p:to>
                                        <a:srgbClr val="CC0099"/>
                                      </p:to>
                                    </p:animClr>
                                    <p:set>
                                      <p:cBhvr>
                                        <p:cTn id="66" dur="125" autoRev="1" fill="remove"/>
                                        <p:tgtEl>
                                          <p:spTgt spid="7"/>
                                        </p:tgtEl>
                                        <p:attrNameLst>
                                          <p:attrName>fill.type</p:attrName>
                                        </p:attrNameLst>
                                      </p:cBhvr>
                                      <p:to>
                                        <p:strVal val="solid"/>
                                      </p:to>
                                    </p:set>
                                    <p:set>
                                      <p:cBhvr>
                                        <p:cTn id="67" dur="125" autoRev="1" fill="remove"/>
                                        <p:tgtEl>
                                          <p:spTgt spid="7"/>
                                        </p:tgtEl>
                                        <p:attrNameLst>
                                          <p:attrName>fill.on</p:attrName>
                                        </p:attrNameLst>
                                      </p:cBhvr>
                                      <p:to>
                                        <p:strVal val="true"/>
                                      </p:to>
                                    </p:set>
                                  </p:childTnLst>
                                </p:cTn>
                              </p:par>
                            </p:childTnLst>
                          </p:cTn>
                        </p:par>
                        <p:par>
                          <p:cTn id="68" fill="hold">
                            <p:stCondLst>
                              <p:cond delay="7750"/>
                            </p:stCondLst>
                            <p:childTnLst>
                              <p:par>
                                <p:cTn id="69" presetID="16" presetClass="entr" presetSubtype="37"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barn(outVertical)">
                                      <p:cBhvr>
                                        <p:cTn id="71" dur="500"/>
                                        <p:tgtEl>
                                          <p:spTgt spid="8"/>
                                        </p:tgtEl>
                                      </p:cBhvr>
                                    </p:animEffect>
                                  </p:childTnLst>
                                </p:cTn>
                              </p:par>
                            </p:childTnLst>
                          </p:cTn>
                        </p:par>
                        <p:par>
                          <p:cTn id="72" fill="hold">
                            <p:stCondLst>
                              <p:cond delay="8250"/>
                            </p:stCondLst>
                            <p:childTnLst>
                              <p:par>
                                <p:cTn id="73" presetID="16" presetClass="entr" presetSubtype="21" fill="hold" grpId="0" nodeType="after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barn(inVertical)">
                                      <p:cBhvr>
                                        <p:cTn id="75" dur="500"/>
                                        <p:tgtEl>
                                          <p:spTgt spid="9"/>
                                        </p:tgtEl>
                                      </p:cBhvr>
                                    </p:animEffect>
                                  </p:childTnLst>
                                </p:cTn>
                              </p:par>
                            </p:childTnLst>
                          </p:cTn>
                        </p:par>
                        <p:par>
                          <p:cTn id="76" fill="hold">
                            <p:stCondLst>
                              <p:cond delay="8750"/>
                            </p:stCondLst>
                            <p:childTnLst>
                              <p:par>
                                <p:cTn id="77" presetID="22" presetClass="entr" presetSubtype="8" fill="hold" grpId="0" nodeType="after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wipe(left)">
                                      <p:cBhvr>
                                        <p:cTn id="79" dur="1000"/>
                                        <p:tgtEl>
                                          <p:spTgt spid="10"/>
                                        </p:tgtEl>
                                      </p:cBhvr>
                                    </p:animEffect>
                                  </p:childTnLst>
                                </p:cTn>
                              </p:par>
                            </p:childTnLst>
                          </p:cTn>
                        </p:par>
                        <p:par>
                          <p:cTn id="80" fill="hold">
                            <p:stCondLst>
                              <p:cond delay="9750"/>
                            </p:stCondLst>
                            <p:childTnLst>
                              <p:par>
                                <p:cTn id="81" presetID="2" presetClass="entr" presetSubtype="8" decel="100000" fill="hold" grpId="0" nodeType="afterEffect">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cBhvr additive="base">
                                        <p:cTn id="83" dur="500" fill="hold"/>
                                        <p:tgtEl>
                                          <p:spTgt spid="11"/>
                                        </p:tgtEl>
                                        <p:attrNameLst>
                                          <p:attrName>ppt_x</p:attrName>
                                        </p:attrNameLst>
                                      </p:cBhvr>
                                      <p:tavLst>
                                        <p:tav tm="0">
                                          <p:val>
                                            <p:strVal val="0-#ppt_w/2"/>
                                          </p:val>
                                        </p:tav>
                                        <p:tav tm="100000">
                                          <p:val>
                                            <p:strVal val="#ppt_x"/>
                                          </p:val>
                                        </p:tav>
                                      </p:tavLst>
                                    </p:anim>
                                    <p:anim calcmode="lin" valueType="num">
                                      <p:cBhvr additive="base">
                                        <p:cTn id="84" dur="500" fill="hold"/>
                                        <p:tgtEl>
                                          <p:spTgt spid="11"/>
                                        </p:tgtEl>
                                        <p:attrNameLst>
                                          <p:attrName>ppt_y</p:attrName>
                                        </p:attrNameLst>
                                      </p:cBhvr>
                                      <p:tavLst>
                                        <p:tav tm="0">
                                          <p:val>
                                            <p:strVal val="#ppt_y"/>
                                          </p:val>
                                        </p:tav>
                                        <p:tav tm="100000">
                                          <p:val>
                                            <p:strVal val="#ppt_y"/>
                                          </p:val>
                                        </p:tav>
                                      </p:tavLst>
                                    </p:anim>
                                  </p:childTnLst>
                                </p:cTn>
                              </p:par>
                            </p:childTnLst>
                          </p:cTn>
                        </p:par>
                        <p:par>
                          <p:cTn id="85" fill="hold">
                            <p:stCondLst>
                              <p:cond delay="10250"/>
                            </p:stCondLst>
                            <p:childTnLst>
                              <p:par>
                                <p:cTn id="86" presetID="56" presetClass="entr" presetSubtype="0" fill="hold" grpId="0" nodeType="afterEffect">
                                  <p:stCondLst>
                                    <p:cond delay="0"/>
                                  </p:stCondLst>
                                  <p:iterate type="lt">
                                    <p:tmPct val="15000"/>
                                  </p:iterate>
                                  <p:childTnLst>
                                    <p:set>
                                      <p:cBhvr>
                                        <p:cTn id="87" dur="1" fill="hold">
                                          <p:stCondLst>
                                            <p:cond delay="0"/>
                                          </p:stCondLst>
                                        </p:cTn>
                                        <p:tgtEl>
                                          <p:spTgt spid="12"/>
                                        </p:tgtEl>
                                        <p:attrNameLst>
                                          <p:attrName>style.visibility</p:attrName>
                                        </p:attrNameLst>
                                      </p:cBhvr>
                                      <p:to>
                                        <p:strVal val="visible"/>
                                      </p:to>
                                    </p:set>
                                    <p:anim by="(-#ppt_w*2)" calcmode="lin" valueType="num">
                                      <p:cBhvr rctx="PPT">
                                        <p:cTn id="88" dur="500" autoRev="1" fill="hold">
                                          <p:stCondLst>
                                            <p:cond delay="0"/>
                                          </p:stCondLst>
                                        </p:cTn>
                                        <p:tgtEl>
                                          <p:spTgt spid="12"/>
                                        </p:tgtEl>
                                        <p:attrNameLst>
                                          <p:attrName>ppt_w</p:attrName>
                                        </p:attrNameLst>
                                      </p:cBhvr>
                                    </p:anim>
                                    <p:anim by="(#ppt_w*0.50)" calcmode="lin" valueType="num">
                                      <p:cBhvr>
                                        <p:cTn id="89" dur="500" decel="50000" autoRev="1" fill="hold">
                                          <p:stCondLst>
                                            <p:cond delay="0"/>
                                          </p:stCondLst>
                                        </p:cTn>
                                        <p:tgtEl>
                                          <p:spTgt spid="12"/>
                                        </p:tgtEl>
                                        <p:attrNameLst>
                                          <p:attrName>ppt_x</p:attrName>
                                        </p:attrNameLst>
                                      </p:cBhvr>
                                    </p:anim>
                                    <p:anim from="(-#ppt_h/2)" to="(#ppt_y)" calcmode="lin" valueType="num">
                                      <p:cBhvr>
                                        <p:cTn id="90" dur="1000" fill="hold">
                                          <p:stCondLst>
                                            <p:cond delay="0"/>
                                          </p:stCondLst>
                                        </p:cTn>
                                        <p:tgtEl>
                                          <p:spTgt spid="12"/>
                                        </p:tgtEl>
                                        <p:attrNameLst>
                                          <p:attrName>ppt_y</p:attrName>
                                        </p:attrNameLst>
                                      </p:cBhvr>
                                    </p:anim>
                                    <p:animRot by="21600000">
                                      <p:cBhvr>
                                        <p:cTn id="91" dur="1000"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43">
                <p:cTn id="92" repeatCount="indefinite" fill="hold" display="0">
                  <p:stCondLst>
                    <p:cond delay="indefinite"/>
                  </p:stCondLst>
                  <p:endCondLst>
                    <p:cond evt="onStopAudio" delay="0">
                      <p:tgtEl>
                        <p:sldTgt/>
                      </p:tgtEl>
                    </p:cond>
                  </p:endCondLst>
                </p:cTn>
                <p:tgtEl>
                  <p:spTgt spid="14"/>
                </p:tgtEl>
              </p:cMediaNode>
            </p:audio>
          </p:childTnLst>
        </p:cTn>
      </p:par>
    </p:tnLst>
    <p:bldLst>
      <p:bldP spid="2" grpId="0" animBg="1"/>
      <p:bldP spid="7" grpId="0" bldLvl="0" autoUpdateAnimBg="0"/>
      <p:bldP spid="7" grpId="1" bldLvl="0" autoUpdateAnimBg="0"/>
      <p:bldP spid="7" grpId="2" bldLvl="0" autoUpdateAnimBg="0"/>
      <p:bldP spid="7" grpId="3" bldLvl="0" autoUpdateAnimBg="0"/>
      <p:bldP spid="7" grpId="4"/>
      <p:bldP spid="7" grpId="5"/>
      <p:bldP spid="9" grpId="0" animBg="1"/>
      <p:bldP spid="10" grpId="0"/>
      <p:bldP spid="11" grpId="0" animBg="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MH_SubTitle_4"/>
          <p:cNvSpPr/>
          <p:nvPr>
            <p:custDataLst>
              <p:tags r:id="rId2"/>
            </p:custDataLst>
          </p:nvPr>
        </p:nvSpPr>
        <p:spPr>
          <a:xfrm>
            <a:off x="1794469" y="1758431"/>
            <a:ext cx="2732088" cy="534591"/>
          </a:xfrm>
          <a:custGeom>
            <a:avLst/>
            <a:gdLst>
              <a:gd name="connsiteX0" fmla="*/ 520353 w 3024977"/>
              <a:gd name="connsiteY0" fmla="*/ 0 h 790148"/>
              <a:gd name="connsiteX1" fmla="*/ 520353 w 3024977"/>
              <a:gd name="connsiteY1" fmla="*/ 154147 h 790148"/>
              <a:gd name="connsiteX2" fmla="*/ 3024977 w 3024977"/>
              <a:gd name="connsiteY2" fmla="*/ 154147 h 790148"/>
              <a:gd name="connsiteX3" fmla="*/ 3024977 w 3024977"/>
              <a:gd name="connsiteY3" fmla="*/ 636001 h 790148"/>
              <a:gd name="connsiteX4" fmla="*/ 520353 w 3024977"/>
              <a:gd name="connsiteY4" fmla="*/ 636001 h 790148"/>
              <a:gd name="connsiteX5" fmla="*/ 520353 w 3024977"/>
              <a:gd name="connsiteY5" fmla="*/ 790148 h 790148"/>
              <a:gd name="connsiteX6" fmla="*/ 0 w 3024977"/>
              <a:gd name="connsiteY6" fmla="*/ 395074 h 79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4977" h="790148">
                <a:moveTo>
                  <a:pt x="520353" y="0"/>
                </a:moveTo>
                <a:lnTo>
                  <a:pt x="520353" y="154147"/>
                </a:lnTo>
                <a:lnTo>
                  <a:pt x="3024977" y="154147"/>
                </a:lnTo>
                <a:lnTo>
                  <a:pt x="3024977" y="636001"/>
                </a:lnTo>
                <a:lnTo>
                  <a:pt x="520353" y="636001"/>
                </a:lnTo>
                <a:lnTo>
                  <a:pt x="520353" y="790148"/>
                </a:lnTo>
                <a:lnTo>
                  <a:pt x="0" y="39507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zh-CN" altLang="en-US" sz="1600" b="1" dirty="0">
                <a:solidFill>
                  <a:srgbClr val="FFFFFF"/>
                </a:solidFill>
              </a:rPr>
              <a:t>标题文字</a:t>
            </a:r>
            <a:endParaRPr lang="en-US" altLang="zh-CN" sz="1600" b="1" dirty="0">
              <a:solidFill>
                <a:srgbClr val="FFFFFF"/>
              </a:solidFill>
            </a:endParaRPr>
          </a:p>
        </p:txBody>
      </p:sp>
      <p:sp>
        <p:nvSpPr>
          <p:cNvPr id="27" name="MH_SubTitle_3"/>
          <p:cNvSpPr/>
          <p:nvPr>
            <p:custDataLst>
              <p:tags r:id="rId3"/>
            </p:custDataLst>
          </p:nvPr>
        </p:nvSpPr>
        <p:spPr>
          <a:xfrm flipH="1">
            <a:off x="4720243" y="2403749"/>
            <a:ext cx="2732087" cy="534591"/>
          </a:xfrm>
          <a:custGeom>
            <a:avLst/>
            <a:gdLst>
              <a:gd name="connsiteX0" fmla="*/ 520353 w 3024977"/>
              <a:gd name="connsiteY0" fmla="*/ 0 h 790148"/>
              <a:gd name="connsiteX1" fmla="*/ 520353 w 3024977"/>
              <a:gd name="connsiteY1" fmla="*/ 154147 h 790148"/>
              <a:gd name="connsiteX2" fmla="*/ 3024977 w 3024977"/>
              <a:gd name="connsiteY2" fmla="*/ 154147 h 790148"/>
              <a:gd name="connsiteX3" fmla="*/ 3024977 w 3024977"/>
              <a:gd name="connsiteY3" fmla="*/ 636001 h 790148"/>
              <a:gd name="connsiteX4" fmla="*/ 520353 w 3024977"/>
              <a:gd name="connsiteY4" fmla="*/ 636001 h 790148"/>
              <a:gd name="connsiteX5" fmla="*/ 520353 w 3024977"/>
              <a:gd name="connsiteY5" fmla="*/ 790148 h 790148"/>
              <a:gd name="connsiteX6" fmla="*/ 0 w 3024977"/>
              <a:gd name="connsiteY6" fmla="*/ 395074 h 79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4977" h="790148">
                <a:moveTo>
                  <a:pt x="520353" y="0"/>
                </a:moveTo>
                <a:lnTo>
                  <a:pt x="520353" y="154147"/>
                </a:lnTo>
                <a:lnTo>
                  <a:pt x="3024977" y="154147"/>
                </a:lnTo>
                <a:lnTo>
                  <a:pt x="3024977" y="636001"/>
                </a:lnTo>
                <a:lnTo>
                  <a:pt x="520353" y="636001"/>
                </a:lnTo>
                <a:lnTo>
                  <a:pt x="520353" y="790148"/>
                </a:lnTo>
                <a:lnTo>
                  <a:pt x="0" y="39507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zh-CN" altLang="en-US" sz="1600" b="1" dirty="0">
                <a:solidFill>
                  <a:srgbClr val="FFFFFF"/>
                </a:solidFill>
              </a:rPr>
              <a:t>标题文字</a:t>
            </a:r>
            <a:endParaRPr lang="en-US" altLang="zh-CN" sz="1600" b="1" dirty="0">
              <a:solidFill>
                <a:srgbClr val="FFFFFF"/>
              </a:solidFill>
            </a:endParaRPr>
          </a:p>
        </p:txBody>
      </p:sp>
      <p:sp>
        <p:nvSpPr>
          <p:cNvPr id="31" name="MH_SubTitle_2"/>
          <p:cNvSpPr/>
          <p:nvPr>
            <p:custDataLst>
              <p:tags r:id="rId4"/>
            </p:custDataLst>
          </p:nvPr>
        </p:nvSpPr>
        <p:spPr>
          <a:xfrm>
            <a:off x="1794469" y="3049067"/>
            <a:ext cx="2732088" cy="534591"/>
          </a:xfrm>
          <a:custGeom>
            <a:avLst/>
            <a:gdLst>
              <a:gd name="connsiteX0" fmla="*/ 520353 w 3024977"/>
              <a:gd name="connsiteY0" fmla="*/ 0 h 790148"/>
              <a:gd name="connsiteX1" fmla="*/ 520353 w 3024977"/>
              <a:gd name="connsiteY1" fmla="*/ 154147 h 790148"/>
              <a:gd name="connsiteX2" fmla="*/ 3024977 w 3024977"/>
              <a:gd name="connsiteY2" fmla="*/ 154147 h 790148"/>
              <a:gd name="connsiteX3" fmla="*/ 3024977 w 3024977"/>
              <a:gd name="connsiteY3" fmla="*/ 636001 h 790148"/>
              <a:gd name="connsiteX4" fmla="*/ 520353 w 3024977"/>
              <a:gd name="connsiteY4" fmla="*/ 636001 h 790148"/>
              <a:gd name="connsiteX5" fmla="*/ 520353 w 3024977"/>
              <a:gd name="connsiteY5" fmla="*/ 790148 h 790148"/>
              <a:gd name="connsiteX6" fmla="*/ 0 w 3024977"/>
              <a:gd name="connsiteY6" fmla="*/ 395074 h 79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4977" h="790148">
                <a:moveTo>
                  <a:pt x="520353" y="0"/>
                </a:moveTo>
                <a:lnTo>
                  <a:pt x="520353" y="154147"/>
                </a:lnTo>
                <a:lnTo>
                  <a:pt x="3024977" y="154147"/>
                </a:lnTo>
                <a:lnTo>
                  <a:pt x="3024977" y="636001"/>
                </a:lnTo>
                <a:lnTo>
                  <a:pt x="520353" y="636001"/>
                </a:lnTo>
                <a:lnTo>
                  <a:pt x="520353" y="790148"/>
                </a:lnTo>
                <a:lnTo>
                  <a:pt x="0" y="39507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zh-CN" altLang="en-US" sz="1600" b="1" dirty="0">
                <a:solidFill>
                  <a:srgbClr val="FFFFFF"/>
                </a:solidFill>
              </a:rPr>
              <a:t>标题文字</a:t>
            </a:r>
            <a:endParaRPr lang="en-US" altLang="zh-CN" sz="1600" b="1" dirty="0">
              <a:solidFill>
                <a:srgbClr val="FFFFFF"/>
              </a:solidFill>
            </a:endParaRPr>
          </a:p>
        </p:txBody>
      </p:sp>
      <p:sp>
        <p:nvSpPr>
          <p:cNvPr id="35" name="MH_SubTitle_1"/>
          <p:cNvSpPr/>
          <p:nvPr>
            <p:custDataLst>
              <p:tags r:id="rId5"/>
            </p:custDataLst>
          </p:nvPr>
        </p:nvSpPr>
        <p:spPr>
          <a:xfrm flipH="1">
            <a:off x="4720243" y="3694395"/>
            <a:ext cx="2732087" cy="535781"/>
          </a:xfrm>
          <a:custGeom>
            <a:avLst/>
            <a:gdLst>
              <a:gd name="connsiteX0" fmla="*/ 520353 w 3024977"/>
              <a:gd name="connsiteY0" fmla="*/ 0 h 790148"/>
              <a:gd name="connsiteX1" fmla="*/ 520353 w 3024977"/>
              <a:gd name="connsiteY1" fmla="*/ 154147 h 790148"/>
              <a:gd name="connsiteX2" fmla="*/ 3024977 w 3024977"/>
              <a:gd name="connsiteY2" fmla="*/ 154147 h 790148"/>
              <a:gd name="connsiteX3" fmla="*/ 3024977 w 3024977"/>
              <a:gd name="connsiteY3" fmla="*/ 636001 h 790148"/>
              <a:gd name="connsiteX4" fmla="*/ 520353 w 3024977"/>
              <a:gd name="connsiteY4" fmla="*/ 636001 h 790148"/>
              <a:gd name="connsiteX5" fmla="*/ 520353 w 3024977"/>
              <a:gd name="connsiteY5" fmla="*/ 790148 h 790148"/>
              <a:gd name="connsiteX6" fmla="*/ 0 w 3024977"/>
              <a:gd name="connsiteY6" fmla="*/ 395074 h 79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4977" h="790148">
                <a:moveTo>
                  <a:pt x="520353" y="0"/>
                </a:moveTo>
                <a:lnTo>
                  <a:pt x="520353" y="154147"/>
                </a:lnTo>
                <a:lnTo>
                  <a:pt x="3024977" y="154147"/>
                </a:lnTo>
                <a:lnTo>
                  <a:pt x="3024977" y="636001"/>
                </a:lnTo>
                <a:lnTo>
                  <a:pt x="520353" y="636001"/>
                </a:lnTo>
                <a:lnTo>
                  <a:pt x="520353" y="790148"/>
                </a:lnTo>
                <a:lnTo>
                  <a:pt x="0" y="39507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zh-CN" altLang="en-US" sz="1600" b="1" dirty="0">
                <a:solidFill>
                  <a:srgbClr val="FFFFFF"/>
                </a:solidFill>
              </a:rPr>
              <a:t>标题文字</a:t>
            </a:r>
            <a:endParaRPr lang="en-US" altLang="zh-CN" sz="1600" b="1" dirty="0">
              <a:solidFill>
                <a:srgbClr val="FFFFFF"/>
              </a:solidFill>
            </a:endParaRPr>
          </a:p>
        </p:txBody>
      </p:sp>
      <p:sp>
        <p:nvSpPr>
          <p:cNvPr id="23" name="MH_Other_5"/>
          <p:cNvSpPr/>
          <p:nvPr>
            <p:custDataLst>
              <p:tags r:id="rId6"/>
            </p:custDataLst>
          </p:nvPr>
        </p:nvSpPr>
        <p:spPr>
          <a:xfrm>
            <a:off x="4317007" y="1203599"/>
            <a:ext cx="588962" cy="3438525"/>
          </a:xfrm>
          <a:custGeom>
            <a:avLst/>
            <a:gdLst>
              <a:gd name="connsiteX0" fmla="*/ 395074 w 790147"/>
              <a:gd name="connsiteY0" fmla="*/ 0 h 4634927"/>
              <a:gd name="connsiteX1" fmla="*/ 688487 w 790147"/>
              <a:gd name="connsiteY1" fmla="*/ 386455 h 4634927"/>
              <a:gd name="connsiteX2" fmla="*/ 790147 w 790147"/>
              <a:gd name="connsiteY2" fmla="*/ 520352 h 4634927"/>
              <a:gd name="connsiteX3" fmla="*/ 610143 w 790147"/>
              <a:gd name="connsiteY3" fmla="*/ 520352 h 4634927"/>
              <a:gd name="connsiteX4" fmla="*/ 610143 w 790147"/>
              <a:gd name="connsiteY4" fmla="*/ 4634927 h 4634927"/>
              <a:gd name="connsiteX5" fmla="*/ 180006 w 790147"/>
              <a:gd name="connsiteY5" fmla="*/ 4634927 h 4634927"/>
              <a:gd name="connsiteX6" fmla="*/ 180006 w 790147"/>
              <a:gd name="connsiteY6" fmla="*/ 520352 h 4634927"/>
              <a:gd name="connsiteX7" fmla="*/ 0 w 790147"/>
              <a:gd name="connsiteY7" fmla="*/ 520352 h 4634927"/>
              <a:gd name="connsiteX8" fmla="*/ 101661 w 790147"/>
              <a:gd name="connsiteY8" fmla="*/ 386455 h 463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147" h="4634927">
                <a:moveTo>
                  <a:pt x="395074" y="0"/>
                </a:moveTo>
                <a:lnTo>
                  <a:pt x="688487" y="386455"/>
                </a:lnTo>
                <a:lnTo>
                  <a:pt x="790147" y="520352"/>
                </a:lnTo>
                <a:lnTo>
                  <a:pt x="610143" y="520352"/>
                </a:lnTo>
                <a:lnTo>
                  <a:pt x="610143" y="4634927"/>
                </a:lnTo>
                <a:lnTo>
                  <a:pt x="180006" y="4634927"/>
                </a:lnTo>
                <a:lnTo>
                  <a:pt x="180006" y="520352"/>
                </a:lnTo>
                <a:lnTo>
                  <a:pt x="0" y="520352"/>
                </a:lnTo>
                <a:lnTo>
                  <a:pt x="101661" y="386455"/>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226538" y="1840584"/>
            <a:ext cx="779463" cy="415528"/>
            <a:chOff x="4226520" y="1487636"/>
            <a:chExt cx="779463" cy="415528"/>
          </a:xfrm>
        </p:grpSpPr>
        <p:sp>
          <p:nvSpPr>
            <p:cNvPr id="12" name="MH_Other_1"/>
            <p:cNvSpPr/>
            <p:nvPr>
              <p:custDataLst>
                <p:tags r:id="rId13"/>
              </p:custDataLst>
            </p:nvPr>
          </p:nvSpPr>
          <p:spPr>
            <a:xfrm>
              <a:off x="4226520" y="1487636"/>
              <a:ext cx="779463" cy="90488"/>
            </a:xfrm>
            <a:custGeom>
              <a:avLst/>
              <a:gdLst>
                <a:gd name="connsiteX0" fmla="*/ 0 w 923925"/>
                <a:gd name="connsiteY0" fmla="*/ 142875 h 142875"/>
                <a:gd name="connsiteX1" fmla="*/ 469900 w 923925"/>
                <a:gd name="connsiteY1" fmla="*/ 0 h 142875"/>
                <a:gd name="connsiteX2" fmla="*/ 923925 w 923925"/>
                <a:gd name="connsiteY2" fmla="*/ 139700 h 142875"/>
                <a:gd name="connsiteX3" fmla="*/ 0 w 923925"/>
                <a:gd name="connsiteY3" fmla="*/ 142875 h 142875"/>
              </a:gdLst>
              <a:ahLst/>
              <a:cxnLst>
                <a:cxn ang="0">
                  <a:pos x="connsiteX0" y="connsiteY0"/>
                </a:cxn>
                <a:cxn ang="0">
                  <a:pos x="connsiteX1" y="connsiteY1"/>
                </a:cxn>
                <a:cxn ang="0">
                  <a:pos x="connsiteX2" y="connsiteY2"/>
                </a:cxn>
                <a:cxn ang="0">
                  <a:pos x="connsiteX3" y="connsiteY3"/>
                </a:cxn>
              </a:cxnLst>
              <a:rect l="l" t="t" r="r" b="b"/>
              <a:pathLst>
                <a:path w="923925" h="142875">
                  <a:moveTo>
                    <a:pt x="0" y="142875"/>
                  </a:moveTo>
                  <a:lnTo>
                    <a:pt x="469900" y="0"/>
                  </a:lnTo>
                  <a:lnTo>
                    <a:pt x="923925" y="139700"/>
                  </a:lnTo>
                  <a:lnTo>
                    <a:pt x="0" y="142875"/>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7" name="MH_Other_6"/>
            <p:cNvSpPr/>
            <p:nvPr>
              <p:custDataLst>
                <p:tags r:id="rId14"/>
              </p:custDataLst>
            </p:nvPr>
          </p:nvSpPr>
          <p:spPr>
            <a:xfrm>
              <a:off x="4226520" y="1576933"/>
              <a:ext cx="779463" cy="32623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dirty="0">
                  <a:solidFill>
                    <a:srgbClr val="FFFFFF"/>
                  </a:solidFill>
                  <a:latin typeface="Impact" panose="020B0806030902050204" pitchFamily="34" charset="0"/>
                  <a:ea typeface="微软雅黑" panose="020B0503020204020204" pitchFamily="34" charset="-122"/>
                </a:rPr>
                <a:t>04</a:t>
              </a:r>
              <a:endParaRPr lang="zh-CN" altLang="en-US" sz="2400" dirty="0">
                <a:solidFill>
                  <a:srgbClr val="FFFFFF"/>
                </a:solidFill>
                <a:latin typeface="Impact" panose="020B0806030902050204" pitchFamily="34" charset="0"/>
                <a:ea typeface="微软雅黑" panose="020B0503020204020204" pitchFamily="34" charset="-122"/>
              </a:endParaRPr>
            </a:p>
          </p:txBody>
        </p:sp>
      </p:grpSp>
      <p:grpSp>
        <p:nvGrpSpPr>
          <p:cNvPr id="3" name="组合 2"/>
          <p:cNvGrpSpPr/>
          <p:nvPr/>
        </p:nvGrpSpPr>
        <p:grpSpPr>
          <a:xfrm>
            <a:off x="4239238" y="2485902"/>
            <a:ext cx="779463" cy="415528"/>
            <a:chOff x="4239220" y="2132955"/>
            <a:chExt cx="779463" cy="415528"/>
          </a:xfrm>
        </p:grpSpPr>
        <p:sp>
          <p:nvSpPr>
            <p:cNvPr id="28" name="MH_Other_2"/>
            <p:cNvSpPr/>
            <p:nvPr>
              <p:custDataLst>
                <p:tags r:id="rId11"/>
              </p:custDataLst>
            </p:nvPr>
          </p:nvSpPr>
          <p:spPr>
            <a:xfrm flipH="1">
              <a:off x="4240808" y="2132955"/>
              <a:ext cx="777875" cy="90488"/>
            </a:xfrm>
            <a:custGeom>
              <a:avLst/>
              <a:gdLst>
                <a:gd name="connsiteX0" fmla="*/ 0 w 923925"/>
                <a:gd name="connsiteY0" fmla="*/ 142875 h 142875"/>
                <a:gd name="connsiteX1" fmla="*/ 469900 w 923925"/>
                <a:gd name="connsiteY1" fmla="*/ 0 h 142875"/>
                <a:gd name="connsiteX2" fmla="*/ 923925 w 923925"/>
                <a:gd name="connsiteY2" fmla="*/ 139700 h 142875"/>
                <a:gd name="connsiteX3" fmla="*/ 0 w 923925"/>
                <a:gd name="connsiteY3" fmla="*/ 142875 h 142875"/>
              </a:gdLst>
              <a:ahLst/>
              <a:cxnLst>
                <a:cxn ang="0">
                  <a:pos x="connsiteX0" y="connsiteY0"/>
                </a:cxn>
                <a:cxn ang="0">
                  <a:pos x="connsiteX1" y="connsiteY1"/>
                </a:cxn>
                <a:cxn ang="0">
                  <a:pos x="connsiteX2" y="connsiteY2"/>
                </a:cxn>
                <a:cxn ang="0">
                  <a:pos x="connsiteX3" y="connsiteY3"/>
                </a:cxn>
              </a:cxnLst>
              <a:rect l="l" t="t" r="r" b="b"/>
              <a:pathLst>
                <a:path w="923925" h="142875">
                  <a:moveTo>
                    <a:pt x="0" y="142875"/>
                  </a:moveTo>
                  <a:lnTo>
                    <a:pt x="469900" y="0"/>
                  </a:lnTo>
                  <a:lnTo>
                    <a:pt x="923925" y="139700"/>
                  </a:lnTo>
                  <a:lnTo>
                    <a:pt x="0" y="142875"/>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9" name="MH_Other_7"/>
            <p:cNvSpPr/>
            <p:nvPr>
              <p:custDataLst>
                <p:tags r:id="rId12"/>
              </p:custDataLst>
            </p:nvPr>
          </p:nvSpPr>
          <p:spPr>
            <a:xfrm flipH="1">
              <a:off x="4239220" y="2222252"/>
              <a:ext cx="779463" cy="32623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a:solidFill>
                    <a:srgbClr val="FFFFFF"/>
                  </a:solidFill>
                  <a:latin typeface="Impact" panose="020B0806030902050204" pitchFamily="34" charset="0"/>
                  <a:ea typeface="微软雅黑" panose="020B0503020204020204" pitchFamily="34" charset="-122"/>
                </a:rPr>
                <a:t>03</a:t>
              </a:r>
              <a:endParaRPr lang="zh-CN" altLang="en-US" sz="2400">
                <a:solidFill>
                  <a:srgbClr val="FFFFFF"/>
                </a:solidFill>
                <a:latin typeface="Impact" panose="020B0806030902050204" pitchFamily="34" charset="0"/>
                <a:ea typeface="微软雅黑" panose="020B0503020204020204" pitchFamily="34" charset="-122"/>
              </a:endParaRPr>
            </a:p>
          </p:txBody>
        </p:sp>
      </p:grpSp>
      <p:grpSp>
        <p:nvGrpSpPr>
          <p:cNvPr id="4" name="组合 3"/>
          <p:cNvGrpSpPr/>
          <p:nvPr/>
        </p:nvGrpSpPr>
        <p:grpSpPr>
          <a:xfrm>
            <a:off x="4226538" y="3131223"/>
            <a:ext cx="779463" cy="415528"/>
            <a:chOff x="4226520" y="2778274"/>
            <a:chExt cx="779463" cy="415528"/>
          </a:xfrm>
        </p:grpSpPr>
        <p:sp>
          <p:nvSpPr>
            <p:cNvPr id="32" name="MH_Other_3"/>
            <p:cNvSpPr/>
            <p:nvPr>
              <p:custDataLst>
                <p:tags r:id="rId9"/>
              </p:custDataLst>
            </p:nvPr>
          </p:nvSpPr>
          <p:spPr>
            <a:xfrm>
              <a:off x="4226520" y="2778274"/>
              <a:ext cx="779463" cy="90488"/>
            </a:xfrm>
            <a:custGeom>
              <a:avLst/>
              <a:gdLst>
                <a:gd name="connsiteX0" fmla="*/ 0 w 923925"/>
                <a:gd name="connsiteY0" fmla="*/ 142875 h 142875"/>
                <a:gd name="connsiteX1" fmla="*/ 469900 w 923925"/>
                <a:gd name="connsiteY1" fmla="*/ 0 h 142875"/>
                <a:gd name="connsiteX2" fmla="*/ 923925 w 923925"/>
                <a:gd name="connsiteY2" fmla="*/ 139700 h 142875"/>
                <a:gd name="connsiteX3" fmla="*/ 0 w 923925"/>
                <a:gd name="connsiteY3" fmla="*/ 142875 h 142875"/>
              </a:gdLst>
              <a:ahLst/>
              <a:cxnLst>
                <a:cxn ang="0">
                  <a:pos x="connsiteX0" y="connsiteY0"/>
                </a:cxn>
                <a:cxn ang="0">
                  <a:pos x="connsiteX1" y="connsiteY1"/>
                </a:cxn>
                <a:cxn ang="0">
                  <a:pos x="connsiteX2" y="connsiteY2"/>
                </a:cxn>
                <a:cxn ang="0">
                  <a:pos x="connsiteX3" y="connsiteY3"/>
                </a:cxn>
              </a:cxnLst>
              <a:rect l="l" t="t" r="r" b="b"/>
              <a:pathLst>
                <a:path w="923925" h="142875">
                  <a:moveTo>
                    <a:pt x="0" y="142875"/>
                  </a:moveTo>
                  <a:lnTo>
                    <a:pt x="469900" y="0"/>
                  </a:lnTo>
                  <a:lnTo>
                    <a:pt x="923925" y="139700"/>
                  </a:lnTo>
                  <a:lnTo>
                    <a:pt x="0" y="142875"/>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3" name="MH_Other_8"/>
            <p:cNvSpPr/>
            <p:nvPr>
              <p:custDataLst>
                <p:tags r:id="rId10"/>
              </p:custDataLst>
            </p:nvPr>
          </p:nvSpPr>
          <p:spPr>
            <a:xfrm>
              <a:off x="4226520" y="2867571"/>
              <a:ext cx="779463" cy="32623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a:solidFill>
                    <a:srgbClr val="FFFFFF"/>
                  </a:solidFill>
                  <a:latin typeface="Impact" panose="020B0806030902050204" pitchFamily="34" charset="0"/>
                  <a:ea typeface="微软雅黑" panose="020B0503020204020204" pitchFamily="34" charset="-122"/>
                </a:rPr>
                <a:t>02</a:t>
              </a:r>
              <a:endParaRPr lang="zh-CN" altLang="en-US" sz="2400">
                <a:solidFill>
                  <a:srgbClr val="FFFFFF"/>
                </a:solidFill>
                <a:latin typeface="Impact" panose="020B0806030902050204" pitchFamily="34" charset="0"/>
                <a:ea typeface="微软雅黑" panose="020B0503020204020204" pitchFamily="34" charset="-122"/>
              </a:endParaRPr>
            </a:p>
          </p:txBody>
        </p:sp>
      </p:grpSp>
      <p:grpSp>
        <p:nvGrpSpPr>
          <p:cNvPr id="5" name="组合 4"/>
          <p:cNvGrpSpPr/>
          <p:nvPr/>
        </p:nvGrpSpPr>
        <p:grpSpPr>
          <a:xfrm>
            <a:off x="4239238" y="3776547"/>
            <a:ext cx="779463" cy="415529"/>
            <a:chOff x="4239220" y="3423592"/>
            <a:chExt cx="779463" cy="415529"/>
          </a:xfrm>
        </p:grpSpPr>
        <p:sp>
          <p:nvSpPr>
            <p:cNvPr id="36" name="MH_Other_4"/>
            <p:cNvSpPr/>
            <p:nvPr>
              <p:custDataLst>
                <p:tags r:id="rId7"/>
              </p:custDataLst>
            </p:nvPr>
          </p:nvSpPr>
          <p:spPr>
            <a:xfrm flipH="1">
              <a:off x="4240808" y="3423592"/>
              <a:ext cx="777875" cy="90488"/>
            </a:xfrm>
            <a:custGeom>
              <a:avLst/>
              <a:gdLst>
                <a:gd name="connsiteX0" fmla="*/ 0 w 923925"/>
                <a:gd name="connsiteY0" fmla="*/ 142875 h 142875"/>
                <a:gd name="connsiteX1" fmla="*/ 469900 w 923925"/>
                <a:gd name="connsiteY1" fmla="*/ 0 h 142875"/>
                <a:gd name="connsiteX2" fmla="*/ 923925 w 923925"/>
                <a:gd name="connsiteY2" fmla="*/ 139700 h 142875"/>
                <a:gd name="connsiteX3" fmla="*/ 0 w 923925"/>
                <a:gd name="connsiteY3" fmla="*/ 142875 h 142875"/>
              </a:gdLst>
              <a:ahLst/>
              <a:cxnLst>
                <a:cxn ang="0">
                  <a:pos x="connsiteX0" y="connsiteY0"/>
                </a:cxn>
                <a:cxn ang="0">
                  <a:pos x="connsiteX1" y="connsiteY1"/>
                </a:cxn>
                <a:cxn ang="0">
                  <a:pos x="connsiteX2" y="connsiteY2"/>
                </a:cxn>
                <a:cxn ang="0">
                  <a:pos x="connsiteX3" y="connsiteY3"/>
                </a:cxn>
              </a:cxnLst>
              <a:rect l="l" t="t" r="r" b="b"/>
              <a:pathLst>
                <a:path w="923925" h="142875">
                  <a:moveTo>
                    <a:pt x="0" y="142875"/>
                  </a:moveTo>
                  <a:lnTo>
                    <a:pt x="469900" y="0"/>
                  </a:lnTo>
                  <a:lnTo>
                    <a:pt x="923925" y="139700"/>
                  </a:lnTo>
                  <a:lnTo>
                    <a:pt x="0" y="142875"/>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7" name="MH_Other_9"/>
            <p:cNvSpPr/>
            <p:nvPr>
              <p:custDataLst>
                <p:tags r:id="rId8"/>
              </p:custDataLst>
            </p:nvPr>
          </p:nvSpPr>
          <p:spPr>
            <a:xfrm flipH="1">
              <a:off x="4239220" y="3512890"/>
              <a:ext cx="779463" cy="32623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a:solidFill>
                    <a:srgbClr val="FFFFFF"/>
                  </a:solidFill>
                  <a:latin typeface="Impact" panose="020B0806030902050204" pitchFamily="34" charset="0"/>
                  <a:ea typeface="微软雅黑" panose="020B0503020204020204" pitchFamily="34" charset="-122"/>
                </a:rPr>
                <a:t>01</a:t>
              </a:r>
              <a:endParaRPr lang="zh-CN" altLang="en-US" sz="2400">
                <a:solidFill>
                  <a:srgbClr val="FFFFFF"/>
                </a:solidFill>
                <a:latin typeface="Impact" panose="020B0806030902050204" pitchFamily="34" charset="0"/>
                <a:ea typeface="微软雅黑" panose="020B0503020204020204" pitchFamily="34" charset="-122"/>
              </a:endParaRPr>
            </a:p>
          </p:txBody>
        </p:sp>
      </p:grpSp>
      <p:sp>
        <p:nvSpPr>
          <p:cNvPr id="26" name="TextBox 11"/>
          <p:cNvSpPr txBox="1">
            <a:spLocks noChangeArrowheads="1"/>
          </p:cNvSpPr>
          <p:nvPr/>
        </p:nvSpPr>
        <p:spPr bwMode="auto">
          <a:xfrm flipH="1">
            <a:off x="1331640" y="2420640"/>
            <a:ext cx="2664296" cy="553998"/>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50000"/>
              </a:lnSpc>
              <a:spcBef>
                <a:spcPts val="0"/>
              </a:spcBef>
              <a:spcAft>
                <a:spcPts val="0"/>
              </a:spcAft>
              <a:defRPr/>
            </a:pPr>
            <a:r>
              <a:rPr lang="zh-CN" altLang="en-US" sz="1000" dirty="0">
                <a:solidFill>
                  <a:prstClr val="black"/>
                </a:solidFill>
                <a:latin typeface="Arial"/>
                <a:ea typeface="微软雅黑"/>
                <a:cs typeface="+mn-ea"/>
                <a:sym typeface="+mn-lt"/>
              </a:rPr>
              <a:t>您的内容打在这里，或者通过复制您的文本后，在此框中选择粘贴，并选择只保留文字</a:t>
            </a:r>
            <a:endParaRPr lang="en-US" altLang="zh-CN" sz="1200" kern="0" dirty="0">
              <a:solidFill>
                <a:prstClr val="black">
                  <a:lumMod val="75000"/>
                  <a:lumOff val="25000"/>
                </a:prstClr>
              </a:solidFill>
              <a:latin typeface="+mn-lt"/>
              <a:ea typeface="+mn-ea"/>
              <a:cs typeface="+mn-ea"/>
              <a:sym typeface="+mn-lt"/>
            </a:endParaRPr>
          </a:p>
        </p:txBody>
      </p:sp>
      <p:sp>
        <p:nvSpPr>
          <p:cNvPr id="30" name="TextBox 11"/>
          <p:cNvSpPr txBox="1">
            <a:spLocks noChangeArrowheads="1"/>
          </p:cNvSpPr>
          <p:nvPr/>
        </p:nvSpPr>
        <p:spPr bwMode="auto">
          <a:xfrm flipH="1">
            <a:off x="1331640" y="3572768"/>
            <a:ext cx="2664296" cy="553998"/>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50000"/>
              </a:lnSpc>
              <a:spcBef>
                <a:spcPts val="0"/>
              </a:spcBef>
              <a:spcAft>
                <a:spcPts val="0"/>
              </a:spcAft>
              <a:defRPr/>
            </a:pPr>
            <a:r>
              <a:rPr lang="zh-CN" altLang="en-US" sz="1000" dirty="0">
                <a:solidFill>
                  <a:prstClr val="black"/>
                </a:solidFill>
                <a:latin typeface="Arial"/>
                <a:ea typeface="微软雅黑"/>
                <a:cs typeface="+mn-ea"/>
                <a:sym typeface="+mn-lt"/>
              </a:rPr>
              <a:t>您的内容打在这里，或者通过复制您的文本后，在此框中选择粘贴，并选择只保留文字</a:t>
            </a:r>
            <a:endParaRPr lang="en-US" altLang="zh-CN" sz="1200" kern="0" dirty="0">
              <a:solidFill>
                <a:prstClr val="black">
                  <a:lumMod val="75000"/>
                  <a:lumOff val="25000"/>
                </a:prstClr>
              </a:solidFill>
              <a:latin typeface="+mn-lt"/>
              <a:ea typeface="+mn-ea"/>
              <a:cs typeface="+mn-ea"/>
              <a:sym typeface="+mn-lt"/>
            </a:endParaRPr>
          </a:p>
        </p:txBody>
      </p:sp>
      <p:sp>
        <p:nvSpPr>
          <p:cNvPr id="34" name="TextBox 11"/>
          <p:cNvSpPr txBox="1">
            <a:spLocks noChangeArrowheads="1"/>
          </p:cNvSpPr>
          <p:nvPr/>
        </p:nvSpPr>
        <p:spPr bwMode="auto">
          <a:xfrm flipH="1">
            <a:off x="5364088" y="1752102"/>
            <a:ext cx="2664296" cy="553998"/>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50000"/>
              </a:lnSpc>
              <a:spcBef>
                <a:spcPts val="0"/>
              </a:spcBef>
              <a:spcAft>
                <a:spcPts val="0"/>
              </a:spcAft>
              <a:defRPr/>
            </a:pPr>
            <a:r>
              <a:rPr lang="zh-CN" altLang="en-US" sz="1000" dirty="0">
                <a:solidFill>
                  <a:prstClr val="black"/>
                </a:solidFill>
                <a:latin typeface="Arial"/>
                <a:ea typeface="微软雅黑"/>
                <a:cs typeface="+mn-ea"/>
                <a:sym typeface="+mn-lt"/>
              </a:rPr>
              <a:t>您的内容打在这里，或者通过复制您的文本后，在此框中选择粘贴，并选择只保留文字</a:t>
            </a:r>
            <a:endParaRPr lang="en-US" altLang="zh-CN" sz="1200" kern="0" dirty="0">
              <a:solidFill>
                <a:prstClr val="black">
                  <a:lumMod val="75000"/>
                  <a:lumOff val="25000"/>
                </a:prstClr>
              </a:solidFill>
              <a:latin typeface="+mn-lt"/>
              <a:ea typeface="+mn-ea"/>
              <a:cs typeface="+mn-ea"/>
              <a:sym typeface="+mn-lt"/>
            </a:endParaRPr>
          </a:p>
        </p:txBody>
      </p:sp>
      <p:sp>
        <p:nvSpPr>
          <p:cNvPr id="38" name="TextBox 11"/>
          <p:cNvSpPr txBox="1">
            <a:spLocks noChangeArrowheads="1"/>
          </p:cNvSpPr>
          <p:nvPr/>
        </p:nvSpPr>
        <p:spPr bwMode="auto">
          <a:xfrm flipH="1">
            <a:off x="5364088" y="3048246"/>
            <a:ext cx="2664296" cy="553998"/>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50000"/>
              </a:lnSpc>
              <a:spcBef>
                <a:spcPts val="0"/>
              </a:spcBef>
              <a:spcAft>
                <a:spcPts val="0"/>
              </a:spcAft>
              <a:defRPr/>
            </a:pPr>
            <a:r>
              <a:rPr lang="zh-CN" altLang="en-US" sz="1000" dirty="0">
                <a:solidFill>
                  <a:prstClr val="black"/>
                </a:solidFill>
                <a:latin typeface="Arial"/>
                <a:ea typeface="微软雅黑"/>
                <a:cs typeface="+mn-ea"/>
                <a:sym typeface="+mn-lt"/>
              </a:rPr>
              <a:t>您的内容打在这里，或者通过复制您的文本后，在此框中选择粘贴，并选择只保留文字</a:t>
            </a:r>
            <a:endParaRPr lang="en-US" altLang="zh-CN" sz="1200" kern="0" dirty="0">
              <a:solidFill>
                <a:prstClr val="black">
                  <a:lumMod val="75000"/>
                  <a:lumOff val="25000"/>
                </a:prstClr>
              </a:solidFill>
              <a:latin typeface="+mn-lt"/>
              <a:ea typeface="+mn-ea"/>
              <a:cs typeface="+mn-ea"/>
              <a:sym typeface="+mn-lt"/>
            </a:endParaRPr>
          </a:p>
        </p:txBody>
      </p:sp>
      <p:sp>
        <p:nvSpPr>
          <p:cNvPr id="6" name="标题 5"/>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Tree>
    <p:custDataLst>
      <p:tags r:id="rId1"/>
    </p:custDataLst>
    <p:extLst>
      <p:ext uri="{BB962C8B-B14F-4D97-AF65-F5344CB8AC3E}">
        <p14:creationId xmlns:p14="http://schemas.microsoft.com/office/powerpoint/2010/main" val="2476139891"/>
      </p:ext>
    </p:extLst>
  </p:cSld>
  <p:clrMapOvr>
    <a:masterClrMapping/>
  </p:clrMapOvr>
  <p:transition spd="slow" advTm="7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900" decel="100000" fill="hold"/>
                                        <p:tgtEl>
                                          <p:spTgt spid="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anim calcmode="lin" valueType="num">
                                      <p:cBhvr>
                                        <p:cTn id="27" dur="500" fill="hold"/>
                                        <p:tgtEl>
                                          <p:spTgt spid="3"/>
                                        </p:tgtEl>
                                        <p:attrNameLst>
                                          <p:attrName>ppt_x</p:attrName>
                                        </p:attrNameLst>
                                      </p:cBhvr>
                                      <p:tavLst>
                                        <p:tav tm="0">
                                          <p:val>
                                            <p:strVal val="#ppt_x"/>
                                          </p:val>
                                        </p:tav>
                                        <p:tav tm="100000">
                                          <p:val>
                                            <p:strVal val="#ppt_x"/>
                                          </p:val>
                                        </p:tav>
                                      </p:tavLst>
                                    </p:anim>
                                    <p:anim calcmode="lin" valueType="num">
                                      <p:cBhvr>
                                        <p:cTn id="28" dur="500" fill="hold"/>
                                        <p:tgtEl>
                                          <p:spTgt spid="3"/>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anim calcmode="lin" valueType="num">
                                      <p:cBhvr>
                                        <p:cTn id="33" dur="500" fill="hold"/>
                                        <p:tgtEl>
                                          <p:spTgt spid="2"/>
                                        </p:tgtEl>
                                        <p:attrNameLst>
                                          <p:attrName>ppt_x</p:attrName>
                                        </p:attrNameLst>
                                      </p:cBhvr>
                                      <p:tavLst>
                                        <p:tav tm="0">
                                          <p:val>
                                            <p:strVal val="#ppt_x"/>
                                          </p:val>
                                        </p:tav>
                                        <p:tav tm="100000">
                                          <p:val>
                                            <p:strVal val="#ppt_x"/>
                                          </p:val>
                                        </p:tav>
                                      </p:tavLst>
                                    </p:anim>
                                    <p:anim calcmode="lin" valueType="num">
                                      <p:cBhvr>
                                        <p:cTn id="34" dur="500" fill="hold"/>
                                        <p:tgtEl>
                                          <p:spTgt spid="2"/>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left)">
                                      <p:cBhvr>
                                        <p:cTn id="38" dur="500"/>
                                        <p:tgtEl>
                                          <p:spTgt spid="35"/>
                                        </p:tgtEl>
                                      </p:cBhvr>
                                    </p:animEffect>
                                  </p:childTnLst>
                                </p:cTn>
                              </p:par>
                            </p:childTnLst>
                          </p:cTn>
                        </p:par>
                        <p:par>
                          <p:cTn id="39" fill="hold">
                            <p:stCondLst>
                              <p:cond delay="3500"/>
                            </p:stCondLst>
                            <p:childTnLst>
                              <p:par>
                                <p:cTn id="40" presetID="42" presetClass="entr" presetSubtype="0" fill="hold" grpId="0" nodeType="after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fade">
                                      <p:cBhvr>
                                        <p:cTn id="42" dur="500"/>
                                        <p:tgtEl>
                                          <p:spTgt spid="38"/>
                                        </p:tgtEl>
                                      </p:cBhvr>
                                    </p:animEffect>
                                    <p:anim calcmode="lin" valueType="num">
                                      <p:cBhvr>
                                        <p:cTn id="43" dur="500" fill="hold"/>
                                        <p:tgtEl>
                                          <p:spTgt spid="38"/>
                                        </p:tgtEl>
                                        <p:attrNameLst>
                                          <p:attrName>ppt_x</p:attrName>
                                        </p:attrNameLst>
                                      </p:cBhvr>
                                      <p:tavLst>
                                        <p:tav tm="0">
                                          <p:val>
                                            <p:strVal val="#ppt_x"/>
                                          </p:val>
                                        </p:tav>
                                        <p:tav tm="100000">
                                          <p:val>
                                            <p:strVal val="#ppt_x"/>
                                          </p:val>
                                        </p:tav>
                                      </p:tavLst>
                                    </p:anim>
                                    <p:anim calcmode="lin" valueType="num">
                                      <p:cBhvr>
                                        <p:cTn id="44" dur="500" fill="hold"/>
                                        <p:tgtEl>
                                          <p:spTgt spid="38"/>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22" presetClass="entr" presetSubtype="2" fill="hold" grpId="0"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right)">
                                      <p:cBhvr>
                                        <p:cTn id="48" dur="500"/>
                                        <p:tgtEl>
                                          <p:spTgt spid="31"/>
                                        </p:tgtEl>
                                      </p:cBhvr>
                                    </p:animEffect>
                                  </p:childTnLst>
                                </p:cTn>
                              </p:par>
                            </p:childTnLst>
                          </p:cTn>
                        </p:par>
                        <p:par>
                          <p:cTn id="49" fill="hold">
                            <p:stCondLst>
                              <p:cond delay="4500"/>
                            </p:stCondLst>
                            <p:childTnLst>
                              <p:par>
                                <p:cTn id="50" presetID="47"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anim calcmode="lin" valueType="num">
                                      <p:cBhvr>
                                        <p:cTn id="53" dur="500" fill="hold"/>
                                        <p:tgtEl>
                                          <p:spTgt spid="30"/>
                                        </p:tgtEl>
                                        <p:attrNameLst>
                                          <p:attrName>ppt_x</p:attrName>
                                        </p:attrNameLst>
                                      </p:cBhvr>
                                      <p:tavLst>
                                        <p:tav tm="0">
                                          <p:val>
                                            <p:strVal val="#ppt_x"/>
                                          </p:val>
                                        </p:tav>
                                        <p:tav tm="100000">
                                          <p:val>
                                            <p:strVal val="#ppt_x"/>
                                          </p:val>
                                        </p:tav>
                                      </p:tavLst>
                                    </p:anim>
                                    <p:anim calcmode="lin" valueType="num">
                                      <p:cBhvr>
                                        <p:cTn id="54" dur="500" fill="hold"/>
                                        <p:tgtEl>
                                          <p:spTgt spid="30"/>
                                        </p:tgtEl>
                                        <p:attrNameLst>
                                          <p:attrName>ppt_y</p:attrName>
                                        </p:attrNameLst>
                                      </p:cBhvr>
                                      <p:tavLst>
                                        <p:tav tm="0">
                                          <p:val>
                                            <p:strVal val="#ppt_y-.1"/>
                                          </p:val>
                                        </p:tav>
                                        <p:tav tm="100000">
                                          <p:val>
                                            <p:strVal val="#ppt_y"/>
                                          </p:val>
                                        </p:tav>
                                      </p:tavLst>
                                    </p:anim>
                                  </p:childTnLst>
                                </p:cTn>
                              </p:par>
                            </p:childTnLst>
                          </p:cTn>
                        </p:par>
                        <p:par>
                          <p:cTn id="55" fill="hold">
                            <p:stCondLst>
                              <p:cond delay="5000"/>
                            </p:stCondLst>
                            <p:childTnLst>
                              <p:par>
                                <p:cTn id="56" presetID="22" presetClass="entr" presetSubtype="8"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left)">
                                      <p:cBhvr>
                                        <p:cTn id="58" dur="500"/>
                                        <p:tgtEl>
                                          <p:spTgt spid="27"/>
                                        </p:tgtEl>
                                      </p:cBhvr>
                                    </p:animEffect>
                                  </p:childTnLst>
                                </p:cTn>
                              </p:par>
                            </p:childTnLst>
                          </p:cTn>
                        </p:par>
                        <p:par>
                          <p:cTn id="59" fill="hold">
                            <p:stCondLst>
                              <p:cond delay="5500"/>
                            </p:stCondLst>
                            <p:childTnLst>
                              <p:par>
                                <p:cTn id="60" presetID="42"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childTnLst>
                          </p:cTn>
                        </p:par>
                        <p:par>
                          <p:cTn id="65" fill="hold">
                            <p:stCondLst>
                              <p:cond delay="6000"/>
                            </p:stCondLst>
                            <p:childTnLst>
                              <p:par>
                                <p:cTn id="66" presetID="22" presetClass="entr" presetSubtype="2"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right)">
                                      <p:cBhvr>
                                        <p:cTn id="68" dur="500"/>
                                        <p:tgtEl>
                                          <p:spTgt spid="24"/>
                                        </p:tgtEl>
                                      </p:cBhvr>
                                    </p:animEffect>
                                  </p:childTnLst>
                                </p:cTn>
                              </p:par>
                            </p:childTnLst>
                          </p:cTn>
                        </p:par>
                        <p:par>
                          <p:cTn id="69" fill="hold">
                            <p:stCondLst>
                              <p:cond delay="6500"/>
                            </p:stCondLst>
                            <p:childTnLst>
                              <p:par>
                                <p:cTn id="70" presetID="47" presetClass="entr" presetSubtype="0"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500"/>
                                        <p:tgtEl>
                                          <p:spTgt spid="26"/>
                                        </p:tgtEl>
                                      </p:cBhvr>
                                    </p:animEffect>
                                    <p:anim calcmode="lin" valueType="num">
                                      <p:cBhvr>
                                        <p:cTn id="73" dur="500" fill="hold"/>
                                        <p:tgtEl>
                                          <p:spTgt spid="26"/>
                                        </p:tgtEl>
                                        <p:attrNameLst>
                                          <p:attrName>ppt_x</p:attrName>
                                        </p:attrNameLst>
                                      </p:cBhvr>
                                      <p:tavLst>
                                        <p:tav tm="0">
                                          <p:val>
                                            <p:strVal val="#ppt_x"/>
                                          </p:val>
                                        </p:tav>
                                        <p:tav tm="100000">
                                          <p:val>
                                            <p:strVal val="#ppt_x"/>
                                          </p:val>
                                        </p:tav>
                                      </p:tavLst>
                                    </p:anim>
                                    <p:anim calcmode="lin" valueType="num">
                                      <p:cBhvr>
                                        <p:cTn id="74"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7" grpId="0" animBg="1"/>
      <p:bldP spid="31" grpId="0" animBg="1"/>
      <p:bldP spid="35" grpId="0" animBg="1"/>
      <p:bldP spid="23" grpId="0" animBg="1"/>
      <p:bldP spid="26" grpId="0"/>
      <p:bldP spid="30" grpId="0"/>
      <p:bldP spid="34"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custDataLst>
              <p:tags r:id="rId2"/>
            </p:custDataLst>
          </p:nvPr>
        </p:nvSpPr>
        <p:spPr bwMode="auto">
          <a:xfrm>
            <a:off x="1" y="0"/>
            <a:ext cx="4860000" cy="5143500"/>
          </a:xfrm>
          <a:prstGeom prst="rect">
            <a:avLst/>
          </a:prstGeom>
          <a:blipFill dpi="0" rotWithShape="1">
            <a:blip r:embed="rId6"/>
            <a:srcRect/>
            <a:stretch>
              <a:fillRect l="-52611" r="-52611"/>
            </a:stretch>
          </a:blipFill>
          <a:ln>
            <a:noFill/>
          </a:ln>
          <a:extLst/>
        </p:spPr>
        <p:txBody>
          <a:bodyPr anchor="ctr"/>
          <a:lstStyle/>
          <a:p>
            <a:pPr algn="ctr" eaLnBrk="1" fontAlgn="auto" hangingPunct="1">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2053" name="矩形 10"/>
          <p:cNvSpPr>
            <a:spLocks noChangeArrowheads="1"/>
          </p:cNvSpPr>
          <p:nvPr>
            <p:custDataLst>
              <p:tags r:id="rId3"/>
            </p:custDataLst>
          </p:nvPr>
        </p:nvSpPr>
        <p:spPr bwMode="auto">
          <a:xfrm flipH="1">
            <a:off x="0" y="959652"/>
            <a:ext cx="4860000" cy="3292079"/>
          </a:xfrm>
          <a:prstGeom prst="rect">
            <a:avLst/>
          </a:prstGeom>
          <a:solidFill>
            <a:schemeClr val="accent1">
              <a:alpha val="7607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lnSpc>
                <a:spcPct val="90000"/>
              </a:lnSpc>
            </a:pPr>
            <a:r>
              <a:rPr lang="en-US" altLang="zh-CN" sz="4000" dirty="0">
                <a:solidFill>
                  <a:srgbClr val="FFFFFF"/>
                </a:solidFill>
                <a:ea typeface="微软雅黑" pitchFamily="34" charset="-122"/>
                <a:sym typeface="宋体" charset="-122"/>
              </a:rPr>
              <a:t>CHAPTER</a:t>
            </a:r>
          </a:p>
          <a:p>
            <a:pPr algn="ctr" eaLnBrk="1" hangingPunct="1">
              <a:lnSpc>
                <a:spcPct val="90000"/>
              </a:lnSpc>
            </a:pPr>
            <a:r>
              <a:rPr lang="en-US" altLang="zh-CN" sz="16600" dirty="0">
                <a:solidFill>
                  <a:srgbClr val="FFFFFF"/>
                </a:solidFill>
                <a:latin typeface="Impact" pitchFamily="34" charset="0"/>
                <a:ea typeface="微软雅黑" pitchFamily="34" charset="-122"/>
                <a:sym typeface="宋体" charset="-122"/>
              </a:rPr>
              <a:t>02</a:t>
            </a:r>
            <a:endParaRPr lang="zh-CN" altLang="zh-CN" sz="16600" dirty="0">
              <a:solidFill>
                <a:srgbClr val="FFFFFF"/>
              </a:solidFill>
              <a:latin typeface="Impact" pitchFamily="34" charset="0"/>
              <a:ea typeface="微软雅黑" pitchFamily="34" charset="-122"/>
              <a:sym typeface="宋体" charset="-122"/>
            </a:endParaRPr>
          </a:p>
        </p:txBody>
      </p:sp>
      <p:sp>
        <p:nvSpPr>
          <p:cNvPr id="5" name="TextBox 4"/>
          <p:cNvSpPr txBox="1"/>
          <p:nvPr/>
        </p:nvSpPr>
        <p:spPr>
          <a:xfrm>
            <a:off x="5243822" y="1779793"/>
            <a:ext cx="3416320" cy="646331"/>
          </a:xfrm>
          <a:prstGeom prst="rect">
            <a:avLst/>
          </a:prstGeom>
          <a:noFill/>
        </p:spPr>
        <p:txBody>
          <a:bodyPr wrap="none" rtlCol="0">
            <a:spAutoFit/>
          </a:bodyPr>
          <a:lstStyle/>
          <a:p>
            <a:pPr marL="0" lvl="1"/>
            <a:r>
              <a:rPr lang="zh-CN" altLang="en-US" sz="3600" b="1" dirty="0">
                <a:solidFill>
                  <a:schemeClr val="tx1">
                    <a:lumMod val="75000"/>
                    <a:lumOff val="25000"/>
                  </a:schemeClr>
                </a:solidFill>
                <a:latin typeface="微软雅黑"/>
              </a:rPr>
              <a:t>上半年完成情况</a:t>
            </a:r>
          </a:p>
        </p:txBody>
      </p:sp>
      <p:sp>
        <p:nvSpPr>
          <p:cNvPr id="6" name="TextBox 5"/>
          <p:cNvSpPr txBox="1"/>
          <p:nvPr/>
        </p:nvSpPr>
        <p:spPr>
          <a:xfrm>
            <a:off x="5315806" y="2499742"/>
            <a:ext cx="1027882"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ea typeface="微软雅黑"/>
              </a:rPr>
              <a:t>※ </a:t>
            </a:r>
            <a:r>
              <a:rPr lang="zh-CN" altLang="en-US" sz="1200" dirty="0">
                <a:solidFill>
                  <a:schemeClr val="tx1">
                    <a:lumMod val="50000"/>
                    <a:lumOff val="50000"/>
                  </a:schemeClr>
                </a:solidFill>
                <a:latin typeface="微软雅黑"/>
                <a:ea typeface="微软雅黑"/>
              </a:rPr>
              <a:t>标题文字</a:t>
            </a:r>
          </a:p>
        </p:txBody>
      </p:sp>
      <p:sp>
        <p:nvSpPr>
          <p:cNvPr id="7" name="TextBox 6"/>
          <p:cNvSpPr txBox="1"/>
          <p:nvPr/>
        </p:nvSpPr>
        <p:spPr>
          <a:xfrm>
            <a:off x="6372133" y="2499742"/>
            <a:ext cx="985236"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
        <p:nvSpPr>
          <p:cNvPr id="8" name="TextBox 7"/>
          <p:cNvSpPr txBox="1"/>
          <p:nvPr/>
        </p:nvSpPr>
        <p:spPr>
          <a:xfrm>
            <a:off x="5315806" y="2805870"/>
            <a:ext cx="1027882"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
        <p:nvSpPr>
          <p:cNvPr id="9" name="TextBox 8"/>
          <p:cNvSpPr txBox="1"/>
          <p:nvPr/>
        </p:nvSpPr>
        <p:spPr>
          <a:xfrm>
            <a:off x="6372133" y="2805870"/>
            <a:ext cx="985236"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
        <p:nvSpPr>
          <p:cNvPr id="10" name="TextBox 9"/>
          <p:cNvSpPr txBox="1"/>
          <p:nvPr/>
        </p:nvSpPr>
        <p:spPr>
          <a:xfrm>
            <a:off x="7385813" y="2499742"/>
            <a:ext cx="985236"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
        <p:nvSpPr>
          <p:cNvPr id="11" name="TextBox 10"/>
          <p:cNvSpPr txBox="1"/>
          <p:nvPr/>
        </p:nvSpPr>
        <p:spPr>
          <a:xfrm>
            <a:off x="7385813" y="2805870"/>
            <a:ext cx="985236"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Tree>
    <p:custDataLst>
      <p:tags r:id="rId1"/>
    </p:custDataLst>
    <p:extLst>
      <p:ext uri="{BB962C8B-B14F-4D97-AF65-F5344CB8AC3E}">
        <p14:creationId xmlns:p14="http://schemas.microsoft.com/office/powerpoint/2010/main" val="570923701"/>
      </p:ext>
    </p:extLst>
  </p:cSld>
  <p:clrMapOvr>
    <a:masterClrMapping/>
  </p:clrMapOvr>
  <mc:AlternateContent xmlns:mc="http://schemas.openxmlformats.org/markup-compatibility/2006" xmlns:p14="http://schemas.microsoft.com/office/powerpoint/2010/main">
    <mc:Choice Requires="p14">
      <p:transition spd="slow" p14:dur="1600" advTm="4000">
        <p:blinds dir="vert"/>
      </p:transition>
    </mc:Choice>
    <mc:Fallback xmlns="">
      <p:transition spd="slow" advTm="4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053"/>
                                            </p:tgtEl>
                                            <p:attrNameLst>
                                              <p:attrName>style.visibility</p:attrName>
                                            </p:attrNameLst>
                                          </p:cBhvr>
                                          <p:to>
                                            <p:strVal val="visible"/>
                                          </p:to>
                                        </p:set>
                                        <p:animEffect transition="in" filter="barn(inVertical)">
                                          <p:cBhvr>
                                            <p:cTn id="11" dur="500"/>
                                            <p:tgtEl>
                                              <p:spTgt spid="2053"/>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right)">
                                          <p:cBhvr>
                                            <p:cTn id="16" dur="500"/>
                                            <p:tgtEl>
                                              <p:spTgt spid="5"/>
                                            </p:tgtEl>
                                          </p:cBhvr>
                                        </p:animEffect>
                                      </p:childTnLst>
                                    </p:cTn>
                                  </p:par>
                                </p:childTnLst>
                              </p:cTn>
                            </p:par>
                            <p:par>
                              <p:cTn id="17" fill="hold">
                                <p:stCondLst>
                                  <p:cond delay="1500"/>
                                </p:stCondLst>
                                <p:childTnLst>
                                  <p:par>
                                    <p:cTn id="18" presetID="2" presetClass="entr" presetSubtype="4" fill="hold" grpId="0" nodeType="afterEffect" p14:presetBounceEnd="50000">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14:bounceEnd="50000">
                                          <p:cBhvr additive="base">
                                            <p:cTn id="20"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14:presetBounceEnd="50000">
                                      <p:stCondLst>
                                        <p:cond delay="250"/>
                                      </p:stCondLst>
                                      <p:childTnLst>
                                        <p:set>
                                          <p:cBhvr>
                                            <p:cTn id="23" dur="1" fill="hold">
                                              <p:stCondLst>
                                                <p:cond delay="0"/>
                                              </p:stCondLst>
                                            </p:cTn>
                                            <p:tgtEl>
                                              <p:spTgt spid="7"/>
                                            </p:tgtEl>
                                            <p:attrNameLst>
                                              <p:attrName>style.visibility</p:attrName>
                                            </p:attrNameLst>
                                          </p:cBhvr>
                                          <p:to>
                                            <p:strVal val="visible"/>
                                          </p:to>
                                        </p:set>
                                        <p:anim calcmode="lin" valueType="num" p14:bounceEnd="50000">
                                          <p:cBhvr additive="base">
                                            <p:cTn id="24"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50000">
                                      <p:stCondLst>
                                        <p:cond delay="500"/>
                                      </p:stCondLst>
                                      <p:childTnLst>
                                        <p:set>
                                          <p:cBhvr>
                                            <p:cTn id="27" dur="1" fill="hold">
                                              <p:stCondLst>
                                                <p:cond delay="0"/>
                                              </p:stCondLst>
                                            </p:cTn>
                                            <p:tgtEl>
                                              <p:spTgt spid="10"/>
                                            </p:tgtEl>
                                            <p:attrNameLst>
                                              <p:attrName>style.visibility</p:attrName>
                                            </p:attrNameLst>
                                          </p:cBhvr>
                                          <p:to>
                                            <p:strVal val="visible"/>
                                          </p:to>
                                        </p:set>
                                        <p:anim calcmode="lin" valueType="num" p14:bounceEnd="50000">
                                          <p:cBhvr additive="base">
                                            <p:cTn id="28"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50000">
                                      <p:stCondLst>
                                        <p:cond delay="750"/>
                                      </p:stCondLst>
                                      <p:childTnLst>
                                        <p:set>
                                          <p:cBhvr>
                                            <p:cTn id="31" dur="1" fill="hold">
                                              <p:stCondLst>
                                                <p:cond delay="0"/>
                                              </p:stCondLst>
                                            </p:cTn>
                                            <p:tgtEl>
                                              <p:spTgt spid="8"/>
                                            </p:tgtEl>
                                            <p:attrNameLst>
                                              <p:attrName>style.visibility</p:attrName>
                                            </p:attrNameLst>
                                          </p:cBhvr>
                                          <p:to>
                                            <p:strVal val="visible"/>
                                          </p:to>
                                        </p:set>
                                        <p:anim calcmode="lin" valueType="num" p14:bounceEnd="50000">
                                          <p:cBhvr additive="base">
                                            <p:cTn id="32"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50000">
                                      <p:stCondLst>
                                        <p:cond delay="1000"/>
                                      </p:stCondLst>
                                      <p:childTnLst>
                                        <p:set>
                                          <p:cBhvr>
                                            <p:cTn id="35" dur="1" fill="hold">
                                              <p:stCondLst>
                                                <p:cond delay="0"/>
                                              </p:stCondLst>
                                            </p:cTn>
                                            <p:tgtEl>
                                              <p:spTgt spid="9"/>
                                            </p:tgtEl>
                                            <p:attrNameLst>
                                              <p:attrName>style.visibility</p:attrName>
                                            </p:attrNameLst>
                                          </p:cBhvr>
                                          <p:to>
                                            <p:strVal val="visible"/>
                                          </p:to>
                                        </p:set>
                                        <p:anim calcmode="lin" valueType="num" p14:bounceEnd="50000">
                                          <p:cBhvr additive="base">
                                            <p:cTn id="36"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14:presetBounceEnd="50000">
                                      <p:stCondLst>
                                        <p:cond delay="1250"/>
                                      </p:stCondLst>
                                      <p:childTnLst>
                                        <p:set>
                                          <p:cBhvr>
                                            <p:cTn id="39" dur="1" fill="hold">
                                              <p:stCondLst>
                                                <p:cond delay="0"/>
                                              </p:stCondLst>
                                            </p:cTn>
                                            <p:tgtEl>
                                              <p:spTgt spid="11"/>
                                            </p:tgtEl>
                                            <p:attrNameLst>
                                              <p:attrName>style.visibility</p:attrName>
                                            </p:attrNameLst>
                                          </p:cBhvr>
                                          <p:to>
                                            <p:strVal val="visible"/>
                                          </p:to>
                                        </p:set>
                                        <p:anim calcmode="lin" valueType="num" p14:bounceEnd="50000">
                                          <p:cBhvr additive="base">
                                            <p:cTn id="40"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53" grpId="0" animBg="1"/>
          <p:bldP spid="5" grpId="0"/>
          <p:bldP spid="6" grpId="0"/>
          <p:bldP spid="7" grpId="0"/>
          <p:bldP spid="8" grpId="0"/>
          <p:bldP spid="9" grpId="0"/>
          <p:bldP spid="10"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053"/>
                                            </p:tgtEl>
                                            <p:attrNameLst>
                                              <p:attrName>style.visibility</p:attrName>
                                            </p:attrNameLst>
                                          </p:cBhvr>
                                          <p:to>
                                            <p:strVal val="visible"/>
                                          </p:to>
                                        </p:set>
                                        <p:animEffect transition="in" filter="barn(inVertical)">
                                          <p:cBhvr>
                                            <p:cTn id="11" dur="500"/>
                                            <p:tgtEl>
                                              <p:spTgt spid="2053"/>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right)">
                                          <p:cBhvr>
                                            <p:cTn id="16" dur="500"/>
                                            <p:tgtEl>
                                              <p:spTgt spid="5"/>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5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50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75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10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25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53" grpId="0" animBg="1"/>
          <p:bldP spid="5" grpId="0"/>
          <p:bldP spid="6" grpId="0"/>
          <p:bldP spid="7" grpId="0"/>
          <p:bldP spid="8" grpId="0"/>
          <p:bldP spid="9" grpId="0"/>
          <p:bldP spid="10" grpId="0"/>
          <p:bldP spid="1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black">
          <a:xfrm>
            <a:off x="4910144" y="1490912"/>
            <a:ext cx="350837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1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a:t>
            </a:r>
            <a:endParaRPr lang="en-US" altLang="zh-CN" sz="1100" dirty="0">
              <a:solidFill>
                <a:srgbClr val="080808"/>
              </a:solidFill>
              <a:latin typeface="微软雅黑" panose="020B0503020204020204" pitchFamily="34" charset="-122"/>
              <a:ea typeface="微软雅黑" panose="020B0503020204020204" pitchFamily="34" charset="-122"/>
            </a:endParaRPr>
          </a:p>
        </p:txBody>
      </p:sp>
      <p:sp>
        <p:nvSpPr>
          <p:cNvPr id="3" name="Line 4"/>
          <p:cNvSpPr>
            <a:spLocks noChangeShapeType="1"/>
          </p:cNvSpPr>
          <p:nvPr/>
        </p:nvSpPr>
        <p:spPr bwMode="auto">
          <a:xfrm flipH="1">
            <a:off x="4761409" y="1541482"/>
            <a:ext cx="4266" cy="2772872"/>
          </a:xfrm>
          <a:prstGeom prst="line">
            <a:avLst/>
          </a:prstGeom>
          <a:noFill/>
          <a:ln w="12700">
            <a:solidFill>
              <a:schemeClr val="bg1">
                <a:lumMod val="50000"/>
              </a:schemeClr>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1206433" y="1235051"/>
            <a:ext cx="3122680" cy="3136900"/>
            <a:chOff x="842963" y="948903"/>
            <a:chExt cx="3486150" cy="3502025"/>
          </a:xfrm>
        </p:grpSpPr>
        <p:sp>
          <p:nvSpPr>
            <p:cNvPr id="5" name="AutoShape 5"/>
            <p:cNvSpPr>
              <a:spLocks noChangeArrowheads="1"/>
            </p:cNvSpPr>
            <p:nvPr/>
          </p:nvSpPr>
          <p:spPr bwMode="gray">
            <a:xfrm rot="2692993">
              <a:off x="846138" y="987003"/>
              <a:ext cx="3449637"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accent1"/>
            </a:solidFill>
            <a:ln>
              <a:noFill/>
            </a:ln>
            <a:effectLst/>
            <a:extLst/>
          </p:spPr>
          <p:txBody>
            <a:bodyPr wrap="none" anchor="ctr">
              <a:flatTx/>
            </a:bodyPr>
            <a:lstStyle/>
            <a:p>
              <a:pP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 name="AutoShape 6"/>
            <p:cNvSpPr>
              <a:spLocks noChangeArrowheads="1"/>
            </p:cNvSpPr>
            <p:nvPr/>
          </p:nvSpPr>
          <p:spPr bwMode="gray">
            <a:xfrm rot="18892993">
              <a:off x="872332" y="986209"/>
              <a:ext cx="3449637" cy="3463925"/>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1726 w 21600"/>
                <a:gd name="T13" fmla="*/ 0 h 21600"/>
                <a:gd name="T14" fmla="*/ 19874 w 21600"/>
                <a:gd name="T15" fmla="*/ 7031 h 21600"/>
              </a:gdLst>
              <a:ahLst/>
              <a:cxnLst>
                <a:cxn ang="T8">
                  <a:pos x="T0" y="T1"/>
                </a:cxn>
                <a:cxn ang="T9">
                  <a:pos x="T2" y="T3"/>
                </a:cxn>
                <a:cxn ang="T10">
                  <a:pos x="T4" y="T5"/>
                </a:cxn>
                <a:cxn ang="T11">
                  <a:pos x="T6" y="T7"/>
                </a:cxn>
              </a:cxnLst>
              <a:rect l="T12" t="T13" r="T14" b="T15"/>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lnTo>
                    <a:pt x="5908" y="5862"/>
                  </a:lnTo>
                  <a:close/>
                </a:path>
              </a:pathLst>
            </a:custGeom>
            <a:solidFill>
              <a:schemeClr val="accent2"/>
            </a:solidFill>
            <a:ln w="9525">
              <a:round/>
              <a:headEnd/>
              <a:tailEnd/>
            </a:ln>
          </p:spPr>
          <p:txBody>
            <a:bodyPr wrap="none" anchor="ctr">
              <a:flatTx/>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842963" y="948903"/>
              <a:ext cx="3478212" cy="3463925"/>
              <a:chOff x="842963" y="948903"/>
              <a:chExt cx="3478212" cy="3463925"/>
            </a:xfrm>
          </p:grpSpPr>
          <p:sp>
            <p:nvSpPr>
              <p:cNvPr id="8" name="AutoShape 8"/>
              <p:cNvSpPr>
                <a:spLocks noChangeArrowheads="1"/>
              </p:cNvSpPr>
              <p:nvPr/>
            </p:nvSpPr>
            <p:spPr bwMode="gray">
              <a:xfrm rot="2692993" flipH="1" flipV="1">
                <a:off x="871538" y="948903"/>
                <a:ext cx="3449637"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accent1"/>
              </a:solidFill>
              <a:ln>
                <a:noFill/>
              </a:ln>
              <a:effectLst/>
              <a:extLst/>
            </p:spPr>
            <p:txBody>
              <a:bodyPr wrap="none" anchor="ctr">
                <a:flatTx/>
              </a:bodyPr>
              <a:lstStyle/>
              <a:p>
                <a:pPr>
                  <a:defRPr/>
                </a:pPr>
                <a:endParaRPr lang="zh-CN" altLang="en-US">
                  <a:solidFill>
                    <a:schemeClr val="accent2"/>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842963" y="948903"/>
                <a:ext cx="3449637" cy="3463925"/>
                <a:chOff x="842963" y="948903"/>
                <a:chExt cx="3449637" cy="3463925"/>
              </a:xfrm>
            </p:grpSpPr>
            <p:sp>
              <p:nvSpPr>
                <p:cNvPr id="10" name="AutoShape 7"/>
                <p:cNvSpPr>
                  <a:spLocks noChangeArrowheads="1"/>
                </p:cNvSpPr>
                <p:nvPr/>
              </p:nvSpPr>
              <p:spPr bwMode="black">
                <a:xfrm rot="18907007" flipV="1">
                  <a:off x="842963" y="948903"/>
                  <a:ext cx="3449637"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accent2"/>
                </a:solidFill>
                <a:ln>
                  <a:noFill/>
                </a:ln>
                <a:effectLst/>
                <a:extLst/>
              </p:spPr>
              <p:txBody>
                <a:bodyPr wrap="none" anchor="ctr">
                  <a:flatTx/>
                </a:bodyPr>
                <a:lstStyle/>
                <a:p>
                  <a:pPr>
                    <a:defRPr/>
                  </a:pPr>
                  <a:endParaRPr lang="zh-CN" altLang="en-US">
                    <a:solidFill>
                      <a:schemeClr val="accent2"/>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917575" y="1090190"/>
                  <a:ext cx="2909863" cy="3302000"/>
                  <a:chOff x="917575" y="1090190"/>
                  <a:chExt cx="2909863" cy="3302000"/>
                </a:xfrm>
              </p:grpSpPr>
              <p:sp>
                <p:nvSpPr>
                  <p:cNvPr id="12" name="WordArt 9"/>
                  <p:cNvSpPr>
                    <a:spLocks noChangeArrowheads="1" noChangeShapeType="1" noTextEdit="1"/>
                  </p:cNvSpPr>
                  <p:nvPr/>
                </p:nvSpPr>
                <p:spPr bwMode="gray">
                  <a:xfrm rot="18992296">
                    <a:off x="917575" y="1574378"/>
                    <a:ext cx="2162175" cy="1079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3755278"/>
                      </a:avLst>
                    </a:prstTxWarp>
                  </a:bodyPr>
                  <a:lstStyle/>
                  <a:p>
                    <a:pPr algn="ctr"/>
                    <a:r>
                      <a:rPr lang="zh-CN" altLang="en-US" sz="50000" kern="10" spc="-300" dirty="0">
                        <a:solidFill>
                          <a:schemeClr val="bg1"/>
                        </a:solidFill>
                        <a:latin typeface="微软雅黑" panose="020B0503020204020204" pitchFamily="34" charset="-122"/>
                        <a:ea typeface="微软雅黑" panose="020B0503020204020204" pitchFamily="34" charset="-122"/>
                      </a:rPr>
                      <a:t>请添加文字标题</a:t>
                    </a:r>
                  </a:p>
                </p:txBody>
              </p:sp>
              <p:sp>
                <p:nvSpPr>
                  <p:cNvPr id="13" name="WordArt 10"/>
                  <p:cNvSpPr>
                    <a:spLocks noChangeArrowheads="1" noChangeShapeType="1" noTextEdit="1"/>
                  </p:cNvSpPr>
                  <p:nvPr/>
                </p:nvSpPr>
                <p:spPr bwMode="white">
                  <a:xfrm rot="2855621">
                    <a:off x="2084387" y="1631528"/>
                    <a:ext cx="2162175" cy="1079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3909536"/>
                      </a:avLst>
                    </a:prstTxWarp>
                  </a:bodyPr>
                  <a:lstStyle/>
                  <a:p>
                    <a:r>
                      <a:rPr lang="zh-CN" altLang="en-US" kern="10" dirty="0">
                        <a:solidFill>
                          <a:schemeClr val="bg1"/>
                        </a:solidFill>
                        <a:latin typeface="微软雅黑" panose="020B0503020204020204" pitchFamily="34" charset="-122"/>
                        <a:ea typeface="微软雅黑" panose="020B0503020204020204" pitchFamily="34" charset="-122"/>
                      </a:rPr>
                      <a:t>请添加文字标题</a:t>
                    </a:r>
                  </a:p>
                </p:txBody>
              </p:sp>
              <p:sp>
                <p:nvSpPr>
                  <p:cNvPr id="14" name="WordArt 11"/>
                  <p:cNvSpPr>
                    <a:spLocks noChangeArrowheads="1" noChangeShapeType="1" noTextEdit="1"/>
                  </p:cNvSpPr>
                  <p:nvPr/>
                </p:nvSpPr>
                <p:spPr bwMode="gray">
                  <a:xfrm rot="2855621">
                    <a:off x="911225" y="2771353"/>
                    <a:ext cx="2162175" cy="1079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Down">
                      <a:avLst>
                        <a:gd name="adj" fmla="val 3157258"/>
                      </a:avLst>
                    </a:prstTxWarp>
                  </a:bodyPr>
                  <a:lstStyle/>
                  <a:p>
                    <a:r>
                      <a:rPr lang="zh-CN" altLang="en-US" kern="10" dirty="0">
                        <a:solidFill>
                          <a:schemeClr val="bg1"/>
                        </a:solidFill>
                        <a:latin typeface="微软雅黑" panose="020B0503020204020204" pitchFamily="34" charset="-122"/>
                        <a:ea typeface="微软雅黑" panose="020B0503020204020204" pitchFamily="34" charset="-122"/>
                      </a:rPr>
                      <a:t>请添加文字标题</a:t>
                    </a:r>
                  </a:p>
                </p:txBody>
              </p:sp>
              <p:sp>
                <p:nvSpPr>
                  <p:cNvPr id="15" name="WordArt 12"/>
                  <p:cNvSpPr>
                    <a:spLocks noChangeArrowheads="1" noChangeShapeType="1" noTextEdit="1"/>
                  </p:cNvSpPr>
                  <p:nvPr/>
                </p:nvSpPr>
                <p:spPr bwMode="gray">
                  <a:xfrm rot="18739395">
                    <a:off x="2107406" y="2710234"/>
                    <a:ext cx="2162175" cy="11445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Down">
                      <a:avLst>
                        <a:gd name="adj" fmla="val 3159672"/>
                      </a:avLst>
                    </a:prstTxWarp>
                  </a:bodyPr>
                  <a:lstStyle/>
                  <a:p>
                    <a:r>
                      <a:rPr lang="zh-CN" altLang="en-US" kern="10" dirty="0">
                        <a:solidFill>
                          <a:schemeClr val="bg1"/>
                        </a:solidFill>
                        <a:latin typeface="微软雅黑" panose="020B0503020204020204" pitchFamily="34" charset="-122"/>
                        <a:ea typeface="微软雅黑" panose="020B0503020204020204" pitchFamily="34" charset="-122"/>
                      </a:rPr>
                      <a:t>请添加文字标题</a:t>
                    </a:r>
                  </a:p>
                </p:txBody>
              </p:sp>
              <p:sp>
                <p:nvSpPr>
                  <p:cNvPr id="16" name="Text Box 18"/>
                  <p:cNvSpPr txBox="1">
                    <a:spLocks noChangeArrowheads="1"/>
                  </p:cNvSpPr>
                  <p:nvPr/>
                </p:nvSpPr>
                <p:spPr bwMode="gray">
                  <a:xfrm>
                    <a:off x="1877988" y="2423810"/>
                    <a:ext cx="1949450" cy="481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200" b="1" dirty="0">
                        <a:solidFill>
                          <a:schemeClr val="accent1"/>
                        </a:solidFill>
                        <a:latin typeface="微软雅黑" panose="020B0503020204020204" pitchFamily="34" charset="-122"/>
                        <a:ea typeface="微软雅黑" panose="020B0503020204020204" pitchFamily="34" charset="-122"/>
                      </a:rPr>
                      <a:t>目录标题</a:t>
                    </a:r>
                  </a:p>
                </p:txBody>
              </p:sp>
            </p:grpSp>
          </p:grpSp>
        </p:grpSp>
      </p:grpSp>
      <p:sp>
        <p:nvSpPr>
          <p:cNvPr id="18" name="AutoShape 20"/>
          <p:cNvSpPr>
            <a:spLocks noChangeArrowheads="1"/>
          </p:cNvSpPr>
          <p:nvPr/>
        </p:nvSpPr>
        <p:spPr bwMode="gray">
          <a:xfrm>
            <a:off x="5076056" y="2823623"/>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a:noFill/>
          </a:ln>
        </p:spPr>
        <p:txBody>
          <a:bodyPr wrap="none" anchor="ctr"/>
          <a:lstStyle/>
          <a:p>
            <a:endParaRPr lang="zh-CN" altLang="en-US" sz="1400">
              <a:solidFill>
                <a:schemeClr val="accent1"/>
              </a:solidFill>
              <a:latin typeface="微软雅黑" panose="020B0503020204020204" pitchFamily="34" charset="-122"/>
              <a:ea typeface="微软雅黑" panose="020B0503020204020204" pitchFamily="34" charset="-122"/>
            </a:endParaRPr>
          </a:p>
        </p:txBody>
      </p:sp>
      <p:sp>
        <p:nvSpPr>
          <p:cNvPr id="19" name="AutoShape 21"/>
          <p:cNvSpPr>
            <a:spLocks noChangeArrowheads="1"/>
          </p:cNvSpPr>
          <p:nvPr/>
        </p:nvSpPr>
        <p:spPr bwMode="gray">
          <a:xfrm>
            <a:off x="5076056" y="3140065"/>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p:spPr>
        <p:txBody>
          <a:bodyPr wrap="none" anchor="ctr"/>
          <a:lstStyle/>
          <a:p>
            <a:endParaRPr lang="zh-CN" altLang="en-US" sz="1400">
              <a:solidFill>
                <a:schemeClr val="accent1"/>
              </a:solidFill>
              <a:latin typeface="微软雅黑" panose="020B0503020204020204" pitchFamily="34" charset="-122"/>
              <a:ea typeface="微软雅黑" panose="020B0503020204020204" pitchFamily="34" charset="-122"/>
            </a:endParaRPr>
          </a:p>
        </p:txBody>
      </p:sp>
      <p:sp>
        <p:nvSpPr>
          <p:cNvPr id="20" name="AutoShape 22"/>
          <p:cNvSpPr>
            <a:spLocks noChangeArrowheads="1"/>
          </p:cNvSpPr>
          <p:nvPr/>
        </p:nvSpPr>
        <p:spPr bwMode="gray">
          <a:xfrm>
            <a:off x="5076056" y="3456507"/>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a:noFill/>
          </a:ln>
        </p:spPr>
        <p:txBody>
          <a:bodyPr wrap="none" anchor="ctr"/>
          <a:lstStyle/>
          <a:p>
            <a:endParaRPr lang="zh-CN" altLang="en-US" sz="1400">
              <a:solidFill>
                <a:schemeClr val="accent1"/>
              </a:solidFill>
              <a:latin typeface="微软雅黑" panose="020B0503020204020204" pitchFamily="34" charset="-122"/>
              <a:ea typeface="微软雅黑" panose="020B0503020204020204" pitchFamily="34" charset="-122"/>
            </a:endParaRPr>
          </a:p>
        </p:txBody>
      </p:sp>
      <p:sp>
        <p:nvSpPr>
          <p:cNvPr id="21" name="AutoShape 23"/>
          <p:cNvSpPr>
            <a:spLocks noChangeArrowheads="1"/>
          </p:cNvSpPr>
          <p:nvPr/>
        </p:nvSpPr>
        <p:spPr bwMode="invGray">
          <a:xfrm>
            <a:off x="5076056" y="3772948"/>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p:spPr>
        <p:txBody>
          <a:bodyPr wrap="none" anchor="ctr"/>
          <a:lstStyle/>
          <a:p>
            <a:endParaRPr lang="zh-CN" altLang="en-US" sz="1400">
              <a:solidFill>
                <a:schemeClr val="accent1"/>
              </a:solidFill>
              <a:latin typeface="微软雅黑" panose="020B0503020204020204" pitchFamily="34" charset="-122"/>
              <a:ea typeface="微软雅黑" panose="020B0503020204020204" pitchFamily="34" charset="-122"/>
            </a:endParaRPr>
          </a:p>
        </p:txBody>
      </p:sp>
      <p:sp>
        <p:nvSpPr>
          <p:cNvPr id="23" name="Text Box 24"/>
          <p:cNvSpPr txBox="1">
            <a:spLocks noChangeArrowheads="1"/>
          </p:cNvSpPr>
          <p:nvPr/>
        </p:nvSpPr>
        <p:spPr bwMode="gray">
          <a:xfrm>
            <a:off x="5330056" y="2821451"/>
            <a:ext cx="1908000" cy="25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文字标题文字标题</a:t>
            </a:r>
          </a:p>
        </p:txBody>
      </p:sp>
      <p:sp>
        <p:nvSpPr>
          <p:cNvPr id="24" name="Text Box 25"/>
          <p:cNvSpPr txBox="1">
            <a:spLocks noChangeArrowheads="1"/>
          </p:cNvSpPr>
          <p:nvPr/>
        </p:nvSpPr>
        <p:spPr bwMode="gray">
          <a:xfrm>
            <a:off x="5330056" y="3137892"/>
            <a:ext cx="1908000" cy="25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文字标题文字标题</a:t>
            </a:r>
          </a:p>
          <a:p>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Text Box 26"/>
          <p:cNvSpPr txBox="1">
            <a:spLocks noChangeArrowheads="1"/>
          </p:cNvSpPr>
          <p:nvPr/>
        </p:nvSpPr>
        <p:spPr bwMode="gray">
          <a:xfrm>
            <a:off x="5330056" y="3454334"/>
            <a:ext cx="1908000" cy="25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文字标题文字标题</a:t>
            </a:r>
          </a:p>
          <a:p>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Text Box 27"/>
          <p:cNvSpPr txBox="1">
            <a:spLocks noChangeArrowheads="1"/>
          </p:cNvSpPr>
          <p:nvPr/>
        </p:nvSpPr>
        <p:spPr bwMode="gray">
          <a:xfrm>
            <a:off x="5330056" y="3770775"/>
            <a:ext cx="1908000" cy="25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文字标题文字标题</a:t>
            </a:r>
          </a:p>
          <a:p>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Line 28"/>
          <p:cNvSpPr>
            <a:spLocks noChangeShapeType="1"/>
          </p:cNvSpPr>
          <p:nvPr/>
        </p:nvSpPr>
        <p:spPr bwMode="auto">
          <a:xfrm rot="16200000" flipH="1">
            <a:off x="6579397" y="172094"/>
            <a:ext cx="6350" cy="3557588"/>
          </a:xfrm>
          <a:prstGeom prst="line">
            <a:avLst/>
          </a:prstGeom>
          <a:noFill/>
          <a:ln w="9525">
            <a:solidFill>
              <a:schemeClr val="bg1">
                <a:lumMod val="50000"/>
              </a:schemeClr>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8" name="标题 27"/>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
        <p:nvSpPr>
          <p:cNvPr id="29" name="矩形 28"/>
          <p:cNvSpPr/>
          <p:nvPr/>
        </p:nvSpPr>
        <p:spPr>
          <a:xfrm>
            <a:off x="4930951" y="2057296"/>
            <a:ext cx="3487562" cy="498598"/>
          </a:xfrm>
          <a:prstGeom prst="rect">
            <a:avLst/>
          </a:prstGeom>
        </p:spPr>
        <p:txBody>
          <a:bodyPr wrap="square">
            <a:spAutoFit/>
          </a:bodyPr>
          <a:lstStyle/>
          <a:p>
            <a:pPr>
              <a:lnSpc>
                <a:spcPct val="11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1506107084"/>
      </p:ext>
    </p:extLst>
  </p:cSld>
  <p:clrMapOvr>
    <a:masterClrMapping/>
  </p:clrMapOvr>
  <p:transition spd="slow"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8" presetClass="emph" presetSubtype="0" fill="hold" nodeType="afterEffect">
                                  <p:stCondLst>
                                    <p:cond delay="0"/>
                                  </p:stCondLst>
                                  <p:childTnLst>
                                    <p:animRot by="21600000">
                                      <p:cBhvr>
                                        <p:cTn id="12" dur="500" fill="hold"/>
                                        <p:tgtEl>
                                          <p:spTgt spid="4"/>
                                        </p:tgtEl>
                                        <p:attrNameLst>
                                          <p:attrName>r</p:attrName>
                                        </p:attrNameLst>
                                      </p:cBhvr>
                                    </p:animRo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left)">
                                      <p:cBhvr>
                                        <p:cTn id="20" dur="500"/>
                                        <p:tgtEl>
                                          <p:spTgt spid="27"/>
                                        </p:tgtEl>
                                      </p:cBhvr>
                                    </p:animEffect>
                                  </p:childTnLst>
                                </p:cTn>
                              </p:par>
                            </p:childTnLst>
                          </p:cTn>
                        </p:par>
                        <p:par>
                          <p:cTn id="21" fill="hold">
                            <p:stCondLst>
                              <p:cond delay="2000"/>
                            </p:stCondLst>
                            <p:childTnLst>
                              <p:par>
                                <p:cTn id="22" presetID="31"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1000" fill="hold"/>
                                        <p:tgtEl>
                                          <p:spTgt spid="2"/>
                                        </p:tgtEl>
                                        <p:attrNameLst>
                                          <p:attrName>ppt_w</p:attrName>
                                        </p:attrNameLst>
                                      </p:cBhvr>
                                      <p:tavLst>
                                        <p:tav tm="0">
                                          <p:val>
                                            <p:fltVal val="0"/>
                                          </p:val>
                                        </p:tav>
                                        <p:tav tm="100000">
                                          <p:val>
                                            <p:strVal val="#ppt_w"/>
                                          </p:val>
                                        </p:tav>
                                      </p:tavLst>
                                    </p:anim>
                                    <p:anim calcmode="lin" valueType="num">
                                      <p:cBhvr>
                                        <p:cTn id="25" dur="1000" fill="hold"/>
                                        <p:tgtEl>
                                          <p:spTgt spid="2"/>
                                        </p:tgtEl>
                                        <p:attrNameLst>
                                          <p:attrName>ppt_h</p:attrName>
                                        </p:attrNameLst>
                                      </p:cBhvr>
                                      <p:tavLst>
                                        <p:tav tm="0">
                                          <p:val>
                                            <p:fltVal val="0"/>
                                          </p:val>
                                        </p:tav>
                                        <p:tav tm="100000">
                                          <p:val>
                                            <p:strVal val="#ppt_h"/>
                                          </p:val>
                                        </p:tav>
                                      </p:tavLst>
                                    </p:anim>
                                    <p:anim calcmode="lin" valueType="num">
                                      <p:cBhvr>
                                        <p:cTn id="26" dur="1000" fill="hold"/>
                                        <p:tgtEl>
                                          <p:spTgt spid="2"/>
                                        </p:tgtEl>
                                        <p:attrNameLst>
                                          <p:attrName>style.rotation</p:attrName>
                                        </p:attrNameLst>
                                      </p:cBhvr>
                                      <p:tavLst>
                                        <p:tav tm="0">
                                          <p:val>
                                            <p:fltVal val="90"/>
                                          </p:val>
                                        </p:tav>
                                        <p:tav tm="100000">
                                          <p:val>
                                            <p:fltVal val="0"/>
                                          </p:val>
                                        </p:tav>
                                      </p:tavLst>
                                    </p:anim>
                                    <p:animEffect transition="in" filter="fade">
                                      <p:cBhvr>
                                        <p:cTn id="27" dur="1000"/>
                                        <p:tgtEl>
                                          <p:spTgt spid="2"/>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randombar(horizontal)">
                                      <p:cBhvr>
                                        <p:cTn id="31" dur="500"/>
                                        <p:tgtEl>
                                          <p:spTgt spid="29"/>
                                        </p:tgtEl>
                                      </p:cBhvr>
                                    </p:animEffect>
                                  </p:childTnLst>
                                </p:cTn>
                              </p:par>
                            </p:childTnLst>
                          </p:cTn>
                        </p:par>
                        <p:par>
                          <p:cTn id="32" fill="hold">
                            <p:stCondLst>
                              <p:cond delay="3500"/>
                            </p:stCondLst>
                            <p:childTnLst>
                              <p:par>
                                <p:cTn id="33" presetID="12" presetClass="entr" presetSubtype="2"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p:tgtEl>
                                          <p:spTgt spid="18"/>
                                        </p:tgtEl>
                                        <p:attrNameLst>
                                          <p:attrName>ppt_x</p:attrName>
                                        </p:attrNameLst>
                                      </p:cBhvr>
                                      <p:tavLst>
                                        <p:tav tm="0">
                                          <p:val>
                                            <p:strVal val="#ppt_x+#ppt_w*1.125000"/>
                                          </p:val>
                                        </p:tav>
                                        <p:tav tm="100000">
                                          <p:val>
                                            <p:strVal val="#ppt_x"/>
                                          </p:val>
                                        </p:tav>
                                      </p:tavLst>
                                    </p:anim>
                                    <p:animEffect transition="in" filter="wipe(left)">
                                      <p:cBhvr>
                                        <p:cTn id="36" dur="500"/>
                                        <p:tgtEl>
                                          <p:spTgt spid="18"/>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p:tgtEl>
                                          <p:spTgt spid="23"/>
                                        </p:tgtEl>
                                        <p:attrNameLst>
                                          <p:attrName>ppt_x</p:attrName>
                                        </p:attrNameLst>
                                      </p:cBhvr>
                                      <p:tavLst>
                                        <p:tav tm="0">
                                          <p:val>
                                            <p:strVal val="#ppt_x-#ppt_w*1.125000"/>
                                          </p:val>
                                        </p:tav>
                                        <p:tav tm="100000">
                                          <p:val>
                                            <p:strVal val="#ppt_x"/>
                                          </p:val>
                                        </p:tav>
                                      </p:tavLst>
                                    </p:anim>
                                    <p:animEffect transition="in" filter="wipe(right)">
                                      <p:cBhvr>
                                        <p:cTn id="40" dur="500"/>
                                        <p:tgtEl>
                                          <p:spTgt spid="23"/>
                                        </p:tgtEl>
                                      </p:cBhvr>
                                    </p:animEffect>
                                  </p:childTnLst>
                                </p:cTn>
                              </p:par>
                            </p:childTnLst>
                          </p:cTn>
                        </p:par>
                        <p:par>
                          <p:cTn id="41" fill="hold">
                            <p:stCondLst>
                              <p:cond delay="4000"/>
                            </p:stCondLst>
                            <p:childTnLst>
                              <p:par>
                                <p:cTn id="42" presetID="12" presetClass="entr" presetSubtype="2"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p:tgtEl>
                                          <p:spTgt spid="19"/>
                                        </p:tgtEl>
                                        <p:attrNameLst>
                                          <p:attrName>ppt_x</p:attrName>
                                        </p:attrNameLst>
                                      </p:cBhvr>
                                      <p:tavLst>
                                        <p:tav tm="0">
                                          <p:val>
                                            <p:strVal val="#ppt_x+#ppt_w*1.125000"/>
                                          </p:val>
                                        </p:tav>
                                        <p:tav tm="100000">
                                          <p:val>
                                            <p:strVal val="#ppt_x"/>
                                          </p:val>
                                        </p:tav>
                                      </p:tavLst>
                                    </p:anim>
                                    <p:animEffect transition="in" filter="wipe(left)">
                                      <p:cBhvr>
                                        <p:cTn id="45" dur="500"/>
                                        <p:tgtEl>
                                          <p:spTgt spid="19"/>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p:tgtEl>
                                          <p:spTgt spid="24"/>
                                        </p:tgtEl>
                                        <p:attrNameLst>
                                          <p:attrName>ppt_x</p:attrName>
                                        </p:attrNameLst>
                                      </p:cBhvr>
                                      <p:tavLst>
                                        <p:tav tm="0">
                                          <p:val>
                                            <p:strVal val="#ppt_x-#ppt_w*1.125000"/>
                                          </p:val>
                                        </p:tav>
                                        <p:tav tm="100000">
                                          <p:val>
                                            <p:strVal val="#ppt_x"/>
                                          </p:val>
                                        </p:tav>
                                      </p:tavLst>
                                    </p:anim>
                                    <p:animEffect transition="in" filter="wipe(right)">
                                      <p:cBhvr>
                                        <p:cTn id="49" dur="500"/>
                                        <p:tgtEl>
                                          <p:spTgt spid="24"/>
                                        </p:tgtEl>
                                      </p:cBhvr>
                                    </p:animEffect>
                                  </p:childTnLst>
                                </p:cTn>
                              </p:par>
                            </p:childTnLst>
                          </p:cTn>
                        </p:par>
                        <p:par>
                          <p:cTn id="50" fill="hold">
                            <p:stCondLst>
                              <p:cond delay="4500"/>
                            </p:stCondLst>
                            <p:childTnLst>
                              <p:par>
                                <p:cTn id="51" presetID="12" presetClass="entr" presetSubtype="2"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500"/>
                                        <p:tgtEl>
                                          <p:spTgt spid="20"/>
                                        </p:tgtEl>
                                        <p:attrNameLst>
                                          <p:attrName>ppt_x</p:attrName>
                                        </p:attrNameLst>
                                      </p:cBhvr>
                                      <p:tavLst>
                                        <p:tav tm="0">
                                          <p:val>
                                            <p:strVal val="#ppt_x+#ppt_w*1.125000"/>
                                          </p:val>
                                        </p:tav>
                                        <p:tav tm="100000">
                                          <p:val>
                                            <p:strVal val="#ppt_x"/>
                                          </p:val>
                                        </p:tav>
                                      </p:tavLst>
                                    </p:anim>
                                    <p:animEffect transition="in" filter="wipe(left)">
                                      <p:cBhvr>
                                        <p:cTn id="54" dur="500"/>
                                        <p:tgtEl>
                                          <p:spTgt spid="20"/>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p:tgtEl>
                                          <p:spTgt spid="25"/>
                                        </p:tgtEl>
                                        <p:attrNameLst>
                                          <p:attrName>ppt_x</p:attrName>
                                        </p:attrNameLst>
                                      </p:cBhvr>
                                      <p:tavLst>
                                        <p:tav tm="0">
                                          <p:val>
                                            <p:strVal val="#ppt_x-#ppt_w*1.125000"/>
                                          </p:val>
                                        </p:tav>
                                        <p:tav tm="100000">
                                          <p:val>
                                            <p:strVal val="#ppt_x"/>
                                          </p:val>
                                        </p:tav>
                                      </p:tavLst>
                                    </p:anim>
                                    <p:animEffect transition="in" filter="wipe(right)">
                                      <p:cBhvr>
                                        <p:cTn id="58" dur="500"/>
                                        <p:tgtEl>
                                          <p:spTgt spid="25"/>
                                        </p:tgtEl>
                                      </p:cBhvr>
                                    </p:animEffect>
                                  </p:childTnLst>
                                </p:cTn>
                              </p:par>
                            </p:childTnLst>
                          </p:cTn>
                        </p:par>
                        <p:par>
                          <p:cTn id="59" fill="hold">
                            <p:stCondLst>
                              <p:cond delay="5000"/>
                            </p:stCondLst>
                            <p:childTnLst>
                              <p:par>
                                <p:cTn id="60" presetID="12" presetClass="entr" presetSubtype="2"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left)">
                                      <p:cBhvr>
                                        <p:cTn id="63" dur="500"/>
                                        <p:tgtEl>
                                          <p:spTgt spid="21"/>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 calcmode="lin" valueType="num">
                                      <p:cBhvr additive="base">
                                        <p:cTn id="66" dur="500"/>
                                        <p:tgtEl>
                                          <p:spTgt spid="26"/>
                                        </p:tgtEl>
                                        <p:attrNameLst>
                                          <p:attrName>ppt_x</p:attrName>
                                        </p:attrNameLst>
                                      </p:cBhvr>
                                      <p:tavLst>
                                        <p:tav tm="0">
                                          <p:val>
                                            <p:strVal val="#ppt_x-#ppt_w*1.125000"/>
                                          </p:val>
                                        </p:tav>
                                        <p:tav tm="100000">
                                          <p:val>
                                            <p:strVal val="#ppt_x"/>
                                          </p:val>
                                        </p:tav>
                                      </p:tavLst>
                                    </p:anim>
                                    <p:animEffect transition="in" filter="wipe(right)">
                                      <p:cBhvr>
                                        <p:cTn id="6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8" grpId="0" animBg="1"/>
      <p:bldP spid="19" grpId="0" animBg="1"/>
      <p:bldP spid="20" grpId="0" animBg="1"/>
      <p:bldP spid="21" grpId="0" animBg="1"/>
      <p:bldP spid="23" grpId="0"/>
      <p:bldP spid="24" grpId="0"/>
      <p:bldP spid="25" grpId="0"/>
      <p:bldP spid="26" grpId="0"/>
      <p:bldP spid="27" grpId="0" animBg="1"/>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p:cNvSpPr>
            <a:spLocks noChangeArrowheads="1"/>
          </p:cNvSpPr>
          <p:nvPr/>
        </p:nvSpPr>
        <p:spPr bwMode="auto">
          <a:xfrm>
            <a:off x="799198" y="843560"/>
            <a:ext cx="7560840" cy="3178719"/>
          </a:xfrm>
          <a:prstGeom prst="roundRect">
            <a:avLst>
              <a:gd name="adj" fmla="val 0"/>
            </a:avLst>
          </a:prstGeom>
          <a:noFill/>
          <a:ln w="6350" algn="ctr">
            <a:noFill/>
            <a:round/>
            <a:headEnd/>
            <a:tailEnd/>
          </a:ln>
          <a:effectLst/>
          <a:extLst/>
        </p:spPr>
        <p:txBody>
          <a:bodyPr wrap="none" anchor="ctr"/>
          <a:lstStyle/>
          <a:p>
            <a:pPr algn="ctr">
              <a:spcBef>
                <a:spcPct val="20000"/>
              </a:spcBef>
              <a:buClr>
                <a:srgbClr val="E1B40C"/>
              </a:buClr>
              <a:buFont typeface="Wingdings" pitchFamily="2" charset="2"/>
              <a:buNone/>
            </a:pPr>
            <a:endParaRPr lang="zh-CN" altLang="en-US">
              <a:solidFill>
                <a:schemeClr val="accent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6" name="组合 5"/>
          <p:cNvGrpSpPr/>
          <p:nvPr/>
        </p:nvGrpSpPr>
        <p:grpSpPr>
          <a:xfrm>
            <a:off x="1602927" y="1335409"/>
            <a:ext cx="6030701" cy="2026292"/>
            <a:chOff x="2357723" y="1721448"/>
            <a:chExt cx="4661111" cy="2053172"/>
          </a:xfrm>
        </p:grpSpPr>
        <p:sp>
          <p:nvSpPr>
            <p:cNvPr id="7" name="Line 5"/>
            <p:cNvSpPr>
              <a:spLocks noChangeShapeType="1"/>
            </p:cNvSpPr>
            <p:nvPr/>
          </p:nvSpPr>
          <p:spPr bwMode="auto">
            <a:xfrm>
              <a:off x="2357723" y="3087133"/>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latin typeface="微软雅黑" panose="020B0503020204020204" pitchFamily="34" charset="-122"/>
                <a:ea typeface="微软雅黑" panose="020B0503020204020204" pitchFamily="34" charset="-122"/>
              </a:endParaRPr>
            </a:p>
          </p:txBody>
        </p:sp>
        <p:sp>
          <p:nvSpPr>
            <p:cNvPr id="8" name="Line 6"/>
            <p:cNvSpPr>
              <a:spLocks noChangeShapeType="1"/>
            </p:cNvSpPr>
            <p:nvPr/>
          </p:nvSpPr>
          <p:spPr bwMode="auto">
            <a:xfrm>
              <a:off x="2357723" y="3543688"/>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latin typeface="微软雅黑" panose="020B0503020204020204" pitchFamily="34" charset="-122"/>
                <a:ea typeface="微软雅黑" panose="020B0503020204020204" pitchFamily="34" charset="-122"/>
              </a:endParaRPr>
            </a:p>
          </p:txBody>
        </p:sp>
        <p:sp>
          <p:nvSpPr>
            <p:cNvPr id="9" name="Line 7"/>
            <p:cNvSpPr>
              <a:spLocks noChangeShapeType="1"/>
            </p:cNvSpPr>
            <p:nvPr/>
          </p:nvSpPr>
          <p:spPr bwMode="auto">
            <a:xfrm>
              <a:off x="2357723" y="3774620"/>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latin typeface="微软雅黑" panose="020B0503020204020204" pitchFamily="34" charset="-122"/>
                <a:ea typeface="微软雅黑" panose="020B0503020204020204" pitchFamily="34" charset="-122"/>
              </a:endParaRPr>
            </a:p>
          </p:txBody>
        </p:sp>
        <p:sp>
          <p:nvSpPr>
            <p:cNvPr id="10" name="Line 8"/>
            <p:cNvSpPr>
              <a:spLocks noChangeShapeType="1"/>
            </p:cNvSpPr>
            <p:nvPr/>
          </p:nvSpPr>
          <p:spPr bwMode="auto">
            <a:xfrm>
              <a:off x="2357723" y="3316737"/>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latin typeface="微软雅黑" panose="020B0503020204020204" pitchFamily="34" charset="-122"/>
                <a:ea typeface="微软雅黑" panose="020B0503020204020204" pitchFamily="34" charset="-122"/>
              </a:endParaRPr>
            </a:p>
          </p:txBody>
        </p:sp>
        <p:sp>
          <p:nvSpPr>
            <p:cNvPr id="11" name="Line 9"/>
            <p:cNvSpPr>
              <a:spLocks noChangeShapeType="1"/>
            </p:cNvSpPr>
            <p:nvPr/>
          </p:nvSpPr>
          <p:spPr bwMode="auto">
            <a:xfrm>
              <a:off x="2357723" y="2862836"/>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latin typeface="微软雅黑" panose="020B0503020204020204" pitchFamily="34" charset="-122"/>
                <a:ea typeface="微软雅黑" panose="020B0503020204020204" pitchFamily="34" charset="-122"/>
              </a:endParaRPr>
            </a:p>
          </p:txBody>
        </p:sp>
        <p:sp>
          <p:nvSpPr>
            <p:cNvPr id="12" name="Line 10"/>
            <p:cNvSpPr>
              <a:spLocks noChangeShapeType="1"/>
            </p:cNvSpPr>
            <p:nvPr/>
          </p:nvSpPr>
          <p:spPr bwMode="auto">
            <a:xfrm>
              <a:off x="2357723" y="2633232"/>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latin typeface="微软雅黑" panose="020B0503020204020204" pitchFamily="34" charset="-122"/>
                <a:ea typeface="微软雅黑" panose="020B0503020204020204" pitchFamily="34" charset="-122"/>
              </a:endParaRPr>
            </a:p>
          </p:txBody>
        </p:sp>
        <p:sp>
          <p:nvSpPr>
            <p:cNvPr id="13" name="Line 11"/>
            <p:cNvSpPr>
              <a:spLocks noChangeShapeType="1"/>
            </p:cNvSpPr>
            <p:nvPr/>
          </p:nvSpPr>
          <p:spPr bwMode="auto">
            <a:xfrm>
              <a:off x="2357723" y="2404954"/>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latin typeface="微软雅黑" panose="020B0503020204020204" pitchFamily="34" charset="-122"/>
                <a:ea typeface="微软雅黑" panose="020B0503020204020204" pitchFamily="34" charset="-122"/>
              </a:endParaRPr>
            </a:p>
          </p:txBody>
        </p:sp>
        <p:sp>
          <p:nvSpPr>
            <p:cNvPr id="14" name="Line 12"/>
            <p:cNvSpPr>
              <a:spLocks noChangeShapeType="1"/>
            </p:cNvSpPr>
            <p:nvPr/>
          </p:nvSpPr>
          <p:spPr bwMode="auto">
            <a:xfrm>
              <a:off x="2357723" y="2176676"/>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latin typeface="微软雅黑" panose="020B0503020204020204" pitchFamily="34" charset="-122"/>
                <a:ea typeface="微软雅黑" panose="020B0503020204020204" pitchFamily="34" charset="-122"/>
              </a:endParaRPr>
            </a:p>
          </p:txBody>
        </p:sp>
        <p:sp>
          <p:nvSpPr>
            <p:cNvPr id="15" name="Line 13"/>
            <p:cNvSpPr>
              <a:spLocks noChangeShapeType="1"/>
            </p:cNvSpPr>
            <p:nvPr/>
          </p:nvSpPr>
          <p:spPr bwMode="auto">
            <a:xfrm>
              <a:off x="2357723" y="1951053"/>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latin typeface="微软雅黑" panose="020B0503020204020204" pitchFamily="34" charset="-122"/>
                <a:ea typeface="微软雅黑" panose="020B0503020204020204" pitchFamily="34" charset="-122"/>
              </a:endParaRPr>
            </a:p>
          </p:txBody>
        </p:sp>
        <p:sp>
          <p:nvSpPr>
            <p:cNvPr id="16" name="Line 14"/>
            <p:cNvSpPr>
              <a:spLocks noChangeShapeType="1"/>
            </p:cNvSpPr>
            <p:nvPr/>
          </p:nvSpPr>
          <p:spPr bwMode="auto">
            <a:xfrm>
              <a:off x="2357723" y="1721448"/>
              <a:ext cx="4661111" cy="0"/>
            </a:xfrm>
            <a:prstGeom prst="line">
              <a:avLst/>
            </a:prstGeom>
            <a:noFill/>
            <a:ln w="12700" cap="rnd">
              <a:solidFill>
                <a:schemeClr val="bg1">
                  <a:lumMod val="50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latin typeface="微软雅黑" panose="020B0503020204020204" pitchFamily="34" charset="-122"/>
                <a:ea typeface="微软雅黑" panose="020B0503020204020204" pitchFamily="34" charset="-122"/>
              </a:endParaRPr>
            </a:p>
          </p:txBody>
        </p:sp>
      </p:grpSp>
      <p:sp>
        <p:nvSpPr>
          <p:cNvPr id="17" name="Freeform 53"/>
          <p:cNvSpPr>
            <a:spLocks/>
          </p:cNvSpPr>
          <p:nvPr/>
        </p:nvSpPr>
        <p:spPr bwMode="auto">
          <a:xfrm>
            <a:off x="1602931" y="1199188"/>
            <a:ext cx="6469083" cy="2385182"/>
          </a:xfrm>
          <a:custGeom>
            <a:avLst/>
            <a:gdLst>
              <a:gd name="T0" fmla="*/ 0 w 3016"/>
              <a:gd name="T1" fmla="*/ 0 h 2767"/>
              <a:gd name="T2" fmla="*/ 0 w 3016"/>
              <a:gd name="T3" fmla="*/ 2767 h 2767"/>
              <a:gd name="T4" fmla="*/ 3016 w 3016"/>
              <a:gd name="T5" fmla="*/ 2767 h 2767"/>
            </a:gdLst>
            <a:ahLst/>
            <a:cxnLst>
              <a:cxn ang="0">
                <a:pos x="T0" y="T1"/>
              </a:cxn>
              <a:cxn ang="0">
                <a:pos x="T2" y="T3"/>
              </a:cxn>
              <a:cxn ang="0">
                <a:pos x="T4" y="T5"/>
              </a:cxn>
            </a:cxnLst>
            <a:rect l="0" t="0" r="r" b="b"/>
            <a:pathLst>
              <a:path w="3016" h="2767">
                <a:moveTo>
                  <a:pt x="0" y="0"/>
                </a:moveTo>
                <a:lnTo>
                  <a:pt x="0" y="2767"/>
                </a:lnTo>
                <a:lnTo>
                  <a:pt x="3016" y="2767"/>
                </a:lnTo>
              </a:path>
            </a:pathLst>
          </a:custGeom>
          <a:noFill/>
          <a:ln w="25400" cap="flat" cmpd="sng">
            <a:solidFill>
              <a:schemeClr val="bg1">
                <a:lumMod val="65000"/>
              </a:schemeClr>
            </a:solidFill>
            <a:prstDash val="solid"/>
            <a:round/>
            <a:headEnd type="triangle" w="med" len="med"/>
            <a:tailEnd type="triangle" w="med" len="med"/>
          </a:ln>
          <a:effectLst/>
          <a:extLst>
            <a:ext uri="{909E8E84-426E-40DD-AFC4-6F175D3DCCD1}">
              <a14:hiddenFill xmlns:a14="http://schemas.microsoft.com/office/drawing/2010/main">
                <a:solidFill>
                  <a:srgbClr val="654E25"/>
                </a:solidFill>
              </a14:hiddenFill>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pPr>
              <a:defRPr/>
            </a:pPr>
            <a:endParaRPr lang="zh-CN" altLang="en-US" kern="0">
              <a:solidFill>
                <a:schemeClr val="accent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087230" y="1179666"/>
            <a:ext cx="434734" cy="2531316"/>
            <a:chOff x="1187624" y="1669584"/>
            <a:chExt cx="434734" cy="2278184"/>
          </a:xfrm>
        </p:grpSpPr>
        <p:sp>
          <p:nvSpPr>
            <p:cNvPr id="19" name="Rectangle 24"/>
            <p:cNvSpPr>
              <a:spLocks noChangeArrowheads="1"/>
            </p:cNvSpPr>
            <p:nvPr/>
          </p:nvSpPr>
          <p:spPr bwMode="auto">
            <a:xfrm>
              <a:off x="1187624" y="1669584"/>
              <a:ext cx="434734"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latin typeface="微软雅黑" pitchFamily="34" charset="-122"/>
                  <a:ea typeface="微软雅黑" pitchFamily="34" charset="-122"/>
                </a:rPr>
                <a:t>100</a:t>
              </a: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20" name="Rectangle 25"/>
            <p:cNvSpPr>
              <a:spLocks noChangeArrowheads="1"/>
            </p:cNvSpPr>
            <p:nvPr/>
          </p:nvSpPr>
          <p:spPr bwMode="auto">
            <a:xfrm>
              <a:off x="1270980" y="3508042"/>
              <a:ext cx="351378"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latin typeface="微软雅黑" pitchFamily="34" charset="-122"/>
                  <a:ea typeface="微软雅黑" pitchFamily="34" charset="-122"/>
                </a:rPr>
                <a:t>10</a:t>
              </a: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21" name="Rectangle 26"/>
            <p:cNvSpPr>
              <a:spLocks noChangeArrowheads="1"/>
            </p:cNvSpPr>
            <p:nvPr/>
          </p:nvSpPr>
          <p:spPr bwMode="auto">
            <a:xfrm>
              <a:off x="1270980" y="3303769"/>
              <a:ext cx="351378"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latin typeface="微软雅黑" pitchFamily="34" charset="-122"/>
                  <a:ea typeface="微软雅黑" pitchFamily="34" charset="-122"/>
                </a:rPr>
                <a:t>20</a:t>
              </a: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22" name="Rectangle 27"/>
            <p:cNvSpPr>
              <a:spLocks noChangeArrowheads="1"/>
            </p:cNvSpPr>
            <p:nvPr/>
          </p:nvSpPr>
          <p:spPr bwMode="auto">
            <a:xfrm>
              <a:off x="1270980" y="3099496"/>
              <a:ext cx="351378"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latin typeface="微软雅黑" pitchFamily="34" charset="-122"/>
                  <a:ea typeface="微软雅黑" pitchFamily="34" charset="-122"/>
                </a:rPr>
                <a:t>30</a:t>
              </a: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23" name="Rectangle 28"/>
            <p:cNvSpPr>
              <a:spLocks noChangeArrowheads="1"/>
            </p:cNvSpPr>
            <p:nvPr/>
          </p:nvSpPr>
          <p:spPr bwMode="auto">
            <a:xfrm>
              <a:off x="1270980" y="2895223"/>
              <a:ext cx="351378"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latin typeface="微软雅黑" pitchFamily="34" charset="-122"/>
                  <a:ea typeface="微软雅黑" pitchFamily="34" charset="-122"/>
                </a:rPr>
                <a:t>40</a:t>
              </a: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24" name="Rectangle 29"/>
            <p:cNvSpPr>
              <a:spLocks noChangeArrowheads="1"/>
            </p:cNvSpPr>
            <p:nvPr/>
          </p:nvSpPr>
          <p:spPr bwMode="auto">
            <a:xfrm>
              <a:off x="1270980" y="2690950"/>
              <a:ext cx="351378"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latin typeface="微软雅黑" pitchFamily="34" charset="-122"/>
                  <a:ea typeface="微软雅黑" pitchFamily="34" charset="-122"/>
                </a:rPr>
                <a:t>50</a:t>
              </a: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25" name="Rectangle 30"/>
            <p:cNvSpPr>
              <a:spLocks noChangeArrowheads="1"/>
            </p:cNvSpPr>
            <p:nvPr/>
          </p:nvSpPr>
          <p:spPr bwMode="auto">
            <a:xfrm>
              <a:off x="1270980" y="2486677"/>
              <a:ext cx="351378"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latin typeface="微软雅黑" pitchFamily="34" charset="-122"/>
                  <a:ea typeface="微软雅黑" pitchFamily="34" charset="-122"/>
                </a:rPr>
                <a:t>60</a:t>
              </a: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29" name="Rectangle 31"/>
            <p:cNvSpPr>
              <a:spLocks noChangeArrowheads="1"/>
            </p:cNvSpPr>
            <p:nvPr/>
          </p:nvSpPr>
          <p:spPr bwMode="auto">
            <a:xfrm>
              <a:off x="1270980" y="2282404"/>
              <a:ext cx="351378"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latin typeface="微软雅黑" pitchFamily="34" charset="-122"/>
                  <a:ea typeface="微软雅黑" pitchFamily="34" charset="-122"/>
                </a:rPr>
                <a:t>70</a:t>
              </a: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30" name="Rectangle 32"/>
            <p:cNvSpPr>
              <a:spLocks noChangeArrowheads="1"/>
            </p:cNvSpPr>
            <p:nvPr/>
          </p:nvSpPr>
          <p:spPr bwMode="auto">
            <a:xfrm>
              <a:off x="1270980" y="2078131"/>
              <a:ext cx="351378"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latin typeface="微软雅黑" pitchFamily="34" charset="-122"/>
                  <a:ea typeface="微软雅黑" pitchFamily="34" charset="-122"/>
                </a:rPr>
                <a:t>80</a:t>
              </a: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31" name="Rectangle 33"/>
            <p:cNvSpPr>
              <a:spLocks noChangeArrowheads="1"/>
            </p:cNvSpPr>
            <p:nvPr/>
          </p:nvSpPr>
          <p:spPr bwMode="auto">
            <a:xfrm>
              <a:off x="1270980" y="1873858"/>
              <a:ext cx="351378"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latin typeface="微软雅黑" pitchFamily="34" charset="-122"/>
                  <a:ea typeface="微软雅黑" pitchFamily="34" charset="-122"/>
                </a:rPr>
                <a:t>90</a:t>
              </a:r>
              <a:endParaRPr lang="zh-CN" altLang="en-US" sz="1100" kern="0" dirty="0">
                <a:solidFill>
                  <a:schemeClr val="tx1">
                    <a:lumMod val="75000"/>
                    <a:lumOff val="25000"/>
                  </a:schemeClr>
                </a:solidFill>
                <a:latin typeface="微软雅黑" pitchFamily="34" charset="-122"/>
                <a:ea typeface="微软雅黑" pitchFamily="34" charset="-122"/>
              </a:endParaRPr>
            </a:p>
          </p:txBody>
        </p:sp>
        <p:sp>
          <p:nvSpPr>
            <p:cNvPr id="32" name="Rectangle 25"/>
            <p:cNvSpPr>
              <a:spLocks noChangeArrowheads="1"/>
            </p:cNvSpPr>
            <p:nvPr/>
          </p:nvSpPr>
          <p:spPr bwMode="auto">
            <a:xfrm>
              <a:off x="1354336" y="3712319"/>
              <a:ext cx="268022" cy="235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altLang="zh-CN" sz="1100" kern="0" dirty="0">
                  <a:solidFill>
                    <a:schemeClr val="tx1">
                      <a:lumMod val="75000"/>
                      <a:lumOff val="25000"/>
                    </a:schemeClr>
                  </a:solidFill>
                  <a:latin typeface="微软雅黑" pitchFamily="34" charset="-122"/>
                  <a:ea typeface="微软雅黑" pitchFamily="34" charset="-122"/>
                </a:rPr>
                <a:t>0</a:t>
              </a:r>
              <a:endParaRPr lang="zh-CN" altLang="en-US" sz="1100" kern="0" dirty="0">
                <a:solidFill>
                  <a:schemeClr val="tx1">
                    <a:lumMod val="75000"/>
                    <a:lumOff val="25000"/>
                  </a:schemeClr>
                </a:solidFill>
                <a:latin typeface="微软雅黑" pitchFamily="34" charset="-122"/>
                <a:ea typeface="微软雅黑" pitchFamily="34" charset="-122"/>
              </a:endParaRPr>
            </a:p>
          </p:txBody>
        </p:sp>
      </p:grpSp>
      <p:grpSp>
        <p:nvGrpSpPr>
          <p:cNvPr id="33" name="组合 32"/>
          <p:cNvGrpSpPr/>
          <p:nvPr/>
        </p:nvGrpSpPr>
        <p:grpSpPr>
          <a:xfrm>
            <a:off x="1807318" y="3698913"/>
            <a:ext cx="5815909" cy="154312"/>
            <a:chOff x="1907704" y="3936907"/>
            <a:chExt cx="5815909" cy="138881"/>
          </a:xfrm>
        </p:grpSpPr>
        <p:sp>
          <p:nvSpPr>
            <p:cNvPr id="34" name="Text Box 15"/>
            <p:cNvSpPr txBox="1">
              <a:spLocks noChangeArrowheads="1"/>
            </p:cNvSpPr>
            <p:nvPr/>
          </p:nvSpPr>
          <p:spPr bwMode="auto">
            <a:xfrm>
              <a:off x="190770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rPr>
                <a:t>1</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Box 16"/>
            <p:cNvSpPr txBox="1">
              <a:spLocks noChangeArrowheads="1"/>
            </p:cNvSpPr>
            <p:nvPr/>
          </p:nvSpPr>
          <p:spPr bwMode="auto">
            <a:xfrm>
              <a:off x="240507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rPr>
                <a:t>2</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 Box 17"/>
            <p:cNvSpPr txBox="1">
              <a:spLocks noChangeArrowheads="1"/>
            </p:cNvSpPr>
            <p:nvPr/>
          </p:nvSpPr>
          <p:spPr bwMode="auto">
            <a:xfrm>
              <a:off x="290244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rPr>
                <a:t>3</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Box 18"/>
            <p:cNvSpPr txBox="1">
              <a:spLocks noChangeArrowheads="1"/>
            </p:cNvSpPr>
            <p:nvPr/>
          </p:nvSpPr>
          <p:spPr bwMode="auto">
            <a:xfrm>
              <a:off x="339981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rPr>
                <a:t>4</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Box 19"/>
            <p:cNvSpPr txBox="1">
              <a:spLocks noChangeArrowheads="1"/>
            </p:cNvSpPr>
            <p:nvPr/>
          </p:nvSpPr>
          <p:spPr bwMode="auto">
            <a:xfrm>
              <a:off x="389718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rPr>
                <a:t>5</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Box 20"/>
            <p:cNvSpPr txBox="1">
              <a:spLocks noChangeArrowheads="1"/>
            </p:cNvSpPr>
            <p:nvPr/>
          </p:nvSpPr>
          <p:spPr bwMode="auto">
            <a:xfrm>
              <a:off x="439455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rPr>
                <a:t>6</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 Box 21"/>
            <p:cNvSpPr txBox="1">
              <a:spLocks noChangeArrowheads="1"/>
            </p:cNvSpPr>
            <p:nvPr/>
          </p:nvSpPr>
          <p:spPr bwMode="auto">
            <a:xfrm>
              <a:off x="489192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rPr>
                <a:t>7</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Box 22"/>
            <p:cNvSpPr txBox="1">
              <a:spLocks noChangeArrowheads="1"/>
            </p:cNvSpPr>
            <p:nvPr/>
          </p:nvSpPr>
          <p:spPr bwMode="auto">
            <a:xfrm>
              <a:off x="538929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rPr>
                <a:t>8</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 Box 23"/>
            <p:cNvSpPr txBox="1">
              <a:spLocks noChangeArrowheads="1"/>
            </p:cNvSpPr>
            <p:nvPr/>
          </p:nvSpPr>
          <p:spPr bwMode="auto">
            <a:xfrm>
              <a:off x="5886664" y="3936907"/>
              <a:ext cx="226378"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rPr>
                <a:t>9</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Box 23"/>
            <p:cNvSpPr txBox="1">
              <a:spLocks noChangeArrowheads="1"/>
            </p:cNvSpPr>
            <p:nvPr/>
          </p:nvSpPr>
          <p:spPr bwMode="auto">
            <a:xfrm>
              <a:off x="6384034" y="3936907"/>
              <a:ext cx="265864"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10</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 Box 23"/>
            <p:cNvSpPr txBox="1">
              <a:spLocks noChangeArrowheads="1"/>
            </p:cNvSpPr>
            <p:nvPr/>
          </p:nvSpPr>
          <p:spPr bwMode="auto">
            <a:xfrm>
              <a:off x="6920890" y="3936907"/>
              <a:ext cx="265864"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11</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 Box 23"/>
            <p:cNvSpPr txBox="1">
              <a:spLocks noChangeArrowheads="1"/>
            </p:cNvSpPr>
            <p:nvPr/>
          </p:nvSpPr>
          <p:spPr bwMode="auto">
            <a:xfrm>
              <a:off x="7457749" y="3936907"/>
              <a:ext cx="265864" cy="1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12</a:t>
              </a:r>
              <a:r>
                <a:rPr kumimoji="1"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kumimoji="1" lang="en-US" altLang="ko-K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6" name="矩形 45"/>
          <p:cNvSpPr/>
          <p:nvPr/>
        </p:nvSpPr>
        <p:spPr>
          <a:xfrm>
            <a:off x="1807310" y="2458584"/>
            <a:ext cx="216024" cy="11198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7" name="矩形 46"/>
          <p:cNvSpPr/>
          <p:nvPr/>
        </p:nvSpPr>
        <p:spPr>
          <a:xfrm>
            <a:off x="2312393" y="2557598"/>
            <a:ext cx="216024" cy="102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8" name="矩形 47"/>
          <p:cNvSpPr/>
          <p:nvPr/>
        </p:nvSpPr>
        <p:spPr>
          <a:xfrm>
            <a:off x="2817476" y="2985121"/>
            <a:ext cx="216024" cy="5933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9" name="矩形 48"/>
          <p:cNvSpPr/>
          <p:nvPr/>
        </p:nvSpPr>
        <p:spPr>
          <a:xfrm>
            <a:off x="3322559" y="2790746"/>
            <a:ext cx="216024" cy="787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0" name="矩形 49"/>
          <p:cNvSpPr/>
          <p:nvPr/>
        </p:nvSpPr>
        <p:spPr>
          <a:xfrm>
            <a:off x="3827642" y="2919839"/>
            <a:ext cx="216024" cy="6586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1" name="矩形 50"/>
          <p:cNvSpPr/>
          <p:nvPr/>
        </p:nvSpPr>
        <p:spPr>
          <a:xfrm>
            <a:off x="4332725" y="3019964"/>
            <a:ext cx="216024" cy="5585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2" name="矩形 51"/>
          <p:cNvSpPr/>
          <p:nvPr/>
        </p:nvSpPr>
        <p:spPr>
          <a:xfrm>
            <a:off x="4837808" y="2919839"/>
            <a:ext cx="216024" cy="6586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3" name="矩形 52"/>
          <p:cNvSpPr/>
          <p:nvPr/>
        </p:nvSpPr>
        <p:spPr>
          <a:xfrm>
            <a:off x="5342891" y="2815784"/>
            <a:ext cx="216024" cy="7626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4" name="矩形 53"/>
          <p:cNvSpPr/>
          <p:nvPr/>
        </p:nvSpPr>
        <p:spPr>
          <a:xfrm>
            <a:off x="5847974" y="2391782"/>
            <a:ext cx="216024" cy="11866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5" name="矩形 54"/>
          <p:cNvSpPr/>
          <p:nvPr/>
        </p:nvSpPr>
        <p:spPr>
          <a:xfrm>
            <a:off x="6353057" y="2738033"/>
            <a:ext cx="216024" cy="8404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6" name="矩形 55"/>
          <p:cNvSpPr/>
          <p:nvPr/>
        </p:nvSpPr>
        <p:spPr>
          <a:xfrm>
            <a:off x="6858140" y="3019964"/>
            <a:ext cx="216024" cy="5585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7" name="矩形 56"/>
          <p:cNvSpPr/>
          <p:nvPr/>
        </p:nvSpPr>
        <p:spPr>
          <a:xfrm>
            <a:off x="7363226" y="2790746"/>
            <a:ext cx="216024" cy="787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1602924" y="1639416"/>
            <a:ext cx="5868314" cy="822443"/>
            <a:chOff x="1703318" y="2083356"/>
            <a:chExt cx="5868314" cy="740199"/>
          </a:xfrm>
        </p:grpSpPr>
        <p:cxnSp>
          <p:nvCxnSpPr>
            <p:cNvPr id="59" name="直接连接符 58"/>
            <p:cNvCxnSpPr/>
            <p:nvPr/>
          </p:nvCxnSpPr>
          <p:spPr>
            <a:xfrm flipV="1">
              <a:off x="1703318" y="2565773"/>
              <a:ext cx="312398" cy="163722"/>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2491370" y="2477060"/>
              <a:ext cx="433781" cy="142556"/>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2925151" y="2573175"/>
              <a:ext cx="605814" cy="40137"/>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3533187" y="2573175"/>
              <a:ext cx="876505" cy="25038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4409692" y="2522020"/>
              <a:ext cx="914400" cy="301535"/>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324092" y="2518236"/>
              <a:ext cx="227205" cy="95076"/>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5551297" y="2416856"/>
              <a:ext cx="505083" cy="20276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6056380" y="2416856"/>
              <a:ext cx="397071" cy="80273"/>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6453451" y="2456992"/>
              <a:ext cx="505083" cy="40137"/>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958534" y="2083356"/>
              <a:ext cx="613098" cy="373637"/>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2015716" y="2477060"/>
              <a:ext cx="475654" cy="96116"/>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0" name="椭圆形标注 69"/>
          <p:cNvSpPr/>
          <p:nvPr/>
        </p:nvSpPr>
        <p:spPr>
          <a:xfrm>
            <a:off x="3935655" y="1674589"/>
            <a:ext cx="1066090" cy="616968"/>
          </a:xfrm>
          <a:prstGeom prst="wedgeEllipseCallout">
            <a:avLst>
              <a:gd name="adj1" fmla="val -14557"/>
              <a:gd name="adj2" fmla="val 6963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标注此处发生了什么？</a:t>
            </a:r>
          </a:p>
        </p:txBody>
      </p:sp>
      <p:sp>
        <p:nvSpPr>
          <p:cNvPr id="71" name="KSO_Shape"/>
          <p:cNvSpPr/>
          <p:nvPr/>
        </p:nvSpPr>
        <p:spPr>
          <a:xfrm>
            <a:off x="6176250" y="2156059"/>
            <a:ext cx="920066" cy="489660"/>
          </a:xfrm>
          <a:prstGeom prst="wedgeRoundRectCallout">
            <a:avLst>
              <a:gd name="adj1" fmla="val -63739"/>
              <a:gd name="adj2" fmla="val -9872"/>
              <a:gd name="adj3" fmla="val 16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标注此处发生了什么？</a:t>
            </a:r>
          </a:p>
        </p:txBody>
      </p:sp>
      <p:sp>
        <p:nvSpPr>
          <p:cNvPr id="72" name="Text Box 23"/>
          <p:cNvSpPr txBox="1">
            <a:spLocks noChangeArrowheads="1"/>
          </p:cNvSpPr>
          <p:nvPr/>
        </p:nvSpPr>
        <p:spPr bwMode="auto">
          <a:xfrm>
            <a:off x="1120056" y="971607"/>
            <a:ext cx="569905" cy="115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rstTxWarp prst="textPlain">
              <a:avLst/>
            </a:prstTxWarp>
            <a:spAutoFit/>
          </a:bodyPr>
          <a:lstStyle/>
          <a:p>
            <a:pPr algn="ctr" latinLnBrk="1"/>
            <a:r>
              <a:rPr kumimoji="1"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单位：亿元</a:t>
            </a:r>
            <a:endParaRPr kumimoji="1" lang="en-US" altLang="ko-KR" sz="10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3" name="TextBox 91"/>
          <p:cNvSpPr txBox="1"/>
          <p:nvPr/>
        </p:nvSpPr>
        <p:spPr>
          <a:xfrm>
            <a:off x="611560" y="4182298"/>
            <a:ext cx="7768526" cy="332399"/>
          </a:xfrm>
          <a:prstGeom prst="rect">
            <a:avLst/>
          </a:prstGeom>
          <a:noFill/>
        </p:spPr>
        <p:txBody>
          <a:bodyPr wrap="square" rtlCol="0">
            <a:spAutoFit/>
          </a:bodyPr>
          <a:lstStyle/>
          <a:p>
            <a:pPr algn="ctr">
              <a:lnSpc>
                <a:spcPct val="130000"/>
              </a:lnSpc>
              <a:buClr>
                <a:srgbClr val="C00000"/>
              </a:buClr>
              <a:defRPr/>
            </a:pPr>
            <a:r>
              <a:rPr lang="zh-CN" altLang="en-US" sz="1200" kern="0" dirty="0">
                <a:solidFill>
                  <a:schemeClr val="tx1">
                    <a:lumMod val="75000"/>
                    <a:lumOff val="25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400" kern="0" dirty="0">
              <a:solidFill>
                <a:schemeClr val="tx1">
                  <a:lumMod val="75000"/>
                  <a:lumOff val="25000"/>
                </a:schemeClr>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Tree>
    <p:extLst>
      <p:ext uri="{BB962C8B-B14F-4D97-AF65-F5344CB8AC3E}">
        <p14:creationId xmlns:p14="http://schemas.microsoft.com/office/powerpoint/2010/main" val="2490525669"/>
      </p:ext>
    </p:extLst>
  </p:cSld>
  <p:clrMapOvr>
    <a:masterClrMapping/>
  </p:clrMapOvr>
  <p:transition spd="slow"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18" presetClass="entr" presetSubtype="3"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strips(upRight)">
                                      <p:cBhvr>
                                        <p:cTn id="11" dur="500"/>
                                        <p:tgtEl>
                                          <p:spTgt spid="1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par>
                                <p:cTn id="16" presetID="22" presetClass="entr" presetSubtype="4"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1500"/>
                            </p:stCondLst>
                            <p:childTnLst>
                              <p:par>
                                <p:cTn id="20" presetID="16" presetClass="entr" presetSubtype="21"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barn(inVertical)">
                                      <p:cBhvr>
                                        <p:cTn id="22" dur="500"/>
                                        <p:tgtEl>
                                          <p:spTgt spid="72"/>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wipe(down)">
                                      <p:cBhvr>
                                        <p:cTn id="30" dur="500"/>
                                        <p:tgtEl>
                                          <p:spTgt spid="46"/>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down)">
                                      <p:cBhvr>
                                        <p:cTn id="33" dur="500"/>
                                        <p:tgtEl>
                                          <p:spTgt spid="47"/>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down)">
                                      <p:cBhvr>
                                        <p:cTn id="36" dur="500"/>
                                        <p:tgtEl>
                                          <p:spTgt spid="48"/>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down)">
                                      <p:cBhvr>
                                        <p:cTn id="39" dur="500"/>
                                        <p:tgtEl>
                                          <p:spTgt spid="49"/>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wipe(down)">
                                      <p:cBhvr>
                                        <p:cTn id="42" dur="500"/>
                                        <p:tgtEl>
                                          <p:spTgt spid="50"/>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ipe(down)">
                                      <p:cBhvr>
                                        <p:cTn id="45" dur="500"/>
                                        <p:tgtEl>
                                          <p:spTgt spid="51"/>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wipe(down)">
                                      <p:cBhvr>
                                        <p:cTn id="48" dur="500"/>
                                        <p:tgtEl>
                                          <p:spTgt spid="52"/>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wipe(down)">
                                      <p:cBhvr>
                                        <p:cTn id="51" dur="500"/>
                                        <p:tgtEl>
                                          <p:spTgt spid="53"/>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54"/>
                                        </p:tgtEl>
                                        <p:attrNameLst>
                                          <p:attrName>style.visibility</p:attrName>
                                        </p:attrNameLst>
                                      </p:cBhvr>
                                      <p:to>
                                        <p:strVal val="visible"/>
                                      </p:to>
                                    </p:set>
                                    <p:animEffect transition="in" filter="wipe(down)">
                                      <p:cBhvr>
                                        <p:cTn id="54" dur="500"/>
                                        <p:tgtEl>
                                          <p:spTgt spid="54"/>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wipe(down)">
                                      <p:cBhvr>
                                        <p:cTn id="57" dur="500"/>
                                        <p:tgtEl>
                                          <p:spTgt spid="55"/>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wipe(down)">
                                      <p:cBhvr>
                                        <p:cTn id="60" dur="500"/>
                                        <p:tgtEl>
                                          <p:spTgt spid="56"/>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down)">
                                      <p:cBhvr>
                                        <p:cTn id="63" dur="500"/>
                                        <p:tgtEl>
                                          <p:spTgt spid="57"/>
                                        </p:tgtEl>
                                      </p:cBhvr>
                                    </p:animEffect>
                                  </p:childTnLst>
                                </p:cTn>
                              </p:par>
                            </p:childTnLst>
                          </p:cTn>
                        </p:par>
                        <p:par>
                          <p:cTn id="64" fill="hold">
                            <p:stCondLst>
                              <p:cond delay="3000"/>
                            </p:stCondLst>
                            <p:childTnLst>
                              <p:par>
                                <p:cTn id="65" presetID="22" presetClass="entr" presetSubtype="8"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wipe(left)">
                                      <p:cBhvr>
                                        <p:cTn id="67" dur="500"/>
                                        <p:tgtEl>
                                          <p:spTgt spid="58"/>
                                        </p:tgtEl>
                                      </p:cBhvr>
                                    </p:animEffect>
                                  </p:childTnLst>
                                </p:cTn>
                              </p:par>
                            </p:childTnLst>
                          </p:cTn>
                        </p:par>
                        <p:par>
                          <p:cTn id="68" fill="hold">
                            <p:stCondLst>
                              <p:cond delay="3500"/>
                            </p:stCondLst>
                            <p:childTnLst>
                              <p:par>
                                <p:cTn id="69" presetID="47" presetClass="entr" presetSubtype="0" fill="hold" grpId="0" nodeType="afterEffect">
                                  <p:stCondLst>
                                    <p:cond delay="0"/>
                                  </p:stCondLst>
                                  <p:childTnLst>
                                    <p:set>
                                      <p:cBhvr>
                                        <p:cTn id="70" dur="1" fill="hold">
                                          <p:stCondLst>
                                            <p:cond delay="0"/>
                                          </p:stCondLst>
                                        </p:cTn>
                                        <p:tgtEl>
                                          <p:spTgt spid="70"/>
                                        </p:tgtEl>
                                        <p:attrNameLst>
                                          <p:attrName>style.visibility</p:attrName>
                                        </p:attrNameLst>
                                      </p:cBhvr>
                                      <p:to>
                                        <p:strVal val="visible"/>
                                      </p:to>
                                    </p:set>
                                    <p:animEffect transition="in" filter="fade">
                                      <p:cBhvr>
                                        <p:cTn id="71" dur="500"/>
                                        <p:tgtEl>
                                          <p:spTgt spid="70"/>
                                        </p:tgtEl>
                                      </p:cBhvr>
                                    </p:animEffect>
                                    <p:anim calcmode="lin" valueType="num">
                                      <p:cBhvr>
                                        <p:cTn id="72" dur="500" fill="hold"/>
                                        <p:tgtEl>
                                          <p:spTgt spid="70"/>
                                        </p:tgtEl>
                                        <p:attrNameLst>
                                          <p:attrName>ppt_x</p:attrName>
                                        </p:attrNameLst>
                                      </p:cBhvr>
                                      <p:tavLst>
                                        <p:tav tm="0">
                                          <p:val>
                                            <p:strVal val="#ppt_x"/>
                                          </p:val>
                                        </p:tav>
                                        <p:tav tm="100000">
                                          <p:val>
                                            <p:strVal val="#ppt_x"/>
                                          </p:val>
                                        </p:tav>
                                      </p:tavLst>
                                    </p:anim>
                                    <p:anim calcmode="lin" valueType="num">
                                      <p:cBhvr>
                                        <p:cTn id="73" dur="500" fill="hold"/>
                                        <p:tgtEl>
                                          <p:spTgt spid="70"/>
                                        </p:tgtEl>
                                        <p:attrNameLst>
                                          <p:attrName>ppt_y</p:attrName>
                                        </p:attrNameLst>
                                      </p:cBhvr>
                                      <p:tavLst>
                                        <p:tav tm="0">
                                          <p:val>
                                            <p:strVal val="#ppt_y-.1"/>
                                          </p:val>
                                        </p:tav>
                                        <p:tav tm="100000">
                                          <p:val>
                                            <p:strVal val="#ppt_y"/>
                                          </p:val>
                                        </p:tav>
                                      </p:tavLst>
                                    </p:anim>
                                  </p:childTnLst>
                                </p:cTn>
                              </p:par>
                            </p:childTnLst>
                          </p:cTn>
                        </p:par>
                        <p:par>
                          <p:cTn id="74" fill="hold">
                            <p:stCondLst>
                              <p:cond delay="4000"/>
                            </p:stCondLst>
                            <p:childTnLst>
                              <p:par>
                                <p:cTn id="75" presetID="26" presetClass="emph" presetSubtype="0" fill="hold" grpId="1" nodeType="afterEffect">
                                  <p:stCondLst>
                                    <p:cond delay="0"/>
                                  </p:stCondLst>
                                  <p:childTnLst>
                                    <p:animEffect transition="out" filter="fade">
                                      <p:cBhvr>
                                        <p:cTn id="76" dur="250" tmFilter="0, 0; .2, .5; .8, .5; 1, 0"/>
                                        <p:tgtEl>
                                          <p:spTgt spid="70"/>
                                        </p:tgtEl>
                                      </p:cBhvr>
                                    </p:animEffect>
                                    <p:animScale>
                                      <p:cBhvr>
                                        <p:cTn id="77" dur="125" autoRev="1" fill="hold"/>
                                        <p:tgtEl>
                                          <p:spTgt spid="70"/>
                                        </p:tgtEl>
                                      </p:cBhvr>
                                      <p:by x="105000" y="105000"/>
                                    </p:animScale>
                                  </p:childTnLst>
                                </p:cTn>
                              </p:par>
                            </p:childTnLst>
                          </p:cTn>
                        </p:par>
                        <p:par>
                          <p:cTn id="78" fill="hold">
                            <p:stCondLst>
                              <p:cond delay="4250"/>
                            </p:stCondLst>
                            <p:childTnLst>
                              <p:par>
                                <p:cTn id="79" presetID="47" presetClass="entr" presetSubtype="0" fill="hold" grpId="0" nodeType="after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fade">
                                      <p:cBhvr>
                                        <p:cTn id="81" dur="500"/>
                                        <p:tgtEl>
                                          <p:spTgt spid="71"/>
                                        </p:tgtEl>
                                      </p:cBhvr>
                                    </p:animEffect>
                                    <p:anim calcmode="lin" valueType="num">
                                      <p:cBhvr>
                                        <p:cTn id="82" dur="500" fill="hold"/>
                                        <p:tgtEl>
                                          <p:spTgt spid="71"/>
                                        </p:tgtEl>
                                        <p:attrNameLst>
                                          <p:attrName>ppt_x</p:attrName>
                                        </p:attrNameLst>
                                      </p:cBhvr>
                                      <p:tavLst>
                                        <p:tav tm="0">
                                          <p:val>
                                            <p:strVal val="#ppt_x"/>
                                          </p:val>
                                        </p:tav>
                                        <p:tav tm="100000">
                                          <p:val>
                                            <p:strVal val="#ppt_x"/>
                                          </p:val>
                                        </p:tav>
                                      </p:tavLst>
                                    </p:anim>
                                    <p:anim calcmode="lin" valueType="num">
                                      <p:cBhvr>
                                        <p:cTn id="83" dur="500" fill="hold"/>
                                        <p:tgtEl>
                                          <p:spTgt spid="71"/>
                                        </p:tgtEl>
                                        <p:attrNameLst>
                                          <p:attrName>ppt_y</p:attrName>
                                        </p:attrNameLst>
                                      </p:cBhvr>
                                      <p:tavLst>
                                        <p:tav tm="0">
                                          <p:val>
                                            <p:strVal val="#ppt_y-.1"/>
                                          </p:val>
                                        </p:tav>
                                        <p:tav tm="100000">
                                          <p:val>
                                            <p:strVal val="#ppt_y"/>
                                          </p:val>
                                        </p:tav>
                                      </p:tavLst>
                                    </p:anim>
                                  </p:childTnLst>
                                </p:cTn>
                              </p:par>
                            </p:childTnLst>
                          </p:cTn>
                        </p:par>
                        <p:par>
                          <p:cTn id="84" fill="hold">
                            <p:stCondLst>
                              <p:cond delay="4750"/>
                            </p:stCondLst>
                            <p:childTnLst>
                              <p:par>
                                <p:cTn id="85" presetID="26" presetClass="emph" presetSubtype="0" fill="hold" grpId="1" nodeType="afterEffect">
                                  <p:stCondLst>
                                    <p:cond delay="0"/>
                                  </p:stCondLst>
                                  <p:childTnLst>
                                    <p:animEffect transition="out" filter="fade">
                                      <p:cBhvr>
                                        <p:cTn id="86" dur="250" tmFilter="0, 0; .2, .5; .8, .5; 1, 0"/>
                                        <p:tgtEl>
                                          <p:spTgt spid="71"/>
                                        </p:tgtEl>
                                      </p:cBhvr>
                                    </p:animEffect>
                                    <p:animScale>
                                      <p:cBhvr>
                                        <p:cTn id="87" dur="125" autoRev="1" fill="hold"/>
                                        <p:tgtEl>
                                          <p:spTgt spid="71"/>
                                        </p:tgtEl>
                                      </p:cBhvr>
                                      <p:by x="105000" y="105000"/>
                                    </p:animScale>
                                  </p:childTnLst>
                                </p:cTn>
                              </p:par>
                            </p:childTnLst>
                          </p:cTn>
                        </p:par>
                        <p:par>
                          <p:cTn id="88" fill="hold">
                            <p:stCondLst>
                              <p:cond delay="5000"/>
                            </p:stCondLst>
                            <p:childTnLst>
                              <p:par>
                                <p:cTn id="89" presetID="22" presetClass="entr" presetSubtype="8" fill="hold" grpId="0" nodeType="afterEffect">
                                  <p:stCondLst>
                                    <p:cond delay="0"/>
                                  </p:stCondLst>
                                  <p:childTnLst>
                                    <p:set>
                                      <p:cBhvr>
                                        <p:cTn id="90" dur="1" fill="hold">
                                          <p:stCondLst>
                                            <p:cond delay="0"/>
                                          </p:stCondLst>
                                        </p:cTn>
                                        <p:tgtEl>
                                          <p:spTgt spid="73"/>
                                        </p:tgtEl>
                                        <p:attrNameLst>
                                          <p:attrName>style.visibility</p:attrName>
                                        </p:attrNameLst>
                                      </p:cBhvr>
                                      <p:to>
                                        <p:strVal val="visible"/>
                                      </p:to>
                                    </p:set>
                                    <p:animEffect transition="in" filter="wipe(left)">
                                      <p:cBhvr>
                                        <p:cTn id="91"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70" grpId="0" animBg="1"/>
      <p:bldP spid="70" grpId="1" animBg="1"/>
      <p:bldP spid="71" grpId="0" animBg="1"/>
      <p:bldP spid="71" grpId="1" animBg="1"/>
      <p:bldP spid="72" grpId="0"/>
      <p:bldP spid="7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Other_18"/>
          <p:cNvSpPr/>
          <p:nvPr>
            <p:custDataLst>
              <p:tags r:id="rId1"/>
            </p:custDataLst>
          </p:nvPr>
        </p:nvSpPr>
        <p:spPr>
          <a:xfrm>
            <a:off x="4834234" y="1934940"/>
            <a:ext cx="165851" cy="194184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6" name="MH_Other_1"/>
          <p:cNvSpPr/>
          <p:nvPr>
            <p:custDataLst>
              <p:tags r:id="rId2"/>
            </p:custDataLst>
          </p:nvPr>
        </p:nvSpPr>
        <p:spPr>
          <a:xfrm>
            <a:off x="4834234" y="1938125"/>
            <a:ext cx="165851" cy="19386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7" name="MH_Other_2"/>
          <p:cNvSpPr/>
          <p:nvPr>
            <p:custDataLst>
              <p:tags r:id="rId3"/>
            </p:custDataLst>
          </p:nvPr>
        </p:nvSpPr>
        <p:spPr>
          <a:xfrm>
            <a:off x="2104969"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 name="MH_Other_3"/>
          <p:cNvSpPr/>
          <p:nvPr>
            <p:custDataLst>
              <p:tags r:id="rId4"/>
            </p:custDataLst>
          </p:nvPr>
        </p:nvSpPr>
        <p:spPr>
          <a:xfrm>
            <a:off x="229700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 name="MH_Other_4"/>
          <p:cNvSpPr/>
          <p:nvPr>
            <p:custDataLst>
              <p:tags r:id="rId5"/>
            </p:custDataLst>
          </p:nvPr>
        </p:nvSpPr>
        <p:spPr>
          <a:xfrm>
            <a:off x="2104969" y="3532793"/>
            <a:ext cx="164396" cy="3439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0" name="MH_Other_5"/>
          <p:cNvSpPr/>
          <p:nvPr>
            <p:custDataLst>
              <p:tags r:id="rId6"/>
            </p:custDataLst>
          </p:nvPr>
        </p:nvSpPr>
        <p:spPr>
          <a:xfrm>
            <a:off x="2297007" y="2399966"/>
            <a:ext cx="164396" cy="14768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1" name="MH_SubTitle_1"/>
          <p:cNvSpPr txBox="1"/>
          <p:nvPr>
            <p:custDataLst>
              <p:tags r:id="rId7"/>
            </p:custDataLst>
          </p:nvPr>
        </p:nvSpPr>
        <p:spPr>
          <a:xfrm>
            <a:off x="2098927" y="3947876"/>
            <a:ext cx="348167" cy="198619"/>
          </a:xfrm>
          <a:prstGeom prst="rect">
            <a:avLst/>
          </a:prstGeom>
          <a:noFill/>
        </p:spPr>
        <p:txBody>
          <a:bodyPr lIns="0" tIns="0" rIns="0" bIns="0" numCol="1">
            <a:prstTxWarp prst="textPlain">
              <a:avLst/>
            </a:prstTxWarp>
          </a:bodyPr>
          <a:lstStyle/>
          <a:p>
            <a:pPr algn="ctr">
              <a:lnSpc>
                <a:spcPct val="150000"/>
              </a:lnSpc>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南京</a:t>
            </a:r>
          </a:p>
        </p:txBody>
      </p:sp>
      <p:sp>
        <p:nvSpPr>
          <p:cNvPr id="12" name="MH_Other_6"/>
          <p:cNvSpPr/>
          <p:nvPr>
            <p:custDataLst>
              <p:tags r:id="rId8"/>
            </p:custDataLst>
          </p:nvPr>
        </p:nvSpPr>
        <p:spPr>
          <a:xfrm>
            <a:off x="2782920"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3" name="MH_Other_7"/>
          <p:cNvSpPr/>
          <p:nvPr>
            <p:custDataLst>
              <p:tags r:id="rId9"/>
            </p:custDataLst>
          </p:nvPr>
        </p:nvSpPr>
        <p:spPr>
          <a:xfrm>
            <a:off x="297495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4" name="MH_Other_8"/>
          <p:cNvSpPr/>
          <p:nvPr>
            <p:custDataLst>
              <p:tags r:id="rId10"/>
            </p:custDataLst>
          </p:nvPr>
        </p:nvSpPr>
        <p:spPr>
          <a:xfrm>
            <a:off x="2782920" y="3120857"/>
            <a:ext cx="164396" cy="7559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5" name="MH_Other_9"/>
          <p:cNvSpPr/>
          <p:nvPr>
            <p:custDataLst>
              <p:tags r:id="rId11"/>
            </p:custDataLst>
          </p:nvPr>
        </p:nvSpPr>
        <p:spPr>
          <a:xfrm>
            <a:off x="2974957" y="2540109"/>
            <a:ext cx="164396" cy="13366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6" name="MH_SubTitle_2"/>
          <p:cNvSpPr txBox="1"/>
          <p:nvPr>
            <p:custDataLst>
              <p:tags r:id="rId12"/>
            </p:custDataLst>
          </p:nvPr>
        </p:nvSpPr>
        <p:spPr>
          <a:xfrm>
            <a:off x="2789962" y="3947876"/>
            <a:ext cx="348168" cy="198619"/>
          </a:xfrm>
          <a:prstGeom prst="rect">
            <a:avLst/>
          </a:prstGeom>
          <a:noFill/>
        </p:spPr>
        <p:txBody>
          <a:bodyPr lIns="0" tIns="0" rIns="0" bIns="0" numCol="1">
            <a:prstTxWarp prst="textPlain">
              <a:avLst/>
            </a:prstTxWarp>
          </a:bodyPr>
          <a:lstStyle/>
          <a:p>
            <a:pPr algn="ctr">
              <a:lnSpc>
                <a:spcPct val="150000"/>
              </a:lnSpc>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武汉</a:t>
            </a:r>
          </a:p>
        </p:txBody>
      </p:sp>
      <p:sp>
        <p:nvSpPr>
          <p:cNvPr id="17" name="MH_Other_10"/>
          <p:cNvSpPr/>
          <p:nvPr>
            <p:custDataLst>
              <p:tags r:id="rId13"/>
            </p:custDataLst>
          </p:nvPr>
        </p:nvSpPr>
        <p:spPr>
          <a:xfrm>
            <a:off x="3463780"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8" name="MH_Other_11"/>
          <p:cNvSpPr/>
          <p:nvPr>
            <p:custDataLst>
              <p:tags r:id="rId14"/>
            </p:custDataLst>
          </p:nvPr>
        </p:nvSpPr>
        <p:spPr>
          <a:xfrm>
            <a:off x="365581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9" name="MH_Other_12"/>
          <p:cNvSpPr/>
          <p:nvPr>
            <p:custDataLst>
              <p:tags r:id="rId15"/>
            </p:custDataLst>
          </p:nvPr>
        </p:nvSpPr>
        <p:spPr>
          <a:xfrm>
            <a:off x="3463780" y="3483956"/>
            <a:ext cx="164396" cy="3928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0" name="MH_Other_13"/>
          <p:cNvSpPr/>
          <p:nvPr>
            <p:custDataLst>
              <p:tags r:id="rId16"/>
            </p:custDataLst>
          </p:nvPr>
        </p:nvSpPr>
        <p:spPr>
          <a:xfrm>
            <a:off x="3655817" y="2773683"/>
            <a:ext cx="164396" cy="11031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1" name="MH_SubTitle_3"/>
          <p:cNvSpPr txBox="1"/>
          <p:nvPr>
            <p:custDataLst>
              <p:tags r:id="rId17"/>
            </p:custDataLst>
          </p:nvPr>
        </p:nvSpPr>
        <p:spPr>
          <a:xfrm>
            <a:off x="3482461" y="3947876"/>
            <a:ext cx="348168" cy="198619"/>
          </a:xfrm>
          <a:prstGeom prst="rect">
            <a:avLst/>
          </a:prstGeom>
          <a:noFill/>
        </p:spPr>
        <p:txBody>
          <a:bodyPr lIns="0" tIns="0" rIns="0" bIns="0" numCol="1">
            <a:prstTxWarp prst="textPlain">
              <a:avLst/>
            </a:prstTxWarp>
          </a:bodyPr>
          <a:lstStyle/>
          <a:p>
            <a:pPr algn="ctr">
              <a:lnSpc>
                <a:spcPct val="150000"/>
              </a:lnSpc>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无锡</a:t>
            </a:r>
          </a:p>
        </p:txBody>
      </p:sp>
      <p:sp>
        <p:nvSpPr>
          <p:cNvPr id="22" name="MH_Other_14"/>
          <p:cNvSpPr/>
          <p:nvPr>
            <p:custDataLst>
              <p:tags r:id="rId18"/>
            </p:custDataLst>
          </p:nvPr>
        </p:nvSpPr>
        <p:spPr>
          <a:xfrm>
            <a:off x="4147558"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3" name="MH_Other_15"/>
          <p:cNvSpPr/>
          <p:nvPr>
            <p:custDataLst>
              <p:tags r:id="rId19"/>
            </p:custDataLst>
          </p:nvPr>
        </p:nvSpPr>
        <p:spPr>
          <a:xfrm>
            <a:off x="433958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4" name="MH_Other_16"/>
          <p:cNvSpPr/>
          <p:nvPr>
            <p:custDataLst>
              <p:tags r:id="rId20"/>
            </p:custDataLst>
          </p:nvPr>
        </p:nvSpPr>
        <p:spPr>
          <a:xfrm>
            <a:off x="4147558" y="2831014"/>
            <a:ext cx="165851" cy="10457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5" name="MH_Other_17"/>
          <p:cNvSpPr/>
          <p:nvPr>
            <p:custDataLst>
              <p:tags r:id="rId21"/>
            </p:custDataLst>
          </p:nvPr>
        </p:nvSpPr>
        <p:spPr>
          <a:xfrm>
            <a:off x="4339587" y="2576205"/>
            <a:ext cx="164396" cy="13005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9" name="MH_SubTitle_4"/>
          <p:cNvSpPr txBox="1"/>
          <p:nvPr>
            <p:custDataLst>
              <p:tags r:id="rId22"/>
            </p:custDataLst>
          </p:nvPr>
        </p:nvSpPr>
        <p:spPr>
          <a:xfrm>
            <a:off x="4173512" y="3947876"/>
            <a:ext cx="348167" cy="198619"/>
          </a:xfrm>
          <a:prstGeom prst="rect">
            <a:avLst/>
          </a:prstGeom>
          <a:noFill/>
        </p:spPr>
        <p:txBody>
          <a:bodyPr lIns="0" tIns="0" rIns="0" bIns="0" numCol="1">
            <a:prstTxWarp prst="textPlain">
              <a:avLst/>
            </a:prstTxWarp>
          </a:bodyPr>
          <a:lstStyle/>
          <a:p>
            <a:pPr algn="ctr">
              <a:lnSpc>
                <a:spcPct val="150000"/>
              </a:lnSpc>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杭州</a:t>
            </a:r>
          </a:p>
        </p:txBody>
      </p:sp>
      <p:sp>
        <p:nvSpPr>
          <p:cNvPr id="30" name="MH_Other_19"/>
          <p:cNvSpPr/>
          <p:nvPr>
            <p:custDataLst>
              <p:tags r:id="rId23"/>
            </p:custDataLst>
          </p:nvPr>
        </p:nvSpPr>
        <p:spPr>
          <a:xfrm>
            <a:off x="502626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1" name="MH_Other_20"/>
          <p:cNvSpPr/>
          <p:nvPr>
            <p:custDataLst>
              <p:tags r:id="rId24"/>
            </p:custDataLst>
          </p:nvPr>
        </p:nvSpPr>
        <p:spPr>
          <a:xfrm>
            <a:off x="5026267" y="2876667"/>
            <a:ext cx="164396" cy="10001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2" name="MH_SubTitle_5"/>
          <p:cNvSpPr txBox="1"/>
          <p:nvPr>
            <p:custDataLst>
              <p:tags r:id="rId25"/>
            </p:custDataLst>
          </p:nvPr>
        </p:nvSpPr>
        <p:spPr>
          <a:xfrm>
            <a:off x="4864549" y="3947876"/>
            <a:ext cx="348168" cy="198619"/>
          </a:xfrm>
          <a:prstGeom prst="rect">
            <a:avLst/>
          </a:prstGeom>
          <a:noFill/>
        </p:spPr>
        <p:txBody>
          <a:bodyPr lIns="0" tIns="0" rIns="0" bIns="0" numCol="1">
            <a:prstTxWarp prst="textPlain">
              <a:avLst/>
            </a:prstTxWarp>
          </a:bodyPr>
          <a:lstStyle/>
          <a:p>
            <a:pPr algn="ctr">
              <a:lnSpc>
                <a:spcPct val="150000"/>
              </a:lnSpc>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宁波</a:t>
            </a:r>
          </a:p>
        </p:txBody>
      </p:sp>
      <p:sp>
        <p:nvSpPr>
          <p:cNvPr id="33" name="MH_Other_21"/>
          <p:cNvSpPr/>
          <p:nvPr>
            <p:custDataLst>
              <p:tags r:id="rId26"/>
            </p:custDataLst>
          </p:nvPr>
        </p:nvSpPr>
        <p:spPr>
          <a:xfrm>
            <a:off x="5523826"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4" name="MH_Other_22"/>
          <p:cNvSpPr/>
          <p:nvPr>
            <p:custDataLst>
              <p:tags r:id="rId27"/>
            </p:custDataLst>
          </p:nvPr>
        </p:nvSpPr>
        <p:spPr>
          <a:xfrm>
            <a:off x="5715864"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5" name="MH_Other_23"/>
          <p:cNvSpPr/>
          <p:nvPr>
            <p:custDataLst>
              <p:tags r:id="rId28"/>
            </p:custDataLst>
          </p:nvPr>
        </p:nvSpPr>
        <p:spPr>
          <a:xfrm>
            <a:off x="5523826" y="3077325"/>
            <a:ext cx="165851" cy="7994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6" name="MH_Other_24"/>
          <p:cNvSpPr/>
          <p:nvPr>
            <p:custDataLst>
              <p:tags r:id="rId29"/>
            </p:custDataLst>
          </p:nvPr>
        </p:nvSpPr>
        <p:spPr>
          <a:xfrm>
            <a:off x="5715864" y="2941430"/>
            <a:ext cx="165851" cy="9353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7" name="MH_SubTitle_6"/>
          <p:cNvSpPr txBox="1"/>
          <p:nvPr>
            <p:custDataLst>
              <p:tags r:id="rId30"/>
            </p:custDataLst>
          </p:nvPr>
        </p:nvSpPr>
        <p:spPr>
          <a:xfrm>
            <a:off x="5555601" y="3947876"/>
            <a:ext cx="348167" cy="198619"/>
          </a:xfrm>
          <a:prstGeom prst="rect">
            <a:avLst/>
          </a:prstGeom>
          <a:noFill/>
        </p:spPr>
        <p:txBody>
          <a:bodyPr lIns="0" tIns="0" rIns="0" bIns="0" numCol="1">
            <a:prstTxWarp prst="textPlain">
              <a:avLst/>
            </a:prstTxWarp>
          </a:bodyPr>
          <a:lstStyle/>
          <a:p>
            <a:pPr algn="ctr">
              <a:lnSpc>
                <a:spcPct val="150000"/>
              </a:lnSpc>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上海</a:t>
            </a:r>
          </a:p>
        </p:txBody>
      </p:sp>
      <p:sp>
        <p:nvSpPr>
          <p:cNvPr id="38" name="MH_Other_25"/>
          <p:cNvSpPr/>
          <p:nvPr>
            <p:custDataLst>
              <p:tags r:id="rId31"/>
            </p:custDataLst>
          </p:nvPr>
        </p:nvSpPr>
        <p:spPr>
          <a:xfrm>
            <a:off x="6217775" y="1934940"/>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9" name="MH_Other_26"/>
          <p:cNvSpPr/>
          <p:nvPr>
            <p:custDataLst>
              <p:tags r:id="rId32"/>
            </p:custDataLst>
          </p:nvPr>
        </p:nvSpPr>
        <p:spPr>
          <a:xfrm>
            <a:off x="6408362"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0" name="MH_Other_27"/>
          <p:cNvSpPr/>
          <p:nvPr>
            <p:custDataLst>
              <p:tags r:id="rId33"/>
            </p:custDataLst>
          </p:nvPr>
        </p:nvSpPr>
        <p:spPr>
          <a:xfrm>
            <a:off x="6217775" y="2876667"/>
            <a:ext cx="164395" cy="10001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1" name="MH_Other_28"/>
          <p:cNvSpPr/>
          <p:nvPr>
            <p:custDataLst>
              <p:tags r:id="rId34"/>
            </p:custDataLst>
          </p:nvPr>
        </p:nvSpPr>
        <p:spPr>
          <a:xfrm>
            <a:off x="6408362" y="2773683"/>
            <a:ext cx="165851" cy="11031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2" name="MH_SubTitle_7"/>
          <p:cNvSpPr txBox="1"/>
          <p:nvPr>
            <p:custDataLst>
              <p:tags r:id="rId35"/>
            </p:custDataLst>
          </p:nvPr>
        </p:nvSpPr>
        <p:spPr>
          <a:xfrm>
            <a:off x="6224165" y="3947876"/>
            <a:ext cx="348846" cy="198619"/>
          </a:xfrm>
          <a:prstGeom prst="rect">
            <a:avLst/>
          </a:prstGeom>
          <a:noFill/>
        </p:spPr>
        <p:txBody>
          <a:bodyPr lIns="0" tIns="0" rIns="0" bIns="0" numCol="1">
            <a:prstTxWarp prst="textPlain">
              <a:avLst/>
            </a:prstTxWarp>
          </a:bodyPr>
          <a:lstStyle/>
          <a:p>
            <a:pPr algn="ctr">
              <a:lnSpc>
                <a:spcPct val="150000"/>
              </a:lnSpc>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北京</a:t>
            </a:r>
          </a:p>
        </p:txBody>
      </p:sp>
      <p:sp>
        <p:nvSpPr>
          <p:cNvPr id="43" name="MH_Other_29"/>
          <p:cNvSpPr/>
          <p:nvPr>
            <p:custDataLst>
              <p:tags r:id="rId36"/>
            </p:custDataLst>
          </p:nvPr>
        </p:nvSpPr>
        <p:spPr>
          <a:xfrm>
            <a:off x="6913189" y="1934940"/>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4" name="MH_Other_30"/>
          <p:cNvSpPr/>
          <p:nvPr>
            <p:custDataLst>
              <p:tags r:id="rId37"/>
            </p:custDataLst>
          </p:nvPr>
        </p:nvSpPr>
        <p:spPr>
          <a:xfrm>
            <a:off x="7105227" y="1934940"/>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5" name="MH_Other_31"/>
          <p:cNvSpPr/>
          <p:nvPr>
            <p:custDataLst>
              <p:tags r:id="rId38"/>
            </p:custDataLst>
          </p:nvPr>
        </p:nvSpPr>
        <p:spPr>
          <a:xfrm>
            <a:off x="6913182" y="3619302"/>
            <a:ext cx="164394" cy="2468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0">
              <a:solidFill>
                <a:schemeClr val="accent1"/>
              </a:solidFill>
              <a:latin typeface="微软雅黑" panose="020B0503020204020204" pitchFamily="34" charset="-122"/>
              <a:ea typeface="微软雅黑" panose="020B0503020204020204" pitchFamily="34" charset="-122"/>
            </a:endParaRPr>
          </a:p>
        </p:txBody>
      </p:sp>
      <p:sp>
        <p:nvSpPr>
          <p:cNvPr id="46" name="MH_Other_32"/>
          <p:cNvSpPr/>
          <p:nvPr>
            <p:custDataLst>
              <p:tags r:id="rId39"/>
            </p:custDataLst>
          </p:nvPr>
        </p:nvSpPr>
        <p:spPr>
          <a:xfrm>
            <a:off x="7105227" y="3190925"/>
            <a:ext cx="164395" cy="6858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7" name="MH_SubTitle_8"/>
          <p:cNvSpPr txBox="1"/>
          <p:nvPr>
            <p:custDataLst>
              <p:tags r:id="rId40"/>
            </p:custDataLst>
          </p:nvPr>
        </p:nvSpPr>
        <p:spPr>
          <a:xfrm>
            <a:off x="6939136" y="3947876"/>
            <a:ext cx="348168" cy="198619"/>
          </a:xfrm>
          <a:prstGeom prst="rect">
            <a:avLst/>
          </a:prstGeom>
          <a:noFill/>
        </p:spPr>
        <p:txBody>
          <a:bodyPr lIns="0" tIns="0" rIns="0" bIns="0" numCol="1">
            <a:prstTxWarp prst="textPlain">
              <a:avLst/>
            </a:prstTxWarp>
          </a:bodyPr>
          <a:lstStyle/>
          <a:p>
            <a:pPr algn="ctr">
              <a:lnSpc>
                <a:spcPct val="150000"/>
              </a:lnSpc>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青岛</a:t>
            </a:r>
          </a:p>
        </p:txBody>
      </p:sp>
      <p:sp>
        <p:nvSpPr>
          <p:cNvPr id="48" name="MH_Other_33"/>
          <p:cNvSpPr/>
          <p:nvPr>
            <p:custDataLst>
              <p:tags r:id="rId41"/>
            </p:custDataLst>
          </p:nvPr>
        </p:nvSpPr>
        <p:spPr>
          <a:xfrm>
            <a:off x="7611507"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9" name="MH_Other_34"/>
          <p:cNvSpPr/>
          <p:nvPr>
            <p:custDataLst>
              <p:tags r:id="rId42"/>
            </p:custDataLst>
          </p:nvPr>
        </p:nvSpPr>
        <p:spPr>
          <a:xfrm>
            <a:off x="7803545" y="1934940"/>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0" name="MH_Other_35"/>
          <p:cNvSpPr/>
          <p:nvPr>
            <p:custDataLst>
              <p:tags r:id="rId43"/>
            </p:custDataLst>
          </p:nvPr>
        </p:nvSpPr>
        <p:spPr>
          <a:xfrm>
            <a:off x="7611507" y="2063405"/>
            <a:ext cx="165851" cy="18133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1" name="MH_Other_36"/>
          <p:cNvSpPr/>
          <p:nvPr>
            <p:custDataLst>
              <p:tags r:id="rId44"/>
            </p:custDataLst>
          </p:nvPr>
        </p:nvSpPr>
        <p:spPr>
          <a:xfrm>
            <a:off x="7803545" y="2460483"/>
            <a:ext cx="164395" cy="14163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2" name="MH_SubTitle_9"/>
          <p:cNvSpPr txBox="1"/>
          <p:nvPr>
            <p:custDataLst>
              <p:tags r:id="rId45"/>
            </p:custDataLst>
          </p:nvPr>
        </p:nvSpPr>
        <p:spPr>
          <a:xfrm>
            <a:off x="7630188" y="3947876"/>
            <a:ext cx="348167" cy="198619"/>
          </a:xfrm>
          <a:prstGeom prst="rect">
            <a:avLst/>
          </a:prstGeom>
          <a:noFill/>
        </p:spPr>
        <p:txBody>
          <a:bodyPr lIns="0" tIns="0" rIns="0" bIns="0" numCol="1">
            <a:prstTxWarp prst="textPlain">
              <a:avLst/>
            </a:prstTxWarp>
          </a:bodyPr>
          <a:lstStyle/>
          <a:p>
            <a:pPr algn="ctr">
              <a:lnSpc>
                <a:spcPct val="150000"/>
              </a:lnSpc>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大连</a:t>
            </a:r>
          </a:p>
        </p:txBody>
      </p:sp>
      <p:sp>
        <p:nvSpPr>
          <p:cNvPr id="53" name="MH_Other_37"/>
          <p:cNvSpPr txBox="1"/>
          <p:nvPr>
            <p:custDataLst>
              <p:tags r:id="rId46"/>
            </p:custDataLst>
          </p:nvPr>
        </p:nvSpPr>
        <p:spPr>
          <a:xfrm>
            <a:off x="1261168" y="3614542"/>
            <a:ext cx="746328" cy="264362"/>
          </a:xfrm>
          <a:prstGeom prst="rect">
            <a:avLst/>
          </a:prstGeom>
          <a:noFill/>
        </p:spPr>
        <p:txBody>
          <a:bodyPr lIns="0" tIns="0" rIns="0" bIns="0" anchor="ctr" anchorCtr="1"/>
          <a:lstStyle/>
          <a:p>
            <a:pPr algn="ctr">
              <a:lnSpc>
                <a:spcPct val="150000"/>
              </a:lnSpc>
              <a:defRPr/>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0</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MH_Other_38"/>
          <p:cNvSpPr txBox="1"/>
          <p:nvPr>
            <p:custDataLst>
              <p:tags r:id="rId47"/>
            </p:custDataLst>
          </p:nvPr>
        </p:nvSpPr>
        <p:spPr>
          <a:xfrm>
            <a:off x="1261168" y="3160877"/>
            <a:ext cx="746328" cy="265423"/>
          </a:xfrm>
          <a:prstGeom prst="rect">
            <a:avLst/>
          </a:prstGeom>
          <a:noFill/>
        </p:spPr>
        <p:txBody>
          <a:bodyPr lIns="0" tIns="0" rIns="0" bIns="0" anchor="ctr" anchorCtr="1"/>
          <a:lstStyle/>
          <a:p>
            <a:pPr algn="ctr">
              <a:lnSpc>
                <a:spcPct val="150000"/>
              </a:lnSpc>
              <a:defRPr/>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250</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MH_Other_39"/>
          <p:cNvSpPr txBox="1"/>
          <p:nvPr>
            <p:custDataLst>
              <p:tags r:id="rId48"/>
            </p:custDataLst>
          </p:nvPr>
        </p:nvSpPr>
        <p:spPr>
          <a:xfrm>
            <a:off x="1261168" y="2708262"/>
            <a:ext cx="746328" cy="264362"/>
          </a:xfrm>
          <a:prstGeom prst="rect">
            <a:avLst/>
          </a:prstGeom>
          <a:noFill/>
        </p:spPr>
        <p:txBody>
          <a:bodyPr lIns="0" tIns="0" rIns="0" bIns="0" anchor="ctr" anchorCtr="1"/>
          <a:lstStyle/>
          <a:p>
            <a:pPr algn="ctr">
              <a:lnSpc>
                <a:spcPct val="150000"/>
              </a:lnSpc>
              <a:defRPr/>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500</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MH_Other_40"/>
          <p:cNvSpPr txBox="1"/>
          <p:nvPr>
            <p:custDataLst>
              <p:tags r:id="rId49"/>
            </p:custDataLst>
          </p:nvPr>
        </p:nvSpPr>
        <p:spPr>
          <a:xfrm>
            <a:off x="1261168" y="2255653"/>
            <a:ext cx="746328" cy="264362"/>
          </a:xfrm>
          <a:prstGeom prst="rect">
            <a:avLst/>
          </a:prstGeom>
          <a:noFill/>
        </p:spPr>
        <p:txBody>
          <a:bodyPr lIns="0" tIns="0" rIns="0" bIns="0" anchor="ctr" anchorCtr="1"/>
          <a:lstStyle/>
          <a:p>
            <a:pPr algn="ctr">
              <a:lnSpc>
                <a:spcPct val="150000"/>
              </a:lnSpc>
              <a:defRPr/>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750</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MH_Other_41"/>
          <p:cNvSpPr txBox="1"/>
          <p:nvPr>
            <p:custDataLst>
              <p:tags r:id="rId50"/>
            </p:custDataLst>
          </p:nvPr>
        </p:nvSpPr>
        <p:spPr>
          <a:xfrm>
            <a:off x="1261168" y="1803043"/>
            <a:ext cx="746328" cy="264362"/>
          </a:xfrm>
          <a:prstGeom prst="rect">
            <a:avLst/>
          </a:prstGeom>
          <a:noFill/>
        </p:spPr>
        <p:txBody>
          <a:bodyPr lIns="0" tIns="0" rIns="0" bIns="0" anchor="ctr" anchorCtr="1"/>
          <a:lstStyle/>
          <a:p>
            <a:pPr algn="ctr">
              <a:lnSpc>
                <a:spcPct val="150000"/>
              </a:lnSpc>
              <a:defRPr/>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100</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MH_Other_42"/>
          <p:cNvSpPr/>
          <p:nvPr>
            <p:custDataLst>
              <p:tags r:id="rId51"/>
            </p:custDataLst>
          </p:nvPr>
        </p:nvSpPr>
        <p:spPr>
          <a:xfrm>
            <a:off x="3059832" y="4477448"/>
            <a:ext cx="158576" cy="1146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55000" lnSpcReduction="20000"/>
          </a:bodyPr>
          <a:lstStyle/>
          <a:p>
            <a:pPr algn="ctr">
              <a:defRPr/>
            </a:pPr>
            <a:endParaRPr lang="zh-CN" altLang="en-US" sz="16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MH_Other_43"/>
          <p:cNvSpPr txBox="1"/>
          <p:nvPr>
            <p:custDataLst>
              <p:tags r:id="rId52"/>
            </p:custDataLst>
          </p:nvPr>
        </p:nvSpPr>
        <p:spPr>
          <a:xfrm>
            <a:off x="3328822" y="4445582"/>
            <a:ext cx="1133701" cy="178399"/>
          </a:xfrm>
          <a:prstGeom prst="rect">
            <a:avLst/>
          </a:prstGeom>
          <a:noFill/>
        </p:spPr>
        <p:txBody>
          <a:bodyPr lIns="0" tIns="0" rIns="0" bIns="0" anchor="ctr" anchorCtr="1"/>
          <a:lstStyle/>
          <a:p>
            <a:pPr>
              <a:lnSpc>
                <a:spcPct val="150000"/>
              </a:lnSpc>
              <a:defRPr/>
            </a:pP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rPr>
              <a:t>15</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年销售额</a:t>
            </a:r>
          </a:p>
        </p:txBody>
      </p:sp>
      <p:sp>
        <p:nvSpPr>
          <p:cNvPr id="60" name="MH_Other_44"/>
          <p:cNvSpPr/>
          <p:nvPr>
            <p:custDataLst>
              <p:tags r:id="rId53"/>
            </p:custDataLst>
          </p:nvPr>
        </p:nvSpPr>
        <p:spPr>
          <a:xfrm>
            <a:off x="4911232" y="4477448"/>
            <a:ext cx="158576" cy="114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55000" lnSpcReduction="20000"/>
          </a:bodyPr>
          <a:lstStyle/>
          <a:p>
            <a:pPr algn="ctr">
              <a:defRPr/>
            </a:pPr>
            <a:endParaRPr lang="zh-CN" altLang="en-US" sz="16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MH_Other_45"/>
          <p:cNvSpPr txBox="1"/>
          <p:nvPr>
            <p:custDataLst>
              <p:tags r:id="rId54"/>
            </p:custDataLst>
          </p:nvPr>
        </p:nvSpPr>
        <p:spPr>
          <a:xfrm>
            <a:off x="5068435" y="4425485"/>
            <a:ext cx="1303771" cy="218589"/>
          </a:xfrm>
          <a:prstGeom prst="rect">
            <a:avLst/>
          </a:prstGeom>
          <a:noFill/>
        </p:spPr>
        <p:txBody>
          <a:bodyPr lIns="0" tIns="0" rIns="0" bIns="0" anchor="ctr" anchorCtr="1"/>
          <a:lstStyle/>
          <a:p>
            <a:pPr>
              <a:lnSpc>
                <a:spcPct val="150000"/>
              </a:lnSpc>
              <a:defRPr/>
            </a:pP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rPr>
              <a:t>16</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年销售额</a:t>
            </a:r>
          </a:p>
        </p:txBody>
      </p:sp>
      <p:cxnSp>
        <p:nvCxnSpPr>
          <p:cNvPr id="62" name="MH_Other_46"/>
          <p:cNvCxnSpPr/>
          <p:nvPr>
            <p:custDataLst>
              <p:tags r:id="rId55"/>
            </p:custDataLst>
          </p:nvPr>
        </p:nvCxnSpPr>
        <p:spPr>
          <a:xfrm>
            <a:off x="1492486" y="3866162"/>
            <a:ext cx="6850792" cy="0"/>
          </a:xfrm>
          <a:prstGeom prst="line">
            <a:avLst/>
          </a:prstGeom>
          <a:ln w="127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KSO_Shape"/>
          <p:cNvSpPr/>
          <p:nvPr/>
        </p:nvSpPr>
        <p:spPr>
          <a:xfrm>
            <a:off x="4964191" y="1605381"/>
            <a:ext cx="705582" cy="619344"/>
          </a:xfrm>
          <a:prstGeom prst="wedgeEllipseCallout">
            <a:avLst>
              <a:gd name="adj1" fmla="val -54745"/>
              <a:gd name="adj2" fmla="val 410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200" b="1" dirty="0">
                <a:solidFill>
                  <a:schemeClr val="bg1"/>
                </a:solidFill>
                <a:latin typeface="微软雅黑" panose="020B0503020204020204" pitchFamily="34" charset="-122"/>
                <a:ea typeface="微软雅黑" panose="020B0503020204020204" pitchFamily="34" charset="-122"/>
              </a:rPr>
              <a:t>添加文字</a:t>
            </a:r>
          </a:p>
        </p:txBody>
      </p:sp>
      <p:sp>
        <p:nvSpPr>
          <p:cNvPr id="64" name="KSO_Shape"/>
          <p:cNvSpPr/>
          <p:nvPr/>
        </p:nvSpPr>
        <p:spPr>
          <a:xfrm>
            <a:off x="6834626" y="2811181"/>
            <a:ext cx="705582" cy="619344"/>
          </a:xfrm>
          <a:prstGeom prst="wedgeEllipseCallout">
            <a:avLst>
              <a:gd name="adj1" fmla="val -25046"/>
              <a:gd name="adj2" fmla="val 6569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100" b="1" dirty="0">
                <a:solidFill>
                  <a:schemeClr val="bg1"/>
                </a:solidFill>
                <a:latin typeface="微软雅黑" panose="020B0503020204020204" pitchFamily="34" charset="-122"/>
                <a:ea typeface="微软雅黑" panose="020B0503020204020204" pitchFamily="34" charset="-122"/>
              </a:rPr>
              <a:t>添加文字</a:t>
            </a:r>
          </a:p>
        </p:txBody>
      </p:sp>
      <p:sp>
        <p:nvSpPr>
          <p:cNvPr id="65" name="MH_Other_45"/>
          <p:cNvSpPr txBox="1"/>
          <p:nvPr>
            <p:custDataLst>
              <p:tags r:id="rId56"/>
            </p:custDataLst>
          </p:nvPr>
        </p:nvSpPr>
        <p:spPr>
          <a:xfrm>
            <a:off x="1187630" y="1440520"/>
            <a:ext cx="890493" cy="264492"/>
          </a:xfrm>
          <a:prstGeom prst="rect">
            <a:avLst/>
          </a:prstGeom>
          <a:noFill/>
        </p:spPr>
        <p:txBody>
          <a:bodyPr lIns="0" tIns="0" rIns="0" bIns="0" anchor="ctr" anchorCtr="1"/>
          <a:lstStyle/>
          <a:p>
            <a:pPr algn="ctr">
              <a:lnSpc>
                <a:spcPct val="150000"/>
              </a:lnSpc>
              <a:defRPr/>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单位：亿元</a:t>
            </a:r>
          </a:p>
        </p:txBody>
      </p:sp>
      <p:sp>
        <p:nvSpPr>
          <p:cNvPr id="66" name="TextBox 78"/>
          <p:cNvSpPr txBox="1"/>
          <p:nvPr/>
        </p:nvSpPr>
        <p:spPr>
          <a:xfrm>
            <a:off x="1798059" y="987578"/>
            <a:ext cx="6104892" cy="452947"/>
          </a:xfrm>
          <a:prstGeom prst="rect">
            <a:avLst/>
          </a:prstGeom>
          <a:noFill/>
        </p:spPr>
        <p:txBody>
          <a:bodyPr wrap="square" lIns="82808" tIns="41403" rIns="82808" bIns="41403" rtlCol="0">
            <a:spAutoFit/>
          </a:bodyPr>
          <a:lstStyle>
            <a:defPPr>
              <a:defRPr lang="zh-CN"/>
            </a:defPPr>
            <a:lvl1pPr>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在这里说点什么，单击此处添加文字单击此处添加文字单击此处添加文字单击此处添加文字单击此处添加单击此处添加文字单击此处添加文字文字</a:t>
            </a:r>
            <a:r>
              <a:rPr lang="en-US" altLang="zh-CN" dirty="0">
                <a:solidFill>
                  <a:schemeClr val="tx1">
                    <a:lumMod val="75000"/>
                    <a:lumOff val="25000"/>
                  </a:schemeClr>
                </a:solidFill>
              </a:rPr>
              <a:t>……..</a:t>
            </a:r>
            <a:endParaRPr lang="zh-CN" altLang="en-US" dirty="0">
              <a:solidFill>
                <a:schemeClr val="tx1">
                  <a:lumMod val="75000"/>
                  <a:lumOff val="25000"/>
                </a:schemeClr>
              </a:solidFill>
            </a:endParaRPr>
          </a:p>
        </p:txBody>
      </p:sp>
      <p:sp>
        <p:nvSpPr>
          <p:cNvPr id="2" name="标题 1"/>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Tree>
    <p:extLst>
      <p:ext uri="{BB962C8B-B14F-4D97-AF65-F5344CB8AC3E}">
        <p14:creationId xmlns:p14="http://schemas.microsoft.com/office/powerpoint/2010/main" val="1901887284"/>
      </p:ext>
    </p:extLst>
  </p:cSld>
  <p:clrMapOvr>
    <a:masterClrMapping/>
  </p:clrMapOvr>
  <p:transition spd="slow" advTm="1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down)">
                                      <p:cBhvr>
                                        <p:cTn id="11" dur="500"/>
                                        <p:tgtEl>
                                          <p:spTgt spid="53"/>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wipe(down)">
                                      <p:cBhvr>
                                        <p:cTn id="14" dur="500"/>
                                        <p:tgtEl>
                                          <p:spTgt spid="54"/>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down)">
                                      <p:cBhvr>
                                        <p:cTn id="17" dur="500"/>
                                        <p:tgtEl>
                                          <p:spTgt spid="5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down)">
                                      <p:cBhvr>
                                        <p:cTn id="20" dur="500"/>
                                        <p:tgtEl>
                                          <p:spTgt spid="5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down)">
                                      <p:cBhvr>
                                        <p:cTn id="23" dur="500"/>
                                        <p:tgtEl>
                                          <p:spTgt spid="57"/>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500"/>
                                        <p:tgtEl>
                                          <p:spTgt spid="17"/>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down)">
                                      <p:cBhvr>
                                        <p:cTn id="41" dur="500"/>
                                        <p:tgtEl>
                                          <p:spTgt spid="1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down)">
                                      <p:cBhvr>
                                        <p:cTn id="44" dur="500"/>
                                        <p:tgtEl>
                                          <p:spTgt spid="2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500"/>
                                        <p:tgtEl>
                                          <p:spTgt spid="2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down)">
                                      <p:cBhvr>
                                        <p:cTn id="50" dur="500"/>
                                        <p:tgtEl>
                                          <p:spTgt spid="30"/>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down)">
                                      <p:cBhvr>
                                        <p:cTn id="53" dur="500"/>
                                        <p:tgtEl>
                                          <p:spTgt spid="33"/>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down)">
                                      <p:cBhvr>
                                        <p:cTn id="56" dur="500"/>
                                        <p:tgtEl>
                                          <p:spTgt spid="34"/>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wipe(down)">
                                      <p:cBhvr>
                                        <p:cTn id="59" dur="500"/>
                                        <p:tgtEl>
                                          <p:spTgt spid="38"/>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down)">
                                      <p:cBhvr>
                                        <p:cTn id="62" dur="500"/>
                                        <p:tgtEl>
                                          <p:spTgt spid="39"/>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wipe(down)">
                                      <p:cBhvr>
                                        <p:cTn id="65" dur="500"/>
                                        <p:tgtEl>
                                          <p:spTgt spid="43"/>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down)">
                                      <p:cBhvr>
                                        <p:cTn id="68" dur="500"/>
                                        <p:tgtEl>
                                          <p:spTgt spid="44"/>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wipe(down)">
                                      <p:cBhvr>
                                        <p:cTn id="71" dur="500"/>
                                        <p:tgtEl>
                                          <p:spTgt spid="49"/>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48"/>
                                        </p:tgtEl>
                                        <p:attrNameLst>
                                          <p:attrName>style.visibility</p:attrName>
                                        </p:attrNameLst>
                                      </p:cBhvr>
                                      <p:to>
                                        <p:strVal val="visible"/>
                                      </p:to>
                                    </p:set>
                                    <p:animEffect transition="in" filter="wipe(down)">
                                      <p:cBhvr>
                                        <p:cTn id="74" dur="500"/>
                                        <p:tgtEl>
                                          <p:spTgt spid="48"/>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wipe(down)">
                                      <p:cBhvr>
                                        <p:cTn id="77" dur="500"/>
                                        <p:tgtEl>
                                          <p:spTgt spid="5"/>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65"/>
                                        </p:tgtEl>
                                        <p:attrNameLst>
                                          <p:attrName>style.visibility</p:attrName>
                                        </p:attrNameLst>
                                      </p:cBhvr>
                                      <p:to>
                                        <p:strVal val="visible"/>
                                      </p:to>
                                    </p:set>
                                    <p:animEffect transition="in" filter="fade">
                                      <p:cBhvr>
                                        <p:cTn id="81" dur="250"/>
                                        <p:tgtEl>
                                          <p:spTgt spid="65"/>
                                        </p:tgtEl>
                                      </p:cBhvr>
                                    </p:animEffect>
                                  </p:childTnLst>
                                </p:cTn>
                              </p:par>
                            </p:childTnLst>
                          </p:cTn>
                        </p:par>
                        <p:par>
                          <p:cTn id="82" fill="hold">
                            <p:stCondLst>
                              <p:cond delay="1250"/>
                            </p:stCondLst>
                            <p:childTnLst>
                              <p:par>
                                <p:cTn id="83" presetID="42" presetClass="entr" presetSubtype="0" fill="hold" grpId="0" nodeType="afterEffect">
                                  <p:stCondLst>
                                    <p:cond delay="0"/>
                                  </p:stCondLst>
                                  <p:childTnLst>
                                    <p:set>
                                      <p:cBhvr>
                                        <p:cTn id="84" dur="1" fill="hold">
                                          <p:stCondLst>
                                            <p:cond delay="0"/>
                                          </p:stCondLst>
                                        </p:cTn>
                                        <p:tgtEl>
                                          <p:spTgt spid="58"/>
                                        </p:tgtEl>
                                        <p:attrNameLst>
                                          <p:attrName>style.visibility</p:attrName>
                                        </p:attrNameLst>
                                      </p:cBhvr>
                                      <p:to>
                                        <p:strVal val="visible"/>
                                      </p:to>
                                    </p:set>
                                    <p:animEffect transition="in" filter="fade">
                                      <p:cBhvr>
                                        <p:cTn id="85" dur="500"/>
                                        <p:tgtEl>
                                          <p:spTgt spid="58"/>
                                        </p:tgtEl>
                                      </p:cBhvr>
                                    </p:animEffect>
                                    <p:anim calcmode="lin" valueType="num">
                                      <p:cBhvr>
                                        <p:cTn id="86" dur="500" fill="hold"/>
                                        <p:tgtEl>
                                          <p:spTgt spid="58"/>
                                        </p:tgtEl>
                                        <p:attrNameLst>
                                          <p:attrName>ppt_x</p:attrName>
                                        </p:attrNameLst>
                                      </p:cBhvr>
                                      <p:tavLst>
                                        <p:tav tm="0">
                                          <p:val>
                                            <p:strVal val="#ppt_x"/>
                                          </p:val>
                                        </p:tav>
                                        <p:tav tm="100000">
                                          <p:val>
                                            <p:strVal val="#ppt_x"/>
                                          </p:val>
                                        </p:tav>
                                      </p:tavLst>
                                    </p:anim>
                                    <p:anim calcmode="lin" valueType="num">
                                      <p:cBhvr>
                                        <p:cTn id="87" dur="500" fill="hold"/>
                                        <p:tgtEl>
                                          <p:spTgt spid="58"/>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59"/>
                                        </p:tgtEl>
                                        <p:attrNameLst>
                                          <p:attrName>style.visibility</p:attrName>
                                        </p:attrNameLst>
                                      </p:cBhvr>
                                      <p:to>
                                        <p:strVal val="visible"/>
                                      </p:to>
                                    </p:set>
                                    <p:animEffect transition="in" filter="fade">
                                      <p:cBhvr>
                                        <p:cTn id="90" dur="500"/>
                                        <p:tgtEl>
                                          <p:spTgt spid="59"/>
                                        </p:tgtEl>
                                      </p:cBhvr>
                                    </p:animEffect>
                                    <p:anim calcmode="lin" valueType="num">
                                      <p:cBhvr>
                                        <p:cTn id="91" dur="500" fill="hold"/>
                                        <p:tgtEl>
                                          <p:spTgt spid="59"/>
                                        </p:tgtEl>
                                        <p:attrNameLst>
                                          <p:attrName>ppt_x</p:attrName>
                                        </p:attrNameLst>
                                      </p:cBhvr>
                                      <p:tavLst>
                                        <p:tav tm="0">
                                          <p:val>
                                            <p:strVal val="#ppt_x"/>
                                          </p:val>
                                        </p:tav>
                                        <p:tav tm="100000">
                                          <p:val>
                                            <p:strVal val="#ppt_x"/>
                                          </p:val>
                                        </p:tav>
                                      </p:tavLst>
                                    </p:anim>
                                    <p:anim calcmode="lin" valueType="num">
                                      <p:cBhvr>
                                        <p:cTn id="92" dur="500" fill="hold"/>
                                        <p:tgtEl>
                                          <p:spTgt spid="5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60"/>
                                        </p:tgtEl>
                                        <p:attrNameLst>
                                          <p:attrName>style.visibility</p:attrName>
                                        </p:attrNameLst>
                                      </p:cBhvr>
                                      <p:to>
                                        <p:strVal val="visible"/>
                                      </p:to>
                                    </p:set>
                                    <p:animEffect transition="in" filter="fade">
                                      <p:cBhvr>
                                        <p:cTn id="95" dur="500"/>
                                        <p:tgtEl>
                                          <p:spTgt spid="60"/>
                                        </p:tgtEl>
                                      </p:cBhvr>
                                    </p:animEffect>
                                    <p:anim calcmode="lin" valueType="num">
                                      <p:cBhvr>
                                        <p:cTn id="96" dur="500" fill="hold"/>
                                        <p:tgtEl>
                                          <p:spTgt spid="60"/>
                                        </p:tgtEl>
                                        <p:attrNameLst>
                                          <p:attrName>ppt_x</p:attrName>
                                        </p:attrNameLst>
                                      </p:cBhvr>
                                      <p:tavLst>
                                        <p:tav tm="0">
                                          <p:val>
                                            <p:strVal val="#ppt_x"/>
                                          </p:val>
                                        </p:tav>
                                        <p:tav tm="100000">
                                          <p:val>
                                            <p:strVal val="#ppt_x"/>
                                          </p:val>
                                        </p:tav>
                                      </p:tavLst>
                                    </p:anim>
                                    <p:anim calcmode="lin" valueType="num">
                                      <p:cBhvr>
                                        <p:cTn id="97" dur="500" fill="hold"/>
                                        <p:tgtEl>
                                          <p:spTgt spid="60"/>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61"/>
                                        </p:tgtEl>
                                        <p:attrNameLst>
                                          <p:attrName>style.visibility</p:attrName>
                                        </p:attrNameLst>
                                      </p:cBhvr>
                                      <p:to>
                                        <p:strVal val="visible"/>
                                      </p:to>
                                    </p:set>
                                    <p:animEffect transition="in" filter="fade">
                                      <p:cBhvr>
                                        <p:cTn id="100" dur="500"/>
                                        <p:tgtEl>
                                          <p:spTgt spid="61"/>
                                        </p:tgtEl>
                                      </p:cBhvr>
                                    </p:animEffect>
                                    <p:anim calcmode="lin" valueType="num">
                                      <p:cBhvr>
                                        <p:cTn id="101" dur="500" fill="hold"/>
                                        <p:tgtEl>
                                          <p:spTgt spid="61"/>
                                        </p:tgtEl>
                                        <p:attrNameLst>
                                          <p:attrName>ppt_x</p:attrName>
                                        </p:attrNameLst>
                                      </p:cBhvr>
                                      <p:tavLst>
                                        <p:tav tm="0">
                                          <p:val>
                                            <p:strVal val="#ppt_x"/>
                                          </p:val>
                                        </p:tav>
                                        <p:tav tm="100000">
                                          <p:val>
                                            <p:strVal val="#ppt_x"/>
                                          </p:val>
                                        </p:tav>
                                      </p:tavLst>
                                    </p:anim>
                                    <p:anim calcmode="lin" valueType="num">
                                      <p:cBhvr>
                                        <p:cTn id="102" dur="500" fill="hold"/>
                                        <p:tgtEl>
                                          <p:spTgt spid="61"/>
                                        </p:tgtEl>
                                        <p:attrNameLst>
                                          <p:attrName>ppt_y</p:attrName>
                                        </p:attrNameLst>
                                      </p:cBhvr>
                                      <p:tavLst>
                                        <p:tav tm="0">
                                          <p:val>
                                            <p:strVal val="#ppt_y+.1"/>
                                          </p:val>
                                        </p:tav>
                                        <p:tav tm="100000">
                                          <p:val>
                                            <p:strVal val="#ppt_y"/>
                                          </p:val>
                                        </p:tav>
                                      </p:tavLst>
                                    </p:anim>
                                  </p:childTnLst>
                                </p:cTn>
                              </p:par>
                            </p:childTnLst>
                          </p:cTn>
                        </p:par>
                        <p:par>
                          <p:cTn id="103" fill="hold">
                            <p:stCondLst>
                              <p:cond delay="1750"/>
                            </p:stCondLst>
                            <p:childTnLst>
                              <p:par>
                                <p:cTn id="104" presetID="10" presetClass="entr" presetSubtype="0" fill="hold" grpId="0" nodeType="afterEffect">
                                  <p:stCondLst>
                                    <p:cond delay="0"/>
                                  </p:stCondLst>
                                  <p:childTnLst>
                                    <p:set>
                                      <p:cBhvr>
                                        <p:cTn id="105" dur="1" fill="hold">
                                          <p:stCondLst>
                                            <p:cond delay="0"/>
                                          </p:stCondLst>
                                        </p:cTn>
                                        <p:tgtEl>
                                          <p:spTgt spid="11"/>
                                        </p:tgtEl>
                                        <p:attrNameLst>
                                          <p:attrName>style.visibility</p:attrName>
                                        </p:attrNameLst>
                                      </p:cBhvr>
                                      <p:to>
                                        <p:strVal val="visible"/>
                                      </p:to>
                                    </p:set>
                                    <p:animEffect transition="in" filter="fade">
                                      <p:cBhvr>
                                        <p:cTn id="106" dur="500"/>
                                        <p:tgtEl>
                                          <p:spTgt spid="11"/>
                                        </p:tgtEl>
                                      </p:cBhvr>
                                    </p:animEffect>
                                  </p:childTnLst>
                                </p:cTn>
                              </p:par>
                            </p:childTnLst>
                          </p:cTn>
                        </p:par>
                        <p:par>
                          <p:cTn id="107" fill="hold">
                            <p:stCondLst>
                              <p:cond delay="2250"/>
                            </p:stCondLst>
                            <p:childTnLst>
                              <p:par>
                                <p:cTn id="108" presetID="22" presetClass="entr" presetSubtype="4" fill="hold" grpId="0" nodeType="afterEffect">
                                  <p:stCondLst>
                                    <p:cond delay="0"/>
                                  </p:stCondLst>
                                  <p:childTnLst>
                                    <p:set>
                                      <p:cBhvr>
                                        <p:cTn id="109" dur="1" fill="hold">
                                          <p:stCondLst>
                                            <p:cond delay="0"/>
                                          </p:stCondLst>
                                        </p:cTn>
                                        <p:tgtEl>
                                          <p:spTgt spid="9"/>
                                        </p:tgtEl>
                                        <p:attrNameLst>
                                          <p:attrName>style.visibility</p:attrName>
                                        </p:attrNameLst>
                                      </p:cBhvr>
                                      <p:to>
                                        <p:strVal val="visible"/>
                                      </p:to>
                                    </p:set>
                                    <p:animEffect transition="in" filter="wipe(down)">
                                      <p:cBhvr>
                                        <p:cTn id="110" dur="500"/>
                                        <p:tgtEl>
                                          <p:spTgt spid="9"/>
                                        </p:tgtEl>
                                      </p:cBhvr>
                                    </p:animEffect>
                                  </p:childTnLst>
                                </p:cTn>
                              </p:par>
                              <p:par>
                                <p:cTn id="111" presetID="22" presetClass="entr" presetSubtype="4" fill="hold" grpId="0" nodeType="withEffect">
                                  <p:stCondLst>
                                    <p:cond delay="0"/>
                                  </p:stCondLst>
                                  <p:childTnLst>
                                    <p:set>
                                      <p:cBhvr>
                                        <p:cTn id="112" dur="1" fill="hold">
                                          <p:stCondLst>
                                            <p:cond delay="0"/>
                                          </p:stCondLst>
                                        </p:cTn>
                                        <p:tgtEl>
                                          <p:spTgt spid="10"/>
                                        </p:tgtEl>
                                        <p:attrNameLst>
                                          <p:attrName>style.visibility</p:attrName>
                                        </p:attrNameLst>
                                      </p:cBhvr>
                                      <p:to>
                                        <p:strVal val="visible"/>
                                      </p:to>
                                    </p:set>
                                    <p:animEffect transition="in" filter="wipe(down)">
                                      <p:cBhvr>
                                        <p:cTn id="113" dur="500"/>
                                        <p:tgtEl>
                                          <p:spTgt spid="10"/>
                                        </p:tgtEl>
                                      </p:cBhvr>
                                    </p:animEffect>
                                  </p:childTnLst>
                                </p:cTn>
                              </p:par>
                            </p:childTnLst>
                          </p:cTn>
                        </p:par>
                        <p:par>
                          <p:cTn id="114" fill="hold">
                            <p:stCondLst>
                              <p:cond delay="2750"/>
                            </p:stCondLst>
                            <p:childTnLst>
                              <p:par>
                                <p:cTn id="115" presetID="10" presetClass="entr" presetSubtype="0" fill="hold" grpId="0" nodeType="afterEffect">
                                  <p:stCondLst>
                                    <p:cond delay="0"/>
                                  </p:stCondLst>
                                  <p:childTnLst>
                                    <p:set>
                                      <p:cBhvr>
                                        <p:cTn id="116" dur="1" fill="hold">
                                          <p:stCondLst>
                                            <p:cond delay="0"/>
                                          </p:stCondLst>
                                        </p:cTn>
                                        <p:tgtEl>
                                          <p:spTgt spid="16"/>
                                        </p:tgtEl>
                                        <p:attrNameLst>
                                          <p:attrName>style.visibility</p:attrName>
                                        </p:attrNameLst>
                                      </p:cBhvr>
                                      <p:to>
                                        <p:strVal val="visible"/>
                                      </p:to>
                                    </p:set>
                                    <p:animEffect transition="in" filter="fade">
                                      <p:cBhvr>
                                        <p:cTn id="117" dur="500"/>
                                        <p:tgtEl>
                                          <p:spTgt spid="16"/>
                                        </p:tgtEl>
                                      </p:cBhvr>
                                    </p:animEffect>
                                  </p:childTnLst>
                                </p:cTn>
                              </p:par>
                            </p:childTnLst>
                          </p:cTn>
                        </p:par>
                        <p:par>
                          <p:cTn id="118" fill="hold">
                            <p:stCondLst>
                              <p:cond delay="3250"/>
                            </p:stCondLst>
                            <p:childTnLst>
                              <p:par>
                                <p:cTn id="119" presetID="22" presetClass="entr" presetSubtype="4" fill="hold" grpId="0" nodeType="afterEffect">
                                  <p:stCondLst>
                                    <p:cond delay="0"/>
                                  </p:stCondLst>
                                  <p:childTnLst>
                                    <p:set>
                                      <p:cBhvr>
                                        <p:cTn id="120" dur="1" fill="hold">
                                          <p:stCondLst>
                                            <p:cond delay="0"/>
                                          </p:stCondLst>
                                        </p:cTn>
                                        <p:tgtEl>
                                          <p:spTgt spid="14"/>
                                        </p:tgtEl>
                                        <p:attrNameLst>
                                          <p:attrName>style.visibility</p:attrName>
                                        </p:attrNameLst>
                                      </p:cBhvr>
                                      <p:to>
                                        <p:strVal val="visible"/>
                                      </p:to>
                                    </p:set>
                                    <p:animEffect transition="in" filter="wipe(down)">
                                      <p:cBhvr>
                                        <p:cTn id="121" dur="500"/>
                                        <p:tgtEl>
                                          <p:spTgt spid="14"/>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15"/>
                                        </p:tgtEl>
                                        <p:attrNameLst>
                                          <p:attrName>style.visibility</p:attrName>
                                        </p:attrNameLst>
                                      </p:cBhvr>
                                      <p:to>
                                        <p:strVal val="visible"/>
                                      </p:to>
                                    </p:set>
                                    <p:animEffect transition="in" filter="wipe(down)">
                                      <p:cBhvr>
                                        <p:cTn id="124" dur="500"/>
                                        <p:tgtEl>
                                          <p:spTgt spid="15"/>
                                        </p:tgtEl>
                                      </p:cBhvr>
                                    </p:animEffect>
                                  </p:childTnLst>
                                </p:cTn>
                              </p:par>
                            </p:childTnLst>
                          </p:cTn>
                        </p:par>
                        <p:par>
                          <p:cTn id="125" fill="hold">
                            <p:stCondLst>
                              <p:cond delay="3750"/>
                            </p:stCondLst>
                            <p:childTnLst>
                              <p:par>
                                <p:cTn id="126" presetID="10" presetClass="entr" presetSubtype="0" fill="hold" grpId="0" nodeType="after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fade">
                                      <p:cBhvr>
                                        <p:cTn id="128" dur="500"/>
                                        <p:tgtEl>
                                          <p:spTgt spid="21"/>
                                        </p:tgtEl>
                                      </p:cBhvr>
                                    </p:animEffect>
                                  </p:childTnLst>
                                </p:cTn>
                              </p:par>
                            </p:childTnLst>
                          </p:cTn>
                        </p:par>
                        <p:par>
                          <p:cTn id="129" fill="hold">
                            <p:stCondLst>
                              <p:cond delay="4250"/>
                            </p:stCondLst>
                            <p:childTnLst>
                              <p:par>
                                <p:cTn id="130" presetID="22" presetClass="entr" presetSubtype="4" fill="hold" grpId="0" nodeType="afterEffect">
                                  <p:stCondLst>
                                    <p:cond delay="0"/>
                                  </p:stCondLst>
                                  <p:childTnLst>
                                    <p:set>
                                      <p:cBhvr>
                                        <p:cTn id="131" dur="1" fill="hold">
                                          <p:stCondLst>
                                            <p:cond delay="0"/>
                                          </p:stCondLst>
                                        </p:cTn>
                                        <p:tgtEl>
                                          <p:spTgt spid="19"/>
                                        </p:tgtEl>
                                        <p:attrNameLst>
                                          <p:attrName>style.visibility</p:attrName>
                                        </p:attrNameLst>
                                      </p:cBhvr>
                                      <p:to>
                                        <p:strVal val="visible"/>
                                      </p:to>
                                    </p:set>
                                    <p:animEffect transition="in" filter="wipe(down)">
                                      <p:cBhvr>
                                        <p:cTn id="132" dur="500"/>
                                        <p:tgtEl>
                                          <p:spTgt spid="19"/>
                                        </p:tgtEl>
                                      </p:cBhvr>
                                    </p:animEffect>
                                  </p:childTnLst>
                                </p:cTn>
                              </p:par>
                              <p:par>
                                <p:cTn id="133" presetID="22" presetClass="entr" presetSubtype="4" fill="hold" grpId="0" nodeType="withEffect">
                                  <p:stCondLst>
                                    <p:cond delay="0"/>
                                  </p:stCondLst>
                                  <p:childTnLst>
                                    <p:set>
                                      <p:cBhvr>
                                        <p:cTn id="134" dur="1" fill="hold">
                                          <p:stCondLst>
                                            <p:cond delay="0"/>
                                          </p:stCondLst>
                                        </p:cTn>
                                        <p:tgtEl>
                                          <p:spTgt spid="20"/>
                                        </p:tgtEl>
                                        <p:attrNameLst>
                                          <p:attrName>style.visibility</p:attrName>
                                        </p:attrNameLst>
                                      </p:cBhvr>
                                      <p:to>
                                        <p:strVal val="visible"/>
                                      </p:to>
                                    </p:set>
                                    <p:animEffect transition="in" filter="wipe(down)">
                                      <p:cBhvr>
                                        <p:cTn id="135" dur="500"/>
                                        <p:tgtEl>
                                          <p:spTgt spid="20"/>
                                        </p:tgtEl>
                                      </p:cBhvr>
                                    </p:animEffect>
                                  </p:childTnLst>
                                </p:cTn>
                              </p:par>
                            </p:childTnLst>
                          </p:cTn>
                        </p:par>
                        <p:par>
                          <p:cTn id="136" fill="hold">
                            <p:stCondLst>
                              <p:cond delay="4750"/>
                            </p:stCondLst>
                            <p:childTnLst>
                              <p:par>
                                <p:cTn id="137" presetID="10" presetClass="entr" presetSubtype="0" fill="hold" grpId="0" nodeType="afterEffect">
                                  <p:stCondLst>
                                    <p:cond delay="0"/>
                                  </p:stCondLst>
                                  <p:childTnLst>
                                    <p:set>
                                      <p:cBhvr>
                                        <p:cTn id="138" dur="1" fill="hold">
                                          <p:stCondLst>
                                            <p:cond delay="0"/>
                                          </p:stCondLst>
                                        </p:cTn>
                                        <p:tgtEl>
                                          <p:spTgt spid="29"/>
                                        </p:tgtEl>
                                        <p:attrNameLst>
                                          <p:attrName>style.visibility</p:attrName>
                                        </p:attrNameLst>
                                      </p:cBhvr>
                                      <p:to>
                                        <p:strVal val="visible"/>
                                      </p:to>
                                    </p:set>
                                    <p:animEffect transition="in" filter="fade">
                                      <p:cBhvr>
                                        <p:cTn id="139" dur="500"/>
                                        <p:tgtEl>
                                          <p:spTgt spid="29"/>
                                        </p:tgtEl>
                                      </p:cBhvr>
                                    </p:animEffect>
                                  </p:childTnLst>
                                </p:cTn>
                              </p:par>
                            </p:childTnLst>
                          </p:cTn>
                        </p:par>
                        <p:par>
                          <p:cTn id="140" fill="hold">
                            <p:stCondLst>
                              <p:cond delay="5250"/>
                            </p:stCondLst>
                            <p:childTnLst>
                              <p:par>
                                <p:cTn id="141" presetID="22" presetClass="entr" presetSubtype="4" fill="hold" grpId="0" nodeType="afterEffect">
                                  <p:stCondLst>
                                    <p:cond delay="0"/>
                                  </p:stCondLst>
                                  <p:childTnLst>
                                    <p:set>
                                      <p:cBhvr>
                                        <p:cTn id="142" dur="1" fill="hold">
                                          <p:stCondLst>
                                            <p:cond delay="0"/>
                                          </p:stCondLst>
                                        </p:cTn>
                                        <p:tgtEl>
                                          <p:spTgt spid="24"/>
                                        </p:tgtEl>
                                        <p:attrNameLst>
                                          <p:attrName>style.visibility</p:attrName>
                                        </p:attrNameLst>
                                      </p:cBhvr>
                                      <p:to>
                                        <p:strVal val="visible"/>
                                      </p:to>
                                    </p:set>
                                    <p:animEffect transition="in" filter="wipe(down)">
                                      <p:cBhvr>
                                        <p:cTn id="143" dur="500"/>
                                        <p:tgtEl>
                                          <p:spTgt spid="24"/>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5"/>
                                        </p:tgtEl>
                                        <p:attrNameLst>
                                          <p:attrName>style.visibility</p:attrName>
                                        </p:attrNameLst>
                                      </p:cBhvr>
                                      <p:to>
                                        <p:strVal val="visible"/>
                                      </p:to>
                                    </p:set>
                                    <p:animEffect transition="in" filter="wipe(down)">
                                      <p:cBhvr>
                                        <p:cTn id="146" dur="500"/>
                                        <p:tgtEl>
                                          <p:spTgt spid="25"/>
                                        </p:tgtEl>
                                      </p:cBhvr>
                                    </p:animEffect>
                                  </p:childTnLst>
                                </p:cTn>
                              </p:par>
                            </p:childTnLst>
                          </p:cTn>
                        </p:par>
                        <p:par>
                          <p:cTn id="147" fill="hold">
                            <p:stCondLst>
                              <p:cond delay="5750"/>
                            </p:stCondLst>
                            <p:childTnLst>
                              <p:par>
                                <p:cTn id="148" presetID="10" presetClass="entr" presetSubtype="0" fill="hold" grpId="0" nodeType="afterEffect">
                                  <p:stCondLst>
                                    <p:cond delay="0"/>
                                  </p:stCondLst>
                                  <p:childTnLst>
                                    <p:set>
                                      <p:cBhvr>
                                        <p:cTn id="149" dur="1" fill="hold">
                                          <p:stCondLst>
                                            <p:cond delay="0"/>
                                          </p:stCondLst>
                                        </p:cTn>
                                        <p:tgtEl>
                                          <p:spTgt spid="32"/>
                                        </p:tgtEl>
                                        <p:attrNameLst>
                                          <p:attrName>style.visibility</p:attrName>
                                        </p:attrNameLst>
                                      </p:cBhvr>
                                      <p:to>
                                        <p:strVal val="visible"/>
                                      </p:to>
                                    </p:set>
                                    <p:animEffect transition="in" filter="fade">
                                      <p:cBhvr>
                                        <p:cTn id="150" dur="500"/>
                                        <p:tgtEl>
                                          <p:spTgt spid="32"/>
                                        </p:tgtEl>
                                      </p:cBhvr>
                                    </p:animEffect>
                                  </p:childTnLst>
                                </p:cTn>
                              </p:par>
                            </p:childTnLst>
                          </p:cTn>
                        </p:par>
                        <p:par>
                          <p:cTn id="151" fill="hold">
                            <p:stCondLst>
                              <p:cond delay="6250"/>
                            </p:stCondLst>
                            <p:childTnLst>
                              <p:par>
                                <p:cTn id="152" presetID="22" presetClass="entr" presetSubtype="4" fill="hold" grpId="0" nodeType="afterEffect">
                                  <p:stCondLst>
                                    <p:cond delay="0"/>
                                  </p:stCondLst>
                                  <p:childTnLst>
                                    <p:set>
                                      <p:cBhvr>
                                        <p:cTn id="153" dur="1" fill="hold">
                                          <p:stCondLst>
                                            <p:cond delay="0"/>
                                          </p:stCondLst>
                                        </p:cTn>
                                        <p:tgtEl>
                                          <p:spTgt spid="6"/>
                                        </p:tgtEl>
                                        <p:attrNameLst>
                                          <p:attrName>style.visibility</p:attrName>
                                        </p:attrNameLst>
                                      </p:cBhvr>
                                      <p:to>
                                        <p:strVal val="visible"/>
                                      </p:to>
                                    </p:set>
                                    <p:animEffect transition="in" filter="wipe(down)">
                                      <p:cBhvr>
                                        <p:cTn id="154" dur="500"/>
                                        <p:tgtEl>
                                          <p:spTgt spid="6"/>
                                        </p:tgtEl>
                                      </p:cBhvr>
                                    </p:animEffect>
                                  </p:childTnLst>
                                </p:cTn>
                              </p:par>
                              <p:par>
                                <p:cTn id="155" presetID="22" presetClass="entr" presetSubtype="4" fill="hold" grpId="0" nodeType="withEffect">
                                  <p:stCondLst>
                                    <p:cond delay="0"/>
                                  </p:stCondLst>
                                  <p:childTnLst>
                                    <p:set>
                                      <p:cBhvr>
                                        <p:cTn id="156" dur="1" fill="hold">
                                          <p:stCondLst>
                                            <p:cond delay="0"/>
                                          </p:stCondLst>
                                        </p:cTn>
                                        <p:tgtEl>
                                          <p:spTgt spid="31"/>
                                        </p:tgtEl>
                                        <p:attrNameLst>
                                          <p:attrName>style.visibility</p:attrName>
                                        </p:attrNameLst>
                                      </p:cBhvr>
                                      <p:to>
                                        <p:strVal val="visible"/>
                                      </p:to>
                                    </p:set>
                                    <p:animEffect transition="in" filter="wipe(down)">
                                      <p:cBhvr>
                                        <p:cTn id="157" dur="500"/>
                                        <p:tgtEl>
                                          <p:spTgt spid="31"/>
                                        </p:tgtEl>
                                      </p:cBhvr>
                                    </p:animEffect>
                                  </p:childTnLst>
                                </p:cTn>
                              </p:par>
                            </p:childTnLst>
                          </p:cTn>
                        </p:par>
                        <p:par>
                          <p:cTn id="158" fill="hold">
                            <p:stCondLst>
                              <p:cond delay="6750"/>
                            </p:stCondLst>
                            <p:childTnLst>
                              <p:par>
                                <p:cTn id="159" presetID="10" presetClass="entr" presetSubtype="0" fill="hold" grpId="0" nodeType="afterEffect">
                                  <p:stCondLst>
                                    <p:cond delay="0"/>
                                  </p:stCondLst>
                                  <p:childTnLst>
                                    <p:set>
                                      <p:cBhvr>
                                        <p:cTn id="160" dur="1" fill="hold">
                                          <p:stCondLst>
                                            <p:cond delay="0"/>
                                          </p:stCondLst>
                                        </p:cTn>
                                        <p:tgtEl>
                                          <p:spTgt spid="37"/>
                                        </p:tgtEl>
                                        <p:attrNameLst>
                                          <p:attrName>style.visibility</p:attrName>
                                        </p:attrNameLst>
                                      </p:cBhvr>
                                      <p:to>
                                        <p:strVal val="visible"/>
                                      </p:to>
                                    </p:set>
                                    <p:animEffect transition="in" filter="fade">
                                      <p:cBhvr>
                                        <p:cTn id="161" dur="500"/>
                                        <p:tgtEl>
                                          <p:spTgt spid="37"/>
                                        </p:tgtEl>
                                      </p:cBhvr>
                                    </p:animEffect>
                                  </p:childTnLst>
                                </p:cTn>
                              </p:par>
                            </p:childTnLst>
                          </p:cTn>
                        </p:par>
                        <p:par>
                          <p:cTn id="162" fill="hold">
                            <p:stCondLst>
                              <p:cond delay="7250"/>
                            </p:stCondLst>
                            <p:childTnLst>
                              <p:par>
                                <p:cTn id="163" presetID="22" presetClass="entr" presetSubtype="4" fill="hold" grpId="0" nodeType="afterEffect">
                                  <p:stCondLst>
                                    <p:cond delay="0"/>
                                  </p:stCondLst>
                                  <p:childTnLst>
                                    <p:set>
                                      <p:cBhvr>
                                        <p:cTn id="164" dur="1" fill="hold">
                                          <p:stCondLst>
                                            <p:cond delay="0"/>
                                          </p:stCondLst>
                                        </p:cTn>
                                        <p:tgtEl>
                                          <p:spTgt spid="35"/>
                                        </p:tgtEl>
                                        <p:attrNameLst>
                                          <p:attrName>style.visibility</p:attrName>
                                        </p:attrNameLst>
                                      </p:cBhvr>
                                      <p:to>
                                        <p:strVal val="visible"/>
                                      </p:to>
                                    </p:set>
                                    <p:animEffect transition="in" filter="wipe(down)">
                                      <p:cBhvr>
                                        <p:cTn id="165" dur="500"/>
                                        <p:tgtEl>
                                          <p:spTgt spid="35"/>
                                        </p:tgtEl>
                                      </p:cBhvr>
                                    </p:animEffect>
                                  </p:childTnLst>
                                </p:cTn>
                              </p:par>
                              <p:par>
                                <p:cTn id="166" presetID="22" presetClass="entr" presetSubtype="4" fill="hold" grpId="0" nodeType="withEffect">
                                  <p:stCondLst>
                                    <p:cond delay="0"/>
                                  </p:stCondLst>
                                  <p:childTnLst>
                                    <p:set>
                                      <p:cBhvr>
                                        <p:cTn id="167" dur="1" fill="hold">
                                          <p:stCondLst>
                                            <p:cond delay="0"/>
                                          </p:stCondLst>
                                        </p:cTn>
                                        <p:tgtEl>
                                          <p:spTgt spid="36"/>
                                        </p:tgtEl>
                                        <p:attrNameLst>
                                          <p:attrName>style.visibility</p:attrName>
                                        </p:attrNameLst>
                                      </p:cBhvr>
                                      <p:to>
                                        <p:strVal val="visible"/>
                                      </p:to>
                                    </p:set>
                                    <p:animEffect transition="in" filter="wipe(down)">
                                      <p:cBhvr>
                                        <p:cTn id="168" dur="500"/>
                                        <p:tgtEl>
                                          <p:spTgt spid="36"/>
                                        </p:tgtEl>
                                      </p:cBhvr>
                                    </p:animEffect>
                                  </p:childTnLst>
                                </p:cTn>
                              </p:par>
                            </p:childTnLst>
                          </p:cTn>
                        </p:par>
                        <p:par>
                          <p:cTn id="169" fill="hold">
                            <p:stCondLst>
                              <p:cond delay="7750"/>
                            </p:stCondLst>
                            <p:childTnLst>
                              <p:par>
                                <p:cTn id="170" presetID="10" presetClass="entr" presetSubtype="0" fill="hold" grpId="0" nodeType="afterEffect">
                                  <p:stCondLst>
                                    <p:cond delay="0"/>
                                  </p:stCondLst>
                                  <p:childTnLst>
                                    <p:set>
                                      <p:cBhvr>
                                        <p:cTn id="171" dur="1" fill="hold">
                                          <p:stCondLst>
                                            <p:cond delay="0"/>
                                          </p:stCondLst>
                                        </p:cTn>
                                        <p:tgtEl>
                                          <p:spTgt spid="42"/>
                                        </p:tgtEl>
                                        <p:attrNameLst>
                                          <p:attrName>style.visibility</p:attrName>
                                        </p:attrNameLst>
                                      </p:cBhvr>
                                      <p:to>
                                        <p:strVal val="visible"/>
                                      </p:to>
                                    </p:set>
                                    <p:animEffect transition="in" filter="fade">
                                      <p:cBhvr>
                                        <p:cTn id="172" dur="500"/>
                                        <p:tgtEl>
                                          <p:spTgt spid="42"/>
                                        </p:tgtEl>
                                      </p:cBhvr>
                                    </p:animEffect>
                                  </p:childTnLst>
                                </p:cTn>
                              </p:par>
                            </p:childTnLst>
                          </p:cTn>
                        </p:par>
                        <p:par>
                          <p:cTn id="173" fill="hold">
                            <p:stCondLst>
                              <p:cond delay="8250"/>
                            </p:stCondLst>
                            <p:childTnLst>
                              <p:par>
                                <p:cTn id="174" presetID="22" presetClass="entr" presetSubtype="4" fill="hold" grpId="0" nodeType="afterEffect">
                                  <p:stCondLst>
                                    <p:cond delay="0"/>
                                  </p:stCondLst>
                                  <p:childTnLst>
                                    <p:set>
                                      <p:cBhvr>
                                        <p:cTn id="175" dur="1" fill="hold">
                                          <p:stCondLst>
                                            <p:cond delay="0"/>
                                          </p:stCondLst>
                                        </p:cTn>
                                        <p:tgtEl>
                                          <p:spTgt spid="40"/>
                                        </p:tgtEl>
                                        <p:attrNameLst>
                                          <p:attrName>style.visibility</p:attrName>
                                        </p:attrNameLst>
                                      </p:cBhvr>
                                      <p:to>
                                        <p:strVal val="visible"/>
                                      </p:to>
                                    </p:set>
                                    <p:animEffect transition="in" filter="wipe(down)">
                                      <p:cBhvr>
                                        <p:cTn id="176" dur="500"/>
                                        <p:tgtEl>
                                          <p:spTgt spid="40"/>
                                        </p:tgtEl>
                                      </p:cBhvr>
                                    </p:animEffect>
                                  </p:childTnLst>
                                </p:cTn>
                              </p:par>
                              <p:par>
                                <p:cTn id="177" presetID="22" presetClass="entr" presetSubtype="4" fill="hold" grpId="0" nodeType="withEffect">
                                  <p:stCondLst>
                                    <p:cond delay="0"/>
                                  </p:stCondLst>
                                  <p:childTnLst>
                                    <p:set>
                                      <p:cBhvr>
                                        <p:cTn id="178" dur="1" fill="hold">
                                          <p:stCondLst>
                                            <p:cond delay="0"/>
                                          </p:stCondLst>
                                        </p:cTn>
                                        <p:tgtEl>
                                          <p:spTgt spid="41"/>
                                        </p:tgtEl>
                                        <p:attrNameLst>
                                          <p:attrName>style.visibility</p:attrName>
                                        </p:attrNameLst>
                                      </p:cBhvr>
                                      <p:to>
                                        <p:strVal val="visible"/>
                                      </p:to>
                                    </p:set>
                                    <p:animEffect transition="in" filter="wipe(down)">
                                      <p:cBhvr>
                                        <p:cTn id="179" dur="500"/>
                                        <p:tgtEl>
                                          <p:spTgt spid="41"/>
                                        </p:tgtEl>
                                      </p:cBhvr>
                                    </p:animEffect>
                                  </p:childTnLst>
                                </p:cTn>
                              </p:par>
                            </p:childTnLst>
                          </p:cTn>
                        </p:par>
                        <p:par>
                          <p:cTn id="180" fill="hold">
                            <p:stCondLst>
                              <p:cond delay="8750"/>
                            </p:stCondLst>
                            <p:childTnLst>
                              <p:par>
                                <p:cTn id="181" presetID="10" presetClass="entr" presetSubtype="0" fill="hold" grpId="0" nodeType="afterEffect">
                                  <p:stCondLst>
                                    <p:cond delay="0"/>
                                  </p:stCondLst>
                                  <p:childTnLst>
                                    <p:set>
                                      <p:cBhvr>
                                        <p:cTn id="182" dur="1" fill="hold">
                                          <p:stCondLst>
                                            <p:cond delay="0"/>
                                          </p:stCondLst>
                                        </p:cTn>
                                        <p:tgtEl>
                                          <p:spTgt spid="47"/>
                                        </p:tgtEl>
                                        <p:attrNameLst>
                                          <p:attrName>style.visibility</p:attrName>
                                        </p:attrNameLst>
                                      </p:cBhvr>
                                      <p:to>
                                        <p:strVal val="visible"/>
                                      </p:to>
                                    </p:set>
                                    <p:animEffect transition="in" filter="fade">
                                      <p:cBhvr>
                                        <p:cTn id="183" dur="500"/>
                                        <p:tgtEl>
                                          <p:spTgt spid="47"/>
                                        </p:tgtEl>
                                      </p:cBhvr>
                                    </p:animEffect>
                                  </p:childTnLst>
                                </p:cTn>
                              </p:par>
                            </p:childTnLst>
                          </p:cTn>
                        </p:par>
                        <p:par>
                          <p:cTn id="184" fill="hold">
                            <p:stCondLst>
                              <p:cond delay="9250"/>
                            </p:stCondLst>
                            <p:childTnLst>
                              <p:par>
                                <p:cTn id="185" presetID="22" presetClass="entr" presetSubtype="4" fill="hold" grpId="0" nodeType="afterEffect">
                                  <p:stCondLst>
                                    <p:cond delay="0"/>
                                  </p:stCondLst>
                                  <p:childTnLst>
                                    <p:set>
                                      <p:cBhvr>
                                        <p:cTn id="186" dur="1" fill="hold">
                                          <p:stCondLst>
                                            <p:cond delay="0"/>
                                          </p:stCondLst>
                                        </p:cTn>
                                        <p:tgtEl>
                                          <p:spTgt spid="45"/>
                                        </p:tgtEl>
                                        <p:attrNameLst>
                                          <p:attrName>style.visibility</p:attrName>
                                        </p:attrNameLst>
                                      </p:cBhvr>
                                      <p:to>
                                        <p:strVal val="visible"/>
                                      </p:to>
                                    </p:set>
                                    <p:animEffect transition="in" filter="wipe(down)">
                                      <p:cBhvr>
                                        <p:cTn id="187" dur="500"/>
                                        <p:tgtEl>
                                          <p:spTgt spid="45"/>
                                        </p:tgtEl>
                                      </p:cBhvr>
                                    </p:animEffect>
                                  </p:childTnLst>
                                </p:cTn>
                              </p:par>
                              <p:par>
                                <p:cTn id="188" presetID="22" presetClass="entr" presetSubtype="4" fill="hold" grpId="0" nodeType="withEffect">
                                  <p:stCondLst>
                                    <p:cond delay="0"/>
                                  </p:stCondLst>
                                  <p:childTnLst>
                                    <p:set>
                                      <p:cBhvr>
                                        <p:cTn id="189" dur="1" fill="hold">
                                          <p:stCondLst>
                                            <p:cond delay="0"/>
                                          </p:stCondLst>
                                        </p:cTn>
                                        <p:tgtEl>
                                          <p:spTgt spid="46"/>
                                        </p:tgtEl>
                                        <p:attrNameLst>
                                          <p:attrName>style.visibility</p:attrName>
                                        </p:attrNameLst>
                                      </p:cBhvr>
                                      <p:to>
                                        <p:strVal val="visible"/>
                                      </p:to>
                                    </p:set>
                                    <p:animEffect transition="in" filter="wipe(down)">
                                      <p:cBhvr>
                                        <p:cTn id="190" dur="500"/>
                                        <p:tgtEl>
                                          <p:spTgt spid="46"/>
                                        </p:tgtEl>
                                      </p:cBhvr>
                                    </p:animEffect>
                                  </p:childTnLst>
                                </p:cTn>
                              </p:par>
                            </p:childTnLst>
                          </p:cTn>
                        </p:par>
                        <p:par>
                          <p:cTn id="191" fill="hold">
                            <p:stCondLst>
                              <p:cond delay="9750"/>
                            </p:stCondLst>
                            <p:childTnLst>
                              <p:par>
                                <p:cTn id="192" presetID="10" presetClass="entr" presetSubtype="0" fill="hold" grpId="0" nodeType="afterEffect">
                                  <p:stCondLst>
                                    <p:cond delay="0"/>
                                  </p:stCondLst>
                                  <p:childTnLst>
                                    <p:set>
                                      <p:cBhvr>
                                        <p:cTn id="193" dur="1" fill="hold">
                                          <p:stCondLst>
                                            <p:cond delay="0"/>
                                          </p:stCondLst>
                                        </p:cTn>
                                        <p:tgtEl>
                                          <p:spTgt spid="52"/>
                                        </p:tgtEl>
                                        <p:attrNameLst>
                                          <p:attrName>style.visibility</p:attrName>
                                        </p:attrNameLst>
                                      </p:cBhvr>
                                      <p:to>
                                        <p:strVal val="visible"/>
                                      </p:to>
                                    </p:set>
                                    <p:animEffect transition="in" filter="fade">
                                      <p:cBhvr>
                                        <p:cTn id="194" dur="500"/>
                                        <p:tgtEl>
                                          <p:spTgt spid="52"/>
                                        </p:tgtEl>
                                      </p:cBhvr>
                                    </p:animEffect>
                                  </p:childTnLst>
                                </p:cTn>
                              </p:par>
                            </p:childTnLst>
                          </p:cTn>
                        </p:par>
                        <p:par>
                          <p:cTn id="195" fill="hold">
                            <p:stCondLst>
                              <p:cond delay="10250"/>
                            </p:stCondLst>
                            <p:childTnLst>
                              <p:par>
                                <p:cTn id="196" presetID="22" presetClass="entr" presetSubtype="4" fill="hold" grpId="0" nodeType="afterEffect">
                                  <p:stCondLst>
                                    <p:cond delay="0"/>
                                  </p:stCondLst>
                                  <p:childTnLst>
                                    <p:set>
                                      <p:cBhvr>
                                        <p:cTn id="197" dur="1" fill="hold">
                                          <p:stCondLst>
                                            <p:cond delay="0"/>
                                          </p:stCondLst>
                                        </p:cTn>
                                        <p:tgtEl>
                                          <p:spTgt spid="50"/>
                                        </p:tgtEl>
                                        <p:attrNameLst>
                                          <p:attrName>style.visibility</p:attrName>
                                        </p:attrNameLst>
                                      </p:cBhvr>
                                      <p:to>
                                        <p:strVal val="visible"/>
                                      </p:to>
                                    </p:set>
                                    <p:animEffect transition="in" filter="wipe(down)">
                                      <p:cBhvr>
                                        <p:cTn id="198" dur="500"/>
                                        <p:tgtEl>
                                          <p:spTgt spid="50"/>
                                        </p:tgtEl>
                                      </p:cBhvr>
                                    </p:animEffect>
                                  </p:childTnLst>
                                </p:cTn>
                              </p:par>
                              <p:par>
                                <p:cTn id="199" presetID="22" presetClass="entr" presetSubtype="4" fill="hold" grpId="0" nodeType="withEffect">
                                  <p:stCondLst>
                                    <p:cond delay="0"/>
                                  </p:stCondLst>
                                  <p:childTnLst>
                                    <p:set>
                                      <p:cBhvr>
                                        <p:cTn id="200" dur="1" fill="hold">
                                          <p:stCondLst>
                                            <p:cond delay="0"/>
                                          </p:stCondLst>
                                        </p:cTn>
                                        <p:tgtEl>
                                          <p:spTgt spid="51"/>
                                        </p:tgtEl>
                                        <p:attrNameLst>
                                          <p:attrName>style.visibility</p:attrName>
                                        </p:attrNameLst>
                                      </p:cBhvr>
                                      <p:to>
                                        <p:strVal val="visible"/>
                                      </p:to>
                                    </p:set>
                                    <p:animEffect transition="in" filter="wipe(down)">
                                      <p:cBhvr>
                                        <p:cTn id="201" dur="500"/>
                                        <p:tgtEl>
                                          <p:spTgt spid="51"/>
                                        </p:tgtEl>
                                      </p:cBhvr>
                                    </p:animEffect>
                                  </p:childTnLst>
                                </p:cTn>
                              </p:par>
                            </p:childTnLst>
                          </p:cTn>
                        </p:par>
                        <p:par>
                          <p:cTn id="202" fill="hold">
                            <p:stCondLst>
                              <p:cond delay="10750"/>
                            </p:stCondLst>
                            <p:childTnLst>
                              <p:par>
                                <p:cTn id="203" presetID="47" presetClass="entr" presetSubtype="0" fill="hold" grpId="0" nodeType="afterEffect">
                                  <p:stCondLst>
                                    <p:cond delay="0"/>
                                  </p:stCondLst>
                                  <p:childTnLst>
                                    <p:set>
                                      <p:cBhvr>
                                        <p:cTn id="204" dur="1" fill="hold">
                                          <p:stCondLst>
                                            <p:cond delay="0"/>
                                          </p:stCondLst>
                                        </p:cTn>
                                        <p:tgtEl>
                                          <p:spTgt spid="63"/>
                                        </p:tgtEl>
                                        <p:attrNameLst>
                                          <p:attrName>style.visibility</p:attrName>
                                        </p:attrNameLst>
                                      </p:cBhvr>
                                      <p:to>
                                        <p:strVal val="visible"/>
                                      </p:to>
                                    </p:set>
                                    <p:animEffect transition="in" filter="fade">
                                      <p:cBhvr>
                                        <p:cTn id="205" dur="1000"/>
                                        <p:tgtEl>
                                          <p:spTgt spid="63"/>
                                        </p:tgtEl>
                                      </p:cBhvr>
                                    </p:animEffect>
                                    <p:anim calcmode="lin" valueType="num">
                                      <p:cBhvr>
                                        <p:cTn id="206" dur="1000" fill="hold"/>
                                        <p:tgtEl>
                                          <p:spTgt spid="63"/>
                                        </p:tgtEl>
                                        <p:attrNameLst>
                                          <p:attrName>ppt_x</p:attrName>
                                        </p:attrNameLst>
                                      </p:cBhvr>
                                      <p:tavLst>
                                        <p:tav tm="0">
                                          <p:val>
                                            <p:strVal val="#ppt_x"/>
                                          </p:val>
                                        </p:tav>
                                        <p:tav tm="100000">
                                          <p:val>
                                            <p:strVal val="#ppt_x"/>
                                          </p:val>
                                        </p:tav>
                                      </p:tavLst>
                                    </p:anim>
                                    <p:anim calcmode="lin" valueType="num">
                                      <p:cBhvr>
                                        <p:cTn id="207" dur="1000" fill="hold"/>
                                        <p:tgtEl>
                                          <p:spTgt spid="63"/>
                                        </p:tgtEl>
                                        <p:attrNameLst>
                                          <p:attrName>ppt_y</p:attrName>
                                        </p:attrNameLst>
                                      </p:cBhvr>
                                      <p:tavLst>
                                        <p:tav tm="0">
                                          <p:val>
                                            <p:strVal val="#ppt_y-.1"/>
                                          </p:val>
                                        </p:tav>
                                        <p:tav tm="100000">
                                          <p:val>
                                            <p:strVal val="#ppt_y"/>
                                          </p:val>
                                        </p:tav>
                                      </p:tavLst>
                                    </p:anim>
                                  </p:childTnLst>
                                </p:cTn>
                              </p:par>
                            </p:childTnLst>
                          </p:cTn>
                        </p:par>
                        <p:par>
                          <p:cTn id="208" fill="hold">
                            <p:stCondLst>
                              <p:cond delay="11750"/>
                            </p:stCondLst>
                            <p:childTnLst>
                              <p:par>
                                <p:cTn id="209" presetID="53" presetClass="entr" presetSubtype="16" fill="hold" grpId="0" nodeType="afterEffect">
                                  <p:stCondLst>
                                    <p:cond delay="0"/>
                                  </p:stCondLst>
                                  <p:childTnLst>
                                    <p:set>
                                      <p:cBhvr>
                                        <p:cTn id="210" dur="1" fill="hold">
                                          <p:stCondLst>
                                            <p:cond delay="0"/>
                                          </p:stCondLst>
                                        </p:cTn>
                                        <p:tgtEl>
                                          <p:spTgt spid="64"/>
                                        </p:tgtEl>
                                        <p:attrNameLst>
                                          <p:attrName>style.visibility</p:attrName>
                                        </p:attrNameLst>
                                      </p:cBhvr>
                                      <p:to>
                                        <p:strVal val="visible"/>
                                      </p:to>
                                    </p:set>
                                    <p:anim calcmode="lin" valueType="num">
                                      <p:cBhvr>
                                        <p:cTn id="211" dur="500" fill="hold"/>
                                        <p:tgtEl>
                                          <p:spTgt spid="64"/>
                                        </p:tgtEl>
                                        <p:attrNameLst>
                                          <p:attrName>ppt_w</p:attrName>
                                        </p:attrNameLst>
                                      </p:cBhvr>
                                      <p:tavLst>
                                        <p:tav tm="0">
                                          <p:val>
                                            <p:fltVal val="0"/>
                                          </p:val>
                                        </p:tav>
                                        <p:tav tm="100000">
                                          <p:val>
                                            <p:strVal val="#ppt_w"/>
                                          </p:val>
                                        </p:tav>
                                      </p:tavLst>
                                    </p:anim>
                                    <p:anim calcmode="lin" valueType="num">
                                      <p:cBhvr>
                                        <p:cTn id="212" dur="500" fill="hold"/>
                                        <p:tgtEl>
                                          <p:spTgt spid="64"/>
                                        </p:tgtEl>
                                        <p:attrNameLst>
                                          <p:attrName>ppt_h</p:attrName>
                                        </p:attrNameLst>
                                      </p:cBhvr>
                                      <p:tavLst>
                                        <p:tav tm="0">
                                          <p:val>
                                            <p:fltVal val="0"/>
                                          </p:val>
                                        </p:tav>
                                        <p:tav tm="100000">
                                          <p:val>
                                            <p:strVal val="#ppt_h"/>
                                          </p:val>
                                        </p:tav>
                                      </p:tavLst>
                                    </p:anim>
                                    <p:animEffect transition="in" filter="fade">
                                      <p:cBhvr>
                                        <p:cTn id="213" dur="500"/>
                                        <p:tgtEl>
                                          <p:spTgt spid="64"/>
                                        </p:tgtEl>
                                      </p:cBhvr>
                                    </p:animEffect>
                                  </p:childTnLst>
                                </p:cTn>
                              </p:par>
                            </p:childTnLst>
                          </p:cTn>
                        </p:par>
                        <p:par>
                          <p:cTn id="214" fill="hold">
                            <p:stCondLst>
                              <p:cond delay="12250"/>
                            </p:stCondLst>
                            <p:childTnLst>
                              <p:par>
                                <p:cTn id="215" presetID="22" presetClass="entr" presetSubtype="1" fill="hold" grpId="0" nodeType="afterEffect">
                                  <p:stCondLst>
                                    <p:cond delay="0"/>
                                  </p:stCondLst>
                                  <p:childTnLst>
                                    <p:set>
                                      <p:cBhvr>
                                        <p:cTn id="216" dur="1" fill="hold">
                                          <p:stCondLst>
                                            <p:cond delay="0"/>
                                          </p:stCondLst>
                                        </p:cTn>
                                        <p:tgtEl>
                                          <p:spTgt spid="66"/>
                                        </p:tgtEl>
                                        <p:attrNameLst>
                                          <p:attrName>style.visibility</p:attrName>
                                        </p:attrNameLst>
                                      </p:cBhvr>
                                      <p:to>
                                        <p:strVal val="visible"/>
                                      </p:to>
                                    </p:set>
                                    <p:animEffect transition="in" filter="wipe(up)">
                                      <p:cBhvr>
                                        <p:cTn id="21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P spid="12" grpId="0" animBg="1"/>
      <p:bldP spid="13" grpId="0" animBg="1"/>
      <p:bldP spid="14" grpId="0" animBg="1"/>
      <p:bldP spid="15" grpId="0" animBg="1"/>
      <p:bldP spid="16" grpId="0"/>
      <p:bldP spid="17" grpId="0" animBg="1"/>
      <p:bldP spid="18" grpId="0" animBg="1"/>
      <p:bldP spid="19" grpId="0" animBg="1"/>
      <p:bldP spid="20" grpId="0" animBg="1"/>
      <p:bldP spid="21" grpId="0"/>
      <p:bldP spid="22" grpId="0" animBg="1"/>
      <p:bldP spid="23" grpId="0" animBg="1"/>
      <p:bldP spid="24" grpId="0" animBg="1"/>
      <p:bldP spid="25" grpId="0" animBg="1"/>
      <p:bldP spid="29" grpId="0"/>
      <p:bldP spid="30" grpId="0" animBg="1"/>
      <p:bldP spid="31" grpId="0" animBg="1"/>
      <p:bldP spid="32" grpId="0"/>
      <p:bldP spid="33" grpId="0" animBg="1"/>
      <p:bldP spid="34" grpId="0" animBg="1"/>
      <p:bldP spid="35" grpId="0" animBg="1"/>
      <p:bldP spid="36" grpId="0" animBg="1"/>
      <p:bldP spid="37" grpId="0"/>
      <p:bldP spid="38" grpId="0" animBg="1"/>
      <p:bldP spid="39" grpId="0" animBg="1"/>
      <p:bldP spid="40" grpId="0" animBg="1"/>
      <p:bldP spid="41" grpId="0" animBg="1"/>
      <p:bldP spid="42" grpId="0"/>
      <p:bldP spid="43" grpId="0" animBg="1"/>
      <p:bldP spid="44" grpId="0" animBg="1"/>
      <p:bldP spid="45" grpId="0" animBg="1"/>
      <p:bldP spid="46" grpId="0" animBg="1"/>
      <p:bldP spid="47" grpId="0"/>
      <p:bldP spid="48" grpId="0" animBg="1"/>
      <p:bldP spid="49" grpId="0" animBg="1"/>
      <p:bldP spid="50" grpId="0" animBg="1"/>
      <p:bldP spid="51" grpId="0" animBg="1"/>
      <p:bldP spid="52" grpId="0"/>
      <p:bldP spid="53" grpId="0"/>
      <p:bldP spid="54" grpId="0"/>
      <p:bldP spid="55" grpId="0"/>
      <p:bldP spid="56" grpId="0"/>
      <p:bldP spid="57" grpId="0"/>
      <p:bldP spid="58" grpId="0" animBg="1"/>
      <p:bldP spid="59" grpId="0"/>
      <p:bldP spid="60" grpId="0" animBg="1"/>
      <p:bldP spid="61" grpId="0"/>
      <p:bldP spid="63" grpId="0" animBg="1"/>
      <p:bldP spid="64" grpId="0" animBg="1"/>
      <p:bldP spid="65" grpId="0"/>
      <p:bldP spid="6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a:graphicFrameLocks/>
          </p:cNvGraphicFramePr>
          <p:nvPr>
            <p:extLst>
              <p:ext uri="{D42A27DB-BD31-4B8C-83A1-F6EECF244321}">
                <p14:modId xmlns:p14="http://schemas.microsoft.com/office/powerpoint/2010/main" val="3377131423"/>
              </p:ext>
            </p:extLst>
          </p:nvPr>
        </p:nvGraphicFramePr>
        <p:xfrm>
          <a:off x="2984972" y="1491633"/>
          <a:ext cx="2932510" cy="2739629"/>
        </p:xfrm>
        <a:graphic>
          <a:graphicData uri="http://schemas.openxmlformats.org/drawingml/2006/chart">
            <c:chart xmlns:c="http://schemas.openxmlformats.org/drawingml/2006/chart" xmlns:r="http://schemas.openxmlformats.org/officeDocument/2006/relationships" r:id="rId3"/>
          </a:graphicData>
        </a:graphic>
      </p:graphicFrame>
      <p:sp>
        <p:nvSpPr>
          <p:cNvPr id="6" name="椭圆 5"/>
          <p:cNvSpPr/>
          <p:nvPr/>
        </p:nvSpPr>
        <p:spPr>
          <a:xfrm>
            <a:off x="3769600" y="2179812"/>
            <a:ext cx="1363265" cy="1363266"/>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52918" tIns="26459" rIns="52918" bIns="26459" anchor="ctr"/>
          <a:lstStyle/>
          <a:p>
            <a:pPr algn="ctr" defTabSz="685732" eaLnBrk="1" fontAlgn="auto" hangingPunct="1">
              <a:spcBef>
                <a:spcPts val="0"/>
              </a:spcBef>
              <a:spcAft>
                <a:spcPts val="0"/>
              </a:spcAft>
              <a:defRPr/>
            </a:pPr>
            <a:r>
              <a:rPr lang="zh-CN" altLang="en-US" sz="1600" b="1" dirty="0">
                <a:solidFill>
                  <a:schemeClr val="tx1">
                    <a:lumMod val="75000"/>
                    <a:lumOff val="25000"/>
                  </a:schemeClr>
                </a:solidFill>
                <a:latin typeface="微软雅黑" pitchFamily="34" charset="-122"/>
                <a:ea typeface="微软雅黑" pitchFamily="34" charset="-122"/>
              </a:rPr>
              <a:t>添加</a:t>
            </a:r>
            <a:endParaRPr lang="en-US" altLang="zh-CN" sz="1600" b="1" dirty="0">
              <a:solidFill>
                <a:schemeClr val="tx1">
                  <a:lumMod val="75000"/>
                  <a:lumOff val="25000"/>
                </a:schemeClr>
              </a:solidFill>
              <a:latin typeface="微软雅黑" pitchFamily="34" charset="-122"/>
              <a:ea typeface="微软雅黑" pitchFamily="34" charset="-122"/>
            </a:endParaRPr>
          </a:p>
          <a:p>
            <a:pPr algn="ctr" defTabSz="685732" eaLnBrk="1" fontAlgn="auto" hangingPunct="1">
              <a:spcBef>
                <a:spcPts val="0"/>
              </a:spcBef>
              <a:spcAft>
                <a:spcPts val="0"/>
              </a:spcAft>
              <a:defRPr/>
            </a:pPr>
            <a:r>
              <a:rPr lang="zh-CN" altLang="en-US" sz="1600" b="1" dirty="0">
                <a:solidFill>
                  <a:schemeClr val="tx1">
                    <a:lumMod val="75000"/>
                    <a:lumOff val="25000"/>
                  </a:schemeClr>
                </a:solidFill>
                <a:latin typeface="微软雅黑" pitchFamily="34" charset="-122"/>
                <a:ea typeface="微软雅黑" pitchFamily="34" charset="-122"/>
              </a:rPr>
              <a:t>标题</a:t>
            </a:r>
          </a:p>
        </p:txBody>
      </p:sp>
      <p:sp>
        <p:nvSpPr>
          <p:cNvPr id="7" name="TextBox 71"/>
          <p:cNvSpPr txBox="1">
            <a:spLocks noChangeArrowheads="1"/>
          </p:cNvSpPr>
          <p:nvPr/>
        </p:nvSpPr>
        <p:spPr bwMode="auto">
          <a:xfrm>
            <a:off x="611560" y="1621332"/>
            <a:ext cx="730438" cy="549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2918" tIns="26459" rIns="52918" bIns="2645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en-US" altLang="zh-CN" sz="3225" dirty="0">
                <a:solidFill>
                  <a:schemeClr val="accent2"/>
                </a:solidFill>
                <a:latin typeface="Impact" panose="020B0806030902050204" pitchFamily="34" charset="0"/>
                <a:ea typeface="微软雅黑" panose="020B0503020204020204" pitchFamily="34" charset="-122"/>
              </a:rPr>
              <a:t>09</a:t>
            </a:r>
            <a:r>
              <a:rPr lang="en-US" altLang="zh-CN" sz="2000" dirty="0">
                <a:solidFill>
                  <a:schemeClr val="accent2"/>
                </a:solidFill>
                <a:latin typeface="Impact" panose="020B0806030902050204" pitchFamily="34" charset="0"/>
                <a:ea typeface="微软雅黑" panose="020B0503020204020204" pitchFamily="34" charset="-122"/>
              </a:rPr>
              <a:t>%</a:t>
            </a:r>
            <a:endParaRPr lang="zh-CN" altLang="en-US" sz="3225" dirty="0">
              <a:solidFill>
                <a:schemeClr val="accent2"/>
              </a:solidFill>
              <a:latin typeface="Impact" panose="020B0806030902050204" pitchFamily="34" charset="0"/>
              <a:ea typeface="微软雅黑" panose="020B0503020204020204" pitchFamily="34" charset="-122"/>
            </a:endParaRPr>
          </a:p>
        </p:txBody>
      </p:sp>
      <p:sp>
        <p:nvSpPr>
          <p:cNvPr id="8" name="TextBox 72"/>
          <p:cNvSpPr txBox="1">
            <a:spLocks noChangeArrowheads="1"/>
          </p:cNvSpPr>
          <p:nvPr/>
        </p:nvSpPr>
        <p:spPr bwMode="auto">
          <a:xfrm>
            <a:off x="5617449" y="1621332"/>
            <a:ext cx="725629" cy="549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2918" tIns="26459" rIns="52918" bIns="2645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en-US" altLang="zh-CN" sz="3225" dirty="0">
                <a:solidFill>
                  <a:schemeClr val="accent1"/>
                </a:solidFill>
                <a:latin typeface="Impact" panose="020B0806030902050204" pitchFamily="34" charset="0"/>
                <a:ea typeface="微软雅黑" panose="020B0503020204020204" pitchFamily="34" charset="-122"/>
              </a:rPr>
              <a:t>03</a:t>
            </a:r>
            <a:r>
              <a:rPr lang="en-US" altLang="zh-CN" sz="2000" dirty="0">
                <a:solidFill>
                  <a:schemeClr val="accent1"/>
                </a:solidFill>
                <a:latin typeface="Impact" panose="020B0806030902050204" pitchFamily="34" charset="0"/>
                <a:ea typeface="微软雅黑" panose="020B0503020204020204" pitchFamily="34" charset="-122"/>
              </a:rPr>
              <a:t>%</a:t>
            </a:r>
            <a:endParaRPr lang="zh-CN" altLang="en-US" sz="3225" dirty="0">
              <a:solidFill>
                <a:schemeClr val="accent1"/>
              </a:solidFill>
              <a:latin typeface="Impact" panose="020B0806030902050204" pitchFamily="34" charset="0"/>
              <a:ea typeface="微软雅黑" panose="020B0503020204020204" pitchFamily="34" charset="-122"/>
            </a:endParaRPr>
          </a:p>
        </p:txBody>
      </p:sp>
      <p:sp>
        <p:nvSpPr>
          <p:cNvPr id="9" name="TextBox 73"/>
          <p:cNvSpPr txBox="1">
            <a:spLocks noChangeArrowheads="1"/>
          </p:cNvSpPr>
          <p:nvPr/>
        </p:nvSpPr>
        <p:spPr bwMode="auto">
          <a:xfrm>
            <a:off x="611560" y="3186138"/>
            <a:ext cx="714408" cy="54972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52918" tIns="26459" rIns="52918" bIns="2645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en-US" altLang="zh-CN" sz="3225" dirty="0">
                <a:solidFill>
                  <a:schemeClr val="accent1"/>
                </a:solidFill>
                <a:latin typeface="Impact" panose="020B0806030902050204" pitchFamily="34" charset="0"/>
                <a:ea typeface="微软雅黑" panose="020B0503020204020204" pitchFamily="34" charset="-122"/>
              </a:rPr>
              <a:t>20</a:t>
            </a:r>
            <a:r>
              <a:rPr lang="en-US" altLang="zh-CN" sz="2000" dirty="0">
                <a:solidFill>
                  <a:schemeClr val="accent1"/>
                </a:solidFill>
                <a:latin typeface="Impact" panose="020B0806030902050204" pitchFamily="34" charset="0"/>
                <a:ea typeface="微软雅黑" panose="020B0503020204020204" pitchFamily="34" charset="-122"/>
              </a:rPr>
              <a:t>%</a:t>
            </a:r>
            <a:endParaRPr lang="zh-CN" altLang="en-US" sz="3225" dirty="0">
              <a:solidFill>
                <a:schemeClr val="accent1"/>
              </a:solidFill>
              <a:latin typeface="Impact" panose="020B0806030902050204" pitchFamily="34" charset="0"/>
              <a:ea typeface="微软雅黑" panose="020B0503020204020204" pitchFamily="34" charset="-122"/>
            </a:endParaRPr>
          </a:p>
        </p:txBody>
      </p:sp>
      <p:sp>
        <p:nvSpPr>
          <p:cNvPr id="10" name="TextBox 77"/>
          <p:cNvSpPr txBox="1">
            <a:spLocks noChangeArrowheads="1"/>
          </p:cNvSpPr>
          <p:nvPr/>
        </p:nvSpPr>
        <p:spPr bwMode="auto">
          <a:xfrm>
            <a:off x="5617444" y="3186138"/>
            <a:ext cx="730438" cy="549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2918" tIns="26459" rIns="52918" bIns="2645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r>
              <a:rPr lang="en-US" altLang="zh-CN" sz="3225" dirty="0">
                <a:solidFill>
                  <a:schemeClr val="accent2"/>
                </a:solidFill>
                <a:latin typeface="Impact" panose="020B0806030902050204" pitchFamily="34" charset="0"/>
                <a:ea typeface="微软雅黑" panose="020B0503020204020204" pitchFamily="34" charset="-122"/>
              </a:rPr>
              <a:t>68</a:t>
            </a:r>
            <a:r>
              <a:rPr lang="en-US" altLang="zh-CN" sz="2000" dirty="0">
                <a:solidFill>
                  <a:schemeClr val="accent2"/>
                </a:solidFill>
                <a:latin typeface="Impact" panose="020B0806030902050204" pitchFamily="34" charset="0"/>
                <a:ea typeface="微软雅黑" panose="020B0503020204020204" pitchFamily="34" charset="-122"/>
              </a:rPr>
              <a:t>%</a:t>
            </a:r>
            <a:endParaRPr lang="zh-CN" altLang="en-US" sz="3225" dirty="0">
              <a:solidFill>
                <a:schemeClr val="accent2"/>
              </a:solidFill>
              <a:latin typeface="Impact" panose="020B0806030902050204" pitchFamily="34" charset="0"/>
              <a:ea typeface="微软雅黑" panose="020B0503020204020204" pitchFamily="34" charset="-122"/>
            </a:endParaRPr>
          </a:p>
        </p:txBody>
      </p:sp>
      <p:sp>
        <p:nvSpPr>
          <p:cNvPr id="11" name="TextBox 78"/>
          <p:cNvSpPr txBox="1"/>
          <p:nvPr/>
        </p:nvSpPr>
        <p:spPr>
          <a:xfrm>
            <a:off x="1403864" y="1923754"/>
            <a:ext cx="1944000" cy="653599"/>
          </a:xfrm>
          <a:prstGeom prst="rect">
            <a:avLst/>
          </a:prstGeom>
          <a:noFill/>
        </p:spPr>
        <p:txBody>
          <a:bodyPr lIns="52918" tIns="26459" rIns="52918" bIns="26459">
            <a:spAutoFit/>
          </a:bodyPr>
          <a:lstStyle/>
          <a:p>
            <a:pPr algn="just" defTabSz="685732" eaLnBrk="1" fontAlgn="auto" hangingPunct="1">
              <a:lnSpc>
                <a:spcPct val="130000"/>
              </a:lnSpc>
              <a:spcBef>
                <a:spcPts val="0"/>
              </a:spcBef>
              <a:spcAft>
                <a:spcPts val="0"/>
              </a:spcAft>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2" name="TextBox 79"/>
          <p:cNvSpPr txBox="1">
            <a:spLocks noChangeArrowheads="1"/>
          </p:cNvSpPr>
          <p:nvPr/>
        </p:nvSpPr>
        <p:spPr bwMode="auto">
          <a:xfrm>
            <a:off x="1403864" y="1657051"/>
            <a:ext cx="1656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918" tIns="0" rIns="52918"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charset="-122"/>
              </a:rPr>
              <a:t>点击添加标题</a:t>
            </a:r>
          </a:p>
        </p:txBody>
      </p:sp>
      <p:sp>
        <p:nvSpPr>
          <p:cNvPr id="13" name="TextBox 80"/>
          <p:cNvSpPr txBox="1"/>
          <p:nvPr/>
        </p:nvSpPr>
        <p:spPr>
          <a:xfrm>
            <a:off x="6372416" y="1923754"/>
            <a:ext cx="1944000" cy="653599"/>
          </a:xfrm>
          <a:prstGeom prst="rect">
            <a:avLst/>
          </a:prstGeom>
          <a:noFill/>
        </p:spPr>
        <p:txBody>
          <a:bodyPr lIns="52918" tIns="26459" rIns="52918" bIns="26459">
            <a:spAutoFit/>
          </a:bodyPr>
          <a:lstStyle/>
          <a:p>
            <a:pPr algn="just" defTabSz="685732" eaLnBrk="1" fontAlgn="auto" hangingPunct="1">
              <a:lnSpc>
                <a:spcPct val="130000"/>
              </a:lnSpc>
              <a:spcBef>
                <a:spcPts val="0"/>
              </a:spcBef>
              <a:spcAft>
                <a:spcPts val="0"/>
              </a:spcAft>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4" name="TextBox 81"/>
          <p:cNvSpPr txBox="1">
            <a:spLocks noChangeArrowheads="1"/>
          </p:cNvSpPr>
          <p:nvPr/>
        </p:nvSpPr>
        <p:spPr bwMode="auto">
          <a:xfrm>
            <a:off x="6372417" y="1657051"/>
            <a:ext cx="1656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918" tIns="0" rIns="52918"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charset="-122"/>
              </a:rPr>
              <a:t>点击添加标题</a:t>
            </a:r>
          </a:p>
        </p:txBody>
      </p:sp>
      <p:sp>
        <p:nvSpPr>
          <p:cNvPr id="15" name="TextBox 88"/>
          <p:cNvSpPr txBox="1"/>
          <p:nvPr/>
        </p:nvSpPr>
        <p:spPr>
          <a:xfrm>
            <a:off x="1403864" y="3490940"/>
            <a:ext cx="1944000" cy="653599"/>
          </a:xfrm>
          <a:prstGeom prst="rect">
            <a:avLst/>
          </a:prstGeom>
          <a:noFill/>
        </p:spPr>
        <p:txBody>
          <a:bodyPr lIns="52918" tIns="26459" rIns="52918" bIns="26459">
            <a:spAutoFit/>
          </a:bodyPr>
          <a:lstStyle/>
          <a:p>
            <a:pPr algn="just" defTabSz="685732" eaLnBrk="1" fontAlgn="auto" hangingPunct="1">
              <a:lnSpc>
                <a:spcPct val="130000"/>
              </a:lnSpc>
              <a:spcBef>
                <a:spcPts val="0"/>
              </a:spcBef>
              <a:spcAft>
                <a:spcPts val="0"/>
              </a:spcAft>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6" name="TextBox 89"/>
          <p:cNvSpPr txBox="1">
            <a:spLocks noChangeArrowheads="1"/>
          </p:cNvSpPr>
          <p:nvPr/>
        </p:nvSpPr>
        <p:spPr bwMode="auto">
          <a:xfrm>
            <a:off x="1403864" y="3223047"/>
            <a:ext cx="1656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918" tIns="0" rIns="52918"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charset="-122"/>
              </a:rPr>
              <a:t>点击添加标题</a:t>
            </a:r>
          </a:p>
        </p:txBody>
      </p:sp>
      <p:sp>
        <p:nvSpPr>
          <p:cNvPr id="17" name="TextBox 95"/>
          <p:cNvSpPr txBox="1"/>
          <p:nvPr/>
        </p:nvSpPr>
        <p:spPr>
          <a:xfrm>
            <a:off x="6372416" y="3490940"/>
            <a:ext cx="1944000" cy="653599"/>
          </a:xfrm>
          <a:prstGeom prst="rect">
            <a:avLst/>
          </a:prstGeom>
          <a:noFill/>
        </p:spPr>
        <p:txBody>
          <a:bodyPr lIns="52918" tIns="26459" rIns="52918" bIns="26459">
            <a:spAutoFit/>
          </a:bodyPr>
          <a:lstStyle/>
          <a:p>
            <a:pPr algn="just" defTabSz="685732" eaLnBrk="1" fontAlgn="auto" hangingPunct="1">
              <a:lnSpc>
                <a:spcPct val="130000"/>
              </a:lnSpc>
              <a:spcBef>
                <a:spcPts val="0"/>
              </a:spcBef>
              <a:spcAft>
                <a:spcPts val="0"/>
              </a:spcAft>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8" name="TextBox 96"/>
          <p:cNvSpPr txBox="1">
            <a:spLocks noChangeArrowheads="1"/>
          </p:cNvSpPr>
          <p:nvPr/>
        </p:nvSpPr>
        <p:spPr bwMode="auto">
          <a:xfrm>
            <a:off x="6372417" y="3223047"/>
            <a:ext cx="1656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918" tIns="0" rIns="52918"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charset="-122"/>
              </a:rPr>
              <a:t>点击添加标题</a:t>
            </a:r>
          </a:p>
        </p:txBody>
      </p:sp>
      <p:sp>
        <p:nvSpPr>
          <p:cNvPr id="3" name="标题 2"/>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Tree>
    <p:extLst>
      <p:ext uri="{BB962C8B-B14F-4D97-AF65-F5344CB8AC3E}">
        <p14:creationId xmlns:p14="http://schemas.microsoft.com/office/powerpoint/2010/main" val="264089525"/>
      </p:ext>
    </p:extLst>
  </p:cSld>
  <p:clrMapOvr>
    <a:masterClrMapping/>
  </p:clrMapOvr>
  <p:transition spd="slow" advTm="7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300" fill="hold"/>
                                        <p:tgtEl>
                                          <p:spTgt spid="5"/>
                                        </p:tgtEl>
                                        <p:attrNameLst>
                                          <p:attrName>ppt_w</p:attrName>
                                        </p:attrNameLst>
                                      </p:cBhvr>
                                      <p:tavLst>
                                        <p:tav tm="0">
                                          <p:val>
                                            <p:fltVal val="0"/>
                                          </p:val>
                                        </p:tav>
                                        <p:tav tm="100000">
                                          <p:val>
                                            <p:strVal val="#ppt_w"/>
                                          </p:val>
                                        </p:tav>
                                      </p:tavLst>
                                    </p:anim>
                                    <p:anim calcmode="lin" valueType="num">
                                      <p:cBhvr>
                                        <p:cTn id="14" dur="300" fill="hold"/>
                                        <p:tgtEl>
                                          <p:spTgt spid="5"/>
                                        </p:tgtEl>
                                        <p:attrNameLst>
                                          <p:attrName>ppt_h</p:attrName>
                                        </p:attrNameLst>
                                      </p:cBhvr>
                                      <p:tavLst>
                                        <p:tav tm="0">
                                          <p:val>
                                            <p:fltVal val="0"/>
                                          </p:val>
                                        </p:tav>
                                        <p:tav tm="100000">
                                          <p:val>
                                            <p:strVal val="#ppt_h"/>
                                          </p:val>
                                        </p:tav>
                                      </p:tavLst>
                                    </p:anim>
                                    <p:animEffect transition="in" filter="fade">
                                      <p:cBhvr>
                                        <p:cTn id="15" dur="300"/>
                                        <p:tgtEl>
                                          <p:spTgt spid="5"/>
                                        </p:tgtEl>
                                      </p:cBhvr>
                                    </p:animEffect>
                                  </p:childTnLst>
                                </p:cTn>
                              </p:par>
                            </p:childTnLst>
                          </p:cTn>
                        </p:par>
                        <p:par>
                          <p:cTn id="16" fill="hold">
                            <p:stCondLst>
                              <p:cond delay="800"/>
                            </p:stCondLst>
                            <p:childTnLst>
                              <p:par>
                                <p:cTn id="17" presetID="53" presetClass="entr" presetSubtype="16" fill="hold" grpId="1"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300" fill="hold"/>
                                        <p:tgtEl>
                                          <p:spTgt spid="5"/>
                                        </p:tgtEl>
                                        <p:attrNameLst>
                                          <p:attrName>ppt_w</p:attrName>
                                        </p:attrNameLst>
                                      </p:cBhvr>
                                      <p:tavLst>
                                        <p:tav tm="0">
                                          <p:val>
                                            <p:fltVal val="0"/>
                                          </p:val>
                                        </p:tav>
                                        <p:tav tm="100000">
                                          <p:val>
                                            <p:strVal val="#ppt_w"/>
                                          </p:val>
                                        </p:tav>
                                      </p:tavLst>
                                    </p:anim>
                                    <p:anim calcmode="lin" valueType="num">
                                      <p:cBhvr>
                                        <p:cTn id="20" dur="300" fill="hold"/>
                                        <p:tgtEl>
                                          <p:spTgt spid="5"/>
                                        </p:tgtEl>
                                        <p:attrNameLst>
                                          <p:attrName>ppt_h</p:attrName>
                                        </p:attrNameLst>
                                      </p:cBhvr>
                                      <p:tavLst>
                                        <p:tav tm="0">
                                          <p:val>
                                            <p:fltVal val="0"/>
                                          </p:val>
                                        </p:tav>
                                        <p:tav tm="100000">
                                          <p:val>
                                            <p:strVal val="#ppt_h"/>
                                          </p:val>
                                        </p:tav>
                                      </p:tavLst>
                                    </p:anim>
                                    <p:animEffect transition="in" filter="fade">
                                      <p:cBhvr>
                                        <p:cTn id="21" dur="300"/>
                                        <p:tgtEl>
                                          <p:spTgt spid="5"/>
                                        </p:tgtEl>
                                      </p:cBhvr>
                                    </p:animEffect>
                                  </p:childTnLst>
                                </p:cTn>
                              </p:par>
                            </p:childTnLst>
                          </p:cTn>
                        </p:par>
                        <p:par>
                          <p:cTn id="22" fill="hold">
                            <p:stCondLst>
                              <p:cond delay="1100"/>
                            </p:stCondLst>
                            <p:childTnLst>
                              <p:par>
                                <p:cTn id="23" presetID="12" presetClass="entr" presetSubtype="4" fill="hold" grpId="0" nodeType="afterEffect">
                                  <p:stCondLst>
                                    <p:cond delay="0"/>
                                  </p:stCondLst>
                                  <p:iterate type="lt">
                                    <p:tmPct val="30000"/>
                                  </p:iterate>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ppt_y</p:attrName>
                                        </p:attrNameLst>
                                      </p:cBhvr>
                                      <p:tavLst>
                                        <p:tav tm="0">
                                          <p:val>
                                            <p:strVal val="#ppt_y+#ppt_h*1.125000"/>
                                          </p:val>
                                        </p:tav>
                                        <p:tav tm="100000">
                                          <p:val>
                                            <p:strVal val="#ppt_y"/>
                                          </p:val>
                                        </p:tav>
                                      </p:tavLst>
                                    </p:anim>
                                    <p:animEffect transition="in" filter="wipe(up)">
                                      <p:cBhvr>
                                        <p:cTn id="26" dur="500"/>
                                        <p:tgtEl>
                                          <p:spTgt spid="7"/>
                                        </p:tgtEl>
                                      </p:cBhvr>
                                    </p:animEffect>
                                  </p:childTnLst>
                                </p:cTn>
                              </p:par>
                            </p:childTnLst>
                          </p:cTn>
                        </p:par>
                        <p:par>
                          <p:cTn id="27" fill="hold">
                            <p:stCondLst>
                              <p:cond delay="1900"/>
                            </p:stCondLst>
                            <p:childTnLst>
                              <p:par>
                                <p:cTn id="28" presetID="2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2400"/>
                            </p:stCondLst>
                            <p:childTnLst>
                              <p:par>
                                <p:cTn id="35" presetID="12" presetClass="entr" presetSubtype="4" fill="hold" grpId="0" nodeType="afterEffect">
                                  <p:stCondLst>
                                    <p:cond delay="0"/>
                                  </p:stCondLst>
                                  <p:iterate type="lt">
                                    <p:tmPct val="30000"/>
                                  </p:iterate>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p:tgtEl>
                                          <p:spTgt spid="8"/>
                                        </p:tgtEl>
                                        <p:attrNameLst>
                                          <p:attrName>ppt_y</p:attrName>
                                        </p:attrNameLst>
                                      </p:cBhvr>
                                      <p:tavLst>
                                        <p:tav tm="0">
                                          <p:val>
                                            <p:strVal val="#ppt_y+#ppt_h*1.125000"/>
                                          </p:val>
                                        </p:tav>
                                        <p:tav tm="100000">
                                          <p:val>
                                            <p:strVal val="#ppt_y"/>
                                          </p:val>
                                        </p:tav>
                                      </p:tavLst>
                                    </p:anim>
                                    <p:animEffect transition="in" filter="wipe(up)">
                                      <p:cBhvr>
                                        <p:cTn id="38" dur="500"/>
                                        <p:tgtEl>
                                          <p:spTgt spid="8"/>
                                        </p:tgtEl>
                                      </p:cBhvr>
                                    </p:animEffect>
                                  </p:childTnLst>
                                </p:cTn>
                              </p:par>
                            </p:childTnLst>
                          </p:cTn>
                        </p:par>
                        <p:par>
                          <p:cTn id="39" fill="hold">
                            <p:stCondLst>
                              <p:cond delay="320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3700"/>
                            </p:stCondLst>
                            <p:childTnLst>
                              <p:par>
                                <p:cTn id="47" presetID="12" presetClass="entr" presetSubtype="4" fill="hold" grpId="0" nodeType="afterEffect">
                                  <p:stCondLst>
                                    <p:cond delay="0"/>
                                  </p:stCondLst>
                                  <p:iterate type="lt">
                                    <p:tmPct val="30000"/>
                                  </p:iterate>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p:tgtEl>
                                          <p:spTgt spid="9"/>
                                        </p:tgtEl>
                                        <p:attrNameLst>
                                          <p:attrName>ppt_y</p:attrName>
                                        </p:attrNameLst>
                                      </p:cBhvr>
                                      <p:tavLst>
                                        <p:tav tm="0">
                                          <p:val>
                                            <p:strVal val="#ppt_y+#ppt_h*1.125000"/>
                                          </p:val>
                                        </p:tav>
                                        <p:tav tm="100000">
                                          <p:val>
                                            <p:strVal val="#ppt_y"/>
                                          </p:val>
                                        </p:tav>
                                      </p:tavLst>
                                    </p:anim>
                                    <p:animEffect transition="in" filter="wipe(up)">
                                      <p:cBhvr>
                                        <p:cTn id="50" dur="500"/>
                                        <p:tgtEl>
                                          <p:spTgt spid="9"/>
                                        </p:tgtEl>
                                      </p:cBhvr>
                                    </p:animEffect>
                                  </p:childTnLst>
                                </p:cTn>
                              </p:par>
                            </p:childTnLst>
                          </p:cTn>
                        </p:par>
                        <p:par>
                          <p:cTn id="51" fill="hold">
                            <p:stCondLst>
                              <p:cond delay="4500"/>
                            </p:stCondLst>
                            <p:childTnLst>
                              <p:par>
                                <p:cTn id="52" presetID="22" presetClass="entr" presetSubtype="8"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500"/>
                                        <p:tgtEl>
                                          <p:spTgt spid="15"/>
                                        </p:tgtEl>
                                      </p:cBhvr>
                                    </p:animEffect>
                                  </p:childTnLst>
                                </p:cTn>
                              </p:par>
                            </p:childTnLst>
                          </p:cTn>
                        </p:par>
                        <p:par>
                          <p:cTn id="58" fill="hold">
                            <p:stCondLst>
                              <p:cond delay="5000"/>
                            </p:stCondLst>
                            <p:childTnLst>
                              <p:par>
                                <p:cTn id="59" presetID="12" presetClass="entr" presetSubtype="4" fill="hold" grpId="0" nodeType="afterEffect">
                                  <p:stCondLst>
                                    <p:cond delay="0"/>
                                  </p:stCondLst>
                                  <p:iterate type="lt">
                                    <p:tmPct val="30000"/>
                                  </p:iterate>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p:tgtEl>
                                          <p:spTgt spid="10"/>
                                        </p:tgtEl>
                                        <p:attrNameLst>
                                          <p:attrName>ppt_y</p:attrName>
                                        </p:attrNameLst>
                                      </p:cBhvr>
                                      <p:tavLst>
                                        <p:tav tm="0">
                                          <p:val>
                                            <p:strVal val="#ppt_y+#ppt_h*1.125000"/>
                                          </p:val>
                                        </p:tav>
                                        <p:tav tm="100000">
                                          <p:val>
                                            <p:strVal val="#ppt_y"/>
                                          </p:val>
                                        </p:tav>
                                      </p:tavLst>
                                    </p:anim>
                                    <p:animEffect transition="in" filter="wipe(up)">
                                      <p:cBhvr>
                                        <p:cTn id="62" dur="500"/>
                                        <p:tgtEl>
                                          <p:spTgt spid="10"/>
                                        </p:tgtEl>
                                      </p:cBhvr>
                                    </p:animEffect>
                                  </p:childTnLst>
                                </p:cTn>
                              </p:par>
                            </p:childTnLst>
                          </p:cTn>
                        </p:par>
                        <p:par>
                          <p:cTn id="63" fill="hold">
                            <p:stCondLst>
                              <p:cond delay="5800"/>
                            </p:stCondLst>
                            <p:childTnLst>
                              <p:par>
                                <p:cTn id="64" presetID="22" presetClass="entr" presetSubtype="8"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left)">
                                      <p:cBhvr>
                                        <p:cTn id="66" dur="500"/>
                                        <p:tgtEl>
                                          <p:spTgt spid="18"/>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wipe(left)">
                                      <p:cBhvr>
                                        <p:cTn id="6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5" grpId="1">
        <p:bldAsOne/>
      </p:bldGraphic>
      <p:bldP spid="6" grpId="0" animBg="1"/>
      <p:bldP spid="7" grpId="0"/>
      <p:bldP spid="8" grpId="0"/>
      <p:bldP spid="9" grpId="0"/>
      <p:bldP spid="10" grpId="0"/>
      <p:bldP spid="11" grpId="0"/>
      <p:bldP spid="12" grpId="0"/>
      <p:bldP spid="13" grpId="0"/>
      <p:bldP spid="14" grpId="0"/>
      <p:bldP spid="15" grpId="0"/>
      <p:bldP spid="16" grpId="0"/>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8"/>
          <p:cNvSpPr txBox="1">
            <a:spLocks noChangeArrowheads="1"/>
          </p:cNvSpPr>
          <p:nvPr/>
        </p:nvSpPr>
        <p:spPr bwMode="auto">
          <a:xfrm>
            <a:off x="1331640" y="1925419"/>
            <a:ext cx="1008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en-US" altLang="zh-CN" sz="2800" dirty="0">
                <a:solidFill>
                  <a:schemeClr val="tx1">
                    <a:lumMod val="75000"/>
                    <a:lumOff val="25000"/>
                  </a:schemeClr>
                </a:solidFill>
                <a:latin typeface="Impact" panose="020B0806030902050204" pitchFamily="34" charset="0"/>
                <a:ea typeface="微软雅黑" pitchFamily="34" charset="-122"/>
              </a:rPr>
              <a:t>31</a:t>
            </a:r>
            <a:r>
              <a:rPr lang="en-US" altLang="zh-CN" sz="2000" dirty="0">
                <a:solidFill>
                  <a:schemeClr val="tx1">
                    <a:lumMod val="75000"/>
                    <a:lumOff val="25000"/>
                  </a:schemeClr>
                </a:solidFill>
                <a:latin typeface="Impact" panose="020B0806030902050204" pitchFamily="34" charset="0"/>
                <a:ea typeface="微软雅黑" pitchFamily="34" charset="-122"/>
              </a:rPr>
              <a:t>%</a:t>
            </a:r>
            <a:endParaRPr lang="zh-CN" altLang="en-US" dirty="0">
              <a:solidFill>
                <a:schemeClr val="tx1">
                  <a:lumMod val="75000"/>
                  <a:lumOff val="25000"/>
                </a:schemeClr>
              </a:solidFill>
              <a:latin typeface="Impact" panose="020B0806030902050204" pitchFamily="34" charset="0"/>
              <a:ea typeface="微软雅黑" pitchFamily="34" charset="-122"/>
            </a:endParaRPr>
          </a:p>
        </p:txBody>
      </p:sp>
      <p:sp>
        <p:nvSpPr>
          <p:cNvPr id="7" name="椭圆 6"/>
          <p:cNvSpPr/>
          <p:nvPr/>
        </p:nvSpPr>
        <p:spPr>
          <a:xfrm>
            <a:off x="1009925" y="1524386"/>
            <a:ext cx="1325563" cy="1325562"/>
          </a:xfrm>
          <a:prstGeom prst="ellipse">
            <a:avLst/>
          </a:prstGeom>
          <a:noFill/>
          <a:ln w="88900" cap="flat">
            <a:solidFill>
              <a:srgbClr val="B0B0B0"/>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solidFill>
                <a:srgbClr val="080808"/>
              </a:solidFill>
              <a:ea typeface="宋体" pitchFamily="2" charset="-122"/>
            </a:endParaRPr>
          </a:p>
        </p:txBody>
      </p:sp>
      <p:grpSp>
        <p:nvGrpSpPr>
          <p:cNvPr id="8" name="组合 7"/>
          <p:cNvGrpSpPr>
            <a:grpSpLocks/>
          </p:cNvGrpSpPr>
          <p:nvPr/>
        </p:nvGrpSpPr>
        <p:grpSpPr bwMode="auto">
          <a:xfrm rot="20494898">
            <a:off x="933733" y="1410086"/>
            <a:ext cx="1554163" cy="1554162"/>
            <a:chOff x="1111121" y="1448465"/>
            <a:chExt cx="1554926" cy="1554926"/>
          </a:xfrm>
        </p:grpSpPr>
        <p:sp>
          <p:nvSpPr>
            <p:cNvPr id="9" name="空心弧 8"/>
            <p:cNvSpPr/>
            <p:nvPr/>
          </p:nvSpPr>
          <p:spPr>
            <a:xfrm rot="17697039">
              <a:off x="1111121" y="1448465"/>
              <a:ext cx="1554926" cy="1554926"/>
            </a:xfrm>
            <a:prstGeom prst="blockArc">
              <a:avLst>
                <a:gd name="adj1" fmla="val 10800000"/>
                <a:gd name="adj2" fmla="val 21338506"/>
                <a:gd name="adj3" fmla="val 14379"/>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solidFill>
                  <a:srgbClr val="00518C"/>
                </a:solidFill>
                <a:ea typeface="宋体" pitchFamily="2" charset="-122"/>
              </a:endParaRPr>
            </a:p>
          </p:txBody>
        </p:sp>
        <p:sp>
          <p:nvSpPr>
            <p:cNvPr id="10" name="椭圆 9"/>
            <p:cNvSpPr>
              <a:spLocks noChangeArrowheads="1"/>
            </p:cNvSpPr>
            <p:nvPr/>
          </p:nvSpPr>
          <p:spPr bwMode="auto">
            <a:xfrm>
              <a:off x="1216768" y="1563638"/>
              <a:ext cx="1324580" cy="132458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endParaRPr lang="zh-CN" altLang="en-US">
                <a:solidFill>
                  <a:srgbClr val="00518C"/>
                </a:solidFill>
              </a:endParaRPr>
            </a:p>
          </p:txBody>
        </p:sp>
      </p:grpSp>
      <p:sp>
        <p:nvSpPr>
          <p:cNvPr id="11" name="TextBox 32"/>
          <p:cNvSpPr txBox="1">
            <a:spLocks noChangeArrowheads="1"/>
          </p:cNvSpPr>
          <p:nvPr/>
        </p:nvSpPr>
        <p:spPr bwMode="auto">
          <a:xfrm>
            <a:off x="3279351" y="1925419"/>
            <a:ext cx="1008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en-US" altLang="zh-CN" sz="2800" dirty="0">
                <a:solidFill>
                  <a:schemeClr val="tx1">
                    <a:lumMod val="75000"/>
                    <a:lumOff val="25000"/>
                  </a:schemeClr>
                </a:solidFill>
                <a:latin typeface="Impact" panose="020B0806030902050204" pitchFamily="34" charset="0"/>
                <a:ea typeface="微软雅黑" pitchFamily="34" charset="-122"/>
              </a:rPr>
              <a:t>24</a:t>
            </a:r>
            <a:r>
              <a:rPr lang="en-US" altLang="zh-CN" sz="2000" dirty="0">
                <a:solidFill>
                  <a:schemeClr val="tx1">
                    <a:lumMod val="75000"/>
                    <a:lumOff val="25000"/>
                  </a:schemeClr>
                </a:solidFill>
                <a:latin typeface="Impact" panose="020B0806030902050204" pitchFamily="34" charset="0"/>
                <a:ea typeface="微软雅黑" pitchFamily="34" charset="-122"/>
              </a:rPr>
              <a:t>%</a:t>
            </a:r>
            <a:endParaRPr lang="zh-CN" altLang="en-US" dirty="0">
              <a:solidFill>
                <a:schemeClr val="tx1">
                  <a:lumMod val="75000"/>
                  <a:lumOff val="25000"/>
                </a:schemeClr>
              </a:solidFill>
              <a:latin typeface="Impact" panose="020B0806030902050204" pitchFamily="34" charset="0"/>
              <a:ea typeface="微软雅黑" pitchFamily="34" charset="-122"/>
            </a:endParaRPr>
          </a:p>
        </p:txBody>
      </p:sp>
      <p:sp>
        <p:nvSpPr>
          <p:cNvPr id="12" name="椭圆 11"/>
          <p:cNvSpPr/>
          <p:nvPr/>
        </p:nvSpPr>
        <p:spPr>
          <a:xfrm>
            <a:off x="2956585" y="1524386"/>
            <a:ext cx="1323975" cy="1325562"/>
          </a:xfrm>
          <a:prstGeom prst="ellipse">
            <a:avLst/>
          </a:prstGeom>
          <a:noFill/>
          <a:ln w="88900" cap="flat">
            <a:solidFill>
              <a:srgbClr val="B0B0B0"/>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solidFill>
                <a:srgbClr val="080808"/>
              </a:solidFill>
              <a:ea typeface="宋体" pitchFamily="2" charset="-122"/>
            </a:endParaRPr>
          </a:p>
        </p:txBody>
      </p:sp>
      <p:grpSp>
        <p:nvGrpSpPr>
          <p:cNvPr id="13" name="组合 12"/>
          <p:cNvGrpSpPr>
            <a:grpSpLocks/>
          </p:cNvGrpSpPr>
          <p:nvPr/>
        </p:nvGrpSpPr>
        <p:grpSpPr bwMode="auto">
          <a:xfrm rot="16947254">
            <a:off x="2858155" y="1398973"/>
            <a:ext cx="1555750" cy="1555750"/>
            <a:chOff x="1106586" y="1427939"/>
            <a:chExt cx="1554926" cy="1554926"/>
          </a:xfrm>
        </p:grpSpPr>
        <p:sp>
          <p:nvSpPr>
            <p:cNvPr id="14" name="空心弧 13"/>
            <p:cNvSpPr/>
            <p:nvPr/>
          </p:nvSpPr>
          <p:spPr>
            <a:xfrm rot="16291950">
              <a:off x="1106586" y="1427939"/>
              <a:ext cx="1554926" cy="1554926"/>
            </a:xfrm>
            <a:prstGeom prst="blockArc">
              <a:avLst>
                <a:gd name="adj1" fmla="val 11763959"/>
                <a:gd name="adj2" fmla="val 21338506"/>
                <a:gd name="adj3" fmla="val 14379"/>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solidFill>
                  <a:srgbClr val="00518C"/>
                </a:solidFill>
                <a:ea typeface="宋体" pitchFamily="2" charset="-122"/>
              </a:endParaRPr>
            </a:p>
          </p:txBody>
        </p:sp>
        <p:sp>
          <p:nvSpPr>
            <p:cNvPr id="15" name="椭圆 14"/>
            <p:cNvSpPr>
              <a:spLocks noChangeArrowheads="1"/>
            </p:cNvSpPr>
            <p:nvPr/>
          </p:nvSpPr>
          <p:spPr bwMode="auto">
            <a:xfrm>
              <a:off x="1216768" y="1563638"/>
              <a:ext cx="1324580" cy="132458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endParaRPr lang="zh-CN" altLang="en-US">
                <a:solidFill>
                  <a:srgbClr val="00518C"/>
                </a:solidFill>
              </a:endParaRPr>
            </a:p>
          </p:txBody>
        </p:sp>
      </p:grpSp>
      <p:sp>
        <p:nvSpPr>
          <p:cNvPr id="16" name="TextBox 37"/>
          <p:cNvSpPr txBox="1">
            <a:spLocks noChangeArrowheads="1"/>
          </p:cNvSpPr>
          <p:nvPr/>
        </p:nvSpPr>
        <p:spPr bwMode="auto">
          <a:xfrm>
            <a:off x="5244271" y="1925419"/>
            <a:ext cx="1008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en-US" altLang="zh-CN" sz="2800" dirty="0">
                <a:solidFill>
                  <a:schemeClr val="tx1">
                    <a:lumMod val="75000"/>
                    <a:lumOff val="25000"/>
                  </a:schemeClr>
                </a:solidFill>
                <a:latin typeface="Impact" panose="020B0806030902050204" pitchFamily="34" charset="0"/>
                <a:ea typeface="微软雅黑" pitchFamily="34" charset="-122"/>
              </a:rPr>
              <a:t>11</a:t>
            </a:r>
            <a:r>
              <a:rPr lang="en-US" altLang="zh-CN" sz="2000" dirty="0">
                <a:solidFill>
                  <a:schemeClr val="tx1">
                    <a:lumMod val="75000"/>
                    <a:lumOff val="25000"/>
                  </a:schemeClr>
                </a:solidFill>
                <a:latin typeface="Impact" panose="020B0806030902050204" pitchFamily="34" charset="0"/>
                <a:ea typeface="微软雅黑" pitchFamily="34" charset="-122"/>
              </a:rPr>
              <a:t>%</a:t>
            </a:r>
            <a:endParaRPr lang="zh-CN" altLang="en-US" dirty="0">
              <a:solidFill>
                <a:schemeClr val="tx1">
                  <a:lumMod val="75000"/>
                  <a:lumOff val="25000"/>
                </a:schemeClr>
              </a:solidFill>
              <a:latin typeface="Impact" panose="020B0806030902050204" pitchFamily="34" charset="0"/>
              <a:ea typeface="微软雅黑" pitchFamily="34" charset="-122"/>
            </a:endParaRPr>
          </a:p>
        </p:txBody>
      </p:sp>
      <p:sp>
        <p:nvSpPr>
          <p:cNvPr id="17" name="椭圆 16"/>
          <p:cNvSpPr/>
          <p:nvPr/>
        </p:nvSpPr>
        <p:spPr>
          <a:xfrm>
            <a:off x="4928374" y="1524386"/>
            <a:ext cx="1325562" cy="1325562"/>
          </a:xfrm>
          <a:prstGeom prst="ellipse">
            <a:avLst/>
          </a:prstGeom>
          <a:noFill/>
          <a:ln w="88900" cap="flat">
            <a:solidFill>
              <a:srgbClr val="B0B0B0"/>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solidFill>
                <a:srgbClr val="080808"/>
              </a:solidFill>
              <a:ea typeface="宋体" pitchFamily="2" charset="-122"/>
            </a:endParaRPr>
          </a:p>
        </p:txBody>
      </p:sp>
      <p:grpSp>
        <p:nvGrpSpPr>
          <p:cNvPr id="18" name="组合 17"/>
          <p:cNvGrpSpPr>
            <a:grpSpLocks/>
          </p:cNvGrpSpPr>
          <p:nvPr/>
        </p:nvGrpSpPr>
        <p:grpSpPr bwMode="auto">
          <a:xfrm rot="9344491">
            <a:off x="4759408" y="1189719"/>
            <a:ext cx="1555750" cy="1786416"/>
            <a:chOff x="1045346" y="1100922"/>
            <a:chExt cx="1554926" cy="1787296"/>
          </a:xfrm>
        </p:grpSpPr>
        <p:sp>
          <p:nvSpPr>
            <p:cNvPr id="19" name="空心弧 18"/>
            <p:cNvSpPr/>
            <p:nvPr/>
          </p:nvSpPr>
          <p:spPr>
            <a:xfrm rot="17697039">
              <a:off x="1045346" y="1100922"/>
              <a:ext cx="1554926" cy="1554926"/>
            </a:xfrm>
            <a:prstGeom prst="blockArc">
              <a:avLst>
                <a:gd name="adj1" fmla="val 16132578"/>
                <a:gd name="adj2" fmla="val 21338506"/>
                <a:gd name="adj3" fmla="val 14379"/>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solidFill>
                  <a:srgbClr val="00518C"/>
                </a:solidFill>
                <a:ea typeface="宋体" pitchFamily="2" charset="-122"/>
              </a:endParaRPr>
            </a:p>
          </p:txBody>
        </p:sp>
        <p:sp>
          <p:nvSpPr>
            <p:cNvPr id="20" name="椭圆 19"/>
            <p:cNvSpPr>
              <a:spLocks noChangeArrowheads="1"/>
            </p:cNvSpPr>
            <p:nvPr/>
          </p:nvSpPr>
          <p:spPr bwMode="auto">
            <a:xfrm>
              <a:off x="1216768" y="1563638"/>
              <a:ext cx="1324580" cy="132458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endParaRPr lang="zh-CN" altLang="en-US">
                <a:solidFill>
                  <a:srgbClr val="00518C"/>
                </a:solidFill>
              </a:endParaRPr>
            </a:p>
          </p:txBody>
        </p:sp>
      </p:grpSp>
      <p:sp>
        <p:nvSpPr>
          <p:cNvPr id="21" name="TextBox 42"/>
          <p:cNvSpPr txBox="1">
            <a:spLocks noChangeArrowheads="1"/>
          </p:cNvSpPr>
          <p:nvPr/>
        </p:nvSpPr>
        <p:spPr bwMode="auto">
          <a:xfrm>
            <a:off x="7209190" y="1925419"/>
            <a:ext cx="1008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en-US" altLang="zh-CN" sz="2800" dirty="0">
                <a:solidFill>
                  <a:schemeClr val="tx1">
                    <a:lumMod val="75000"/>
                    <a:lumOff val="25000"/>
                  </a:schemeClr>
                </a:solidFill>
                <a:latin typeface="Impact" panose="020B0806030902050204" pitchFamily="34" charset="0"/>
                <a:ea typeface="微软雅黑" pitchFamily="34" charset="-122"/>
              </a:rPr>
              <a:t>62</a:t>
            </a:r>
            <a:r>
              <a:rPr lang="en-US" altLang="zh-CN" sz="2000" dirty="0">
                <a:solidFill>
                  <a:schemeClr val="tx1">
                    <a:lumMod val="75000"/>
                    <a:lumOff val="25000"/>
                  </a:schemeClr>
                </a:solidFill>
                <a:latin typeface="Impact" panose="020B0806030902050204" pitchFamily="34" charset="0"/>
                <a:ea typeface="微软雅黑" pitchFamily="34" charset="-122"/>
              </a:rPr>
              <a:t>%</a:t>
            </a:r>
            <a:endParaRPr lang="zh-CN" altLang="en-US" dirty="0">
              <a:solidFill>
                <a:schemeClr val="tx1">
                  <a:lumMod val="75000"/>
                  <a:lumOff val="25000"/>
                </a:schemeClr>
              </a:solidFill>
              <a:latin typeface="Impact" panose="020B0806030902050204" pitchFamily="34" charset="0"/>
              <a:ea typeface="微软雅黑" pitchFamily="34" charset="-122"/>
            </a:endParaRPr>
          </a:p>
        </p:txBody>
      </p:sp>
      <p:sp>
        <p:nvSpPr>
          <p:cNvPr id="22" name="椭圆 21"/>
          <p:cNvSpPr/>
          <p:nvPr/>
        </p:nvSpPr>
        <p:spPr>
          <a:xfrm>
            <a:off x="6941458" y="1524386"/>
            <a:ext cx="1323975" cy="1325562"/>
          </a:xfrm>
          <a:prstGeom prst="ellipse">
            <a:avLst/>
          </a:prstGeom>
          <a:noFill/>
          <a:ln w="88900" cap="flat">
            <a:solidFill>
              <a:srgbClr val="B0B0B0"/>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solidFill>
                <a:srgbClr val="080808"/>
              </a:solidFill>
              <a:ea typeface="宋体" pitchFamily="2" charset="-122"/>
            </a:endParaRPr>
          </a:p>
        </p:txBody>
      </p:sp>
      <p:grpSp>
        <p:nvGrpSpPr>
          <p:cNvPr id="23" name="组合 22"/>
          <p:cNvGrpSpPr>
            <a:grpSpLocks/>
          </p:cNvGrpSpPr>
          <p:nvPr/>
        </p:nvGrpSpPr>
        <p:grpSpPr bwMode="auto">
          <a:xfrm rot="20494898">
            <a:off x="6843023" y="1410086"/>
            <a:ext cx="1555750" cy="1554162"/>
            <a:chOff x="1111120" y="1448465"/>
            <a:chExt cx="1554926" cy="1554926"/>
          </a:xfrm>
        </p:grpSpPr>
        <p:sp>
          <p:nvSpPr>
            <p:cNvPr id="24" name="空心弧 23"/>
            <p:cNvSpPr/>
            <p:nvPr/>
          </p:nvSpPr>
          <p:spPr>
            <a:xfrm rot="17697039">
              <a:off x="1111120" y="1448465"/>
              <a:ext cx="1554926" cy="1554926"/>
            </a:xfrm>
            <a:prstGeom prst="blockArc">
              <a:avLst>
                <a:gd name="adj1" fmla="val 17984332"/>
                <a:gd name="adj2" fmla="val 9064425"/>
                <a:gd name="adj3" fmla="val 14295"/>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solidFill>
                  <a:srgbClr val="00518C"/>
                </a:solidFill>
                <a:ea typeface="宋体" pitchFamily="2" charset="-122"/>
              </a:endParaRPr>
            </a:p>
          </p:txBody>
        </p:sp>
        <p:sp>
          <p:nvSpPr>
            <p:cNvPr id="25" name="椭圆 24"/>
            <p:cNvSpPr>
              <a:spLocks noChangeArrowheads="1"/>
            </p:cNvSpPr>
            <p:nvPr/>
          </p:nvSpPr>
          <p:spPr bwMode="auto">
            <a:xfrm>
              <a:off x="1216768" y="1563638"/>
              <a:ext cx="1324580" cy="132458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endParaRPr lang="zh-CN" altLang="en-US">
                <a:solidFill>
                  <a:srgbClr val="00518C"/>
                </a:solidFill>
              </a:endParaRPr>
            </a:p>
          </p:txBody>
        </p:sp>
      </p:grpSp>
      <p:sp>
        <p:nvSpPr>
          <p:cNvPr id="3" name="标题 2"/>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
        <p:nvSpPr>
          <p:cNvPr id="29" name="TextBox 11"/>
          <p:cNvSpPr txBox="1">
            <a:spLocks noChangeArrowheads="1"/>
          </p:cNvSpPr>
          <p:nvPr/>
        </p:nvSpPr>
        <p:spPr bwMode="auto">
          <a:xfrm flipH="1">
            <a:off x="827584" y="3514570"/>
            <a:ext cx="1908000" cy="6463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0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endParaRPr lang="en-US" altLang="zh-CN" sz="1000" dirty="0">
              <a:solidFill>
                <a:schemeClr val="tx1">
                  <a:lumMod val="75000"/>
                  <a:lumOff val="25000"/>
                </a:schemeClr>
              </a:solidFill>
              <a:latin typeface="Arial"/>
              <a:ea typeface="微软雅黑"/>
              <a:cs typeface="+mn-ea"/>
              <a:sym typeface="+mn-lt"/>
            </a:endParaRPr>
          </a:p>
        </p:txBody>
      </p:sp>
      <p:sp>
        <p:nvSpPr>
          <p:cNvPr id="30" name="TextBox 11"/>
          <p:cNvSpPr txBox="1">
            <a:spLocks noChangeArrowheads="1"/>
          </p:cNvSpPr>
          <p:nvPr/>
        </p:nvSpPr>
        <p:spPr bwMode="auto">
          <a:xfrm flipH="1">
            <a:off x="827597" y="3219822"/>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31" name="TextBox 11"/>
          <p:cNvSpPr txBox="1">
            <a:spLocks noChangeArrowheads="1"/>
          </p:cNvSpPr>
          <p:nvPr/>
        </p:nvSpPr>
        <p:spPr bwMode="auto">
          <a:xfrm flipH="1">
            <a:off x="2798845" y="3514570"/>
            <a:ext cx="1908000" cy="6463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0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endParaRPr lang="en-US" altLang="zh-CN" sz="1000" dirty="0">
              <a:solidFill>
                <a:schemeClr val="tx1">
                  <a:lumMod val="75000"/>
                  <a:lumOff val="25000"/>
                </a:schemeClr>
              </a:solidFill>
              <a:latin typeface="Arial"/>
              <a:ea typeface="微软雅黑"/>
              <a:cs typeface="+mn-ea"/>
              <a:sym typeface="+mn-lt"/>
            </a:endParaRPr>
          </a:p>
        </p:txBody>
      </p:sp>
      <p:sp>
        <p:nvSpPr>
          <p:cNvPr id="32" name="TextBox 11"/>
          <p:cNvSpPr txBox="1">
            <a:spLocks noChangeArrowheads="1"/>
          </p:cNvSpPr>
          <p:nvPr/>
        </p:nvSpPr>
        <p:spPr bwMode="auto">
          <a:xfrm flipH="1">
            <a:off x="2798855" y="3219822"/>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33" name="TextBox 11"/>
          <p:cNvSpPr txBox="1">
            <a:spLocks noChangeArrowheads="1"/>
          </p:cNvSpPr>
          <p:nvPr/>
        </p:nvSpPr>
        <p:spPr bwMode="auto">
          <a:xfrm flipH="1">
            <a:off x="4753974" y="3519496"/>
            <a:ext cx="1908000" cy="6463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0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endParaRPr lang="en-US" altLang="zh-CN" sz="1000" dirty="0">
              <a:solidFill>
                <a:schemeClr val="tx1">
                  <a:lumMod val="75000"/>
                  <a:lumOff val="25000"/>
                </a:schemeClr>
              </a:solidFill>
              <a:latin typeface="Arial"/>
              <a:ea typeface="微软雅黑"/>
              <a:cs typeface="+mn-ea"/>
              <a:sym typeface="+mn-lt"/>
            </a:endParaRPr>
          </a:p>
        </p:txBody>
      </p:sp>
      <p:sp>
        <p:nvSpPr>
          <p:cNvPr id="34" name="TextBox 11"/>
          <p:cNvSpPr txBox="1">
            <a:spLocks noChangeArrowheads="1"/>
          </p:cNvSpPr>
          <p:nvPr/>
        </p:nvSpPr>
        <p:spPr bwMode="auto">
          <a:xfrm flipH="1">
            <a:off x="4753991" y="3224748"/>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35" name="TextBox 11"/>
          <p:cNvSpPr txBox="1">
            <a:spLocks noChangeArrowheads="1"/>
          </p:cNvSpPr>
          <p:nvPr/>
        </p:nvSpPr>
        <p:spPr bwMode="auto">
          <a:xfrm flipH="1">
            <a:off x="6876009" y="3519823"/>
            <a:ext cx="1908000" cy="6463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0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endParaRPr lang="en-US" altLang="zh-CN" sz="1000" dirty="0">
              <a:solidFill>
                <a:schemeClr val="tx1">
                  <a:lumMod val="75000"/>
                  <a:lumOff val="25000"/>
                </a:schemeClr>
              </a:solidFill>
              <a:latin typeface="Arial"/>
              <a:ea typeface="微软雅黑"/>
              <a:cs typeface="+mn-ea"/>
              <a:sym typeface="+mn-lt"/>
            </a:endParaRPr>
          </a:p>
        </p:txBody>
      </p:sp>
      <p:sp>
        <p:nvSpPr>
          <p:cNvPr id="36" name="TextBox 11"/>
          <p:cNvSpPr txBox="1">
            <a:spLocks noChangeArrowheads="1"/>
          </p:cNvSpPr>
          <p:nvPr/>
        </p:nvSpPr>
        <p:spPr bwMode="auto">
          <a:xfrm flipH="1">
            <a:off x="6876027" y="3225075"/>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Tree>
    <p:extLst>
      <p:ext uri="{BB962C8B-B14F-4D97-AF65-F5344CB8AC3E}">
        <p14:creationId xmlns:p14="http://schemas.microsoft.com/office/powerpoint/2010/main" val="3645334714"/>
      </p:ext>
    </p:extLst>
  </p:cSld>
  <p:clrMapOvr>
    <a:masterClrMapping/>
  </p:clrMapOvr>
  <p:transition spd="slow"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par>
                                <p:cTn id="31" presetID="53" presetClass="entr" presetSubtype="16"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par>
                          <p:cTn id="36" fill="hold">
                            <p:stCondLst>
                              <p:cond delay="1000"/>
                            </p:stCondLst>
                            <p:childTnLst>
                              <p:par>
                                <p:cTn id="37" presetID="53" presetClass="entr" presetSubtype="16"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par>
                                <p:cTn id="47" presetID="53" presetClass="entr" presetSubtype="16"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par>
                          <p:cTn id="52" fill="hold">
                            <p:stCondLst>
                              <p:cond delay="1500"/>
                            </p:stCondLst>
                            <p:childTnLst>
                              <p:par>
                                <p:cTn id="53" presetID="53" presetClass="entr" presetSubtype="16"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 calcmode="lin" valueType="num">
                                      <p:cBhvr>
                                        <p:cTn id="60" dur="500" fill="hold"/>
                                        <p:tgtEl>
                                          <p:spTgt spid="22"/>
                                        </p:tgtEl>
                                        <p:attrNameLst>
                                          <p:attrName>ppt_w</p:attrName>
                                        </p:attrNameLst>
                                      </p:cBhvr>
                                      <p:tavLst>
                                        <p:tav tm="0">
                                          <p:val>
                                            <p:fltVal val="0"/>
                                          </p:val>
                                        </p:tav>
                                        <p:tav tm="100000">
                                          <p:val>
                                            <p:strVal val="#ppt_w"/>
                                          </p:val>
                                        </p:tav>
                                      </p:tavLst>
                                    </p:anim>
                                    <p:anim calcmode="lin" valueType="num">
                                      <p:cBhvr>
                                        <p:cTn id="61" dur="500" fill="hold"/>
                                        <p:tgtEl>
                                          <p:spTgt spid="22"/>
                                        </p:tgtEl>
                                        <p:attrNameLst>
                                          <p:attrName>ppt_h</p:attrName>
                                        </p:attrNameLst>
                                      </p:cBhvr>
                                      <p:tavLst>
                                        <p:tav tm="0">
                                          <p:val>
                                            <p:fltVal val="0"/>
                                          </p:val>
                                        </p:tav>
                                        <p:tav tm="100000">
                                          <p:val>
                                            <p:strVal val="#ppt_h"/>
                                          </p:val>
                                        </p:tav>
                                      </p:tavLst>
                                    </p:anim>
                                    <p:animEffect transition="in" filter="fade">
                                      <p:cBhvr>
                                        <p:cTn id="62" dur="500"/>
                                        <p:tgtEl>
                                          <p:spTgt spid="22"/>
                                        </p:tgtEl>
                                      </p:cBhvr>
                                    </p:animEffect>
                                  </p:childTnLst>
                                </p:cTn>
                              </p:par>
                              <p:par>
                                <p:cTn id="63" presetID="53" presetClass="entr" presetSubtype="16" fill="hold" nodeType="with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p:cTn id="65" dur="500" fill="hold"/>
                                        <p:tgtEl>
                                          <p:spTgt spid="23"/>
                                        </p:tgtEl>
                                        <p:attrNameLst>
                                          <p:attrName>ppt_w</p:attrName>
                                        </p:attrNameLst>
                                      </p:cBhvr>
                                      <p:tavLst>
                                        <p:tav tm="0">
                                          <p:val>
                                            <p:fltVal val="0"/>
                                          </p:val>
                                        </p:tav>
                                        <p:tav tm="100000">
                                          <p:val>
                                            <p:strVal val="#ppt_w"/>
                                          </p:val>
                                        </p:tav>
                                      </p:tavLst>
                                    </p:anim>
                                    <p:anim calcmode="lin" valueType="num">
                                      <p:cBhvr>
                                        <p:cTn id="66" dur="500" fill="hold"/>
                                        <p:tgtEl>
                                          <p:spTgt spid="23"/>
                                        </p:tgtEl>
                                        <p:attrNameLst>
                                          <p:attrName>ppt_h</p:attrName>
                                        </p:attrNameLst>
                                      </p:cBhvr>
                                      <p:tavLst>
                                        <p:tav tm="0">
                                          <p:val>
                                            <p:fltVal val="0"/>
                                          </p:val>
                                        </p:tav>
                                        <p:tav tm="100000">
                                          <p:val>
                                            <p:strVal val="#ppt_h"/>
                                          </p:val>
                                        </p:tav>
                                      </p:tavLst>
                                    </p:anim>
                                    <p:animEffect transition="in" filter="fade">
                                      <p:cBhvr>
                                        <p:cTn id="67" dur="500"/>
                                        <p:tgtEl>
                                          <p:spTgt spid="23"/>
                                        </p:tgtEl>
                                      </p:cBhvr>
                                    </p:animEffect>
                                  </p:childTnLst>
                                </p:cTn>
                              </p:par>
                            </p:childTnLst>
                          </p:cTn>
                        </p:par>
                        <p:par>
                          <p:cTn id="68" fill="hold">
                            <p:stCondLst>
                              <p:cond delay="2000"/>
                            </p:stCondLst>
                            <p:childTnLst>
                              <p:par>
                                <p:cTn id="69" presetID="53" presetClass="entr" presetSubtype="16"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p:cTn id="71" dur="500" fill="hold"/>
                                        <p:tgtEl>
                                          <p:spTgt spid="30"/>
                                        </p:tgtEl>
                                        <p:attrNameLst>
                                          <p:attrName>ppt_w</p:attrName>
                                        </p:attrNameLst>
                                      </p:cBhvr>
                                      <p:tavLst>
                                        <p:tav tm="0">
                                          <p:val>
                                            <p:fltVal val="0"/>
                                          </p:val>
                                        </p:tav>
                                        <p:tav tm="100000">
                                          <p:val>
                                            <p:strVal val="#ppt_w"/>
                                          </p:val>
                                        </p:tav>
                                      </p:tavLst>
                                    </p:anim>
                                    <p:anim calcmode="lin" valueType="num">
                                      <p:cBhvr>
                                        <p:cTn id="72" dur="500" fill="hold"/>
                                        <p:tgtEl>
                                          <p:spTgt spid="30"/>
                                        </p:tgtEl>
                                        <p:attrNameLst>
                                          <p:attrName>ppt_h</p:attrName>
                                        </p:attrNameLst>
                                      </p:cBhvr>
                                      <p:tavLst>
                                        <p:tav tm="0">
                                          <p:val>
                                            <p:fltVal val="0"/>
                                          </p:val>
                                        </p:tav>
                                        <p:tav tm="100000">
                                          <p:val>
                                            <p:strVal val="#ppt_h"/>
                                          </p:val>
                                        </p:tav>
                                      </p:tavLst>
                                    </p:anim>
                                    <p:animEffect transition="in" filter="fade">
                                      <p:cBhvr>
                                        <p:cTn id="73" dur="500"/>
                                        <p:tgtEl>
                                          <p:spTgt spid="30"/>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wipe(left)">
                                      <p:cBhvr>
                                        <p:cTn id="76" dur="1000"/>
                                        <p:tgtEl>
                                          <p:spTgt spid="29"/>
                                        </p:tgtEl>
                                      </p:cBhvr>
                                    </p:animEffect>
                                  </p:childTnLst>
                                </p:cTn>
                              </p:par>
                            </p:childTnLst>
                          </p:cTn>
                        </p:par>
                        <p:par>
                          <p:cTn id="77" fill="hold">
                            <p:stCondLst>
                              <p:cond delay="3000"/>
                            </p:stCondLst>
                            <p:childTnLst>
                              <p:par>
                                <p:cTn id="78" presetID="53" presetClass="entr" presetSubtype="16" fill="hold" grpId="0" nodeType="afterEffect">
                                  <p:stCondLst>
                                    <p:cond delay="0"/>
                                  </p:stCondLst>
                                  <p:childTnLst>
                                    <p:set>
                                      <p:cBhvr>
                                        <p:cTn id="79" dur="1" fill="hold">
                                          <p:stCondLst>
                                            <p:cond delay="0"/>
                                          </p:stCondLst>
                                        </p:cTn>
                                        <p:tgtEl>
                                          <p:spTgt spid="32"/>
                                        </p:tgtEl>
                                        <p:attrNameLst>
                                          <p:attrName>style.visibility</p:attrName>
                                        </p:attrNameLst>
                                      </p:cBhvr>
                                      <p:to>
                                        <p:strVal val="visible"/>
                                      </p:to>
                                    </p:set>
                                    <p:anim calcmode="lin" valueType="num">
                                      <p:cBhvr>
                                        <p:cTn id="80" dur="500" fill="hold"/>
                                        <p:tgtEl>
                                          <p:spTgt spid="32"/>
                                        </p:tgtEl>
                                        <p:attrNameLst>
                                          <p:attrName>ppt_w</p:attrName>
                                        </p:attrNameLst>
                                      </p:cBhvr>
                                      <p:tavLst>
                                        <p:tav tm="0">
                                          <p:val>
                                            <p:fltVal val="0"/>
                                          </p:val>
                                        </p:tav>
                                        <p:tav tm="100000">
                                          <p:val>
                                            <p:strVal val="#ppt_w"/>
                                          </p:val>
                                        </p:tav>
                                      </p:tavLst>
                                    </p:anim>
                                    <p:anim calcmode="lin" valueType="num">
                                      <p:cBhvr>
                                        <p:cTn id="81" dur="500" fill="hold"/>
                                        <p:tgtEl>
                                          <p:spTgt spid="32"/>
                                        </p:tgtEl>
                                        <p:attrNameLst>
                                          <p:attrName>ppt_h</p:attrName>
                                        </p:attrNameLst>
                                      </p:cBhvr>
                                      <p:tavLst>
                                        <p:tav tm="0">
                                          <p:val>
                                            <p:fltVal val="0"/>
                                          </p:val>
                                        </p:tav>
                                        <p:tav tm="100000">
                                          <p:val>
                                            <p:strVal val="#ppt_h"/>
                                          </p:val>
                                        </p:tav>
                                      </p:tavLst>
                                    </p:anim>
                                    <p:animEffect transition="in" filter="fade">
                                      <p:cBhvr>
                                        <p:cTn id="82" dur="500"/>
                                        <p:tgtEl>
                                          <p:spTgt spid="32"/>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wipe(left)">
                                      <p:cBhvr>
                                        <p:cTn id="85" dur="1000"/>
                                        <p:tgtEl>
                                          <p:spTgt spid="31"/>
                                        </p:tgtEl>
                                      </p:cBhvr>
                                    </p:animEffect>
                                  </p:childTnLst>
                                </p:cTn>
                              </p:par>
                            </p:childTnLst>
                          </p:cTn>
                        </p:par>
                        <p:par>
                          <p:cTn id="86" fill="hold">
                            <p:stCondLst>
                              <p:cond delay="4000"/>
                            </p:stCondLst>
                            <p:childTnLst>
                              <p:par>
                                <p:cTn id="87" presetID="53" presetClass="entr" presetSubtype="16" fill="hold" grpId="0" nodeType="afterEffect">
                                  <p:stCondLst>
                                    <p:cond delay="0"/>
                                  </p:stCondLst>
                                  <p:childTnLst>
                                    <p:set>
                                      <p:cBhvr>
                                        <p:cTn id="88" dur="1" fill="hold">
                                          <p:stCondLst>
                                            <p:cond delay="0"/>
                                          </p:stCondLst>
                                        </p:cTn>
                                        <p:tgtEl>
                                          <p:spTgt spid="34"/>
                                        </p:tgtEl>
                                        <p:attrNameLst>
                                          <p:attrName>style.visibility</p:attrName>
                                        </p:attrNameLst>
                                      </p:cBhvr>
                                      <p:to>
                                        <p:strVal val="visible"/>
                                      </p:to>
                                    </p:set>
                                    <p:anim calcmode="lin" valueType="num">
                                      <p:cBhvr>
                                        <p:cTn id="89" dur="500" fill="hold"/>
                                        <p:tgtEl>
                                          <p:spTgt spid="34"/>
                                        </p:tgtEl>
                                        <p:attrNameLst>
                                          <p:attrName>ppt_w</p:attrName>
                                        </p:attrNameLst>
                                      </p:cBhvr>
                                      <p:tavLst>
                                        <p:tav tm="0">
                                          <p:val>
                                            <p:fltVal val="0"/>
                                          </p:val>
                                        </p:tav>
                                        <p:tav tm="100000">
                                          <p:val>
                                            <p:strVal val="#ppt_w"/>
                                          </p:val>
                                        </p:tav>
                                      </p:tavLst>
                                    </p:anim>
                                    <p:anim calcmode="lin" valueType="num">
                                      <p:cBhvr>
                                        <p:cTn id="90" dur="500" fill="hold"/>
                                        <p:tgtEl>
                                          <p:spTgt spid="34"/>
                                        </p:tgtEl>
                                        <p:attrNameLst>
                                          <p:attrName>ppt_h</p:attrName>
                                        </p:attrNameLst>
                                      </p:cBhvr>
                                      <p:tavLst>
                                        <p:tav tm="0">
                                          <p:val>
                                            <p:fltVal val="0"/>
                                          </p:val>
                                        </p:tav>
                                        <p:tav tm="100000">
                                          <p:val>
                                            <p:strVal val="#ppt_h"/>
                                          </p:val>
                                        </p:tav>
                                      </p:tavLst>
                                    </p:anim>
                                    <p:animEffect transition="in" filter="fade">
                                      <p:cBhvr>
                                        <p:cTn id="91" dur="500"/>
                                        <p:tgtEl>
                                          <p:spTgt spid="34"/>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33"/>
                                        </p:tgtEl>
                                        <p:attrNameLst>
                                          <p:attrName>style.visibility</p:attrName>
                                        </p:attrNameLst>
                                      </p:cBhvr>
                                      <p:to>
                                        <p:strVal val="visible"/>
                                      </p:to>
                                    </p:set>
                                    <p:animEffect transition="in" filter="wipe(left)">
                                      <p:cBhvr>
                                        <p:cTn id="94" dur="1000"/>
                                        <p:tgtEl>
                                          <p:spTgt spid="33"/>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36"/>
                                        </p:tgtEl>
                                        <p:attrNameLst>
                                          <p:attrName>style.visibility</p:attrName>
                                        </p:attrNameLst>
                                      </p:cBhvr>
                                      <p:to>
                                        <p:strVal val="visible"/>
                                      </p:to>
                                    </p:set>
                                    <p:anim calcmode="lin" valueType="num">
                                      <p:cBhvr>
                                        <p:cTn id="98" dur="500" fill="hold"/>
                                        <p:tgtEl>
                                          <p:spTgt spid="36"/>
                                        </p:tgtEl>
                                        <p:attrNameLst>
                                          <p:attrName>ppt_w</p:attrName>
                                        </p:attrNameLst>
                                      </p:cBhvr>
                                      <p:tavLst>
                                        <p:tav tm="0">
                                          <p:val>
                                            <p:fltVal val="0"/>
                                          </p:val>
                                        </p:tav>
                                        <p:tav tm="100000">
                                          <p:val>
                                            <p:strVal val="#ppt_w"/>
                                          </p:val>
                                        </p:tav>
                                      </p:tavLst>
                                    </p:anim>
                                    <p:anim calcmode="lin" valueType="num">
                                      <p:cBhvr>
                                        <p:cTn id="99" dur="500" fill="hold"/>
                                        <p:tgtEl>
                                          <p:spTgt spid="36"/>
                                        </p:tgtEl>
                                        <p:attrNameLst>
                                          <p:attrName>ppt_h</p:attrName>
                                        </p:attrNameLst>
                                      </p:cBhvr>
                                      <p:tavLst>
                                        <p:tav tm="0">
                                          <p:val>
                                            <p:fltVal val="0"/>
                                          </p:val>
                                        </p:tav>
                                        <p:tav tm="100000">
                                          <p:val>
                                            <p:strVal val="#ppt_h"/>
                                          </p:val>
                                        </p:tav>
                                      </p:tavLst>
                                    </p:anim>
                                    <p:animEffect transition="in" filter="fade">
                                      <p:cBhvr>
                                        <p:cTn id="100" dur="500"/>
                                        <p:tgtEl>
                                          <p:spTgt spid="3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35"/>
                                        </p:tgtEl>
                                        <p:attrNameLst>
                                          <p:attrName>style.visibility</p:attrName>
                                        </p:attrNameLst>
                                      </p:cBhvr>
                                      <p:to>
                                        <p:strVal val="visible"/>
                                      </p:to>
                                    </p:set>
                                    <p:animEffect transition="in" filter="wipe(left)">
                                      <p:cBhvr>
                                        <p:cTn id="103"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11" grpId="0"/>
      <p:bldP spid="12" grpId="0" animBg="1"/>
      <p:bldP spid="16" grpId="0"/>
      <p:bldP spid="17" grpId="0" animBg="1"/>
      <p:bldP spid="21" grpId="0"/>
      <p:bldP spid="22" grpId="0" animBg="1"/>
      <p:bldP spid="29" grpId="0"/>
      <p:bldP spid="30" grpId="0"/>
      <p:bldP spid="31" grpId="0"/>
      <p:bldP spid="32" grpId="0"/>
      <p:bldP spid="33" grpId="0"/>
      <p:bldP spid="34" grpId="0"/>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28"/>
          <p:cNvSpPr txBox="1"/>
          <p:nvPr/>
        </p:nvSpPr>
        <p:spPr>
          <a:xfrm>
            <a:off x="879923" y="3357159"/>
            <a:ext cx="842415" cy="469323"/>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b="1" dirty="0">
                <a:solidFill>
                  <a:schemeClr val="tx1">
                    <a:lumMod val="75000"/>
                    <a:lumOff val="25000"/>
                  </a:schemeClr>
                </a:solidFill>
              </a:rPr>
              <a:t>点击添加</a:t>
            </a:r>
            <a:endParaRPr lang="en-US" altLang="zh-CN" sz="1300" b="1" dirty="0">
              <a:solidFill>
                <a:schemeClr val="tx1">
                  <a:lumMod val="75000"/>
                  <a:lumOff val="25000"/>
                </a:schemeClr>
              </a:solidFill>
            </a:endParaRPr>
          </a:p>
          <a:p>
            <a:r>
              <a:rPr lang="zh-CN" altLang="en-US" sz="1300" b="1" dirty="0">
                <a:solidFill>
                  <a:schemeClr val="tx1">
                    <a:lumMod val="75000"/>
                    <a:lumOff val="25000"/>
                  </a:schemeClr>
                </a:solidFill>
              </a:rPr>
              <a:t>文字</a:t>
            </a:r>
          </a:p>
        </p:txBody>
      </p:sp>
      <p:sp>
        <p:nvSpPr>
          <p:cNvPr id="6" name="TextBox 29"/>
          <p:cNvSpPr txBox="1"/>
          <p:nvPr/>
        </p:nvSpPr>
        <p:spPr>
          <a:xfrm>
            <a:off x="1977709" y="2345556"/>
            <a:ext cx="1193420" cy="469323"/>
          </a:xfrm>
          <a:prstGeom prst="rect">
            <a:avLst/>
          </a:prstGeom>
          <a:noFill/>
        </p:spPr>
        <p:txBody>
          <a:bodyPr wrap="square" lIns="68543" tIns="34272" rIns="68543" bIns="34272" rtlCol="0" anchor="ctr">
            <a:spAutoFit/>
          </a:bodyPr>
          <a:lstStyle/>
          <a:p>
            <a:pPr algn="ctr"/>
            <a:r>
              <a:rPr lang="zh-CN" altLang="en-US" sz="1300" b="1" dirty="0">
                <a:solidFill>
                  <a:schemeClr val="tx1">
                    <a:lumMod val="75000"/>
                    <a:lumOff val="25000"/>
                  </a:schemeClr>
                </a:solidFill>
                <a:latin typeface="微软雅黑" pitchFamily="34" charset="-122"/>
                <a:ea typeface="微软雅黑" pitchFamily="34" charset="-122"/>
              </a:rPr>
              <a:t>点击添加</a:t>
            </a:r>
            <a:endParaRPr lang="en-US" altLang="zh-CN" sz="1300" b="1" dirty="0">
              <a:solidFill>
                <a:schemeClr val="tx1">
                  <a:lumMod val="75000"/>
                  <a:lumOff val="25000"/>
                </a:schemeClr>
              </a:solidFill>
              <a:latin typeface="微软雅黑" pitchFamily="34" charset="-122"/>
              <a:ea typeface="微软雅黑" pitchFamily="34" charset="-122"/>
            </a:endParaRPr>
          </a:p>
          <a:p>
            <a:pPr algn="ctr"/>
            <a:r>
              <a:rPr lang="zh-CN" altLang="en-US" sz="1300" b="1" dirty="0">
                <a:solidFill>
                  <a:schemeClr val="tx1">
                    <a:lumMod val="75000"/>
                    <a:lumOff val="25000"/>
                  </a:schemeClr>
                </a:solidFill>
                <a:latin typeface="微软雅黑" pitchFamily="34" charset="-122"/>
                <a:ea typeface="微软雅黑" pitchFamily="34" charset="-122"/>
              </a:rPr>
              <a:t>文字</a:t>
            </a:r>
          </a:p>
        </p:txBody>
      </p:sp>
      <p:sp>
        <p:nvSpPr>
          <p:cNvPr id="7" name="TextBox 30"/>
          <p:cNvSpPr txBox="1"/>
          <p:nvPr/>
        </p:nvSpPr>
        <p:spPr>
          <a:xfrm>
            <a:off x="3461878" y="3181784"/>
            <a:ext cx="842415" cy="469323"/>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b="1" dirty="0">
                <a:solidFill>
                  <a:schemeClr val="tx1">
                    <a:lumMod val="75000"/>
                    <a:lumOff val="25000"/>
                  </a:schemeClr>
                </a:solidFill>
              </a:rPr>
              <a:t>点击添加</a:t>
            </a:r>
            <a:endParaRPr lang="en-US" altLang="zh-CN" sz="1300" b="1" dirty="0">
              <a:solidFill>
                <a:schemeClr val="tx1">
                  <a:lumMod val="75000"/>
                  <a:lumOff val="25000"/>
                </a:schemeClr>
              </a:solidFill>
            </a:endParaRPr>
          </a:p>
          <a:p>
            <a:r>
              <a:rPr lang="zh-CN" altLang="en-US" sz="1300" b="1" dirty="0">
                <a:solidFill>
                  <a:schemeClr val="tx1">
                    <a:lumMod val="75000"/>
                    <a:lumOff val="25000"/>
                  </a:schemeClr>
                </a:solidFill>
              </a:rPr>
              <a:t>文字</a:t>
            </a:r>
          </a:p>
        </p:txBody>
      </p:sp>
      <p:sp>
        <p:nvSpPr>
          <p:cNvPr id="8" name="TextBox 31"/>
          <p:cNvSpPr txBox="1"/>
          <p:nvPr/>
        </p:nvSpPr>
        <p:spPr>
          <a:xfrm>
            <a:off x="4543389" y="2370855"/>
            <a:ext cx="1193420" cy="469323"/>
          </a:xfrm>
          <a:prstGeom prst="rect">
            <a:avLst/>
          </a:prstGeom>
          <a:noFill/>
        </p:spPr>
        <p:txBody>
          <a:bodyPr wrap="square" lIns="68543" tIns="34272" rIns="68543" bIns="34272" rtlCol="0" anchor="ctr">
            <a:spAutoFit/>
          </a:bodyPr>
          <a:lstStyle/>
          <a:p>
            <a:pPr algn="ctr"/>
            <a:r>
              <a:rPr lang="zh-CN" altLang="en-US" sz="1300" b="1" dirty="0">
                <a:solidFill>
                  <a:schemeClr val="tx1">
                    <a:lumMod val="75000"/>
                    <a:lumOff val="25000"/>
                  </a:schemeClr>
                </a:solidFill>
                <a:latin typeface="微软雅黑" pitchFamily="34" charset="-122"/>
                <a:ea typeface="微软雅黑" pitchFamily="34" charset="-122"/>
              </a:rPr>
              <a:t>点击添加</a:t>
            </a:r>
            <a:endParaRPr lang="en-US" altLang="zh-CN" sz="1300" b="1" dirty="0">
              <a:solidFill>
                <a:schemeClr val="tx1">
                  <a:lumMod val="75000"/>
                  <a:lumOff val="25000"/>
                </a:schemeClr>
              </a:solidFill>
              <a:latin typeface="微软雅黑" pitchFamily="34" charset="-122"/>
              <a:ea typeface="微软雅黑" pitchFamily="34" charset="-122"/>
            </a:endParaRPr>
          </a:p>
          <a:p>
            <a:pPr algn="ctr"/>
            <a:r>
              <a:rPr lang="zh-CN" altLang="en-US" sz="1300" b="1" dirty="0">
                <a:solidFill>
                  <a:schemeClr val="tx1">
                    <a:lumMod val="75000"/>
                    <a:lumOff val="25000"/>
                  </a:schemeClr>
                </a:solidFill>
                <a:latin typeface="微软雅黑" pitchFamily="34" charset="-122"/>
                <a:ea typeface="微软雅黑" pitchFamily="34" charset="-122"/>
              </a:rPr>
              <a:t>文字点击</a:t>
            </a:r>
          </a:p>
        </p:txBody>
      </p:sp>
      <p:sp>
        <p:nvSpPr>
          <p:cNvPr id="9" name="矩形 8"/>
          <p:cNvSpPr/>
          <p:nvPr/>
        </p:nvSpPr>
        <p:spPr>
          <a:xfrm>
            <a:off x="6238204" y="1203598"/>
            <a:ext cx="2448000" cy="1569624"/>
          </a:xfrm>
          <a:prstGeom prst="rect">
            <a:avLst/>
          </a:prstGeom>
        </p:spPr>
        <p:txBody>
          <a:bodyPr wrap="square" lIns="68543" tIns="34272" rIns="68543" bIns="34272">
            <a:spAutoFit/>
          </a:bodyPr>
          <a:lstStyle/>
          <a:p>
            <a:pPr>
              <a:lnSpc>
                <a:spcPct val="150000"/>
              </a:lnSpc>
            </a:pPr>
            <a:r>
              <a:rPr lang="zh-CN" altLang="en-US" sz="1500" b="1" dirty="0">
                <a:latin typeface="微软雅黑" pitchFamily="34" charset="-122"/>
                <a:ea typeface="微软雅黑" pitchFamily="34" charset="-122"/>
              </a:rPr>
              <a:t>点击添加小标题</a:t>
            </a:r>
            <a:endParaRPr lang="en-US" altLang="zh-CN" sz="1500" b="1" dirty="0">
              <a:latin typeface="微软雅黑" pitchFamily="34" charset="-122"/>
              <a:ea typeface="微软雅黑" pitchFamily="34" charset="-122"/>
            </a:endParaRPr>
          </a:p>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0" name="Freeform 4"/>
          <p:cNvSpPr>
            <a:spLocks/>
          </p:cNvSpPr>
          <p:nvPr/>
        </p:nvSpPr>
        <p:spPr bwMode="auto">
          <a:xfrm>
            <a:off x="1692558" y="1714994"/>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1"/>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chemeClr val="accent1"/>
              </a:solidFill>
              <a:latin typeface="微软雅黑" pitchFamily="34" charset="-122"/>
              <a:ea typeface="微软雅黑" pitchFamily="34" charset="-122"/>
            </a:endParaRPr>
          </a:p>
        </p:txBody>
      </p:sp>
      <p:sp>
        <p:nvSpPr>
          <p:cNvPr id="11" name="Freeform 6"/>
          <p:cNvSpPr>
            <a:spLocks/>
          </p:cNvSpPr>
          <p:nvPr/>
        </p:nvSpPr>
        <p:spPr bwMode="auto">
          <a:xfrm>
            <a:off x="3184266" y="2667387"/>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chemeClr val="accent1"/>
              </a:solidFill>
              <a:latin typeface="微软雅黑" pitchFamily="34" charset="-122"/>
              <a:ea typeface="微软雅黑" pitchFamily="34" charset="-122"/>
            </a:endParaRPr>
          </a:p>
        </p:txBody>
      </p:sp>
      <p:sp>
        <p:nvSpPr>
          <p:cNvPr id="12" name="Freeform 8"/>
          <p:cNvSpPr>
            <a:spLocks/>
          </p:cNvSpPr>
          <p:nvPr/>
        </p:nvSpPr>
        <p:spPr bwMode="auto">
          <a:xfrm>
            <a:off x="539558" y="2800896"/>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chemeClr val="accent1"/>
              </a:solidFill>
              <a:latin typeface="微软雅黑" pitchFamily="34" charset="-122"/>
              <a:ea typeface="微软雅黑" pitchFamily="34" charset="-122"/>
            </a:endParaRPr>
          </a:p>
        </p:txBody>
      </p:sp>
      <p:sp>
        <p:nvSpPr>
          <p:cNvPr id="13" name="Freeform 6"/>
          <p:cNvSpPr>
            <a:spLocks/>
          </p:cNvSpPr>
          <p:nvPr/>
        </p:nvSpPr>
        <p:spPr bwMode="auto">
          <a:xfrm>
            <a:off x="4297729" y="177002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pPr>
            <a:endParaRPr lang="en-US" sz="2100" kern="0" dirty="0">
              <a:solidFill>
                <a:schemeClr val="accent1"/>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
        <p:nvSpPr>
          <p:cNvPr id="14" name="矩形 13"/>
          <p:cNvSpPr/>
          <p:nvPr/>
        </p:nvSpPr>
        <p:spPr>
          <a:xfrm>
            <a:off x="6156176" y="3053747"/>
            <a:ext cx="2448000" cy="1569624"/>
          </a:xfrm>
          <a:prstGeom prst="rect">
            <a:avLst/>
          </a:prstGeom>
        </p:spPr>
        <p:txBody>
          <a:bodyPr wrap="square" lIns="68543" tIns="34272" rIns="68543" bIns="34272">
            <a:spAutoFit/>
          </a:bodyPr>
          <a:lstStyle/>
          <a:p>
            <a:pPr>
              <a:lnSpc>
                <a:spcPct val="150000"/>
              </a:lnSpc>
            </a:pPr>
            <a:r>
              <a:rPr lang="zh-CN" altLang="en-US" sz="1500" b="1" dirty="0">
                <a:latin typeface="微软雅黑" pitchFamily="34" charset="-122"/>
                <a:ea typeface="微软雅黑" pitchFamily="34" charset="-122"/>
              </a:rPr>
              <a:t>点击添加小标题</a:t>
            </a:r>
            <a:endParaRPr lang="en-US" altLang="zh-CN" sz="1500" b="1" dirty="0">
              <a:latin typeface="微软雅黑" pitchFamily="34" charset="-122"/>
              <a:ea typeface="微软雅黑" pitchFamily="34" charset="-122"/>
            </a:endParaRPr>
          </a:p>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1712135170"/>
      </p:ext>
    </p:extLst>
  </p:cSld>
  <p:clrMapOvr>
    <a:masterClrMapping/>
  </p:clrMapOvr>
  <p:transition spd="slow" advTm="8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8" presetClass="emph" presetSubtype="0" repeatCount="2000" fill="hold" grpId="1" nodeType="withEffect">
                                  <p:stCondLst>
                                    <p:cond delay="0"/>
                                  </p:stCondLst>
                                  <p:childTnLst>
                                    <p:animRot by="-43200000">
                                      <p:cBhvr>
                                        <p:cTn id="9" dur="4000" fill="hold"/>
                                        <p:tgtEl>
                                          <p:spTgt spid="12"/>
                                        </p:tgtEl>
                                        <p:attrNameLst>
                                          <p:attrName>r</p:attrName>
                                        </p:attrNameLst>
                                      </p:cBhvr>
                                    </p:animRot>
                                  </p:childTnLst>
                                </p:cTn>
                              </p:par>
                              <p:par>
                                <p:cTn id="10" presetID="53" presetClass="entr" presetSubtype="16" fill="hold" grpId="0" nodeType="withEffect">
                                  <p:stCondLst>
                                    <p:cond delay="50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10" presetClass="entr" presetSubtype="0" fill="hold" grpId="0" nodeType="withEffect">
                                  <p:stCondLst>
                                    <p:cond delay="15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8" presetClass="emph" presetSubtype="0" fill="hold" grpId="1" nodeType="withEffect">
                                  <p:stCondLst>
                                    <p:cond delay="1500"/>
                                  </p:stCondLst>
                                  <p:childTnLst>
                                    <p:animRot by="64800000">
                                      <p:cBhvr>
                                        <p:cTn id="19" dur="6500" fill="hold"/>
                                        <p:tgtEl>
                                          <p:spTgt spid="10"/>
                                        </p:tgtEl>
                                        <p:attrNameLst>
                                          <p:attrName>r</p:attrName>
                                        </p:attrNameLst>
                                      </p:cBhvr>
                                    </p:animRot>
                                  </p:childTnLst>
                                </p:cTn>
                              </p:par>
                              <p:par>
                                <p:cTn id="20" presetID="53" presetClass="entr" presetSubtype="16" fill="hold" grpId="0" nodeType="withEffect">
                                  <p:stCondLst>
                                    <p:cond delay="20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10" presetClass="entr" presetSubtype="0" fill="hold" grpId="0" nodeType="withEffect">
                                  <p:stCondLst>
                                    <p:cond delay="30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8" presetClass="emph" presetSubtype="0" repeatCount="2000" fill="hold" grpId="1" nodeType="withEffect">
                                  <p:stCondLst>
                                    <p:cond delay="3000"/>
                                  </p:stCondLst>
                                  <p:childTnLst>
                                    <p:animRot by="-43200000">
                                      <p:cBhvr>
                                        <p:cTn id="29" dur="2500" fill="hold"/>
                                        <p:tgtEl>
                                          <p:spTgt spid="11"/>
                                        </p:tgtEl>
                                        <p:attrNameLst>
                                          <p:attrName>r</p:attrName>
                                        </p:attrNameLst>
                                      </p:cBhvr>
                                    </p:animRot>
                                  </p:childTnLst>
                                </p:cTn>
                              </p:par>
                              <p:par>
                                <p:cTn id="30" presetID="53" presetClass="entr" presetSubtype="16" fill="hold" grpId="0" nodeType="withEffect">
                                  <p:stCondLst>
                                    <p:cond delay="35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10" presetClass="entr" presetSubtype="0" fill="hold" grpId="0" nodeType="withEffect">
                                  <p:stCondLst>
                                    <p:cond delay="45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8" presetClass="emph" presetSubtype="0" fill="hold" grpId="1" nodeType="withEffect">
                                  <p:stCondLst>
                                    <p:cond delay="4500"/>
                                  </p:stCondLst>
                                  <p:childTnLst>
                                    <p:animRot by="64800000">
                                      <p:cBhvr>
                                        <p:cTn id="39" dur="3500" fill="hold"/>
                                        <p:tgtEl>
                                          <p:spTgt spid="13"/>
                                        </p:tgtEl>
                                        <p:attrNameLst>
                                          <p:attrName>r</p:attrName>
                                        </p:attrNameLst>
                                      </p:cBhvr>
                                    </p:animRot>
                                  </p:childTnLst>
                                </p:cTn>
                              </p:par>
                              <p:par>
                                <p:cTn id="40" presetID="53" presetClass="entr" presetSubtype="16" fill="hold" grpId="0" nodeType="withEffect">
                                  <p:stCondLst>
                                    <p:cond delay="500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par>
                                <p:cTn id="45" presetID="53" presetClass="entr" presetSubtype="16" fill="hold" grpId="0" nodeType="withEffect">
                                  <p:stCondLst>
                                    <p:cond delay="5750"/>
                                  </p:stCondLst>
                                  <p:childTnLst>
                                    <p:set>
                                      <p:cBhvr>
                                        <p:cTn id="46" dur="1" fill="hold">
                                          <p:stCondLst>
                                            <p:cond delay="0"/>
                                          </p:stCondLst>
                                        </p:cTn>
                                        <p:tgtEl>
                                          <p:spTgt spid="9"/>
                                        </p:tgtEl>
                                        <p:attrNameLst>
                                          <p:attrName>style.visibility</p:attrName>
                                        </p:attrNameLst>
                                      </p:cBhvr>
                                      <p:to>
                                        <p:strVal val="visible"/>
                                      </p:to>
                                    </p:set>
                                    <p:anim calcmode="lin" valueType="num">
                                      <p:cBhvr>
                                        <p:cTn id="47" dur="1250" fill="hold"/>
                                        <p:tgtEl>
                                          <p:spTgt spid="9"/>
                                        </p:tgtEl>
                                        <p:attrNameLst>
                                          <p:attrName>ppt_w</p:attrName>
                                        </p:attrNameLst>
                                      </p:cBhvr>
                                      <p:tavLst>
                                        <p:tav tm="0">
                                          <p:val>
                                            <p:fltVal val="0"/>
                                          </p:val>
                                        </p:tav>
                                        <p:tav tm="100000">
                                          <p:val>
                                            <p:strVal val="#ppt_w"/>
                                          </p:val>
                                        </p:tav>
                                      </p:tavLst>
                                    </p:anim>
                                    <p:anim calcmode="lin" valueType="num">
                                      <p:cBhvr>
                                        <p:cTn id="48" dur="1250" fill="hold"/>
                                        <p:tgtEl>
                                          <p:spTgt spid="9"/>
                                        </p:tgtEl>
                                        <p:attrNameLst>
                                          <p:attrName>ppt_h</p:attrName>
                                        </p:attrNameLst>
                                      </p:cBhvr>
                                      <p:tavLst>
                                        <p:tav tm="0">
                                          <p:val>
                                            <p:fltVal val="0"/>
                                          </p:val>
                                        </p:tav>
                                        <p:tav tm="100000">
                                          <p:val>
                                            <p:strVal val="#ppt_h"/>
                                          </p:val>
                                        </p:tav>
                                      </p:tavLst>
                                    </p:anim>
                                    <p:animEffect transition="in" filter="fade">
                                      <p:cBhvr>
                                        <p:cTn id="49" dur="1250"/>
                                        <p:tgtEl>
                                          <p:spTgt spid="9"/>
                                        </p:tgtEl>
                                      </p:cBhvr>
                                    </p:animEffect>
                                  </p:childTnLst>
                                </p:cTn>
                              </p:par>
                              <p:par>
                                <p:cTn id="50" presetID="53" presetClass="entr" presetSubtype="16" fill="hold" grpId="0" nodeType="withEffect">
                                  <p:stCondLst>
                                    <p:cond delay="6750"/>
                                  </p:stCondLst>
                                  <p:childTnLst>
                                    <p:set>
                                      <p:cBhvr>
                                        <p:cTn id="51" dur="1" fill="hold">
                                          <p:stCondLst>
                                            <p:cond delay="0"/>
                                          </p:stCondLst>
                                        </p:cTn>
                                        <p:tgtEl>
                                          <p:spTgt spid="14"/>
                                        </p:tgtEl>
                                        <p:attrNameLst>
                                          <p:attrName>style.visibility</p:attrName>
                                        </p:attrNameLst>
                                      </p:cBhvr>
                                      <p:to>
                                        <p:strVal val="visible"/>
                                      </p:to>
                                    </p:set>
                                    <p:anim calcmode="lin" valueType="num">
                                      <p:cBhvr>
                                        <p:cTn id="52" dur="1250" fill="hold"/>
                                        <p:tgtEl>
                                          <p:spTgt spid="14"/>
                                        </p:tgtEl>
                                        <p:attrNameLst>
                                          <p:attrName>ppt_w</p:attrName>
                                        </p:attrNameLst>
                                      </p:cBhvr>
                                      <p:tavLst>
                                        <p:tav tm="0">
                                          <p:val>
                                            <p:fltVal val="0"/>
                                          </p:val>
                                        </p:tav>
                                        <p:tav tm="100000">
                                          <p:val>
                                            <p:strVal val="#ppt_w"/>
                                          </p:val>
                                        </p:tav>
                                      </p:tavLst>
                                    </p:anim>
                                    <p:anim calcmode="lin" valueType="num">
                                      <p:cBhvr>
                                        <p:cTn id="53" dur="1250" fill="hold"/>
                                        <p:tgtEl>
                                          <p:spTgt spid="14"/>
                                        </p:tgtEl>
                                        <p:attrNameLst>
                                          <p:attrName>ppt_h</p:attrName>
                                        </p:attrNameLst>
                                      </p:cBhvr>
                                      <p:tavLst>
                                        <p:tav tm="0">
                                          <p:val>
                                            <p:fltVal val="0"/>
                                          </p:val>
                                        </p:tav>
                                        <p:tav tm="100000">
                                          <p:val>
                                            <p:strVal val="#ppt_h"/>
                                          </p:val>
                                        </p:tav>
                                      </p:tavLst>
                                    </p:anim>
                                    <p:animEffect transition="in" filter="fade">
                                      <p:cBhvr>
                                        <p:cTn id="54" dur="1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animBg="1"/>
      <p:bldP spid="10" grpId="1" animBg="1"/>
      <p:bldP spid="11" grpId="0" animBg="1"/>
      <p:bldP spid="11" grpId="1" animBg="1"/>
      <p:bldP spid="12" grpId="0" animBg="1"/>
      <p:bldP spid="12" grpId="1" animBg="1"/>
      <p:bldP spid="13" grpId="0" animBg="1"/>
      <p:bldP spid="13" grpId="1" animBg="1"/>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extLst>
              <p:ext uri="{D42A27DB-BD31-4B8C-83A1-F6EECF244321}">
                <p14:modId xmlns:p14="http://schemas.microsoft.com/office/powerpoint/2010/main" val="570826337"/>
              </p:ext>
            </p:extLst>
          </p:nvPr>
        </p:nvGraphicFramePr>
        <p:xfrm>
          <a:off x="929194" y="1466026"/>
          <a:ext cx="1438646" cy="1483766"/>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36"/>
          <p:cNvSpPr txBox="1"/>
          <p:nvPr/>
        </p:nvSpPr>
        <p:spPr>
          <a:xfrm>
            <a:off x="899592" y="3398562"/>
            <a:ext cx="1669606" cy="692497"/>
          </a:xfrm>
          <a:prstGeom prst="rect">
            <a:avLst/>
          </a:prstGeom>
          <a:noFill/>
        </p:spPr>
        <p:txBody>
          <a:bodyPr wrap="square"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7" name="TextBox 37"/>
          <p:cNvSpPr txBox="1"/>
          <p:nvPr/>
        </p:nvSpPr>
        <p:spPr>
          <a:xfrm>
            <a:off x="983163" y="3075806"/>
            <a:ext cx="1476000" cy="369332"/>
          </a:xfrm>
          <a:prstGeom prst="rect">
            <a:avLst/>
          </a:prstGeom>
          <a:noFill/>
        </p:spPr>
        <p:txBody>
          <a:bodyPr wrap="square" tIns="0" bIns="0" rtlCol="0" anchor="t">
            <a:spAutoFit/>
          </a:bodyPr>
          <a:lstStyle/>
          <a:p>
            <a:pPr>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8" name="TextBox 38"/>
          <p:cNvSpPr txBox="1"/>
          <p:nvPr/>
        </p:nvSpPr>
        <p:spPr>
          <a:xfrm>
            <a:off x="1363468" y="1923681"/>
            <a:ext cx="662361" cy="584775"/>
          </a:xfrm>
          <a:prstGeom prst="rect">
            <a:avLst/>
          </a:prstGeom>
          <a:noFill/>
        </p:spPr>
        <p:txBody>
          <a:bodyPr wrap="none" rtlCol="0">
            <a:spAutoFit/>
          </a:bodyPr>
          <a:lstStyle/>
          <a:p>
            <a:r>
              <a:rPr lang="en-US" altLang="zh-CN" sz="3200" dirty="0">
                <a:solidFill>
                  <a:schemeClr val="accent2"/>
                </a:solidFill>
                <a:latin typeface="Impact" panose="020B0806030902050204" pitchFamily="34" charset="0"/>
                <a:ea typeface="微软雅黑" panose="020B0503020204020204" pitchFamily="34" charset="-122"/>
              </a:rPr>
              <a:t>75</a:t>
            </a:r>
            <a:r>
              <a:rPr lang="en-US" altLang="zh-CN" sz="1100" dirty="0">
                <a:solidFill>
                  <a:schemeClr val="accent2"/>
                </a:solidFill>
                <a:latin typeface="Impact" panose="020B0806030902050204" pitchFamily="34" charset="0"/>
                <a:ea typeface="微软雅黑" panose="020B0503020204020204" pitchFamily="34" charset="-122"/>
              </a:rPr>
              <a:t>%</a:t>
            </a:r>
          </a:p>
        </p:txBody>
      </p:sp>
      <p:cxnSp>
        <p:nvCxnSpPr>
          <p:cNvPr id="9" name="直接连接符 8"/>
          <p:cNvCxnSpPr/>
          <p:nvPr/>
        </p:nvCxnSpPr>
        <p:spPr>
          <a:xfrm>
            <a:off x="2569198" y="1437626"/>
            <a:ext cx="0" cy="26604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439802" y="1437626"/>
            <a:ext cx="0" cy="26604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TextBox 41"/>
          <p:cNvSpPr txBox="1"/>
          <p:nvPr/>
        </p:nvSpPr>
        <p:spPr>
          <a:xfrm>
            <a:off x="2792772" y="1860308"/>
            <a:ext cx="2437006" cy="892552"/>
          </a:xfrm>
          <a:prstGeom prst="rect">
            <a:avLst/>
          </a:prstGeom>
          <a:noFill/>
        </p:spPr>
        <p:txBody>
          <a:bodyPr wrap="square" rtlCol="0">
            <a:spAutoFit/>
          </a:bodyPr>
          <a:lstStyle/>
          <a:p>
            <a:pPr algn="just">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a:t>
            </a:r>
          </a:p>
        </p:txBody>
      </p:sp>
      <p:sp>
        <p:nvSpPr>
          <p:cNvPr id="12" name="TextBox 42"/>
          <p:cNvSpPr txBox="1"/>
          <p:nvPr/>
        </p:nvSpPr>
        <p:spPr>
          <a:xfrm>
            <a:off x="2792773" y="1593866"/>
            <a:ext cx="1702990" cy="369332"/>
          </a:xfrm>
          <a:prstGeom prst="rect">
            <a:avLst/>
          </a:prstGeom>
          <a:noFill/>
        </p:spPr>
        <p:txBody>
          <a:bodyPr wrap="square" tIns="0" bIns="0" rtlCol="0" anchor="t">
            <a:spAutoFit/>
          </a:bodyPr>
          <a:lstStyle/>
          <a:p>
            <a:pPr>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3" name="Freeform 26"/>
          <p:cNvSpPr>
            <a:spLocks noEditPoints="1"/>
          </p:cNvSpPr>
          <p:nvPr/>
        </p:nvSpPr>
        <p:spPr bwMode="auto">
          <a:xfrm>
            <a:off x="2872156" y="287802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9D9D9"/>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14" name="Freeform 26"/>
          <p:cNvSpPr>
            <a:spLocks noEditPoints="1"/>
          </p:cNvSpPr>
          <p:nvPr/>
        </p:nvSpPr>
        <p:spPr bwMode="auto">
          <a:xfrm>
            <a:off x="3052552" y="287802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tx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15" name="Freeform 26"/>
          <p:cNvSpPr>
            <a:spLocks noEditPoints="1"/>
          </p:cNvSpPr>
          <p:nvPr/>
        </p:nvSpPr>
        <p:spPr bwMode="auto">
          <a:xfrm>
            <a:off x="3232960" y="287802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9D9D9"/>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16" name="Freeform 26"/>
          <p:cNvSpPr>
            <a:spLocks noEditPoints="1"/>
          </p:cNvSpPr>
          <p:nvPr/>
        </p:nvSpPr>
        <p:spPr bwMode="auto">
          <a:xfrm>
            <a:off x="3413362" y="287802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tx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17" name="Freeform 26"/>
          <p:cNvSpPr>
            <a:spLocks noEditPoints="1"/>
          </p:cNvSpPr>
          <p:nvPr/>
        </p:nvSpPr>
        <p:spPr bwMode="auto">
          <a:xfrm>
            <a:off x="3593763" y="287802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9D9D9"/>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18" name="Freeform 26"/>
          <p:cNvSpPr>
            <a:spLocks noEditPoints="1"/>
          </p:cNvSpPr>
          <p:nvPr/>
        </p:nvSpPr>
        <p:spPr bwMode="auto">
          <a:xfrm>
            <a:off x="3774164" y="287802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9D9D9"/>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19" name="Freeform 26"/>
          <p:cNvSpPr>
            <a:spLocks noEditPoints="1"/>
          </p:cNvSpPr>
          <p:nvPr/>
        </p:nvSpPr>
        <p:spPr bwMode="auto">
          <a:xfrm>
            <a:off x="3954565" y="287802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20" name="Freeform 26"/>
          <p:cNvSpPr>
            <a:spLocks noEditPoints="1"/>
          </p:cNvSpPr>
          <p:nvPr/>
        </p:nvSpPr>
        <p:spPr bwMode="auto">
          <a:xfrm>
            <a:off x="4134967" y="287802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21" name="Freeform 26"/>
          <p:cNvSpPr>
            <a:spLocks noEditPoints="1"/>
          </p:cNvSpPr>
          <p:nvPr/>
        </p:nvSpPr>
        <p:spPr bwMode="auto">
          <a:xfrm>
            <a:off x="4315369" y="287802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22" name="Freeform 26"/>
          <p:cNvSpPr>
            <a:spLocks noEditPoints="1"/>
          </p:cNvSpPr>
          <p:nvPr/>
        </p:nvSpPr>
        <p:spPr bwMode="auto">
          <a:xfrm>
            <a:off x="4495769" y="287802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23" name="Freeform 26"/>
          <p:cNvSpPr>
            <a:spLocks noEditPoints="1"/>
          </p:cNvSpPr>
          <p:nvPr/>
        </p:nvSpPr>
        <p:spPr bwMode="auto">
          <a:xfrm>
            <a:off x="2872156" y="287802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24" name="Freeform 26"/>
          <p:cNvSpPr>
            <a:spLocks noEditPoints="1"/>
          </p:cNvSpPr>
          <p:nvPr/>
        </p:nvSpPr>
        <p:spPr bwMode="auto">
          <a:xfrm>
            <a:off x="3052552" y="287802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25" name="Freeform 26"/>
          <p:cNvSpPr>
            <a:spLocks noEditPoints="1"/>
          </p:cNvSpPr>
          <p:nvPr/>
        </p:nvSpPr>
        <p:spPr bwMode="auto">
          <a:xfrm>
            <a:off x="3232960" y="287802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29" name="Freeform 26"/>
          <p:cNvSpPr>
            <a:spLocks noEditPoints="1"/>
          </p:cNvSpPr>
          <p:nvPr/>
        </p:nvSpPr>
        <p:spPr bwMode="auto">
          <a:xfrm>
            <a:off x="3413362" y="287802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30" name="Freeform 26"/>
          <p:cNvSpPr>
            <a:spLocks noEditPoints="1"/>
          </p:cNvSpPr>
          <p:nvPr/>
        </p:nvSpPr>
        <p:spPr bwMode="auto">
          <a:xfrm>
            <a:off x="3593763" y="287802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31" name="Freeform 26"/>
          <p:cNvSpPr>
            <a:spLocks noEditPoints="1"/>
          </p:cNvSpPr>
          <p:nvPr/>
        </p:nvSpPr>
        <p:spPr bwMode="auto">
          <a:xfrm>
            <a:off x="3774164" y="287802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2873456" y="3497418"/>
            <a:ext cx="379594" cy="384388"/>
            <a:chOff x="7358063" y="6635750"/>
            <a:chExt cx="628650" cy="636588"/>
          </a:xfrm>
          <a:solidFill>
            <a:schemeClr val="accent1"/>
          </a:solidFill>
        </p:grpSpPr>
        <p:sp>
          <p:nvSpPr>
            <p:cNvPr id="33" name="Freeform 908"/>
            <p:cNvSpPr>
              <a:spLocks/>
            </p:cNvSpPr>
            <p:nvPr/>
          </p:nvSpPr>
          <p:spPr bwMode="auto">
            <a:xfrm>
              <a:off x="7534275" y="6754813"/>
              <a:ext cx="212725" cy="431800"/>
            </a:xfrm>
            <a:custGeom>
              <a:avLst/>
              <a:gdLst>
                <a:gd name="T0" fmla="*/ 35 w 134"/>
                <a:gd name="T1" fmla="*/ 272 h 272"/>
                <a:gd name="T2" fmla="*/ 99 w 134"/>
                <a:gd name="T3" fmla="*/ 272 h 272"/>
                <a:gd name="T4" fmla="*/ 99 w 134"/>
                <a:gd name="T5" fmla="*/ 69 h 272"/>
                <a:gd name="T6" fmla="*/ 134 w 134"/>
                <a:gd name="T7" fmla="*/ 69 h 272"/>
                <a:gd name="T8" fmla="*/ 66 w 134"/>
                <a:gd name="T9" fmla="*/ 0 h 272"/>
                <a:gd name="T10" fmla="*/ 0 w 134"/>
                <a:gd name="T11" fmla="*/ 69 h 272"/>
                <a:gd name="T12" fmla="*/ 35 w 134"/>
                <a:gd name="T13" fmla="*/ 69 h 272"/>
                <a:gd name="T14" fmla="*/ 35 w 134"/>
                <a:gd name="T15" fmla="*/ 272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272">
                  <a:moveTo>
                    <a:pt x="35" y="272"/>
                  </a:moveTo>
                  <a:lnTo>
                    <a:pt x="99" y="272"/>
                  </a:lnTo>
                  <a:lnTo>
                    <a:pt x="99" y="69"/>
                  </a:lnTo>
                  <a:lnTo>
                    <a:pt x="134" y="69"/>
                  </a:lnTo>
                  <a:lnTo>
                    <a:pt x="66" y="0"/>
                  </a:lnTo>
                  <a:lnTo>
                    <a:pt x="0" y="69"/>
                  </a:lnTo>
                  <a:lnTo>
                    <a:pt x="35" y="69"/>
                  </a:lnTo>
                  <a:lnTo>
                    <a:pt x="35" y="2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34" name="Freeform 909"/>
            <p:cNvSpPr>
              <a:spLocks/>
            </p:cNvSpPr>
            <p:nvPr/>
          </p:nvSpPr>
          <p:spPr bwMode="auto">
            <a:xfrm>
              <a:off x="7361238" y="6924675"/>
              <a:ext cx="209550" cy="261938"/>
            </a:xfrm>
            <a:custGeom>
              <a:avLst/>
              <a:gdLst>
                <a:gd name="T0" fmla="*/ 35 w 132"/>
                <a:gd name="T1" fmla="*/ 165 h 165"/>
                <a:gd name="T2" fmla="*/ 97 w 132"/>
                <a:gd name="T3" fmla="*/ 165 h 165"/>
                <a:gd name="T4" fmla="*/ 97 w 132"/>
                <a:gd name="T5" fmla="*/ 68 h 165"/>
                <a:gd name="T6" fmla="*/ 132 w 132"/>
                <a:gd name="T7" fmla="*/ 68 h 165"/>
                <a:gd name="T8" fmla="*/ 66 w 132"/>
                <a:gd name="T9" fmla="*/ 0 h 165"/>
                <a:gd name="T10" fmla="*/ 0 w 132"/>
                <a:gd name="T11" fmla="*/ 68 h 165"/>
                <a:gd name="T12" fmla="*/ 35 w 132"/>
                <a:gd name="T13" fmla="*/ 68 h 165"/>
                <a:gd name="T14" fmla="*/ 35 w 132"/>
                <a:gd name="T15" fmla="*/ 165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65">
                  <a:moveTo>
                    <a:pt x="35" y="165"/>
                  </a:moveTo>
                  <a:lnTo>
                    <a:pt x="97" y="165"/>
                  </a:lnTo>
                  <a:lnTo>
                    <a:pt x="97" y="68"/>
                  </a:lnTo>
                  <a:lnTo>
                    <a:pt x="132" y="68"/>
                  </a:lnTo>
                  <a:lnTo>
                    <a:pt x="66" y="0"/>
                  </a:lnTo>
                  <a:lnTo>
                    <a:pt x="0" y="68"/>
                  </a:lnTo>
                  <a:lnTo>
                    <a:pt x="35" y="68"/>
                  </a:lnTo>
                  <a:lnTo>
                    <a:pt x="35"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35" name="Rectangle 910"/>
            <p:cNvSpPr>
              <a:spLocks noChangeArrowheads="1"/>
            </p:cNvSpPr>
            <p:nvPr/>
          </p:nvSpPr>
          <p:spPr bwMode="auto">
            <a:xfrm>
              <a:off x="7358063" y="7213600"/>
              <a:ext cx="6286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36" name="Oval 911"/>
            <p:cNvSpPr>
              <a:spLocks noChangeArrowheads="1"/>
            </p:cNvSpPr>
            <p:nvPr/>
          </p:nvSpPr>
          <p:spPr bwMode="auto">
            <a:xfrm>
              <a:off x="7818438" y="6635750"/>
              <a:ext cx="85725" cy="1079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37" name="Freeform 912"/>
            <p:cNvSpPr>
              <a:spLocks/>
            </p:cNvSpPr>
            <p:nvPr/>
          </p:nvSpPr>
          <p:spPr bwMode="auto">
            <a:xfrm>
              <a:off x="7758113" y="6751638"/>
              <a:ext cx="203200" cy="434975"/>
            </a:xfrm>
            <a:custGeom>
              <a:avLst/>
              <a:gdLst>
                <a:gd name="T0" fmla="*/ 7 w 54"/>
                <a:gd name="T1" fmla="*/ 61 h 116"/>
                <a:gd name="T2" fmla="*/ 8 w 54"/>
                <a:gd name="T3" fmla="*/ 61 h 116"/>
                <a:gd name="T4" fmla="*/ 9 w 54"/>
                <a:gd name="T5" fmla="*/ 61 h 116"/>
                <a:gd name="T6" fmla="*/ 11 w 54"/>
                <a:gd name="T7" fmla="*/ 116 h 116"/>
                <a:gd name="T8" fmla="*/ 26 w 54"/>
                <a:gd name="T9" fmla="*/ 116 h 116"/>
                <a:gd name="T10" fmla="*/ 26 w 54"/>
                <a:gd name="T11" fmla="*/ 61 h 116"/>
                <a:gd name="T12" fmla="*/ 28 w 54"/>
                <a:gd name="T13" fmla="*/ 61 h 116"/>
                <a:gd name="T14" fmla="*/ 30 w 54"/>
                <a:gd name="T15" fmla="*/ 116 h 116"/>
                <a:gd name="T16" fmla="*/ 45 w 54"/>
                <a:gd name="T17" fmla="*/ 116 h 116"/>
                <a:gd name="T18" fmla="*/ 45 w 54"/>
                <a:gd name="T19" fmla="*/ 61 h 116"/>
                <a:gd name="T20" fmla="*/ 46 w 54"/>
                <a:gd name="T21" fmla="*/ 61 h 116"/>
                <a:gd name="T22" fmla="*/ 47 w 54"/>
                <a:gd name="T23" fmla="*/ 61 h 116"/>
                <a:gd name="T24" fmla="*/ 47 w 54"/>
                <a:gd name="T25" fmla="*/ 61 h 116"/>
                <a:gd name="T26" fmla="*/ 54 w 54"/>
                <a:gd name="T27" fmla="*/ 61 h 116"/>
                <a:gd name="T28" fmla="*/ 50 w 54"/>
                <a:gd name="T29" fmla="*/ 8 h 116"/>
                <a:gd name="T30" fmla="*/ 43 w 54"/>
                <a:gd name="T31" fmla="*/ 1 h 116"/>
                <a:gd name="T32" fmla="*/ 37 w 54"/>
                <a:gd name="T33" fmla="*/ 0 h 116"/>
                <a:gd name="T34" fmla="*/ 37 w 54"/>
                <a:gd name="T35" fmla="*/ 1 h 116"/>
                <a:gd name="T36" fmla="*/ 41 w 54"/>
                <a:gd name="T37" fmla="*/ 5 h 116"/>
                <a:gd name="T38" fmla="*/ 36 w 54"/>
                <a:gd name="T39" fmla="*/ 8 h 116"/>
                <a:gd name="T40" fmla="*/ 38 w 54"/>
                <a:gd name="T41" fmla="*/ 12 h 116"/>
                <a:gd name="T42" fmla="*/ 31 w 54"/>
                <a:gd name="T43" fmla="*/ 28 h 116"/>
                <a:gd name="T44" fmla="*/ 30 w 54"/>
                <a:gd name="T45" fmla="*/ 6 h 116"/>
                <a:gd name="T46" fmla="*/ 31 w 54"/>
                <a:gd name="T47" fmla="*/ 5 h 116"/>
                <a:gd name="T48" fmla="*/ 30 w 54"/>
                <a:gd name="T49" fmla="*/ 0 h 116"/>
                <a:gd name="T50" fmla="*/ 25 w 54"/>
                <a:gd name="T51" fmla="*/ 0 h 116"/>
                <a:gd name="T52" fmla="*/ 23 w 54"/>
                <a:gd name="T53" fmla="*/ 5 h 116"/>
                <a:gd name="T54" fmla="*/ 24 w 54"/>
                <a:gd name="T55" fmla="*/ 6 h 116"/>
                <a:gd name="T56" fmla="*/ 23 w 54"/>
                <a:gd name="T57" fmla="*/ 29 h 116"/>
                <a:gd name="T58" fmla="*/ 16 w 54"/>
                <a:gd name="T59" fmla="*/ 12 h 116"/>
                <a:gd name="T60" fmla="*/ 18 w 54"/>
                <a:gd name="T61" fmla="*/ 8 h 116"/>
                <a:gd name="T62" fmla="*/ 13 w 54"/>
                <a:gd name="T63" fmla="*/ 5 h 116"/>
                <a:gd name="T64" fmla="*/ 17 w 54"/>
                <a:gd name="T65" fmla="*/ 1 h 116"/>
                <a:gd name="T66" fmla="*/ 17 w 54"/>
                <a:gd name="T67" fmla="*/ 0 h 116"/>
                <a:gd name="T68" fmla="*/ 11 w 54"/>
                <a:gd name="T69" fmla="*/ 1 h 116"/>
                <a:gd name="T70" fmla="*/ 4 w 54"/>
                <a:gd name="T71" fmla="*/ 8 h 116"/>
                <a:gd name="T72" fmla="*/ 0 w 54"/>
                <a:gd name="T73" fmla="*/ 61 h 116"/>
                <a:gd name="T74" fmla="*/ 7 w 54"/>
                <a:gd name="T75" fmla="*/ 61 h 116"/>
                <a:gd name="T76" fmla="*/ 7 w 54"/>
                <a:gd name="T77" fmla="*/ 6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116">
                  <a:moveTo>
                    <a:pt x="7" y="61"/>
                  </a:moveTo>
                  <a:cubicBezTo>
                    <a:pt x="8" y="61"/>
                    <a:pt x="8" y="61"/>
                    <a:pt x="8" y="61"/>
                  </a:cubicBezTo>
                  <a:cubicBezTo>
                    <a:pt x="8" y="61"/>
                    <a:pt x="9" y="61"/>
                    <a:pt x="9" y="61"/>
                  </a:cubicBezTo>
                  <a:cubicBezTo>
                    <a:pt x="11" y="116"/>
                    <a:pt x="11" y="116"/>
                    <a:pt x="11" y="116"/>
                  </a:cubicBezTo>
                  <a:cubicBezTo>
                    <a:pt x="26" y="116"/>
                    <a:pt x="26" y="116"/>
                    <a:pt x="26" y="116"/>
                  </a:cubicBezTo>
                  <a:cubicBezTo>
                    <a:pt x="27" y="100"/>
                    <a:pt x="27" y="72"/>
                    <a:pt x="26" y="61"/>
                  </a:cubicBezTo>
                  <a:cubicBezTo>
                    <a:pt x="27" y="61"/>
                    <a:pt x="27" y="61"/>
                    <a:pt x="28" y="61"/>
                  </a:cubicBezTo>
                  <a:cubicBezTo>
                    <a:pt x="30" y="116"/>
                    <a:pt x="30" y="116"/>
                    <a:pt x="30" y="116"/>
                  </a:cubicBezTo>
                  <a:cubicBezTo>
                    <a:pt x="45" y="116"/>
                    <a:pt x="45" y="116"/>
                    <a:pt x="45" y="116"/>
                  </a:cubicBezTo>
                  <a:cubicBezTo>
                    <a:pt x="46" y="100"/>
                    <a:pt x="45" y="72"/>
                    <a:pt x="45" y="61"/>
                  </a:cubicBezTo>
                  <a:cubicBezTo>
                    <a:pt x="46" y="61"/>
                    <a:pt x="46" y="61"/>
                    <a:pt x="46" y="61"/>
                  </a:cubicBezTo>
                  <a:cubicBezTo>
                    <a:pt x="46" y="61"/>
                    <a:pt x="47" y="61"/>
                    <a:pt x="47" y="61"/>
                  </a:cubicBezTo>
                  <a:cubicBezTo>
                    <a:pt x="47" y="61"/>
                    <a:pt x="47" y="61"/>
                    <a:pt x="47" y="61"/>
                  </a:cubicBezTo>
                  <a:cubicBezTo>
                    <a:pt x="49" y="61"/>
                    <a:pt x="52" y="61"/>
                    <a:pt x="54" y="61"/>
                  </a:cubicBezTo>
                  <a:cubicBezTo>
                    <a:pt x="50" y="8"/>
                    <a:pt x="50" y="8"/>
                    <a:pt x="50" y="8"/>
                  </a:cubicBezTo>
                  <a:cubicBezTo>
                    <a:pt x="50" y="4"/>
                    <a:pt x="47" y="1"/>
                    <a:pt x="43" y="1"/>
                  </a:cubicBezTo>
                  <a:cubicBezTo>
                    <a:pt x="43" y="1"/>
                    <a:pt x="38" y="1"/>
                    <a:pt x="37" y="0"/>
                  </a:cubicBezTo>
                  <a:cubicBezTo>
                    <a:pt x="37" y="1"/>
                    <a:pt x="37" y="1"/>
                    <a:pt x="37" y="1"/>
                  </a:cubicBezTo>
                  <a:cubicBezTo>
                    <a:pt x="41" y="5"/>
                    <a:pt x="41" y="5"/>
                    <a:pt x="41" y="5"/>
                  </a:cubicBezTo>
                  <a:cubicBezTo>
                    <a:pt x="36" y="8"/>
                    <a:pt x="36" y="8"/>
                    <a:pt x="36" y="8"/>
                  </a:cubicBezTo>
                  <a:cubicBezTo>
                    <a:pt x="38" y="12"/>
                    <a:pt x="38" y="12"/>
                    <a:pt x="38" y="12"/>
                  </a:cubicBezTo>
                  <a:cubicBezTo>
                    <a:pt x="31" y="28"/>
                    <a:pt x="31" y="28"/>
                    <a:pt x="31" y="28"/>
                  </a:cubicBezTo>
                  <a:cubicBezTo>
                    <a:pt x="30" y="6"/>
                    <a:pt x="30" y="6"/>
                    <a:pt x="30" y="6"/>
                  </a:cubicBezTo>
                  <a:cubicBezTo>
                    <a:pt x="31" y="5"/>
                    <a:pt x="31" y="5"/>
                    <a:pt x="31" y="5"/>
                  </a:cubicBezTo>
                  <a:cubicBezTo>
                    <a:pt x="30" y="0"/>
                    <a:pt x="30" y="0"/>
                    <a:pt x="30" y="0"/>
                  </a:cubicBezTo>
                  <a:cubicBezTo>
                    <a:pt x="25" y="0"/>
                    <a:pt x="25" y="0"/>
                    <a:pt x="25" y="0"/>
                  </a:cubicBezTo>
                  <a:cubicBezTo>
                    <a:pt x="23" y="5"/>
                    <a:pt x="23" y="5"/>
                    <a:pt x="23" y="5"/>
                  </a:cubicBezTo>
                  <a:cubicBezTo>
                    <a:pt x="24" y="6"/>
                    <a:pt x="24" y="6"/>
                    <a:pt x="24" y="6"/>
                  </a:cubicBezTo>
                  <a:cubicBezTo>
                    <a:pt x="23" y="29"/>
                    <a:pt x="23" y="29"/>
                    <a:pt x="23" y="29"/>
                  </a:cubicBezTo>
                  <a:cubicBezTo>
                    <a:pt x="16" y="12"/>
                    <a:pt x="16" y="12"/>
                    <a:pt x="16" y="12"/>
                  </a:cubicBezTo>
                  <a:cubicBezTo>
                    <a:pt x="18" y="8"/>
                    <a:pt x="18" y="8"/>
                    <a:pt x="18" y="8"/>
                  </a:cubicBezTo>
                  <a:cubicBezTo>
                    <a:pt x="13" y="5"/>
                    <a:pt x="13" y="5"/>
                    <a:pt x="13" y="5"/>
                  </a:cubicBezTo>
                  <a:cubicBezTo>
                    <a:pt x="17" y="1"/>
                    <a:pt x="17" y="1"/>
                    <a:pt x="17" y="1"/>
                  </a:cubicBezTo>
                  <a:cubicBezTo>
                    <a:pt x="17" y="0"/>
                    <a:pt x="17" y="0"/>
                    <a:pt x="17" y="0"/>
                  </a:cubicBezTo>
                  <a:cubicBezTo>
                    <a:pt x="16" y="1"/>
                    <a:pt x="11" y="1"/>
                    <a:pt x="11" y="1"/>
                  </a:cubicBezTo>
                  <a:cubicBezTo>
                    <a:pt x="8" y="1"/>
                    <a:pt x="5" y="4"/>
                    <a:pt x="4" y="8"/>
                  </a:cubicBezTo>
                  <a:cubicBezTo>
                    <a:pt x="0" y="61"/>
                    <a:pt x="0" y="61"/>
                    <a:pt x="0" y="61"/>
                  </a:cubicBezTo>
                  <a:cubicBezTo>
                    <a:pt x="3" y="61"/>
                    <a:pt x="5" y="61"/>
                    <a:pt x="7" y="61"/>
                  </a:cubicBezTo>
                  <a:cubicBezTo>
                    <a:pt x="7" y="61"/>
                    <a:pt x="7" y="61"/>
                    <a:pt x="7"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accent1"/>
                </a:solidFill>
                <a:latin typeface="微软雅黑" panose="020B0503020204020204" pitchFamily="34" charset="-122"/>
                <a:ea typeface="微软雅黑" panose="020B0503020204020204" pitchFamily="34" charset="-122"/>
              </a:endParaRPr>
            </a:p>
          </p:txBody>
        </p:sp>
      </p:grpSp>
      <p:sp>
        <p:nvSpPr>
          <p:cNvPr id="38" name="TextBox 65"/>
          <p:cNvSpPr txBox="1"/>
          <p:nvPr/>
        </p:nvSpPr>
        <p:spPr>
          <a:xfrm>
            <a:off x="3353767" y="3439993"/>
            <a:ext cx="1876017" cy="692497"/>
          </a:xfrm>
          <a:prstGeom prst="rect">
            <a:avLst/>
          </a:prstGeom>
          <a:noFill/>
        </p:spPr>
        <p:txBody>
          <a:bodyPr wrap="square" rtlCol="0">
            <a:spAutoFit/>
          </a:bodyPr>
          <a:lstStyle/>
          <a:p>
            <a:pPr>
              <a:lnSpc>
                <a:spcPct val="13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aphicFrame>
        <p:nvGraphicFramePr>
          <p:cNvPr id="39" name="图表 38"/>
          <p:cNvGraphicFramePr/>
          <p:nvPr>
            <p:extLst>
              <p:ext uri="{D42A27DB-BD31-4B8C-83A1-F6EECF244321}">
                <p14:modId xmlns:p14="http://schemas.microsoft.com/office/powerpoint/2010/main" val="614217714"/>
              </p:ext>
            </p:extLst>
          </p:nvPr>
        </p:nvGraphicFramePr>
        <p:xfrm>
          <a:off x="5655826" y="1592611"/>
          <a:ext cx="2905110" cy="1805538"/>
        </p:xfrm>
        <a:graphic>
          <a:graphicData uri="http://schemas.openxmlformats.org/drawingml/2006/chart">
            <c:chart xmlns:c="http://schemas.openxmlformats.org/drawingml/2006/chart" xmlns:r="http://schemas.openxmlformats.org/officeDocument/2006/relationships" r:id="rId4"/>
          </a:graphicData>
        </a:graphic>
      </p:graphicFrame>
      <p:sp>
        <p:nvSpPr>
          <p:cNvPr id="40" name="TextBox 67"/>
          <p:cNvSpPr txBox="1"/>
          <p:nvPr/>
        </p:nvSpPr>
        <p:spPr>
          <a:xfrm>
            <a:off x="5652120" y="3450558"/>
            <a:ext cx="2808312" cy="492443"/>
          </a:xfrm>
          <a:prstGeom prst="rect">
            <a:avLst/>
          </a:prstGeom>
          <a:noFill/>
        </p:spPr>
        <p:txBody>
          <a:bodyPr wrap="square" rtlCol="0">
            <a:spAutoFit/>
          </a:bodyPr>
          <a:lstStyle>
            <a:defPPr>
              <a:defRPr lang="zh-CN"/>
            </a:defPPr>
            <a:lvl1pPr>
              <a:lnSpc>
                <a:spcPct val="130000"/>
              </a:lnSpc>
              <a:defRPr sz="10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您的内容打在这里，或者通过复制您的文本后，在此框中选择粘贴，并选择只保留文字。</a:t>
            </a:r>
          </a:p>
        </p:txBody>
      </p:sp>
      <p:sp>
        <p:nvSpPr>
          <p:cNvPr id="2" name="标题 1"/>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Tree>
    <p:extLst>
      <p:ext uri="{BB962C8B-B14F-4D97-AF65-F5344CB8AC3E}">
        <p14:creationId xmlns:p14="http://schemas.microsoft.com/office/powerpoint/2010/main" val="3486891422"/>
      </p:ext>
    </p:extLst>
  </p:cSld>
  <p:clrMapOvr>
    <a:masterClrMapping/>
  </p:clrMapOvr>
  <p:transition spd="slow"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500"/>
                                        <p:tgtEl>
                                          <p:spTgt spid="9"/>
                                        </p:tgtEl>
                                      </p:cBhvr>
                                    </p:animEffect>
                                  </p:childTnLst>
                                </p:cTn>
                              </p:par>
                              <p:par>
                                <p:cTn id="21" presetID="22" presetClass="entr" presetSubtype="1"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par>
                          <p:cTn id="24" fill="hold">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p:tgtEl>
                                          <p:spTgt spid="11"/>
                                        </p:tgtEl>
                                        <p:attrNameLst>
                                          <p:attrName>ppt_y</p:attrName>
                                        </p:attrNameLst>
                                      </p:cBhvr>
                                      <p:tavLst>
                                        <p:tav tm="0">
                                          <p:val>
                                            <p:strVal val="#ppt_y-#ppt_h*1.125000"/>
                                          </p:val>
                                        </p:tav>
                                        <p:tav tm="100000">
                                          <p:val>
                                            <p:strVal val="#ppt_y"/>
                                          </p:val>
                                        </p:tav>
                                      </p:tavLst>
                                    </p:anim>
                                    <p:animEffect transition="in" filter="wipe(down)">
                                      <p:cBhvr>
                                        <p:cTn id="31" dur="500"/>
                                        <p:tgtEl>
                                          <p:spTgt spid="11"/>
                                        </p:tgtEl>
                                      </p:cBhvr>
                                    </p:animEffect>
                                  </p:childTnLst>
                                </p:cTn>
                              </p:par>
                            </p:childTnLst>
                          </p:cTn>
                        </p:par>
                        <p:par>
                          <p:cTn id="32" fill="hold">
                            <p:stCondLst>
                              <p:cond delay="1500"/>
                            </p:stCondLst>
                            <p:childTnLst>
                              <p:par>
                                <p:cTn id="33" presetID="12" presetClass="entr" presetSubtype="4"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p:tgtEl>
                                          <p:spTgt spid="13"/>
                                        </p:tgtEl>
                                        <p:attrNameLst>
                                          <p:attrName>ppt_y</p:attrName>
                                        </p:attrNameLst>
                                      </p:cBhvr>
                                      <p:tavLst>
                                        <p:tav tm="0">
                                          <p:val>
                                            <p:strVal val="#ppt_y+#ppt_h*1.125000"/>
                                          </p:val>
                                        </p:tav>
                                        <p:tav tm="100000">
                                          <p:val>
                                            <p:strVal val="#ppt_y"/>
                                          </p:val>
                                        </p:tav>
                                      </p:tavLst>
                                    </p:anim>
                                    <p:animEffect transition="in" filter="wipe(up)">
                                      <p:cBhvr>
                                        <p:cTn id="36" dur="500"/>
                                        <p:tgtEl>
                                          <p:spTgt spid="13"/>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p:tgtEl>
                                          <p:spTgt spid="14"/>
                                        </p:tgtEl>
                                        <p:attrNameLst>
                                          <p:attrName>ppt_y</p:attrName>
                                        </p:attrNameLst>
                                      </p:cBhvr>
                                      <p:tavLst>
                                        <p:tav tm="0">
                                          <p:val>
                                            <p:strVal val="#ppt_y+#ppt_h*1.125000"/>
                                          </p:val>
                                        </p:tav>
                                        <p:tav tm="100000">
                                          <p:val>
                                            <p:strVal val="#ppt_y"/>
                                          </p:val>
                                        </p:tav>
                                      </p:tavLst>
                                    </p:anim>
                                    <p:animEffect transition="in" filter="wipe(up)">
                                      <p:cBhvr>
                                        <p:cTn id="40" dur="500"/>
                                        <p:tgtEl>
                                          <p:spTgt spid="14"/>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p:tgtEl>
                                          <p:spTgt spid="15"/>
                                        </p:tgtEl>
                                        <p:attrNameLst>
                                          <p:attrName>ppt_y</p:attrName>
                                        </p:attrNameLst>
                                      </p:cBhvr>
                                      <p:tavLst>
                                        <p:tav tm="0">
                                          <p:val>
                                            <p:strVal val="#ppt_y+#ppt_h*1.125000"/>
                                          </p:val>
                                        </p:tav>
                                        <p:tav tm="100000">
                                          <p:val>
                                            <p:strVal val="#ppt_y"/>
                                          </p:val>
                                        </p:tav>
                                      </p:tavLst>
                                    </p:anim>
                                    <p:animEffect transition="in" filter="wipe(up)">
                                      <p:cBhvr>
                                        <p:cTn id="44" dur="500"/>
                                        <p:tgtEl>
                                          <p:spTgt spid="15"/>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p:tgtEl>
                                          <p:spTgt spid="16"/>
                                        </p:tgtEl>
                                        <p:attrNameLst>
                                          <p:attrName>ppt_y</p:attrName>
                                        </p:attrNameLst>
                                      </p:cBhvr>
                                      <p:tavLst>
                                        <p:tav tm="0">
                                          <p:val>
                                            <p:strVal val="#ppt_y+#ppt_h*1.125000"/>
                                          </p:val>
                                        </p:tav>
                                        <p:tav tm="100000">
                                          <p:val>
                                            <p:strVal val="#ppt_y"/>
                                          </p:val>
                                        </p:tav>
                                      </p:tavLst>
                                    </p:anim>
                                    <p:animEffect transition="in" filter="wipe(up)">
                                      <p:cBhvr>
                                        <p:cTn id="48" dur="500"/>
                                        <p:tgtEl>
                                          <p:spTgt spid="16"/>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p:tgtEl>
                                          <p:spTgt spid="17"/>
                                        </p:tgtEl>
                                        <p:attrNameLst>
                                          <p:attrName>ppt_y</p:attrName>
                                        </p:attrNameLst>
                                      </p:cBhvr>
                                      <p:tavLst>
                                        <p:tav tm="0">
                                          <p:val>
                                            <p:strVal val="#ppt_y+#ppt_h*1.125000"/>
                                          </p:val>
                                        </p:tav>
                                        <p:tav tm="100000">
                                          <p:val>
                                            <p:strVal val="#ppt_y"/>
                                          </p:val>
                                        </p:tav>
                                      </p:tavLst>
                                    </p:anim>
                                    <p:animEffect transition="in" filter="wipe(up)">
                                      <p:cBhvr>
                                        <p:cTn id="52" dur="500"/>
                                        <p:tgtEl>
                                          <p:spTgt spid="17"/>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p:tgtEl>
                                          <p:spTgt spid="18"/>
                                        </p:tgtEl>
                                        <p:attrNameLst>
                                          <p:attrName>ppt_y</p:attrName>
                                        </p:attrNameLst>
                                      </p:cBhvr>
                                      <p:tavLst>
                                        <p:tav tm="0">
                                          <p:val>
                                            <p:strVal val="#ppt_y+#ppt_h*1.125000"/>
                                          </p:val>
                                        </p:tav>
                                        <p:tav tm="100000">
                                          <p:val>
                                            <p:strVal val="#ppt_y"/>
                                          </p:val>
                                        </p:tav>
                                      </p:tavLst>
                                    </p:anim>
                                    <p:animEffect transition="in" filter="wipe(up)">
                                      <p:cBhvr>
                                        <p:cTn id="56" dur="500"/>
                                        <p:tgtEl>
                                          <p:spTgt spid="18"/>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p:tgtEl>
                                          <p:spTgt spid="19"/>
                                        </p:tgtEl>
                                        <p:attrNameLst>
                                          <p:attrName>ppt_y</p:attrName>
                                        </p:attrNameLst>
                                      </p:cBhvr>
                                      <p:tavLst>
                                        <p:tav tm="0">
                                          <p:val>
                                            <p:strVal val="#ppt_y+#ppt_h*1.125000"/>
                                          </p:val>
                                        </p:tav>
                                        <p:tav tm="100000">
                                          <p:val>
                                            <p:strVal val="#ppt_y"/>
                                          </p:val>
                                        </p:tav>
                                      </p:tavLst>
                                    </p:anim>
                                    <p:animEffect transition="in" filter="wipe(up)">
                                      <p:cBhvr>
                                        <p:cTn id="60" dur="500"/>
                                        <p:tgtEl>
                                          <p:spTgt spid="19"/>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p:tgtEl>
                                          <p:spTgt spid="20"/>
                                        </p:tgtEl>
                                        <p:attrNameLst>
                                          <p:attrName>ppt_y</p:attrName>
                                        </p:attrNameLst>
                                      </p:cBhvr>
                                      <p:tavLst>
                                        <p:tav tm="0">
                                          <p:val>
                                            <p:strVal val="#ppt_y+#ppt_h*1.125000"/>
                                          </p:val>
                                        </p:tav>
                                        <p:tav tm="100000">
                                          <p:val>
                                            <p:strVal val="#ppt_y"/>
                                          </p:val>
                                        </p:tav>
                                      </p:tavLst>
                                    </p:anim>
                                    <p:animEffect transition="in" filter="wipe(up)">
                                      <p:cBhvr>
                                        <p:cTn id="64" dur="500"/>
                                        <p:tgtEl>
                                          <p:spTgt spid="20"/>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p:tgtEl>
                                          <p:spTgt spid="21"/>
                                        </p:tgtEl>
                                        <p:attrNameLst>
                                          <p:attrName>ppt_y</p:attrName>
                                        </p:attrNameLst>
                                      </p:cBhvr>
                                      <p:tavLst>
                                        <p:tav tm="0">
                                          <p:val>
                                            <p:strVal val="#ppt_y+#ppt_h*1.125000"/>
                                          </p:val>
                                        </p:tav>
                                        <p:tav tm="100000">
                                          <p:val>
                                            <p:strVal val="#ppt_y"/>
                                          </p:val>
                                        </p:tav>
                                      </p:tavLst>
                                    </p:anim>
                                    <p:animEffect transition="in" filter="wipe(up)">
                                      <p:cBhvr>
                                        <p:cTn id="68" dur="500"/>
                                        <p:tgtEl>
                                          <p:spTgt spid="21"/>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additive="base">
                                        <p:cTn id="71" dur="500"/>
                                        <p:tgtEl>
                                          <p:spTgt spid="22"/>
                                        </p:tgtEl>
                                        <p:attrNameLst>
                                          <p:attrName>ppt_y</p:attrName>
                                        </p:attrNameLst>
                                      </p:cBhvr>
                                      <p:tavLst>
                                        <p:tav tm="0">
                                          <p:val>
                                            <p:strVal val="#ppt_y+#ppt_h*1.125000"/>
                                          </p:val>
                                        </p:tav>
                                        <p:tav tm="100000">
                                          <p:val>
                                            <p:strVal val="#ppt_y"/>
                                          </p:val>
                                        </p:tav>
                                      </p:tavLst>
                                    </p:anim>
                                    <p:animEffect transition="in" filter="wipe(up)">
                                      <p:cBhvr>
                                        <p:cTn id="72" dur="500"/>
                                        <p:tgtEl>
                                          <p:spTgt spid="22"/>
                                        </p:tgtEl>
                                      </p:cBhvr>
                                    </p:animEffect>
                                  </p:childTnLst>
                                </p:cTn>
                              </p:par>
                            </p:childTnLst>
                          </p:cTn>
                        </p:par>
                        <p:par>
                          <p:cTn id="73" fill="hold">
                            <p:stCondLst>
                              <p:cond delay="2000"/>
                            </p:stCondLst>
                            <p:childTnLst>
                              <p:par>
                                <p:cTn id="74" presetID="10" presetClass="entr" presetSubtype="0"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200"/>
                                        <p:tgtEl>
                                          <p:spTgt spid="23"/>
                                        </p:tgtEl>
                                      </p:cBhvr>
                                    </p:animEffect>
                                  </p:childTnLst>
                                </p:cTn>
                              </p:par>
                            </p:childTnLst>
                          </p:cTn>
                        </p:par>
                        <p:par>
                          <p:cTn id="77" fill="hold">
                            <p:stCondLst>
                              <p:cond delay="2200"/>
                            </p:stCondLst>
                            <p:childTnLst>
                              <p:par>
                                <p:cTn id="78" presetID="10" presetClass="entr" presetSubtype="0" fill="hold" grpId="0"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200"/>
                                        <p:tgtEl>
                                          <p:spTgt spid="24"/>
                                        </p:tgtEl>
                                      </p:cBhvr>
                                    </p:animEffect>
                                  </p:childTnLst>
                                </p:cTn>
                              </p:par>
                            </p:childTnLst>
                          </p:cTn>
                        </p:par>
                        <p:par>
                          <p:cTn id="81" fill="hold">
                            <p:stCondLst>
                              <p:cond delay="2400"/>
                            </p:stCondLst>
                            <p:childTnLst>
                              <p:par>
                                <p:cTn id="82" presetID="10" presetClass="entr" presetSubtype="0" fill="hold" grpId="0" nodeType="after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200"/>
                                        <p:tgtEl>
                                          <p:spTgt spid="25"/>
                                        </p:tgtEl>
                                      </p:cBhvr>
                                    </p:animEffect>
                                  </p:childTnLst>
                                </p:cTn>
                              </p:par>
                            </p:childTnLst>
                          </p:cTn>
                        </p:par>
                        <p:par>
                          <p:cTn id="85" fill="hold">
                            <p:stCondLst>
                              <p:cond delay="2600"/>
                            </p:stCondLst>
                            <p:childTnLst>
                              <p:par>
                                <p:cTn id="86" presetID="10" presetClass="entr" presetSubtype="0"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fade">
                                      <p:cBhvr>
                                        <p:cTn id="88" dur="200"/>
                                        <p:tgtEl>
                                          <p:spTgt spid="29"/>
                                        </p:tgtEl>
                                      </p:cBhvr>
                                    </p:animEffect>
                                  </p:childTnLst>
                                </p:cTn>
                              </p:par>
                            </p:childTnLst>
                          </p:cTn>
                        </p:par>
                        <p:par>
                          <p:cTn id="89" fill="hold">
                            <p:stCondLst>
                              <p:cond delay="2800"/>
                            </p:stCondLst>
                            <p:childTnLst>
                              <p:par>
                                <p:cTn id="90" presetID="10" presetClass="entr" presetSubtype="0" fill="hold" grpId="0" nodeType="after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200"/>
                                        <p:tgtEl>
                                          <p:spTgt spid="30"/>
                                        </p:tgtEl>
                                      </p:cBhvr>
                                    </p:animEffect>
                                  </p:childTnLst>
                                </p:cTn>
                              </p:par>
                            </p:childTnLst>
                          </p:cTn>
                        </p:par>
                        <p:par>
                          <p:cTn id="93" fill="hold">
                            <p:stCondLst>
                              <p:cond delay="3000"/>
                            </p:stCondLst>
                            <p:childTnLst>
                              <p:par>
                                <p:cTn id="94" presetID="10" presetClass="entr" presetSubtype="0"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fade">
                                      <p:cBhvr>
                                        <p:cTn id="96" dur="200"/>
                                        <p:tgtEl>
                                          <p:spTgt spid="31"/>
                                        </p:tgtEl>
                                      </p:cBhvr>
                                    </p:animEffect>
                                  </p:childTnLst>
                                </p:cTn>
                              </p:par>
                            </p:childTnLst>
                          </p:cTn>
                        </p:par>
                        <p:par>
                          <p:cTn id="97" fill="hold">
                            <p:stCondLst>
                              <p:cond delay="3200"/>
                            </p:stCondLst>
                            <p:childTnLst>
                              <p:par>
                                <p:cTn id="98" presetID="10" presetClass="entr" presetSubtype="0" fill="hold" nodeType="afterEffect">
                                  <p:stCondLst>
                                    <p:cond delay="0"/>
                                  </p:stCondLst>
                                  <p:childTnLst>
                                    <p:set>
                                      <p:cBhvr>
                                        <p:cTn id="99" dur="1" fill="hold">
                                          <p:stCondLst>
                                            <p:cond delay="0"/>
                                          </p:stCondLst>
                                        </p:cTn>
                                        <p:tgtEl>
                                          <p:spTgt spid="32"/>
                                        </p:tgtEl>
                                        <p:attrNameLst>
                                          <p:attrName>style.visibility</p:attrName>
                                        </p:attrNameLst>
                                      </p:cBhvr>
                                      <p:to>
                                        <p:strVal val="visible"/>
                                      </p:to>
                                    </p:set>
                                    <p:animEffect transition="in" filter="fade">
                                      <p:cBhvr>
                                        <p:cTn id="100" dur="500"/>
                                        <p:tgtEl>
                                          <p:spTgt spid="32"/>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38"/>
                                        </p:tgtEl>
                                        <p:attrNameLst>
                                          <p:attrName>style.visibility</p:attrName>
                                        </p:attrNameLst>
                                      </p:cBhvr>
                                      <p:to>
                                        <p:strVal val="visible"/>
                                      </p:to>
                                    </p:set>
                                    <p:animEffect transition="in" filter="wipe(left)">
                                      <p:cBhvr>
                                        <p:cTn id="103" dur="500"/>
                                        <p:tgtEl>
                                          <p:spTgt spid="38"/>
                                        </p:tgtEl>
                                      </p:cBhvr>
                                    </p:animEffect>
                                  </p:childTnLst>
                                </p:cTn>
                              </p:par>
                            </p:childTnLst>
                          </p:cTn>
                        </p:par>
                        <p:par>
                          <p:cTn id="104" fill="hold">
                            <p:stCondLst>
                              <p:cond delay="3700"/>
                            </p:stCondLst>
                            <p:childTnLst>
                              <p:par>
                                <p:cTn id="105" presetID="22" presetClass="entr" presetSubtype="8" fill="hold" grpId="0" nodeType="after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wipe(left)">
                                      <p:cBhvr>
                                        <p:cTn id="107" dur="500"/>
                                        <p:tgtEl>
                                          <p:spTgt spid="39"/>
                                        </p:tgtEl>
                                      </p:cBhvr>
                                    </p:animEffect>
                                  </p:childTnLst>
                                </p:cTn>
                              </p:par>
                              <p:par>
                                <p:cTn id="108" presetID="12" presetClass="entr" presetSubtype="1" fill="hold" grpId="0" nodeType="withEffect">
                                  <p:stCondLst>
                                    <p:cond delay="0"/>
                                  </p:stCondLst>
                                  <p:childTnLst>
                                    <p:set>
                                      <p:cBhvr>
                                        <p:cTn id="109" dur="1" fill="hold">
                                          <p:stCondLst>
                                            <p:cond delay="0"/>
                                          </p:stCondLst>
                                        </p:cTn>
                                        <p:tgtEl>
                                          <p:spTgt spid="40"/>
                                        </p:tgtEl>
                                        <p:attrNameLst>
                                          <p:attrName>style.visibility</p:attrName>
                                        </p:attrNameLst>
                                      </p:cBhvr>
                                      <p:to>
                                        <p:strVal val="visible"/>
                                      </p:to>
                                    </p:set>
                                    <p:anim calcmode="lin" valueType="num">
                                      <p:cBhvr additive="base">
                                        <p:cTn id="110" dur="500"/>
                                        <p:tgtEl>
                                          <p:spTgt spid="40"/>
                                        </p:tgtEl>
                                        <p:attrNameLst>
                                          <p:attrName>ppt_y</p:attrName>
                                        </p:attrNameLst>
                                      </p:cBhvr>
                                      <p:tavLst>
                                        <p:tav tm="0">
                                          <p:val>
                                            <p:strVal val="#ppt_y-#ppt_h*1.125000"/>
                                          </p:val>
                                        </p:tav>
                                        <p:tav tm="100000">
                                          <p:val>
                                            <p:strVal val="#ppt_y"/>
                                          </p:val>
                                        </p:tav>
                                      </p:tavLst>
                                    </p:anim>
                                    <p:animEffect transition="in" filter="wipe(down)">
                                      <p:cBhvr>
                                        <p:cTn id="11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p:bldP spid="7" grpId="0"/>
      <p:bldP spid="8" grpId="0"/>
      <p:bldP spid="11" grpId="0"/>
      <p:bldP spid="12" grpId="0"/>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9" grpId="0" animBg="1"/>
      <p:bldP spid="30" grpId="0" animBg="1"/>
      <p:bldP spid="31" grpId="0" animBg="1"/>
      <p:bldP spid="38" grpId="0"/>
      <p:bldGraphic spid="39" grpId="0">
        <p:bldAsOne/>
      </p:bldGraphic>
      <p:bldP spid="4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custDataLst>
              <p:tags r:id="rId2"/>
            </p:custDataLst>
          </p:nvPr>
        </p:nvSpPr>
        <p:spPr bwMode="auto">
          <a:xfrm>
            <a:off x="1" y="0"/>
            <a:ext cx="4860000" cy="5143500"/>
          </a:xfrm>
          <a:prstGeom prst="rect">
            <a:avLst/>
          </a:prstGeom>
          <a:blipFill dpi="0" rotWithShape="1">
            <a:blip r:embed="rId6"/>
            <a:srcRect/>
            <a:stretch>
              <a:fillRect l="-52611" r="-52611"/>
            </a:stretch>
          </a:blipFill>
          <a:ln>
            <a:noFill/>
          </a:ln>
          <a:extLst/>
        </p:spPr>
        <p:txBody>
          <a:bodyPr anchor="ctr"/>
          <a:lstStyle/>
          <a:p>
            <a:pPr algn="ctr" eaLnBrk="1" fontAlgn="auto" hangingPunct="1">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2053" name="矩形 10"/>
          <p:cNvSpPr>
            <a:spLocks noChangeArrowheads="1"/>
          </p:cNvSpPr>
          <p:nvPr>
            <p:custDataLst>
              <p:tags r:id="rId3"/>
            </p:custDataLst>
          </p:nvPr>
        </p:nvSpPr>
        <p:spPr bwMode="auto">
          <a:xfrm flipH="1">
            <a:off x="0" y="959652"/>
            <a:ext cx="4860000" cy="3292079"/>
          </a:xfrm>
          <a:prstGeom prst="rect">
            <a:avLst/>
          </a:prstGeom>
          <a:solidFill>
            <a:schemeClr val="accent1">
              <a:alpha val="7607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lnSpc>
                <a:spcPct val="90000"/>
              </a:lnSpc>
            </a:pPr>
            <a:r>
              <a:rPr lang="en-US" altLang="zh-CN" sz="4000" dirty="0">
                <a:solidFill>
                  <a:srgbClr val="FFFFFF"/>
                </a:solidFill>
                <a:ea typeface="微软雅黑" pitchFamily="34" charset="-122"/>
                <a:sym typeface="宋体" charset="-122"/>
              </a:rPr>
              <a:t>CHAPTER</a:t>
            </a:r>
          </a:p>
          <a:p>
            <a:pPr algn="ctr" eaLnBrk="1" hangingPunct="1">
              <a:lnSpc>
                <a:spcPct val="90000"/>
              </a:lnSpc>
            </a:pPr>
            <a:r>
              <a:rPr lang="en-US" altLang="zh-CN" sz="16600" dirty="0">
                <a:solidFill>
                  <a:srgbClr val="FFFFFF"/>
                </a:solidFill>
                <a:latin typeface="Impact" pitchFamily="34" charset="0"/>
                <a:ea typeface="微软雅黑" pitchFamily="34" charset="-122"/>
                <a:sym typeface="宋体" charset="-122"/>
              </a:rPr>
              <a:t>03</a:t>
            </a:r>
            <a:endParaRPr lang="zh-CN" altLang="zh-CN" sz="16600" dirty="0">
              <a:solidFill>
                <a:srgbClr val="FFFFFF"/>
              </a:solidFill>
              <a:latin typeface="Impact" pitchFamily="34" charset="0"/>
              <a:ea typeface="微软雅黑" pitchFamily="34" charset="-122"/>
              <a:sym typeface="宋体" charset="-122"/>
            </a:endParaRPr>
          </a:p>
        </p:txBody>
      </p:sp>
      <p:sp>
        <p:nvSpPr>
          <p:cNvPr id="5" name="TextBox 4"/>
          <p:cNvSpPr txBox="1"/>
          <p:nvPr/>
        </p:nvSpPr>
        <p:spPr>
          <a:xfrm>
            <a:off x="5243822" y="1779793"/>
            <a:ext cx="3416320" cy="646331"/>
          </a:xfrm>
          <a:prstGeom prst="rect">
            <a:avLst/>
          </a:prstGeom>
          <a:noFill/>
        </p:spPr>
        <p:txBody>
          <a:bodyPr wrap="none" rtlCol="0">
            <a:spAutoFit/>
          </a:bodyPr>
          <a:lstStyle/>
          <a:p>
            <a:pPr marL="0" lvl="1"/>
            <a:r>
              <a:rPr lang="zh-CN" altLang="en-US" sz="3600" b="1" dirty="0">
                <a:solidFill>
                  <a:schemeClr val="tx1">
                    <a:lumMod val="75000"/>
                    <a:lumOff val="25000"/>
                  </a:schemeClr>
                </a:solidFill>
                <a:latin typeface="微软雅黑"/>
              </a:rPr>
              <a:t>上半年成果展示</a:t>
            </a:r>
          </a:p>
        </p:txBody>
      </p:sp>
      <p:sp>
        <p:nvSpPr>
          <p:cNvPr id="6" name="TextBox 5"/>
          <p:cNvSpPr txBox="1"/>
          <p:nvPr/>
        </p:nvSpPr>
        <p:spPr>
          <a:xfrm>
            <a:off x="5315806" y="2499742"/>
            <a:ext cx="1027882"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ea typeface="微软雅黑"/>
              </a:rPr>
              <a:t>※ </a:t>
            </a:r>
            <a:r>
              <a:rPr lang="zh-CN" altLang="en-US" sz="1200" dirty="0">
                <a:solidFill>
                  <a:schemeClr val="tx1">
                    <a:lumMod val="50000"/>
                    <a:lumOff val="50000"/>
                  </a:schemeClr>
                </a:solidFill>
                <a:latin typeface="微软雅黑"/>
                <a:ea typeface="微软雅黑"/>
              </a:rPr>
              <a:t>标题文字</a:t>
            </a:r>
          </a:p>
        </p:txBody>
      </p:sp>
      <p:sp>
        <p:nvSpPr>
          <p:cNvPr id="7" name="TextBox 6"/>
          <p:cNvSpPr txBox="1"/>
          <p:nvPr/>
        </p:nvSpPr>
        <p:spPr>
          <a:xfrm>
            <a:off x="6372133" y="2499742"/>
            <a:ext cx="985236"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
        <p:nvSpPr>
          <p:cNvPr id="8" name="TextBox 7"/>
          <p:cNvSpPr txBox="1"/>
          <p:nvPr/>
        </p:nvSpPr>
        <p:spPr>
          <a:xfrm>
            <a:off x="5315806" y="2805870"/>
            <a:ext cx="1027882"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
        <p:nvSpPr>
          <p:cNvPr id="9" name="TextBox 8"/>
          <p:cNvSpPr txBox="1"/>
          <p:nvPr/>
        </p:nvSpPr>
        <p:spPr>
          <a:xfrm>
            <a:off x="6372133" y="2805870"/>
            <a:ext cx="985236"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
        <p:nvSpPr>
          <p:cNvPr id="10" name="TextBox 9"/>
          <p:cNvSpPr txBox="1"/>
          <p:nvPr/>
        </p:nvSpPr>
        <p:spPr>
          <a:xfrm>
            <a:off x="7385813" y="2499742"/>
            <a:ext cx="985236"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
        <p:nvSpPr>
          <p:cNvPr id="11" name="TextBox 10"/>
          <p:cNvSpPr txBox="1"/>
          <p:nvPr/>
        </p:nvSpPr>
        <p:spPr>
          <a:xfrm>
            <a:off x="7385813" y="2805870"/>
            <a:ext cx="985236"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Tree>
    <p:custDataLst>
      <p:tags r:id="rId1"/>
    </p:custDataLst>
    <p:extLst>
      <p:ext uri="{BB962C8B-B14F-4D97-AF65-F5344CB8AC3E}">
        <p14:creationId xmlns:p14="http://schemas.microsoft.com/office/powerpoint/2010/main" val="2054527802"/>
      </p:ext>
    </p:extLst>
  </p:cSld>
  <p:clrMapOvr>
    <a:masterClrMapping/>
  </p:clrMapOvr>
  <mc:AlternateContent xmlns:mc="http://schemas.openxmlformats.org/markup-compatibility/2006" xmlns:p14="http://schemas.microsoft.com/office/powerpoint/2010/main">
    <mc:Choice Requires="p14">
      <p:transition spd="slow" p14:dur="1600" advTm="4000">
        <p:blinds dir="vert"/>
      </p:transition>
    </mc:Choice>
    <mc:Fallback xmlns="">
      <p:transition spd="slow" advTm="4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053"/>
                                            </p:tgtEl>
                                            <p:attrNameLst>
                                              <p:attrName>style.visibility</p:attrName>
                                            </p:attrNameLst>
                                          </p:cBhvr>
                                          <p:to>
                                            <p:strVal val="visible"/>
                                          </p:to>
                                        </p:set>
                                        <p:animEffect transition="in" filter="barn(inVertical)">
                                          <p:cBhvr>
                                            <p:cTn id="11" dur="500"/>
                                            <p:tgtEl>
                                              <p:spTgt spid="2053"/>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right)">
                                          <p:cBhvr>
                                            <p:cTn id="16" dur="500"/>
                                            <p:tgtEl>
                                              <p:spTgt spid="5"/>
                                            </p:tgtEl>
                                          </p:cBhvr>
                                        </p:animEffect>
                                      </p:childTnLst>
                                    </p:cTn>
                                  </p:par>
                                </p:childTnLst>
                              </p:cTn>
                            </p:par>
                            <p:par>
                              <p:cTn id="17" fill="hold">
                                <p:stCondLst>
                                  <p:cond delay="1500"/>
                                </p:stCondLst>
                                <p:childTnLst>
                                  <p:par>
                                    <p:cTn id="18" presetID="2" presetClass="entr" presetSubtype="4" fill="hold" grpId="0" nodeType="afterEffect" p14:presetBounceEnd="50000">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14:bounceEnd="50000">
                                          <p:cBhvr additive="base">
                                            <p:cTn id="20"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14:presetBounceEnd="50000">
                                      <p:stCondLst>
                                        <p:cond delay="250"/>
                                      </p:stCondLst>
                                      <p:childTnLst>
                                        <p:set>
                                          <p:cBhvr>
                                            <p:cTn id="23" dur="1" fill="hold">
                                              <p:stCondLst>
                                                <p:cond delay="0"/>
                                              </p:stCondLst>
                                            </p:cTn>
                                            <p:tgtEl>
                                              <p:spTgt spid="7"/>
                                            </p:tgtEl>
                                            <p:attrNameLst>
                                              <p:attrName>style.visibility</p:attrName>
                                            </p:attrNameLst>
                                          </p:cBhvr>
                                          <p:to>
                                            <p:strVal val="visible"/>
                                          </p:to>
                                        </p:set>
                                        <p:anim calcmode="lin" valueType="num" p14:bounceEnd="50000">
                                          <p:cBhvr additive="base">
                                            <p:cTn id="24"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50000">
                                      <p:stCondLst>
                                        <p:cond delay="500"/>
                                      </p:stCondLst>
                                      <p:childTnLst>
                                        <p:set>
                                          <p:cBhvr>
                                            <p:cTn id="27" dur="1" fill="hold">
                                              <p:stCondLst>
                                                <p:cond delay="0"/>
                                              </p:stCondLst>
                                            </p:cTn>
                                            <p:tgtEl>
                                              <p:spTgt spid="10"/>
                                            </p:tgtEl>
                                            <p:attrNameLst>
                                              <p:attrName>style.visibility</p:attrName>
                                            </p:attrNameLst>
                                          </p:cBhvr>
                                          <p:to>
                                            <p:strVal val="visible"/>
                                          </p:to>
                                        </p:set>
                                        <p:anim calcmode="lin" valueType="num" p14:bounceEnd="50000">
                                          <p:cBhvr additive="base">
                                            <p:cTn id="28"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50000">
                                      <p:stCondLst>
                                        <p:cond delay="750"/>
                                      </p:stCondLst>
                                      <p:childTnLst>
                                        <p:set>
                                          <p:cBhvr>
                                            <p:cTn id="31" dur="1" fill="hold">
                                              <p:stCondLst>
                                                <p:cond delay="0"/>
                                              </p:stCondLst>
                                            </p:cTn>
                                            <p:tgtEl>
                                              <p:spTgt spid="8"/>
                                            </p:tgtEl>
                                            <p:attrNameLst>
                                              <p:attrName>style.visibility</p:attrName>
                                            </p:attrNameLst>
                                          </p:cBhvr>
                                          <p:to>
                                            <p:strVal val="visible"/>
                                          </p:to>
                                        </p:set>
                                        <p:anim calcmode="lin" valueType="num" p14:bounceEnd="50000">
                                          <p:cBhvr additive="base">
                                            <p:cTn id="32"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50000">
                                      <p:stCondLst>
                                        <p:cond delay="1000"/>
                                      </p:stCondLst>
                                      <p:childTnLst>
                                        <p:set>
                                          <p:cBhvr>
                                            <p:cTn id="35" dur="1" fill="hold">
                                              <p:stCondLst>
                                                <p:cond delay="0"/>
                                              </p:stCondLst>
                                            </p:cTn>
                                            <p:tgtEl>
                                              <p:spTgt spid="9"/>
                                            </p:tgtEl>
                                            <p:attrNameLst>
                                              <p:attrName>style.visibility</p:attrName>
                                            </p:attrNameLst>
                                          </p:cBhvr>
                                          <p:to>
                                            <p:strVal val="visible"/>
                                          </p:to>
                                        </p:set>
                                        <p:anim calcmode="lin" valueType="num" p14:bounceEnd="50000">
                                          <p:cBhvr additive="base">
                                            <p:cTn id="36"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14:presetBounceEnd="50000">
                                      <p:stCondLst>
                                        <p:cond delay="1250"/>
                                      </p:stCondLst>
                                      <p:childTnLst>
                                        <p:set>
                                          <p:cBhvr>
                                            <p:cTn id="39" dur="1" fill="hold">
                                              <p:stCondLst>
                                                <p:cond delay="0"/>
                                              </p:stCondLst>
                                            </p:cTn>
                                            <p:tgtEl>
                                              <p:spTgt spid="11"/>
                                            </p:tgtEl>
                                            <p:attrNameLst>
                                              <p:attrName>style.visibility</p:attrName>
                                            </p:attrNameLst>
                                          </p:cBhvr>
                                          <p:to>
                                            <p:strVal val="visible"/>
                                          </p:to>
                                        </p:set>
                                        <p:anim calcmode="lin" valueType="num" p14:bounceEnd="50000">
                                          <p:cBhvr additive="base">
                                            <p:cTn id="40"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53" grpId="0" animBg="1"/>
          <p:bldP spid="5" grpId="0"/>
          <p:bldP spid="6" grpId="0"/>
          <p:bldP spid="7" grpId="0"/>
          <p:bldP spid="8" grpId="0"/>
          <p:bldP spid="9" grpId="0"/>
          <p:bldP spid="10"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053"/>
                                            </p:tgtEl>
                                            <p:attrNameLst>
                                              <p:attrName>style.visibility</p:attrName>
                                            </p:attrNameLst>
                                          </p:cBhvr>
                                          <p:to>
                                            <p:strVal val="visible"/>
                                          </p:to>
                                        </p:set>
                                        <p:animEffect transition="in" filter="barn(inVertical)">
                                          <p:cBhvr>
                                            <p:cTn id="11" dur="500"/>
                                            <p:tgtEl>
                                              <p:spTgt spid="2053"/>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right)">
                                          <p:cBhvr>
                                            <p:cTn id="16" dur="500"/>
                                            <p:tgtEl>
                                              <p:spTgt spid="5"/>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5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50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75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10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25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53" grpId="0" animBg="1"/>
          <p:bldP spid="5" grpId="0"/>
          <p:bldP spid="6" grpId="0"/>
          <p:bldP spid="7" grpId="0"/>
          <p:bldP spid="8" grpId="0"/>
          <p:bldP spid="9" grpId="0"/>
          <p:bldP spid="10" grpId="0"/>
          <p:bldP spid="11"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3923928" y="1366297"/>
            <a:ext cx="3744416" cy="360000"/>
          </a:xfrm>
          <a:prstGeom prst="rect">
            <a:avLst/>
          </a:prstGeom>
          <a:gradFill>
            <a:gsLst>
              <a:gs pos="49000">
                <a:schemeClr val="accent1"/>
              </a:gs>
              <a:gs pos="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t>上半年工作概述</a:t>
            </a:r>
          </a:p>
        </p:txBody>
      </p:sp>
      <p:sp>
        <p:nvSpPr>
          <p:cNvPr id="43" name="矩形 42"/>
          <p:cNvSpPr/>
          <p:nvPr/>
        </p:nvSpPr>
        <p:spPr>
          <a:xfrm>
            <a:off x="4140141" y="2081706"/>
            <a:ext cx="3744416" cy="360000"/>
          </a:xfrm>
          <a:prstGeom prst="rect">
            <a:avLst/>
          </a:prstGeom>
          <a:gradFill>
            <a:gsLst>
              <a:gs pos="49000">
                <a:schemeClr val="accent1"/>
              </a:gs>
              <a:gs pos="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t>上半年完成情况</a:t>
            </a:r>
          </a:p>
        </p:txBody>
      </p:sp>
      <p:sp>
        <p:nvSpPr>
          <p:cNvPr id="44" name="矩形 43"/>
          <p:cNvSpPr/>
          <p:nvPr/>
        </p:nvSpPr>
        <p:spPr>
          <a:xfrm>
            <a:off x="4356354" y="2797115"/>
            <a:ext cx="3744416" cy="360000"/>
          </a:xfrm>
          <a:prstGeom prst="rect">
            <a:avLst/>
          </a:prstGeom>
          <a:gradFill>
            <a:gsLst>
              <a:gs pos="49000">
                <a:schemeClr val="accent1"/>
              </a:gs>
              <a:gs pos="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t>上半年成果展示</a:t>
            </a:r>
          </a:p>
        </p:txBody>
      </p:sp>
      <p:sp>
        <p:nvSpPr>
          <p:cNvPr id="45" name="矩形 44"/>
          <p:cNvSpPr/>
          <p:nvPr/>
        </p:nvSpPr>
        <p:spPr>
          <a:xfrm>
            <a:off x="4572567" y="3512524"/>
            <a:ext cx="3744416" cy="360000"/>
          </a:xfrm>
          <a:prstGeom prst="rect">
            <a:avLst/>
          </a:prstGeom>
          <a:gradFill>
            <a:gsLst>
              <a:gs pos="49000">
                <a:schemeClr val="accent1"/>
              </a:gs>
              <a:gs pos="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t>上半年存在不足</a:t>
            </a:r>
          </a:p>
        </p:txBody>
      </p:sp>
      <p:sp>
        <p:nvSpPr>
          <p:cNvPr id="41" name="矩形 40"/>
          <p:cNvSpPr/>
          <p:nvPr/>
        </p:nvSpPr>
        <p:spPr>
          <a:xfrm>
            <a:off x="0" y="0"/>
            <a:ext cx="2592000" cy="5143500"/>
          </a:xfrm>
          <a:prstGeom prst="rect">
            <a:avLst/>
          </a:prstGeom>
          <a:blipFill dpi="0" rotWithShape="1">
            <a:blip r:embed="rId4"/>
            <a:srcRect/>
            <a:stretch>
              <a:fillRect l="-71533" r="-7152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9"/>
          <p:cNvSpPr txBox="1">
            <a:spLocks noChangeArrowheads="1"/>
          </p:cNvSpPr>
          <p:nvPr/>
        </p:nvSpPr>
        <p:spPr bwMode="auto">
          <a:xfrm>
            <a:off x="-17462" y="23594"/>
            <a:ext cx="493724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6600" b="1" dirty="0">
                <a:solidFill>
                  <a:schemeClr val="bg1"/>
                </a:solidFill>
                <a:latin typeface="微软雅黑" panose="020B0503020204020204" pitchFamily="34" charset="-122"/>
                <a:ea typeface="微软雅黑" panose="020B0503020204020204" pitchFamily="34" charset="-122"/>
              </a:rPr>
              <a:t>CONT</a:t>
            </a:r>
            <a:r>
              <a:rPr lang="en-US" altLang="zh-CN" sz="6600" b="1" dirty="0">
                <a:solidFill>
                  <a:schemeClr val="bg1">
                    <a:lumMod val="75000"/>
                  </a:schemeClr>
                </a:solidFill>
                <a:latin typeface="微软雅黑" panose="020B0503020204020204" pitchFamily="34" charset="-122"/>
                <a:ea typeface="微软雅黑" panose="020B0503020204020204" pitchFamily="34" charset="-122"/>
              </a:rPr>
              <a:t>ENTS</a:t>
            </a:r>
            <a:endParaRPr lang="zh-CN" altLang="en-US" sz="6600" b="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1" name="矩形 10"/>
          <p:cNvSpPr>
            <a:spLocks noChangeArrowheads="1"/>
          </p:cNvSpPr>
          <p:nvPr>
            <p:custDataLst>
              <p:tags r:id="rId1"/>
            </p:custDataLst>
          </p:nvPr>
        </p:nvSpPr>
        <p:spPr bwMode="auto">
          <a:xfrm flipH="1">
            <a:off x="0" y="1113575"/>
            <a:ext cx="2592000" cy="2916352"/>
          </a:xfrm>
          <a:prstGeom prst="rect">
            <a:avLst/>
          </a:prstGeom>
          <a:solidFill>
            <a:schemeClr val="accent1">
              <a:alpha val="7607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lnSpc>
                <a:spcPct val="90000"/>
              </a:lnSpc>
            </a:pPr>
            <a:endParaRPr lang="en-US" altLang="zh-CN" sz="4000" dirty="0">
              <a:solidFill>
                <a:srgbClr val="FFFFFF"/>
              </a:solidFill>
              <a:ea typeface="微软雅黑" pitchFamily="34" charset="-122"/>
              <a:sym typeface="宋体" charset="-122"/>
            </a:endParaRPr>
          </a:p>
        </p:txBody>
      </p:sp>
      <p:sp>
        <p:nvSpPr>
          <p:cNvPr id="19" name="文本框 10"/>
          <p:cNvSpPr txBox="1">
            <a:spLocks noChangeArrowheads="1"/>
          </p:cNvSpPr>
          <p:nvPr/>
        </p:nvSpPr>
        <p:spPr bwMode="auto">
          <a:xfrm>
            <a:off x="-36512" y="1059582"/>
            <a:ext cx="224875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600" b="1" spc="-300" dirty="0">
                <a:solidFill>
                  <a:schemeClr val="bg1"/>
                </a:solidFill>
                <a:latin typeface="微软雅黑" panose="020B0503020204020204" pitchFamily="34" charset="-122"/>
                <a:ea typeface="微软雅黑" panose="020B0503020204020204" pitchFamily="34" charset="-122"/>
              </a:rPr>
              <a:t>目 录</a:t>
            </a:r>
          </a:p>
        </p:txBody>
      </p:sp>
      <p:sp>
        <p:nvSpPr>
          <p:cNvPr id="22" name="矩形 21"/>
          <p:cNvSpPr/>
          <p:nvPr/>
        </p:nvSpPr>
        <p:spPr>
          <a:xfrm>
            <a:off x="3347864" y="1366297"/>
            <a:ext cx="468000" cy="360000"/>
          </a:xfrm>
          <a:prstGeom prst="rect">
            <a:avLst/>
          </a:prstGeom>
          <a:gradFill>
            <a:gsLst>
              <a:gs pos="49000">
                <a:schemeClr val="accent1"/>
              </a:gs>
              <a:gs pos="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Impact" panose="020B0806030902050204" pitchFamily="34" charset="0"/>
              </a:rPr>
              <a:t>01</a:t>
            </a:r>
            <a:endParaRPr lang="zh-CN" altLang="en-US" sz="2000" dirty="0">
              <a:latin typeface="Impact" panose="020B0806030902050204" pitchFamily="34" charset="0"/>
            </a:endParaRPr>
          </a:p>
        </p:txBody>
      </p:sp>
      <p:sp>
        <p:nvSpPr>
          <p:cNvPr id="24" name="矩形 23"/>
          <p:cNvSpPr/>
          <p:nvPr/>
        </p:nvSpPr>
        <p:spPr>
          <a:xfrm>
            <a:off x="4788782" y="4227934"/>
            <a:ext cx="3744416" cy="360000"/>
          </a:xfrm>
          <a:prstGeom prst="rect">
            <a:avLst/>
          </a:prstGeom>
          <a:gradFill>
            <a:gsLst>
              <a:gs pos="49000">
                <a:schemeClr val="accent1"/>
              </a:gs>
              <a:gs pos="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t>下半年工作计划</a:t>
            </a:r>
          </a:p>
        </p:txBody>
      </p:sp>
      <p:sp>
        <p:nvSpPr>
          <p:cNvPr id="25" name="矩形 24"/>
          <p:cNvSpPr/>
          <p:nvPr/>
        </p:nvSpPr>
        <p:spPr>
          <a:xfrm>
            <a:off x="3563888" y="2056491"/>
            <a:ext cx="468000" cy="360000"/>
          </a:xfrm>
          <a:prstGeom prst="rect">
            <a:avLst/>
          </a:prstGeom>
          <a:gradFill>
            <a:gsLst>
              <a:gs pos="49000">
                <a:schemeClr val="accent1"/>
              </a:gs>
              <a:gs pos="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Impact" panose="020B0806030902050204" pitchFamily="34" charset="0"/>
              </a:rPr>
              <a:t>02</a:t>
            </a:r>
            <a:endParaRPr lang="zh-CN" altLang="en-US" sz="2000" dirty="0">
              <a:latin typeface="Impact" panose="020B0806030902050204" pitchFamily="34" charset="0"/>
            </a:endParaRPr>
          </a:p>
        </p:txBody>
      </p:sp>
      <p:sp>
        <p:nvSpPr>
          <p:cNvPr id="26" name="矩形 25"/>
          <p:cNvSpPr/>
          <p:nvPr/>
        </p:nvSpPr>
        <p:spPr>
          <a:xfrm>
            <a:off x="3779912" y="2797115"/>
            <a:ext cx="468000" cy="360000"/>
          </a:xfrm>
          <a:prstGeom prst="rect">
            <a:avLst/>
          </a:prstGeom>
          <a:gradFill>
            <a:gsLst>
              <a:gs pos="49000">
                <a:schemeClr val="accent1"/>
              </a:gs>
              <a:gs pos="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Impact" panose="020B0806030902050204" pitchFamily="34" charset="0"/>
              </a:rPr>
              <a:t>03</a:t>
            </a:r>
            <a:endParaRPr lang="zh-CN" altLang="en-US" sz="2000" dirty="0">
              <a:latin typeface="Impact" panose="020B0806030902050204" pitchFamily="34" charset="0"/>
            </a:endParaRPr>
          </a:p>
        </p:txBody>
      </p:sp>
      <p:sp>
        <p:nvSpPr>
          <p:cNvPr id="27" name="矩形 26"/>
          <p:cNvSpPr/>
          <p:nvPr/>
        </p:nvSpPr>
        <p:spPr>
          <a:xfrm>
            <a:off x="3995936" y="3512524"/>
            <a:ext cx="468000" cy="360000"/>
          </a:xfrm>
          <a:prstGeom prst="rect">
            <a:avLst/>
          </a:prstGeom>
          <a:gradFill>
            <a:gsLst>
              <a:gs pos="49000">
                <a:schemeClr val="accent1"/>
              </a:gs>
              <a:gs pos="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Impact" panose="020B0806030902050204" pitchFamily="34" charset="0"/>
              </a:rPr>
              <a:t>04</a:t>
            </a:r>
            <a:endParaRPr lang="zh-CN" altLang="en-US" sz="2000" dirty="0">
              <a:latin typeface="Impact" panose="020B0806030902050204" pitchFamily="34" charset="0"/>
            </a:endParaRPr>
          </a:p>
        </p:txBody>
      </p:sp>
      <p:sp>
        <p:nvSpPr>
          <p:cNvPr id="28" name="矩形 27"/>
          <p:cNvSpPr/>
          <p:nvPr/>
        </p:nvSpPr>
        <p:spPr>
          <a:xfrm>
            <a:off x="4211960" y="4227934"/>
            <a:ext cx="468000" cy="360000"/>
          </a:xfrm>
          <a:prstGeom prst="rect">
            <a:avLst/>
          </a:prstGeom>
          <a:gradFill>
            <a:gsLst>
              <a:gs pos="49000">
                <a:schemeClr val="accent1"/>
              </a:gs>
              <a:gs pos="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Impact" panose="020B0806030902050204" pitchFamily="34" charset="0"/>
              </a:rPr>
              <a:t>05</a:t>
            </a:r>
            <a:endParaRPr lang="zh-CN" altLang="en-US" sz="2000" dirty="0">
              <a:latin typeface="Impact" panose="020B0806030902050204" pitchFamily="34" charset="0"/>
            </a:endParaRPr>
          </a:p>
        </p:txBody>
      </p:sp>
    </p:spTree>
    <p:extLst>
      <p:ext uri="{BB962C8B-B14F-4D97-AF65-F5344CB8AC3E}">
        <p14:creationId xmlns:p14="http://schemas.microsoft.com/office/powerpoint/2010/main" val="1968450296"/>
      </p:ext>
    </p:extLst>
  </p:cSld>
  <p:clrMapOvr>
    <a:masterClrMapping/>
  </p:clrMapOvr>
  <mc:AlternateContent xmlns:mc="http://schemas.openxmlformats.org/markup-compatibility/2006" xmlns:p14="http://schemas.microsoft.com/office/powerpoint/2010/main">
    <mc:Choice Requires="p14">
      <p:transition spd="slow" p14:dur="1400" advTm="10000">
        <p14:doors dir="vert"/>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randombar(horizontal)">
                                      <p:cBhvr>
                                        <p:cTn id="7" dur="500"/>
                                        <p:tgtEl>
                                          <p:spTgt spid="4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0-#ppt_w/2"/>
                                          </p:val>
                                        </p:tav>
                                        <p:tav tm="100000">
                                          <p:val>
                                            <p:strVal val="#ppt_x"/>
                                          </p:val>
                                        </p:tav>
                                      </p:tavLst>
                                    </p:anim>
                                    <p:anim calcmode="lin" valueType="num">
                                      <p:cBhvr additive="base">
                                        <p:cTn id="12" dur="75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16" presetClass="entr" presetSubtype="21"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arn(inVertical)">
                                      <p:cBhvr>
                                        <p:cTn id="16" dur="500"/>
                                        <p:tgtEl>
                                          <p:spTgt spid="21"/>
                                        </p:tgtEl>
                                      </p:cBhvr>
                                    </p:animEffect>
                                  </p:childTnLst>
                                </p:cTn>
                              </p:par>
                            </p:childTnLst>
                          </p:cTn>
                        </p:par>
                        <p:par>
                          <p:cTn id="17" fill="hold">
                            <p:stCondLst>
                              <p:cond delay="1750"/>
                            </p:stCondLst>
                            <p:childTnLst>
                              <p:par>
                                <p:cTn id="18" presetID="42"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par>
                          <p:cTn id="23" fill="hold">
                            <p:stCondLst>
                              <p:cond delay="2750"/>
                            </p:stCondLst>
                            <p:childTnLst>
                              <p:par>
                                <p:cTn id="24" presetID="2" presetClass="entr" presetSubtype="2"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1+#ppt_w/2"/>
                                          </p:val>
                                        </p:tav>
                                        <p:tav tm="100000">
                                          <p:val>
                                            <p:strVal val="#ppt_x"/>
                                          </p:val>
                                        </p:tav>
                                      </p:tavLst>
                                    </p:anim>
                                    <p:anim calcmode="lin" valueType="num">
                                      <p:cBhvr additive="base">
                                        <p:cTn id="27" dur="500" fill="hold"/>
                                        <p:tgtEl>
                                          <p:spTgt spid="22"/>
                                        </p:tgtEl>
                                        <p:attrNameLst>
                                          <p:attrName>ppt_y</p:attrName>
                                        </p:attrNameLst>
                                      </p:cBhvr>
                                      <p:tavLst>
                                        <p:tav tm="0">
                                          <p:val>
                                            <p:strVal val="#ppt_y"/>
                                          </p:val>
                                        </p:tav>
                                        <p:tav tm="100000">
                                          <p:val>
                                            <p:strVal val="#ppt_y"/>
                                          </p:val>
                                        </p:tav>
                                      </p:tavLst>
                                    </p:anim>
                                  </p:childTnLst>
                                </p:cTn>
                              </p:par>
                            </p:childTnLst>
                          </p:cTn>
                        </p:par>
                        <p:par>
                          <p:cTn id="28" fill="hold">
                            <p:stCondLst>
                              <p:cond delay="3250"/>
                            </p:stCondLst>
                            <p:childTnLst>
                              <p:par>
                                <p:cTn id="29" presetID="26" presetClass="emph" presetSubtype="0" repeatCount="3000" fill="hold" grpId="1" nodeType="afterEffect">
                                  <p:stCondLst>
                                    <p:cond delay="0"/>
                                  </p:stCondLst>
                                  <p:childTnLst>
                                    <p:animEffect transition="out" filter="fade">
                                      <p:cBhvr>
                                        <p:cTn id="30" dur="100" tmFilter="0, 0; .2, .5; .8, .5; 1, 0"/>
                                        <p:tgtEl>
                                          <p:spTgt spid="22"/>
                                        </p:tgtEl>
                                      </p:cBhvr>
                                    </p:animEffect>
                                    <p:animScale>
                                      <p:cBhvr>
                                        <p:cTn id="31" dur="50" autoRev="1" fill="hold"/>
                                        <p:tgtEl>
                                          <p:spTgt spid="22"/>
                                        </p:tgtEl>
                                      </p:cBhvr>
                                      <p:by x="105000" y="105000"/>
                                    </p:animScale>
                                  </p:childTnLst>
                                </p:cTn>
                              </p:par>
                            </p:childTnLst>
                          </p:cTn>
                        </p:par>
                        <p:par>
                          <p:cTn id="32" fill="hold">
                            <p:stCondLst>
                              <p:cond delay="3550"/>
                            </p:stCondLst>
                            <p:childTnLst>
                              <p:par>
                                <p:cTn id="33" presetID="2" presetClass="entr" presetSubtype="2" decel="100000"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1+#ppt_w/2"/>
                                          </p:val>
                                        </p:tav>
                                        <p:tav tm="100000">
                                          <p:val>
                                            <p:strVal val="#ppt_x"/>
                                          </p:val>
                                        </p:tav>
                                      </p:tavLst>
                                    </p:anim>
                                    <p:anim calcmode="lin" valueType="num">
                                      <p:cBhvr additive="base">
                                        <p:cTn id="36" dur="500" fill="hold"/>
                                        <p:tgtEl>
                                          <p:spTgt spid="42"/>
                                        </p:tgtEl>
                                        <p:attrNameLst>
                                          <p:attrName>ppt_y</p:attrName>
                                        </p:attrNameLst>
                                      </p:cBhvr>
                                      <p:tavLst>
                                        <p:tav tm="0">
                                          <p:val>
                                            <p:strVal val="#ppt_y"/>
                                          </p:val>
                                        </p:tav>
                                        <p:tav tm="100000">
                                          <p:val>
                                            <p:strVal val="#ppt_y"/>
                                          </p:val>
                                        </p:tav>
                                      </p:tavLst>
                                    </p:anim>
                                  </p:childTnLst>
                                </p:cTn>
                              </p:par>
                            </p:childTnLst>
                          </p:cTn>
                        </p:par>
                        <p:par>
                          <p:cTn id="37" fill="hold">
                            <p:stCondLst>
                              <p:cond delay="4050"/>
                            </p:stCondLst>
                            <p:childTnLst>
                              <p:par>
                                <p:cTn id="38" presetID="2" presetClass="entr" presetSubtype="2"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1+#ppt_w/2"/>
                                          </p:val>
                                        </p:tav>
                                        <p:tav tm="100000">
                                          <p:val>
                                            <p:strVal val="#ppt_x"/>
                                          </p:val>
                                        </p:tav>
                                      </p:tavLst>
                                    </p:anim>
                                    <p:anim calcmode="lin" valueType="num">
                                      <p:cBhvr additive="base">
                                        <p:cTn id="41" dur="5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4550"/>
                            </p:stCondLst>
                            <p:childTnLst>
                              <p:par>
                                <p:cTn id="43" presetID="26" presetClass="emph" presetSubtype="0" repeatCount="3000" fill="hold" grpId="1" nodeType="afterEffect">
                                  <p:stCondLst>
                                    <p:cond delay="0"/>
                                  </p:stCondLst>
                                  <p:childTnLst>
                                    <p:animEffect transition="out" filter="fade">
                                      <p:cBhvr>
                                        <p:cTn id="44" dur="100" tmFilter="0, 0; .2, .5; .8, .5; 1, 0"/>
                                        <p:tgtEl>
                                          <p:spTgt spid="25"/>
                                        </p:tgtEl>
                                      </p:cBhvr>
                                    </p:animEffect>
                                    <p:animScale>
                                      <p:cBhvr>
                                        <p:cTn id="45" dur="50" autoRev="1" fill="hold"/>
                                        <p:tgtEl>
                                          <p:spTgt spid="25"/>
                                        </p:tgtEl>
                                      </p:cBhvr>
                                      <p:by x="105000" y="105000"/>
                                    </p:animScale>
                                  </p:childTnLst>
                                </p:cTn>
                              </p:par>
                            </p:childTnLst>
                          </p:cTn>
                        </p:par>
                        <p:par>
                          <p:cTn id="46" fill="hold">
                            <p:stCondLst>
                              <p:cond delay="4850"/>
                            </p:stCondLst>
                            <p:childTnLst>
                              <p:par>
                                <p:cTn id="47" presetID="2" presetClass="entr" presetSubtype="2" decel="10000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1+#ppt_w/2"/>
                                          </p:val>
                                        </p:tav>
                                        <p:tav tm="100000">
                                          <p:val>
                                            <p:strVal val="#ppt_x"/>
                                          </p:val>
                                        </p:tav>
                                      </p:tavLst>
                                    </p:anim>
                                    <p:anim calcmode="lin" valueType="num">
                                      <p:cBhvr additive="base">
                                        <p:cTn id="50" dur="500" fill="hold"/>
                                        <p:tgtEl>
                                          <p:spTgt spid="43"/>
                                        </p:tgtEl>
                                        <p:attrNameLst>
                                          <p:attrName>ppt_y</p:attrName>
                                        </p:attrNameLst>
                                      </p:cBhvr>
                                      <p:tavLst>
                                        <p:tav tm="0">
                                          <p:val>
                                            <p:strVal val="#ppt_y"/>
                                          </p:val>
                                        </p:tav>
                                        <p:tav tm="100000">
                                          <p:val>
                                            <p:strVal val="#ppt_y"/>
                                          </p:val>
                                        </p:tav>
                                      </p:tavLst>
                                    </p:anim>
                                  </p:childTnLst>
                                </p:cTn>
                              </p:par>
                            </p:childTnLst>
                          </p:cTn>
                        </p:par>
                        <p:par>
                          <p:cTn id="51" fill="hold">
                            <p:stCondLst>
                              <p:cond delay="5350"/>
                            </p:stCondLst>
                            <p:childTnLst>
                              <p:par>
                                <p:cTn id="52" presetID="2" presetClass="entr" presetSubtype="2"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1+#ppt_w/2"/>
                                          </p:val>
                                        </p:tav>
                                        <p:tav tm="100000">
                                          <p:val>
                                            <p:strVal val="#ppt_x"/>
                                          </p:val>
                                        </p:tav>
                                      </p:tavLst>
                                    </p:anim>
                                    <p:anim calcmode="lin" valueType="num">
                                      <p:cBhvr additive="base">
                                        <p:cTn id="55" dur="500" fill="hold"/>
                                        <p:tgtEl>
                                          <p:spTgt spid="26"/>
                                        </p:tgtEl>
                                        <p:attrNameLst>
                                          <p:attrName>ppt_y</p:attrName>
                                        </p:attrNameLst>
                                      </p:cBhvr>
                                      <p:tavLst>
                                        <p:tav tm="0">
                                          <p:val>
                                            <p:strVal val="#ppt_y"/>
                                          </p:val>
                                        </p:tav>
                                        <p:tav tm="100000">
                                          <p:val>
                                            <p:strVal val="#ppt_y"/>
                                          </p:val>
                                        </p:tav>
                                      </p:tavLst>
                                    </p:anim>
                                  </p:childTnLst>
                                </p:cTn>
                              </p:par>
                            </p:childTnLst>
                          </p:cTn>
                        </p:par>
                        <p:par>
                          <p:cTn id="56" fill="hold">
                            <p:stCondLst>
                              <p:cond delay="5850"/>
                            </p:stCondLst>
                            <p:childTnLst>
                              <p:par>
                                <p:cTn id="57" presetID="26" presetClass="emph" presetSubtype="0" repeatCount="3000" fill="hold" grpId="1" nodeType="afterEffect">
                                  <p:stCondLst>
                                    <p:cond delay="0"/>
                                  </p:stCondLst>
                                  <p:childTnLst>
                                    <p:animEffect transition="out" filter="fade">
                                      <p:cBhvr>
                                        <p:cTn id="58" dur="100" tmFilter="0, 0; .2, .5; .8, .5; 1, 0"/>
                                        <p:tgtEl>
                                          <p:spTgt spid="26"/>
                                        </p:tgtEl>
                                      </p:cBhvr>
                                    </p:animEffect>
                                    <p:animScale>
                                      <p:cBhvr>
                                        <p:cTn id="59" dur="50" autoRev="1" fill="hold"/>
                                        <p:tgtEl>
                                          <p:spTgt spid="26"/>
                                        </p:tgtEl>
                                      </p:cBhvr>
                                      <p:by x="105000" y="105000"/>
                                    </p:animScale>
                                  </p:childTnLst>
                                </p:cTn>
                              </p:par>
                            </p:childTnLst>
                          </p:cTn>
                        </p:par>
                        <p:par>
                          <p:cTn id="60" fill="hold">
                            <p:stCondLst>
                              <p:cond delay="6150"/>
                            </p:stCondLst>
                            <p:childTnLst>
                              <p:par>
                                <p:cTn id="61" presetID="2" presetClass="entr" presetSubtype="2" decel="100000"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 calcmode="lin" valueType="num">
                                      <p:cBhvr additive="base">
                                        <p:cTn id="63" dur="500" fill="hold"/>
                                        <p:tgtEl>
                                          <p:spTgt spid="44"/>
                                        </p:tgtEl>
                                        <p:attrNameLst>
                                          <p:attrName>ppt_x</p:attrName>
                                        </p:attrNameLst>
                                      </p:cBhvr>
                                      <p:tavLst>
                                        <p:tav tm="0">
                                          <p:val>
                                            <p:strVal val="1+#ppt_w/2"/>
                                          </p:val>
                                        </p:tav>
                                        <p:tav tm="100000">
                                          <p:val>
                                            <p:strVal val="#ppt_x"/>
                                          </p:val>
                                        </p:tav>
                                      </p:tavLst>
                                    </p:anim>
                                    <p:anim calcmode="lin" valueType="num">
                                      <p:cBhvr additive="base">
                                        <p:cTn id="64" dur="500" fill="hold"/>
                                        <p:tgtEl>
                                          <p:spTgt spid="44"/>
                                        </p:tgtEl>
                                        <p:attrNameLst>
                                          <p:attrName>ppt_y</p:attrName>
                                        </p:attrNameLst>
                                      </p:cBhvr>
                                      <p:tavLst>
                                        <p:tav tm="0">
                                          <p:val>
                                            <p:strVal val="#ppt_y"/>
                                          </p:val>
                                        </p:tav>
                                        <p:tav tm="100000">
                                          <p:val>
                                            <p:strVal val="#ppt_y"/>
                                          </p:val>
                                        </p:tav>
                                      </p:tavLst>
                                    </p:anim>
                                  </p:childTnLst>
                                </p:cTn>
                              </p:par>
                            </p:childTnLst>
                          </p:cTn>
                        </p:par>
                        <p:par>
                          <p:cTn id="65" fill="hold">
                            <p:stCondLst>
                              <p:cond delay="6650"/>
                            </p:stCondLst>
                            <p:childTnLst>
                              <p:par>
                                <p:cTn id="66" presetID="2" presetClass="entr" presetSubtype="2"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additive="base">
                                        <p:cTn id="68" dur="500" fill="hold"/>
                                        <p:tgtEl>
                                          <p:spTgt spid="27"/>
                                        </p:tgtEl>
                                        <p:attrNameLst>
                                          <p:attrName>ppt_x</p:attrName>
                                        </p:attrNameLst>
                                      </p:cBhvr>
                                      <p:tavLst>
                                        <p:tav tm="0">
                                          <p:val>
                                            <p:strVal val="1+#ppt_w/2"/>
                                          </p:val>
                                        </p:tav>
                                        <p:tav tm="100000">
                                          <p:val>
                                            <p:strVal val="#ppt_x"/>
                                          </p:val>
                                        </p:tav>
                                      </p:tavLst>
                                    </p:anim>
                                    <p:anim calcmode="lin" valueType="num">
                                      <p:cBhvr additive="base">
                                        <p:cTn id="69" dur="500" fill="hold"/>
                                        <p:tgtEl>
                                          <p:spTgt spid="27"/>
                                        </p:tgtEl>
                                        <p:attrNameLst>
                                          <p:attrName>ppt_y</p:attrName>
                                        </p:attrNameLst>
                                      </p:cBhvr>
                                      <p:tavLst>
                                        <p:tav tm="0">
                                          <p:val>
                                            <p:strVal val="#ppt_y"/>
                                          </p:val>
                                        </p:tav>
                                        <p:tav tm="100000">
                                          <p:val>
                                            <p:strVal val="#ppt_y"/>
                                          </p:val>
                                        </p:tav>
                                      </p:tavLst>
                                    </p:anim>
                                  </p:childTnLst>
                                </p:cTn>
                              </p:par>
                            </p:childTnLst>
                          </p:cTn>
                        </p:par>
                        <p:par>
                          <p:cTn id="70" fill="hold">
                            <p:stCondLst>
                              <p:cond delay="7150"/>
                            </p:stCondLst>
                            <p:childTnLst>
                              <p:par>
                                <p:cTn id="71" presetID="26" presetClass="emph" presetSubtype="0" repeatCount="3000" fill="hold" grpId="1" nodeType="afterEffect">
                                  <p:stCondLst>
                                    <p:cond delay="0"/>
                                  </p:stCondLst>
                                  <p:childTnLst>
                                    <p:animEffect transition="out" filter="fade">
                                      <p:cBhvr>
                                        <p:cTn id="72" dur="100" tmFilter="0, 0; .2, .5; .8, .5; 1, 0"/>
                                        <p:tgtEl>
                                          <p:spTgt spid="27"/>
                                        </p:tgtEl>
                                      </p:cBhvr>
                                    </p:animEffect>
                                    <p:animScale>
                                      <p:cBhvr>
                                        <p:cTn id="73" dur="50" autoRev="1" fill="hold"/>
                                        <p:tgtEl>
                                          <p:spTgt spid="27"/>
                                        </p:tgtEl>
                                      </p:cBhvr>
                                      <p:by x="105000" y="105000"/>
                                    </p:animScale>
                                  </p:childTnLst>
                                </p:cTn>
                              </p:par>
                            </p:childTnLst>
                          </p:cTn>
                        </p:par>
                        <p:par>
                          <p:cTn id="74" fill="hold">
                            <p:stCondLst>
                              <p:cond delay="7450"/>
                            </p:stCondLst>
                            <p:childTnLst>
                              <p:par>
                                <p:cTn id="75" presetID="2" presetClass="entr" presetSubtype="2" decel="100000" fill="hold" grpId="0" nodeType="after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additive="base">
                                        <p:cTn id="77" dur="500" fill="hold"/>
                                        <p:tgtEl>
                                          <p:spTgt spid="45"/>
                                        </p:tgtEl>
                                        <p:attrNameLst>
                                          <p:attrName>ppt_x</p:attrName>
                                        </p:attrNameLst>
                                      </p:cBhvr>
                                      <p:tavLst>
                                        <p:tav tm="0">
                                          <p:val>
                                            <p:strVal val="1+#ppt_w/2"/>
                                          </p:val>
                                        </p:tav>
                                        <p:tav tm="100000">
                                          <p:val>
                                            <p:strVal val="#ppt_x"/>
                                          </p:val>
                                        </p:tav>
                                      </p:tavLst>
                                    </p:anim>
                                    <p:anim calcmode="lin" valueType="num">
                                      <p:cBhvr additive="base">
                                        <p:cTn id="78" dur="500" fill="hold"/>
                                        <p:tgtEl>
                                          <p:spTgt spid="45"/>
                                        </p:tgtEl>
                                        <p:attrNameLst>
                                          <p:attrName>ppt_y</p:attrName>
                                        </p:attrNameLst>
                                      </p:cBhvr>
                                      <p:tavLst>
                                        <p:tav tm="0">
                                          <p:val>
                                            <p:strVal val="#ppt_y"/>
                                          </p:val>
                                        </p:tav>
                                        <p:tav tm="100000">
                                          <p:val>
                                            <p:strVal val="#ppt_y"/>
                                          </p:val>
                                        </p:tav>
                                      </p:tavLst>
                                    </p:anim>
                                  </p:childTnLst>
                                </p:cTn>
                              </p:par>
                            </p:childTnLst>
                          </p:cTn>
                        </p:par>
                        <p:par>
                          <p:cTn id="79" fill="hold">
                            <p:stCondLst>
                              <p:cond delay="7950"/>
                            </p:stCondLst>
                            <p:childTnLst>
                              <p:par>
                                <p:cTn id="80" presetID="2" presetClass="entr" presetSubtype="2"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additive="base">
                                        <p:cTn id="82" dur="500" fill="hold"/>
                                        <p:tgtEl>
                                          <p:spTgt spid="28"/>
                                        </p:tgtEl>
                                        <p:attrNameLst>
                                          <p:attrName>ppt_x</p:attrName>
                                        </p:attrNameLst>
                                      </p:cBhvr>
                                      <p:tavLst>
                                        <p:tav tm="0">
                                          <p:val>
                                            <p:strVal val="1+#ppt_w/2"/>
                                          </p:val>
                                        </p:tav>
                                        <p:tav tm="100000">
                                          <p:val>
                                            <p:strVal val="#ppt_x"/>
                                          </p:val>
                                        </p:tav>
                                      </p:tavLst>
                                    </p:anim>
                                    <p:anim calcmode="lin" valueType="num">
                                      <p:cBhvr additive="base">
                                        <p:cTn id="83" dur="500" fill="hold"/>
                                        <p:tgtEl>
                                          <p:spTgt spid="28"/>
                                        </p:tgtEl>
                                        <p:attrNameLst>
                                          <p:attrName>ppt_y</p:attrName>
                                        </p:attrNameLst>
                                      </p:cBhvr>
                                      <p:tavLst>
                                        <p:tav tm="0">
                                          <p:val>
                                            <p:strVal val="#ppt_y"/>
                                          </p:val>
                                        </p:tav>
                                        <p:tav tm="100000">
                                          <p:val>
                                            <p:strVal val="#ppt_y"/>
                                          </p:val>
                                        </p:tav>
                                      </p:tavLst>
                                    </p:anim>
                                  </p:childTnLst>
                                </p:cTn>
                              </p:par>
                            </p:childTnLst>
                          </p:cTn>
                        </p:par>
                        <p:par>
                          <p:cTn id="84" fill="hold">
                            <p:stCondLst>
                              <p:cond delay="8450"/>
                            </p:stCondLst>
                            <p:childTnLst>
                              <p:par>
                                <p:cTn id="85" presetID="26" presetClass="emph" presetSubtype="0" repeatCount="3000" fill="hold" grpId="1" nodeType="afterEffect">
                                  <p:stCondLst>
                                    <p:cond delay="0"/>
                                  </p:stCondLst>
                                  <p:childTnLst>
                                    <p:animEffect transition="out" filter="fade">
                                      <p:cBhvr>
                                        <p:cTn id="86" dur="100" tmFilter="0, 0; .2, .5; .8, .5; 1, 0"/>
                                        <p:tgtEl>
                                          <p:spTgt spid="28"/>
                                        </p:tgtEl>
                                      </p:cBhvr>
                                    </p:animEffect>
                                    <p:animScale>
                                      <p:cBhvr>
                                        <p:cTn id="87" dur="50" autoRev="1" fill="hold"/>
                                        <p:tgtEl>
                                          <p:spTgt spid="28"/>
                                        </p:tgtEl>
                                      </p:cBhvr>
                                      <p:by x="105000" y="105000"/>
                                    </p:animScale>
                                  </p:childTnLst>
                                </p:cTn>
                              </p:par>
                            </p:childTnLst>
                          </p:cTn>
                        </p:par>
                        <p:par>
                          <p:cTn id="88" fill="hold">
                            <p:stCondLst>
                              <p:cond delay="8750"/>
                            </p:stCondLst>
                            <p:childTnLst>
                              <p:par>
                                <p:cTn id="89" presetID="2" presetClass="entr" presetSubtype="2" decel="100000" fill="hold" grpId="0" nodeType="afterEffect">
                                  <p:stCondLst>
                                    <p:cond delay="0"/>
                                  </p:stCondLst>
                                  <p:childTnLst>
                                    <p:set>
                                      <p:cBhvr>
                                        <p:cTn id="90" dur="1" fill="hold">
                                          <p:stCondLst>
                                            <p:cond delay="0"/>
                                          </p:stCondLst>
                                        </p:cTn>
                                        <p:tgtEl>
                                          <p:spTgt spid="24"/>
                                        </p:tgtEl>
                                        <p:attrNameLst>
                                          <p:attrName>style.visibility</p:attrName>
                                        </p:attrNameLst>
                                      </p:cBhvr>
                                      <p:to>
                                        <p:strVal val="visible"/>
                                      </p:to>
                                    </p:set>
                                    <p:anim calcmode="lin" valueType="num">
                                      <p:cBhvr additive="base">
                                        <p:cTn id="91" dur="500" fill="hold"/>
                                        <p:tgtEl>
                                          <p:spTgt spid="24"/>
                                        </p:tgtEl>
                                        <p:attrNameLst>
                                          <p:attrName>ppt_x</p:attrName>
                                        </p:attrNameLst>
                                      </p:cBhvr>
                                      <p:tavLst>
                                        <p:tav tm="0">
                                          <p:val>
                                            <p:strVal val="1+#ppt_w/2"/>
                                          </p:val>
                                        </p:tav>
                                        <p:tav tm="100000">
                                          <p:val>
                                            <p:strVal val="#ppt_x"/>
                                          </p:val>
                                        </p:tav>
                                      </p:tavLst>
                                    </p:anim>
                                    <p:anim calcmode="lin" valueType="num">
                                      <p:cBhvr additive="base">
                                        <p:cTn id="9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41" grpId="0" animBg="1"/>
      <p:bldP spid="18" grpId="0"/>
      <p:bldP spid="21" grpId="0" animBg="1"/>
      <p:bldP spid="19" grpId="0"/>
      <p:bldP spid="22" grpId="0" animBg="1"/>
      <p:bldP spid="22" grpId="1" animBg="1"/>
      <p:bldP spid="24" grpId="0" animBg="1"/>
      <p:bldP spid="25" grpId="0" animBg="1"/>
      <p:bldP spid="25" grpId="1" animBg="1"/>
      <p:bldP spid="26" grpId="0" animBg="1"/>
      <p:bldP spid="26" grpId="1" animBg="1"/>
      <p:bldP spid="27" grpId="0" animBg="1"/>
      <p:bldP spid="27" grpId="1" animBg="1"/>
      <p:bldP spid="28" grpId="0" animBg="1"/>
      <p:bldP spid="28"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7068" y="1602707"/>
            <a:ext cx="4212000" cy="2622477"/>
            <a:chOff x="3853816" y="1425316"/>
            <a:chExt cx="4967226" cy="3092697"/>
          </a:xfrm>
        </p:grpSpPr>
        <p:grpSp>
          <p:nvGrpSpPr>
            <p:cNvPr id="6" name="Group 5"/>
            <p:cNvGrpSpPr/>
            <p:nvPr/>
          </p:nvGrpSpPr>
          <p:grpSpPr>
            <a:xfrm>
              <a:off x="3853816" y="1425316"/>
              <a:ext cx="4967226" cy="3092697"/>
              <a:chOff x="4332945" y="1178069"/>
              <a:chExt cx="7358473" cy="4494337"/>
            </a:xfrm>
          </p:grpSpPr>
          <p:sp>
            <p:nvSpPr>
              <p:cNvPr id="8"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a:defRPr/>
                </a:pPr>
                <a:endParaRPr lang="en-US" sz="1100">
                  <a:solidFill>
                    <a:srgbClr val="FFFFFF"/>
                  </a:solidFill>
                  <a:effectLst>
                    <a:outerShdw blurRad="38100" dist="38100" dir="2700000" algn="tl">
                      <a:srgbClr val="000000"/>
                    </a:outerShdw>
                  </a:effectLst>
                </a:endParaRPr>
              </a:p>
            </p:txBody>
          </p:sp>
          <p:sp>
            <p:nvSpPr>
              <p:cNvPr id="9"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a:defRPr/>
                </a:pPr>
                <a:endParaRPr lang="en-US" sz="1100">
                  <a:solidFill>
                    <a:srgbClr val="FFFFFF"/>
                  </a:solidFill>
                  <a:effectLst>
                    <a:outerShdw blurRad="38100" dist="38100" dir="2700000" algn="tl">
                      <a:srgbClr val="000000"/>
                    </a:outerShdw>
                  </a:effectLst>
                </a:endParaRPr>
              </a:p>
            </p:txBody>
          </p:sp>
          <p:sp>
            <p:nvSpPr>
              <p:cNvPr id="10"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a:defRPr/>
                </a:pPr>
                <a:endParaRPr lang="en-US" sz="1100">
                  <a:solidFill>
                    <a:srgbClr val="FFFFFF"/>
                  </a:solidFill>
                  <a:effectLst>
                    <a:outerShdw blurRad="38100" dist="38100" dir="2700000" algn="tl">
                      <a:srgbClr val="000000"/>
                    </a:outerShdw>
                  </a:effectLst>
                </a:endParaRPr>
              </a:p>
            </p:txBody>
          </p:sp>
          <p:sp>
            <p:nvSpPr>
              <p:cNvPr id="11"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a:defRPr/>
                </a:pPr>
                <a:endParaRPr lang="en-US" sz="1100">
                  <a:solidFill>
                    <a:srgbClr val="FFFFFF"/>
                  </a:solidFill>
                  <a:effectLst>
                    <a:outerShdw blurRad="38100" dist="38100" dir="2700000" algn="tl">
                      <a:srgbClr val="DCDEE0"/>
                    </a:outerShdw>
                  </a:effectLst>
                </a:endParaRPr>
              </a:p>
            </p:txBody>
          </p:sp>
          <p:sp>
            <p:nvSpPr>
              <p:cNvPr id="12" name="AutoShape 6"/>
              <p:cNvSpPr>
                <a:spLocks/>
              </p:cNvSpPr>
              <p:nvPr/>
            </p:nvSpPr>
            <p:spPr bwMode="auto">
              <a:xfrm>
                <a:off x="4332945" y="5430311"/>
                <a:ext cx="7358473" cy="2420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a:defRPr/>
                </a:pPr>
                <a:endParaRPr lang="en-US" sz="1100">
                  <a:solidFill>
                    <a:srgbClr val="FFFFFF"/>
                  </a:solidFill>
                  <a:effectLst>
                    <a:outerShdw blurRad="38100" dist="38100" dir="2700000" algn="tl">
                      <a:srgbClr val="000000"/>
                    </a:outerShdw>
                  </a:effectLst>
                </a:endParaRPr>
              </a:p>
            </p:txBody>
          </p:sp>
          <p:sp>
            <p:nvSpPr>
              <p:cNvPr id="13" name="AutoShape 7"/>
              <p:cNvSpPr>
                <a:spLocks/>
              </p:cNvSpPr>
              <p:nvPr/>
            </p:nvSpPr>
            <p:spPr bwMode="auto">
              <a:xfrm>
                <a:off x="4332945" y="5430311"/>
                <a:ext cx="735847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a:defRPr/>
                </a:pPr>
                <a:endParaRPr lang="en-US" sz="1100">
                  <a:solidFill>
                    <a:srgbClr val="FFFFFF"/>
                  </a:solidFill>
                  <a:effectLst>
                    <a:outerShdw blurRad="38100" dist="38100" dir="2700000" algn="tl">
                      <a:srgbClr val="000000"/>
                    </a:outerShdw>
                  </a:effectLst>
                </a:endParaRPr>
              </a:p>
            </p:txBody>
          </p:sp>
        </p:grpSp>
        <p:sp>
          <p:nvSpPr>
            <p:cNvPr id="7" name="矩形 29"/>
            <p:cNvSpPr>
              <a:spLocks noChangeAspect="1" noChangeArrowheads="1"/>
            </p:cNvSpPr>
            <p:nvPr/>
          </p:nvSpPr>
          <p:spPr bwMode="auto">
            <a:xfrm>
              <a:off x="4384120" y="1554754"/>
              <a:ext cx="3982133" cy="2586839"/>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sp>
        <p:nvSpPr>
          <p:cNvPr id="3" name="标题 2"/>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
        <p:nvSpPr>
          <p:cNvPr id="34" name="TextBox 33"/>
          <p:cNvSpPr txBox="1"/>
          <p:nvPr/>
        </p:nvSpPr>
        <p:spPr>
          <a:xfrm>
            <a:off x="5606714" y="1419350"/>
            <a:ext cx="2779807" cy="800219"/>
          </a:xfrm>
          <a:prstGeom prst="rect">
            <a:avLst/>
          </a:prstGeom>
          <a:noFill/>
        </p:spPr>
        <p:txBody>
          <a:bodyPr wrap="square" rtlCol="0">
            <a:spAutoFit/>
          </a:bodyPr>
          <a:lstStyle/>
          <a:p>
            <a:r>
              <a:rPr lang="zh-CN" altLang="en-US" sz="1600" b="1" dirty="0">
                <a:solidFill>
                  <a:schemeClr val="tx1">
                    <a:lumMod val="75000"/>
                    <a:lumOff val="25000"/>
                  </a:schemeClr>
                </a:solidFill>
                <a:cs typeface="+mn-ea"/>
                <a:sym typeface="+mn-lt"/>
              </a:rPr>
              <a:t>点击添加标题</a:t>
            </a:r>
            <a:endParaRPr lang="en-US" altLang="zh-CN" sz="1600" b="1" dirty="0">
              <a:solidFill>
                <a:schemeClr val="tx1">
                  <a:lumMod val="75000"/>
                  <a:lumOff val="25000"/>
                </a:schemeClr>
              </a:solidFill>
              <a:cs typeface="+mn-ea"/>
              <a:sym typeface="+mn-lt"/>
            </a:endParaRPr>
          </a:p>
          <a:p>
            <a:pPr lvl="0">
              <a:lnSpc>
                <a:spcPct val="150000"/>
              </a:lnSpc>
            </a:pPr>
            <a:r>
              <a:rPr lang="zh-CN" altLang="en-US" sz="1000" dirty="0">
                <a:solidFill>
                  <a:prstClr val="black"/>
                </a:solidFill>
                <a:cs typeface="+mn-ea"/>
                <a:sym typeface="+mn-lt"/>
              </a:rPr>
              <a:t>您的内容打在这里，或者通过复制您的文本后，在此框中选择粘贴，并选择只保留文字。</a:t>
            </a:r>
          </a:p>
        </p:txBody>
      </p:sp>
      <p:sp>
        <p:nvSpPr>
          <p:cNvPr id="35" name="TextBox 34"/>
          <p:cNvSpPr txBox="1"/>
          <p:nvPr/>
        </p:nvSpPr>
        <p:spPr>
          <a:xfrm>
            <a:off x="5608623" y="2513135"/>
            <a:ext cx="2779807" cy="800219"/>
          </a:xfrm>
          <a:prstGeom prst="rect">
            <a:avLst/>
          </a:prstGeom>
          <a:noFill/>
        </p:spPr>
        <p:txBody>
          <a:bodyPr wrap="square" rtlCol="0">
            <a:spAutoFit/>
          </a:bodyPr>
          <a:lstStyle/>
          <a:p>
            <a:r>
              <a:rPr lang="zh-CN" altLang="en-US" sz="1600" b="1" dirty="0">
                <a:solidFill>
                  <a:schemeClr val="tx1">
                    <a:lumMod val="75000"/>
                    <a:lumOff val="25000"/>
                  </a:schemeClr>
                </a:solidFill>
                <a:cs typeface="+mn-ea"/>
                <a:sym typeface="+mn-lt"/>
              </a:rPr>
              <a:t>点击添加标题</a:t>
            </a:r>
            <a:endParaRPr lang="en-US" altLang="zh-CN" sz="1600" b="1" dirty="0">
              <a:solidFill>
                <a:schemeClr val="tx1">
                  <a:lumMod val="75000"/>
                  <a:lumOff val="25000"/>
                </a:schemeClr>
              </a:solidFill>
              <a:cs typeface="+mn-ea"/>
              <a:sym typeface="+mn-lt"/>
            </a:endParaRPr>
          </a:p>
          <a:p>
            <a:pPr lvl="0">
              <a:lnSpc>
                <a:spcPct val="150000"/>
              </a:lnSpc>
            </a:pPr>
            <a:r>
              <a:rPr lang="zh-CN" altLang="en-US" sz="1000" dirty="0">
                <a:solidFill>
                  <a:prstClr val="black"/>
                </a:solidFill>
                <a:cs typeface="+mn-ea"/>
                <a:sym typeface="+mn-lt"/>
              </a:rPr>
              <a:t>您的内容打在这里，或者通过复制您的文本后，在此框中选择粘贴，并选择只保留文字。</a:t>
            </a:r>
          </a:p>
        </p:txBody>
      </p:sp>
      <p:sp>
        <p:nvSpPr>
          <p:cNvPr id="36" name="TextBox 35"/>
          <p:cNvSpPr txBox="1"/>
          <p:nvPr/>
        </p:nvSpPr>
        <p:spPr>
          <a:xfrm>
            <a:off x="5608623" y="3571734"/>
            <a:ext cx="2779807" cy="800219"/>
          </a:xfrm>
          <a:prstGeom prst="rect">
            <a:avLst/>
          </a:prstGeom>
          <a:noFill/>
        </p:spPr>
        <p:txBody>
          <a:bodyPr wrap="square" rtlCol="0">
            <a:spAutoFit/>
          </a:bodyPr>
          <a:lstStyle/>
          <a:p>
            <a:r>
              <a:rPr lang="zh-CN" altLang="en-US" sz="1600" b="1" dirty="0">
                <a:solidFill>
                  <a:schemeClr val="tx1">
                    <a:lumMod val="75000"/>
                    <a:lumOff val="25000"/>
                  </a:schemeClr>
                </a:solidFill>
                <a:cs typeface="+mn-ea"/>
                <a:sym typeface="+mn-lt"/>
              </a:rPr>
              <a:t>点击添加标题</a:t>
            </a:r>
          </a:p>
          <a:p>
            <a:pPr lvl="0">
              <a:lnSpc>
                <a:spcPct val="150000"/>
              </a:lnSpc>
            </a:pPr>
            <a:r>
              <a:rPr lang="zh-CN" altLang="en-US" sz="1000" dirty="0">
                <a:solidFill>
                  <a:prstClr val="black"/>
                </a:solidFill>
                <a:cs typeface="+mn-ea"/>
                <a:sym typeface="+mn-lt"/>
              </a:rPr>
              <a:t>您的内容打在这里，或者通过复制您的文本后，在此框中选择粘贴，并选择只保留文字。</a:t>
            </a:r>
          </a:p>
        </p:txBody>
      </p:sp>
      <p:cxnSp>
        <p:nvCxnSpPr>
          <p:cNvPr id="37" name="直接连接符 36"/>
          <p:cNvCxnSpPr/>
          <p:nvPr/>
        </p:nvCxnSpPr>
        <p:spPr>
          <a:xfrm>
            <a:off x="4925214" y="2272168"/>
            <a:ext cx="3319180" cy="0"/>
          </a:xfrm>
          <a:prstGeom prst="line">
            <a:avLst/>
          </a:prstGeom>
          <a:noFill/>
          <a:ln w="9525" cap="flat" cmpd="sng" algn="ctr">
            <a:solidFill>
              <a:schemeClr val="tx1">
                <a:lumMod val="50000"/>
                <a:lumOff val="50000"/>
              </a:schemeClr>
            </a:solidFill>
            <a:prstDash val="dash"/>
          </a:ln>
          <a:effectLst/>
        </p:spPr>
      </p:cxnSp>
      <p:cxnSp>
        <p:nvCxnSpPr>
          <p:cNvPr id="38" name="直接连接符 37"/>
          <p:cNvCxnSpPr/>
          <p:nvPr/>
        </p:nvCxnSpPr>
        <p:spPr>
          <a:xfrm>
            <a:off x="4924634" y="3426854"/>
            <a:ext cx="3319791" cy="0"/>
          </a:xfrm>
          <a:prstGeom prst="line">
            <a:avLst/>
          </a:prstGeom>
          <a:noFill/>
          <a:ln w="9525" cap="flat" cmpd="sng" algn="ctr">
            <a:solidFill>
              <a:schemeClr val="tx1">
                <a:lumMod val="50000"/>
                <a:lumOff val="50000"/>
              </a:schemeClr>
            </a:solidFill>
            <a:prstDash val="dash"/>
          </a:ln>
          <a:effectLst/>
        </p:spPr>
      </p:cxnSp>
      <p:grpSp>
        <p:nvGrpSpPr>
          <p:cNvPr id="39" name="组合 38"/>
          <p:cNvGrpSpPr>
            <a:grpSpLocks noChangeAspect="1"/>
          </p:cNvGrpSpPr>
          <p:nvPr/>
        </p:nvGrpSpPr>
        <p:grpSpPr>
          <a:xfrm>
            <a:off x="4955473" y="1529345"/>
            <a:ext cx="591877" cy="591877"/>
            <a:chOff x="4572074" y="339574"/>
            <a:chExt cx="455290" cy="455290"/>
          </a:xfrm>
        </p:grpSpPr>
        <p:sp>
          <p:nvSpPr>
            <p:cNvPr id="43" name="椭圆 42"/>
            <p:cNvSpPr/>
            <p:nvPr/>
          </p:nvSpPr>
          <p:spPr>
            <a:xfrm>
              <a:off x="4572074" y="339574"/>
              <a:ext cx="455290" cy="45529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sp>
          <p:nvSpPr>
            <p:cNvPr id="41" name="Freeform 70"/>
            <p:cNvSpPr>
              <a:spLocks noChangeAspect="1" noEditPoints="1"/>
            </p:cNvSpPr>
            <p:nvPr/>
          </p:nvSpPr>
          <p:spPr bwMode="auto">
            <a:xfrm>
              <a:off x="4691154" y="437294"/>
              <a:ext cx="217130" cy="259850"/>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cs typeface="+mn-ea"/>
                <a:sym typeface="+mn-lt"/>
              </a:endParaRPr>
            </a:p>
          </p:txBody>
        </p:sp>
      </p:grpSp>
      <p:grpSp>
        <p:nvGrpSpPr>
          <p:cNvPr id="44" name="组合 43"/>
          <p:cNvGrpSpPr>
            <a:grpSpLocks noChangeAspect="1"/>
          </p:cNvGrpSpPr>
          <p:nvPr/>
        </p:nvGrpSpPr>
        <p:grpSpPr>
          <a:xfrm>
            <a:off x="4970901" y="2585188"/>
            <a:ext cx="591877" cy="591877"/>
            <a:chOff x="5490534" y="379782"/>
            <a:chExt cx="455290" cy="455290"/>
          </a:xfrm>
        </p:grpSpPr>
        <p:sp>
          <p:nvSpPr>
            <p:cNvPr id="48" name="椭圆 47"/>
            <p:cNvSpPr/>
            <p:nvPr/>
          </p:nvSpPr>
          <p:spPr>
            <a:xfrm>
              <a:off x="5490534" y="379782"/>
              <a:ext cx="455290" cy="45529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sp>
          <p:nvSpPr>
            <p:cNvPr id="46" name="Freeform 72"/>
            <p:cNvSpPr>
              <a:spLocks noChangeAspect="1" noEditPoints="1"/>
            </p:cNvSpPr>
            <p:nvPr/>
          </p:nvSpPr>
          <p:spPr bwMode="auto">
            <a:xfrm>
              <a:off x="5584449" y="473457"/>
              <a:ext cx="267461" cy="267941"/>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cs typeface="+mn-ea"/>
                <a:sym typeface="+mn-lt"/>
              </a:endParaRPr>
            </a:p>
          </p:txBody>
        </p:sp>
      </p:grpSp>
      <p:grpSp>
        <p:nvGrpSpPr>
          <p:cNvPr id="49" name="组合 48"/>
          <p:cNvGrpSpPr>
            <a:grpSpLocks noChangeAspect="1"/>
          </p:cNvGrpSpPr>
          <p:nvPr/>
        </p:nvGrpSpPr>
        <p:grpSpPr>
          <a:xfrm>
            <a:off x="4988658" y="3622843"/>
            <a:ext cx="591877" cy="591877"/>
            <a:chOff x="6588298" y="406369"/>
            <a:chExt cx="455290" cy="455290"/>
          </a:xfrm>
        </p:grpSpPr>
        <p:sp>
          <p:nvSpPr>
            <p:cNvPr id="53" name="椭圆 52"/>
            <p:cNvSpPr/>
            <p:nvPr/>
          </p:nvSpPr>
          <p:spPr>
            <a:xfrm>
              <a:off x="6588298" y="406369"/>
              <a:ext cx="455290" cy="45529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sp>
          <p:nvSpPr>
            <p:cNvPr id="51" name="Freeform 13"/>
            <p:cNvSpPr>
              <a:spLocks noChangeAspect="1" noEditPoints="1"/>
            </p:cNvSpPr>
            <p:nvPr/>
          </p:nvSpPr>
          <p:spPr bwMode="auto">
            <a:xfrm>
              <a:off x="6732824" y="480804"/>
              <a:ext cx="166237" cy="306419"/>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cs typeface="+mn-ea"/>
                <a:sym typeface="+mn-lt"/>
              </a:endParaRPr>
            </a:p>
          </p:txBody>
        </p:sp>
      </p:grpSp>
    </p:spTree>
    <p:extLst>
      <p:ext uri="{BB962C8B-B14F-4D97-AF65-F5344CB8AC3E}">
        <p14:creationId xmlns:p14="http://schemas.microsoft.com/office/powerpoint/2010/main" val="1450932733"/>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2" presetClass="entr" presetSubtype="8" fill="hold" nodeType="withEffect">
                                  <p:stCondLst>
                                    <p:cond delay="50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par>
                                <p:cTn id="12" presetID="10" presetClass="entr" presetSubtype="0" fill="hold" nodeType="withEffect">
                                  <p:stCondLst>
                                    <p:cond delay="50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500"/>
                                        <p:tgtEl>
                                          <p:spTgt spid="39"/>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par>
                                <p:cTn id="21" presetID="22" presetClass="entr" presetSubtype="8" fill="hold" nodeType="withEffect">
                                  <p:stCondLst>
                                    <p:cond delay="100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par>
                                <p:cTn id="24" presetID="10" presetClass="entr" presetSubtype="0" fill="hold" nodeType="withEffect">
                                  <p:stCondLst>
                                    <p:cond delay="100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par>
                                <p:cTn id="30" presetID="10" presetClass="entr" presetSubtype="0" fill="hold" nodeType="withEffect">
                                  <p:stCondLst>
                                    <p:cond delay="150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p:cNvSpPr>
            <a:spLocks noChangeArrowheads="1"/>
          </p:cNvSpPr>
          <p:nvPr/>
        </p:nvSpPr>
        <p:spPr bwMode="auto">
          <a:xfrm>
            <a:off x="685592" y="1025543"/>
            <a:ext cx="7795910" cy="2148552"/>
          </a:xfrm>
          <a:prstGeom prst="rect">
            <a:avLst/>
          </a:prstGeom>
          <a:blipFill dpi="0" rotWithShape="1">
            <a:blip r:embed="rId3"/>
            <a:srcRect/>
            <a:stretch>
              <a:fillRect t="-30000" b="-30000"/>
            </a:stretch>
          </a:blipFill>
          <a:ln w="9525">
            <a:noFill/>
            <a:bevel/>
            <a:headEnd/>
            <a:tailEnd/>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49">
              <a:solidFill>
                <a:srgbClr val="00518C"/>
              </a:solidFill>
              <a:ea typeface="宋体" pitchFamily="2" charset="-122"/>
            </a:endParaRPr>
          </a:p>
        </p:txBody>
      </p:sp>
      <p:sp>
        <p:nvSpPr>
          <p:cNvPr id="6" name="单圆角矩形 4"/>
          <p:cNvSpPr>
            <a:spLocks/>
          </p:cNvSpPr>
          <p:nvPr/>
        </p:nvSpPr>
        <p:spPr bwMode="auto">
          <a:xfrm>
            <a:off x="685592" y="3258642"/>
            <a:ext cx="2543050" cy="1545358"/>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accent2"/>
          </a:solidFill>
          <a:ln w="9525" cap="flat" cmpd="sng">
            <a:noFill/>
            <a:bevel/>
            <a:headEnd/>
            <a:tailEnd/>
          </a:ln>
        </p:spPr>
        <p:txBody>
          <a:bodyPr/>
          <a:lstStyle/>
          <a:p>
            <a:endParaRPr lang="zh-CN" altLang="en-US" sz="1180">
              <a:solidFill>
                <a:srgbClr val="FFFFFF"/>
              </a:solidFill>
            </a:endParaRPr>
          </a:p>
        </p:txBody>
      </p:sp>
      <p:sp>
        <p:nvSpPr>
          <p:cNvPr id="7" name="TextBox 14"/>
          <p:cNvSpPr txBox="1">
            <a:spLocks noChangeArrowheads="1"/>
          </p:cNvSpPr>
          <p:nvPr/>
        </p:nvSpPr>
        <p:spPr bwMode="auto">
          <a:xfrm>
            <a:off x="832664" y="3610246"/>
            <a:ext cx="229059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lnSpc>
                <a:spcPct val="150000"/>
              </a:lnSpc>
              <a:spcBef>
                <a:spcPct val="0"/>
              </a:spcBef>
              <a:buFontTx/>
              <a:buNone/>
            </a:pPr>
            <a:r>
              <a:rPr lang="zh-CN" altLang="en-US" sz="1000" dirty="0">
                <a:solidFill>
                  <a:srgbClr val="FFFFFF"/>
                </a:solidFill>
                <a:latin typeface="微软雅黑" pitchFamily="34" charset="-122"/>
              </a:rPr>
              <a:t>上面的图片可自行更换，动画效果不变，方法是对图片点右键</a:t>
            </a:r>
            <a:r>
              <a:rPr lang="en-US" altLang="zh-CN" sz="1000" dirty="0">
                <a:solidFill>
                  <a:srgbClr val="FFFFFF"/>
                </a:solidFill>
                <a:latin typeface="微软雅黑" pitchFamily="34" charset="-122"/>
              </a:rPr>
              <a:t>-&gt;</a:t>
            </a:r>
            <a:r>
              <a:rPr lang="zh-CN" altLang="en-US" sz="1000" dirty="0">
                <a:solidFill>
                  <a:srgbClr val="FFFFFF"/>
                </a:solidFill>
                <a:latin typeface="微软雅黑" pitchFamily="34" charset="-122"/>
              </a:rPr>
              <a:t>设置对象格式</a:t>
            </a:r>
            <a:r>
              <a:rPr lang="en-US" altLang="zh-CN" sz="1000" dirty="0">
                <a:solidFill>
                  <a:srgbClr val="FFFFFF"/>
                </a:solidFill>
                <a:latin typeface="微软雅黑" pitchFamily="34" charset="-122"/>
              </a:rPr>
              <a:t>-&gt;</a:t>
            </a:r>
            <a:r>
              <a:rPr lang="zh-CN" altLang="en-US" sz="1000" dirty="0">
                <a:solidFill>
                  <a:srgbClr val="FFFFFF"/>
                </a:solidFill>
                <a:latin typeface="微软雅黑" pitchFamily="34" charset="-122"/>
              </a:rPr>
              <a:t>填充</a:t>
            </a:r>
            <a:r>
              <a:rPr lang="en-US" altLang="zh-CN" sz="1000" dirty="0">
                <a:solidFill>
                  <a:srgbClr val="FFFFFF"/>
                </a:solidFill>
                <a:latin typeface="微软雅黑" pitchFamily="34" charset="-122"/>
              </a:rPr>
              <a:t>-&gt;</a:t>
            </a:r>
            <a:r>
              <a:rPr lang="zh-CN" altLang="en-US" sz="1000" dirty="0">
                <a:solidFill>
                  <a:srgbClr val="FFFFFF"/>
                </a:solidFill>
                <a:latin typeface="微软雅黑" pitchFamily="34" charset="-122"/>
              </a:rPr>
              <a:t>填充效果</a:t>
            </a:r>
            <a:r>
              <a:rPr lang="en-US" altLang="zh-CN" sz="1000" dirty="0">
                <a:solidFill>
                  <a:srgbClr val="FFFFFF"/>
                </a:solidFill>
                <a:latin typeface="微软雅黑" pitchFamily="34" charset="-122"/>
              </a:rPr>
              <a:t>-&gt;</a:t>
            </a:r>
            <a:r>
              <a:rPr lang="zh-CN" altLang="en-US" sz="1000" dirty="0">
                <a:solidFill>
                  <a:srgbClr val="FFFFFF"/>
                </a:solidFill>
                <a:latin typeface="微软雅黑" pitchFamily="34" charset="-122"/>
              </a:rPr>
              <a:t>图片，选择事先准备好的图片即可。</a:t>
            </a:r>
          </a:p>
        </p:txBody>
      </p:sp>
      <p:grpSp>
        <p:nvGrpSpPr>
          <p:cNvPr id="8" name="组合 48"/>
          <p:cNvGrpSpPr>
            <a:grpSpLocks/>
          </p:cNvGrpSpPr>
          <p:nvPr/>
        </p:nvGrpSpPr>
        <p:grpSpPr bwMode="auto">
          <a:xfrm>
            <a:off x="1673782" y="2994550"/>
            <a:ext cx="566443" cy="566442"/>
            <a:chOff x="6378545" y="998074"/>
            <a:chExt cx="755635" cy="755970"/>
          </a:xfrm>
          <a:solidFill>
            <a:schemeClr val="accent1"/>
          </a:solidFill>
        </p:grpSpPr>
        <p:grpSp>
          <p:nvGrpSpPr>
            <p:cNvPr id="9" name="组合 49"/>
            <p:cNvGrpSpPr>
              <a:grpSpLocks/>
            </p:cNvGrpSpPr>
            <p:nvPr/>
          </p:nvGrpSpPr>
          <p:grpSpPr bwMode="auto">
            <a:xfrm>
              <a:off x="6378545" y="998074"/>
              <a:ext cx="755635" cy="755970"/>
              <a:chOff x="4921120" y="2272273"/>
              <a:chExt cx="2359769" cy="2360813"/>
            </a:xfrm>
            <a:grpFill/>
          </p:grpSpPr>
          <p:sp>
            <p:nvSpPr>
              <p:cNvPr id="11" name="椭圆 10"/>
              <p:cNvSpPr/>
              <p:nvPr/>
            </p:nvSpPr>
            <p:spPr>
              <a:xfrm>
                <a:off x="4921120" y="2272273"/>
                <a:ext cx="2359769" cy="2360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84AEF7"/>
                  </a:solidFill>
                </a:endParaRPr>
              </a:p>
            </p:txBody>
          </p:sp>
          <p:sp>
            <p:nvSpPr>
              <p:cNvPr id="12" name="椭圆 11"/>
              <p:cNvSpPr/>
              <p:nvPr/>
            </p:nvSpPr>
            <p:spPr>
              <a:xfrm>
                <a:off x="5287990" y="2632235"/>
                <a:ext cx="1626061" cy="16267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84AEF7"/>
                  </a:solidFill>
                </a:endParaRPr>
              </a:p>
            </p:txBody>
          </p:sp>
        </p:grpSp>
        <p:sp>
          <p:nvSpPr>
            <p:cNvPr id="10" name="文本框 50"/>
            <p:cNvSpPr txBox="1"/>
            <p:nvPr/>
          </p:nvSpPr>
          <p:spPr>
            <a:xfrm>
              <a:off x="6445010" y="1067992"/>
              <a:ext cx="622703" cy="616135"/>
            </a:xfrm>
            <a:prstGeom prst="rect">
              <a:avLst/>
            </a:prstGeom>
            <a:noFill/>
            <a:ln>
              <a:noFill/>
            </a:ln>
          </p:spPr>
          <p:txBody>
            <a:bodyPr wrap="none">
              <a:spAutoFit/>
            </a:bodyPr>
            <a:lstStyle/>
            <a:p>
              <a:pPr>
                <a:defRPr/>
              </a:pPr>
              <a:r>
                <a:rPr lang="en-US" altLang="zh-CN" sz="2400" dirty="0">
                  <a:solidFill>
                    <a:srgbClr val="FFFFFF"/>
                  </a:solidFill>
                  <a:latin typeface="Impact" panose="020B0806030902050204" pitchFamily="34" charset="0"/>
                </a:rPr>
                <a:t>01</a:t>
              </a:r>
              <a:endParaRPr lang="zh-CN" altLang="en-US" sz="2400" dirty="0">
                <a:solidFill>
                  <a:srgbClr val="FFFFFF"/>
                </a:solidFill>
                <a:latin typeface="Impact" panose="020B0806030902050204" pitchFamily="34" charset="0"/>
              </a:endParaRPr>
            </a:p>
          </p:txBody>
        </p:sp>
      </p:grpSp>
      <p:sp>
        <p:nvSpPr>
          <p:cNvPr id="13" name="单圆角矩形 4"/>
          <p:cNvSpPr>
            <a:spLocks/>
          </p:cNvSpPr>
          <p:nvPr/>
        </p:nvSpPr>
        <p:spPr bwMode="auto">
          <a:xfrm>
            <a:off x="3347864" y="3258642"/>
            <a:ext cx="2543050" cy="1545358"/>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accent1"/>
          </a:solidFill>
          <a:ln w="9525" cap="flat" cmpd="sng">
            <a:noFill/>
            <a:bevel/>
            <a:headEnd/>
            <a:tailEnd/>
          </a:ln>
        </p:spPr>
        <p:txBody>
          <a:bodyPr/>
          <a:lstStyle/>
          <a:p>
            <a:endParaRPr lang="zh-CN" altLang="en-US" sz="1180">
              <a:solidFill>
                <a:srgbClr val="FFFFFF"/>
              </a:solidFill>
            </a:endParaRPr>
          </a:p>
        </p:txBody>
      </p:sp>
      <p:sp>
        <p:nvSpPr>
          <p:cNvPr id="14" name="TextBox 14"/>
          <p:cNvSpPr txBox="1">
            <a:spLocks noChangeArrowheads="1"/>
          </p:cNvSpPr>
          <p:nvPr/>
        </p:nvSpPr>
        <p:spPr bwMode="auto">
          <a:xfrm>
            <a:off x="3494936" y="3610246"/>
            <a:ext cx="229059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lnSpc>
                <a:spcPct val="150000"/>
              </a:lnSpc>
              <a:spcBef>
                <a:spcPct val="0"/>
              </a:spcBef>
              <a:buFontTx/>
              <a:buNone/>
            </a:pPr>
            <a:r>
              <a:rPr lang="zh-CN" altLang="en-US" sz="1000" dirty="0">
                <a:solidFill>
                  <a:srgbClr val="FFFFFF"/>
                </a:solidFill>
                <a:latin typeface="微软雅黑" pitchFamily="34" charset="-122"/>
              </a:rPr>
              <a:t>上面的图片可自行更换，动画效果不变，方法是对图片点右键</a:t>
            </a:r>
            <a:r>
              <a:rPr lang="en-US" altLang="zh-CN" sz="1000" dirty="0">
                <a:solidFill>
                  <a:srgbClr val="FFFFFF"/>
                </a:solidFill>
                <a:latin typeface="微软雅黑" pitchFamily="34" charset="-122"/>
              </a:rPr>
              <a:t>-&gt;</a:t>
            </a:r>
            <a:r>
              <a:rPr lang="zh-CN" altLang="en-US" sz="1000" dirty="0">
                <a:solidFill>
                  <a:srgbClr val="FFFFFF"/>
                </a:solidFill>
                <a:latin typeface="微软雅黑" pitchFamily="34" charset="-122"/>
              </a:rPr>
              <a:t>设置对象格式</a:t>
            </a:r>
            <a:r>
              <a:rPr lang="en-US" altLang="zh-CN" sz="1000" dirty="0">
                <a:solidFill>
                  <a:srgbClr val="FFFFFF"/>
                </a:solidFill>
                <a:latin typeface="微软雅黑" pitchFamily="34" charset="-122"/>
              </a:rPr>
              <a:t>-&gt;</a:t>
            </a:r>
            <a:r>
              <a:rPr lang="zh-CN" altLang="en-US" sz="1000" dirty="0">
                <a:solidFill>
                  <a:srgbClr val="FFFFFF"/>
                </a:solidFill>
                <a:latin typeface="微软雅黑" pitchFamily="34" charset="-122"/>
              </a:rPr>
              <a:t>填充</a:t>
            </a:r>
            <a:r>
              <a:rPr lang="en-US" altLang="zh-CN" sz="1000" dirty="0">
                <a:solidFill>
                  <a:srgbClr val="FFFFFF"/>
                </a:solidFill>
                <a:latin typeface="微软雅黑" pitchFamily="34" charset="-122"/>
              </a:rPr>
              <a:t>-&gt;</a:t>
            </a:r>
            <a:r>
              <a:rPr lang="zh-CN" altLang="en-US" sz="1000" dirty="0">
                <a:solidFill>
                  <a:srgbClr val="FFFFFF"/>
                </a:solidFill>
                <a:latin typeface="微软雅黑" pitchFamily="34" charset="-122"/>
              </a:rPr>
              <a:t>填充效果</a:t>
            </a:r>
            <a:r>
              <a:rPr lang="en-US" altLang="zh-CN" sz="1000" dirty="0">
                <a:solidFill>
                  <a:srgbClr val="FFFFFF"/>
                </a:solidFill>
                <a:latin typeface="微软雅黑" pitchFamily="34" charset="-122"/>
              </a:rPr>
              <a:t>-&gt;</a:t>
            </a:r>
            <a:r>
              <a:rPr lang="zh-CN" altLang="en-US" sz="1000" dirty="0">
                <a:solidFill>
                  <a:srgbClr val="FFFFFF"/>
                </a:solidFill>
                <a:latin typeface="微软雅黑" pitchFamily="34" charset="-122"/>
              </a:rPr>
              <a:t>图片，选择事先准备好的图片即可。</a:t>
            </a:r>
          </a:p>
        </p:txBody>
      </p:sp>
      <p:grpSp>
        <p:nvGrpSpPr>
          <p:cNvPr id="15" name="组合 48"/>
          <p:cNvGrpSpPr>
            <a:grpSpLocks/>
          </p:cNvGrpSpPr>
          <p:nvPr/>
        </p:nvGrpSpPr>
        <p:grpSpPr bwMode="auto">
          <a:xfrm>
            <a:off x="4340401" y="2994550"/>
            <a:ext cx="566443" cy="566442"/>
            <a:chOff x="6384337" y="998074"/>
            <a:chExt cx="755635" cy="755970"/>
          </a:xfrm>
          <a:solidFill>
            <a:schemeClr val="accent2"/>
          </a:solidFill>
        </p:grpSpPr>
        <p:grpSp>
          <p:nvGrpSpPr>
            <p:cNvPr id="16" name="组合 49"/>
            <p:cNvGrpSpPr>
              <a:grpSpLocks/>
            </p:cNvGrpSpPr>
            <p:nvPr/>
          </p:nvGrpSpPr>
          <p:grpSpPr bwMode="auto">
            <a:xfrm>
              <a:off x="6384337" y="998074"/>
              <a:ext cx="755635" cy="755970"/>
              <a:chOff x="4939209" y="2272273"/>
              <a:chExt cx="2359769" cy="2360813"/>
            </a:xfrm>
            <a:grpFill/>
          </p:grpSpPr>
          <p:sp>
            <p:nvSpPr>
              <p:cNvPr id="18" name="椭圆 17"/>
              <p:cNvSpPr/>
              <p:nvPr/>
            </p:nvSpPr>
            <p:spPr>
              <a:xfrm>
                <a:off x="4939209" y="2272273"/>
                <a:ext cx="2359769" cy="2360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84AEF7"/>
                  </a:solidFill>
                </a:endParaRPr>
              </a:p>
            </p:txBody>
          </p:sp>
          <p:sp>
            <p:nvSpPr>
              <p:cNvPr id="19" name="椭圆 18"/>
              <p:cNvSpPr/>
              <p:nvPr/>
            </p:nvSpPr>
            <p:spPr>
              <a:xfrm>
                <a:off x="5287990" y="2632235"/>
                <a:ext cx="1626061" cy="16267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84AEF7"/>
                  </a:solidFill>
                </a:endParaRPr>
              </a:p>
            </p:txBody>
          </p:sp>
        </p:grpSp>
        <p:sp>
          <p:nvSpPr>
            <p:cNvPr id="17" name="文本框 50"/>
            <p:cNvSpPr txBox="1"/>
            <p:nvPr/>
          </p:nvSpPr>
          <p:spPr>
            <a:xfrm>
              <a:off x="6426213" y="1067992"/>
              <a:ext cx="671888" cy="616135"/>
            </a:xfrm>
            <a:prstGeom prst="rect">
              <a:avLst/>
            </a:prstGeom>
            <a:noFill/>
            <a:ln>
              <a:noFill/>
            </a:ln>
          </p:spPr>
          <p:txBody>
            <a:bodyPr wrap="none">
              <a:spAutoFit/>
            </a:bodyPr>
            <a:lstStyle/>
            <a:p>
              <a:pPr>
                <a:defRPr/>
              </a:pPr>
              <a:r>
                <a:rPr lang="en-US" altLang="zh-CN" sz="2400" dirty="0">
                  <a:solidFill>
                    <a:srgbClr val="FFFFFF"/>
                  </a:solidFill>
                  <a:latin typeface="Impact" panose="020B0806030902050204" pitchFamily="34" charset="0"/>
                </a:rPr>
                <a:t>02</a:t>
              </a:r>
              <a:endParaRPr lang="zh-CN" altLang="en-US" sz="2400" dirty="0">
                <a:solidFill>
                  <a:srgbClr val="FFFFFF"/>
                </a:solidFill>
                <a:latin typeface="Impact" panose="020B0806030902050204" pitchFamily="34" charset="0"/>
              </a:endParaRPr>
            </a:p>
          </p:txBody>
        </p:sp>
      </p:grpSp>
      <p:sp>
        <p:nvSpPr>
          <p:cNvPr id="20" name="单圆角矩形 4"/>
          <p:cNvSpPr>
            <a:spLocks/>
          </p:cNvSpPr>
          <p:nvPr/>
        </p:nvSpPr>
        <p:spPr bwMode="auto">
          <a:xfrm>
            <a:off x="5984310" y="3258642"/>
            <a:ext cx="2543050" cy="1545358"/>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accent2"/>
          </a:solidFill>
          <a:ln w="9525" cap="flat" cmpd="sng">
            <a:noFill/>
            <a:bevel/>
            <a:headEnd/>
            <a:tailEnd/>
          </a:ln>
        </p:spPr>
        <p:txBody>
          <a:bodyPr/>
          <a:lstStyle/>
          <a:p>
            <a:endParaRPr lang="zh-CN" altLang="en-US" sz="1180">
              <a:solidFill>
                <a:srgbClr val="FFFFFF"/>
              </a:solidFill>
            </a:endParaRPr>
          </a:p>
        </p:txBody>
      </p:sp>
      <p:sp>
        <p:nvSpPr>
          <p:cNvPr id="21" name="TextBox 14"/>
          <p:cNvSpPr txBox="1">
            <a:spLocks noChangeArrowheads="1"/>
          </p:cNvSpPr>
          <p:nvPr/>
        </p:nvSpPr>
        <p:spPr bwMode="auto">
          <a:xfrm>
            <a:off x="6131382" y="3610246"/>
            <a:ext cx="229059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lnSpc>
                <a:spcPct val="150000"/>
              </a:lnSpc>
              <a:spcBef>
                <a:spcPct val="0"/>
              </a:spcBef>
              <a:buFontTx/>
              <a:buNone/>
            </a:pPr>
            <a:r>
              <a:rPr lang="zh-CN" altLang="en-US" sz="1000" dirty="0">
                <a:solidFill>
                  <a:srgbClr val="FFFFFF"/>
                </a:solidFill>
                <a:latin typeface="微软雅黑" pitchFamily="34" charset="-122"/>
              </a:rPr>
              <a:t>上面的图片可自行更换，动画效果不变，方法是对图片点右键</a:t>
            </a:r>
            <a:r>
              <a:rPr lang="en-US" altLang="zh-CN" sz="1000" dirty="0">
                <a:solidFill>
                  <a:srgbClr val="FFFFFF"/>
                </a:solidFill>
                <a:latin typeface="微软雅黑" pitchFamily="34" charset="-122"/>
              </a:rPr>
              <a:t>-&gt;</a:t>
            </a:r>
            <a:r>
              <a:rPr lang="zh-CN" altLang="en-US" sz="1000" dirty="0">
                <a:solidFill>
                  <a:srgbClr val="FFFFFF"/>
                </a:solidFill>
                <a:latin typeface="微软雅黑" pitchFamily="34" charset="-122"/>
              </a:rPr>
              <a:t>设置对象格式</a:t>
            </a:r>
            <a:r>
              <a:rPr lang="en-US" altLang="zh-CN" sz="1000" dirty="0">
                <a:solidFill>
                  <a:srgbClr val="FFFFFF"/>
                </a:solidFill>
                <a:latin typeface="微软雅黑" pitchFamily="34" charset="-122"/>
              </a:rPr>
              <a:t>-&gt;</a:t>
            </a:r>
            <a:r>
              <a:rPr lang="zh-CN" altLang="en-US" sz="1000" dirty="0">
                <a:solidFill>
                  <a:srgbClr val="FFFFFF"/>
                </a:solidFill>
                <a:latin typeface="微软雅黑" pitchFamily="34" charset="-122"/>
              </a:rPr>
              <a:t>填充</a:t>
            </a:r>
            <a:r>
              <a:rPr lang="en-US" altLang="zh-CN" sz="1000" dirty="0">
                <a:solidFill>
                  <a:srgbClr val="FFFFFF"/>
                </a:solidFill>
                <a:latin typeface="微软雅黑" pitchFamily="34" charset="-122"/>
              </a:rPr>
              <a:t>-&gt;</a:t>
            </a:r>
            <a:r>
              <a:rPr lang="zh-CN" altLang="en-US" sz="1000" dirty="0">
                <a:solidFill>
                  <a:srgbClr val="FFFFFF"/>
                </a:solidFill>
                <a:latin typeface="微软雅黑" pitchFamily="34" charset="-122"/>
              </a:rPr>
              <a:t>填充效果</a:t>
            </a:r>
            <a:r>
              <a:rPr lang="en-US" altLang="zh-CN" sz="1000" dirty="0">
                <a:solidFill>
                  <a:srgbClr val="FFFFFF"/>
                </a:solidFill>
                <a:latin typeface="微软雅黑" pitchFamily="34" charset="-122"/>
              </a:rPr>
              <a:t>-&gt;</a:t>
            </a:r>
            <a:r>
              <a:rPr lang="zh-CN" altLang="en-US" sz="1000" dirty="0">
                <a:solidFill>
                  <a:srgbClr val="FFFFFF"/>
                </a:solidFill>
                <a:latin typeface="微软雅黑" pitchFamily="34" charset="-122"/>
              </a:rPr>
              <a:t>图片，选择事先准备好的图片即可。</a:t>
            </a:r>
          </a:p>
        </p:txBody>
      </p:sp>
      <p:grpSp>
        <p:nvGrpSpPr>
          <p:cNvPr id="22" name="组合 48"/>
          <p:cNvGrpSpPr>
            <a:grpSpLocks/>
          </p:cNvGrpSpPr>
          <p:nvPr/>
        </p:nvGrpSpPr>
        <p:grpSpPr bwMode="auto">
          <a:xfrm>
            <a:off x="6980056" y="2992857"/>
            <a:ext cx="566443" cy="566442"/>
            <a:chOff x="6388618" y="995815"/>
            <a:chExt cx="755635" cy="755970"/>
          </a:xfrm>
          <a:solidFill>
            <a:schemeClr val="accent1"/>
          </a:solidFill>
        </p:grpSpPr>
        <p:grpSp>
          <p:nvGrpSpPr>
            <p:cNvPr id="23" name="组合 49"/>
            <p:cNvGrpSpPr>
              <a:grpSpLocks/>
            </p:cNvGrpSpPr>
            <p:nvPr/>
          </p:nvGrpSpPr>
          <p:grpSpPr bwMode="auto">
            <a:xfrm>
              <a:off x="6388618" y="995815"/>
              <a:ext cx="755635" cy="755970"/>
              <a:chOff x="4952577" y="2265217"/>
              <a:chExt cx="2359769" cy="2360813"/>
            </a:xfrm>
            <a:grpFill/>
          </p:grpSpPr>
          <p:sp>
            <p:nvSpPr>
              <p:cNvPr id="25" name="椭圆 24"/>
              <p:cNvSpPr/>
              <p:nvPr/>
            </p:nvSpPr>
            <p:spPr>
              <a:xfrm>
                <a:off x="4952577" y="2265217"/>
                <a:ext cx="2359769" cy="23608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84AEF7"/>
                  </a:solidFill>
                </a:endParaRPr>
              </a:p>
            </p:txBody>
          </p:sp>
          <p:sp>
            <p:nvSpPr>
              <p:cNvPr id="29" name="椭圆 28"/>
              <p:cNvSpPr/>
              <p:nvPr/>
            </p:nvSpPr>
            <p:spPr>
              <a:xfrm>
                <a:off x="5287990" y="2632235"/>
                <a:ext cx="1626061" cy="16267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84AEF7"/>
                  </a:solidFill>
                </a:endParaRPr>
              </a:p>
            </p:txBody>
          </p:sp>
        </p:grpSp>
        <p:sp>
          <p:nvSpPr>
            <p:cNvPr id="24" name="文本框 50"/>
            <p:cNvSpPr txBox="1"/>
            <p:nvPr/>
          </p:nvSpPr>
          <p:spPr>
            <a:xfrm>
              <a:off x="6424073" y="1065733"/>
              <a:ext cx="684718" cy="616135"/>
            </a:xfrm>
            <a:prstGeom prst="rect">
              <a:avLst/>
            </a:prstGeom>
            <a:noFill/>
            <a:ln>
              <a:noFill/>
            </a:ln>
          </p:spPr>
          <p:txBody>
            <a:bodyPr wrap="none">
              <a:spAutoFit/>
            </a:bodyPr>
            <a:lstStyle/>
            <a:p>
              <a:pPr>
                <a:defRPr/>
              </a:pPr>
              <a:r>
                <a:rPr lang="en-US" altLang="zh-CN" sz="2400" dirty="0">
                  <a:solidFill>
                    <a:srgbClr val="FFFFFF"/>
                  </a:solidFill>
                  <a:latin typeface="Impact" panose="020B0806030902050204" pitchFamily="34" charset="0"/>
                </a:rPr>
                <a:t>03</a:t>
              </a:r>
              <a:endParaRPr lang="zh-CN" altLang="en-US" sz="2400" dirty="0">
                <a:solidFill>
                  <a:srgbClr val="FFFFFF"/>
                </a:solidFill>
                <a:latin typeface="Impact" panose="020B0806030902050204" pitchFamily="34" charset="0"/>
              </a:endParaRPr>
            </a:p>
          </p:txBody>
        </p:sp>
      </p:grpSp>
      <p:sp>
        <p:nvSpPr>
          <p:cNvPr id="3" name="标题 2"/>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Tree>
    <p:extLst>
      <p:ext uri="{BB962C8B-B14F-4D97-AF65-F5344CB8AC3E}">
        <p14:creationId xmlns:p14="http://schemas.microsoft.com/office/powerpoint/2010/main" val="2914604220"/>
      </p:ext>
    </p:extLst>
  </p:cSld>
  <p:clrMapOvr>
    <a:masterClrMapping/>
  </p:clrMapOvr>
  <p:transition spd="slow"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50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3500"/>
                            </p:stCondLst>
                            <p:childTnLst>
                              <p:par>
                                <p:cTn id="35" presetID="2" presetClass="entr" presetSubtype="4"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ppt_x"/>
                                          </p:val>
                                        </p:tav>
                                        <p:tav tm="100000">
                                          <p:val>
                                            <p:strVal val="#ppt_x"/>
                                          </p:val>
                                        </p:tav>
                                      </p:tavLst>
                                    </p:anim>
                                    <p:anim calcmode="lin" valueType="num">
                                      <p:cBhvr additive="base">
                                        <p:cTn id="42" dur="500" fill="hold"/>
                                        <p:tgtEl>
                                          <p:spTgt spid="22"/>
                                        </p:tgtEl>
                                        <p:attrNameLst>
                                          <p:attrName>ppt_y</p:attrName>
                                        </p:attrNameLst>
                                      </p:cBhvr>
                                      <p:tavLst>
                                        <p:tav tm="0">
                                          <p:val>
                                            <p:strVal val="1+#ppt_h/2"/>
                                          </p:val>
                                        </p:tav>
                                        <p:tav tm="100000">
                                          <p:val>
                                            <p:strVal val="#ppt_y"/>
                                          </p:val>
                                        </p:tav>
                                      </p:tavLst>
                                    </p:anim>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13" grpId="0" animBg="1"/>
      <p:bldP spid="14" grpId="0"/>
      <p:bldP spid="20" grpId="0" animBg="1"/>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flipH="1">
            <a:off x="4621417" y="1347614"/>
            <a:ext cx="3042047" cy="1343025"/>
          </a:xfrm>
          <a:prstGeom prst="snip2DiagRect">
            <a:avLst/>
          </a:prstGeom>
          <a:blipFill dpi="0" rotWithShape="1">
            <a:blip r:embed="rId3" cstate="print"/>
            <a:srcRect/>
            <a:stretch>
              <a:fillRect/>
            </a:stretch>
          </a:blipFill>
          <a:ln w="9525">
            <a:noFill/>
            <a:miter lim="800000"/>
            <a:headEnd/>
            <a:tailEnd/>
          </a:ln>
        </p:spPr>
        <p:txBody>
          <a:bodyPr lIns="68573" tIns="34286" rIns="68573" bIns="34286" anchor="ctr"/>
          <a:lstStyle/>
          <a:p>
            <a:pPr defTabSz="685732" eaLnBrk="1" fontAlgn="auto" hangingPunct="1">
              <a:spcBef>
                <a:spcPts val="0"/>
              </a:spcBef>
              <a:spcAft>
                <a:spcPts val="0"/>
              </a:spcAft>
              <a:defRPr/>
            </a:pPr>
            <a:endParaRPr lang="zh-CN" altLang="en-US" sz="1069">
              <a:solidFill>
                <a:srgbClr val="F2F2F2"/>
              </a:solidFill>
              <a:latin typeface="微软雅黑" panose="020B0503020204020204" pitchFamily="34" charset="-122"/>
              <a:ea typeface="微软雅黑" panose="020B0503020204020204" pitchFamily="34" charset="-122"/>
              <a:sym typeface="Calibri" pitchFamily="34" charset="0"/>
            </a:endParaRPr>
          </a:p>
        </p:txBody>
      </p:sp>
      <p:sp>
        <p:nvSpPr>
          <p:cNvPr id="6" name="Oval 4"/>
          <p:cNvSpPr>
            <a:spLocks noChangeArrowheads="1"/>
          </p:cNvSpPr>
          <p:nvPr/>
        </p:nvSpPr>
        <p:spPr bwMode="auto">
          <a:xfrm>
            <a:off x="1862739" y="2814465"/>
            <a:ext cx="523875" cy="526256"/>
          </a:xfrm>
          <a:prstGeom prst="ellipse">
            <a:avLst/>
          </a:prstGeom>
          <a:solidFill>
            <a:schemeClr val="accent2"/>
          </a:solidFill>
          <a:ln>
            <a:noFill/>
          </a:ln>
        </p:spPr>
        <p:txBody>
          <a:bodyPr lIns="68573" tIns="34286" rIns="68573" bIns="34286"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400">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 name="Oval 12"/>
          <p:cNvSpPr>
            <a:spLocks noChangeArrowheads="1"/>
          </p:cNvSpPr>
          <p:nvPr/>
        </p:nvSpPr>
        <p:spPr bwMode="auto">
          <a:xfrm>
            <a:off x="3620096" y="2814465"/>
            <a:ext cx="525066" cy="526256"/>
          </a:xfrm>
          <a:prstGeom prst="ellipse">
            <a:avLst/>
          </a:prstGeom>
          <a:solidFill>
            <a:schemeClr val="accent1"/>
          </a:solidFill>
          <a:ln>
            <a:noFill/>
          </a:ln>
        </p:spPr>
        <p:txBody>
          <a:bodyPr lIns="68573" tIns="34286" rIns="68573" bIns="34286"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400">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8" name="Oval 14"/>
          <p:cNvSpPr>
            <a:spLocks noChangeArrowheads="1"/>
          </p:cNvSpPr>
          <p:nvPr/>
        </p:nvSpPr>
        <p:spPr bwMode="auto">
          <a:xfrm>
            <a:off x="5226250" y="2814465"/>
            <a:ext cx="523875" cy="526256"/>
          </a:xfrm>
          <a:prstGeom prst="ellipse">
            <a:avLst/>
          </a:prstGeom>
          <a:solidFill>
            <a:schemeClr val="accent2"/>
          </a:solidFill>
          <a:ln>
            <a:noFill/>
          </a:ln>
        </p:spPr>
        <p:txBody>
          <a:bodyPr lIns="68573" tIns="34286" rIns="68573" bIns="34286"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400">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9" name="Oval 16"/>
          <p:cNvSpPr>
            <a:spLocks noChangeArrowheads="1"/>
          </p:cNvSpPr>
          <p:nvPr/>
        </p:nvSpPr>
        <p:spPr bwMode="auto">
          <a:xfrm>
            <a:off x="6725252" y="2814465"/>
            <a:ext cx="522685" cy="526256"/>
          </a:xfrm>
          <a:prstGeom prst="ellipse">
            <a:avLst/>
          </a:prstGeom>
          <a:solidFill>
            <a:schemeClr val="accent1"/>
          </a:solidFill>
          <a:ln>
            <a:noFill/>
          </a:ln>
        </p:spPr>
        <p:txBody>
          <a:bodyPr lIns="68573" tIns="34286" rIns="68573" bIns="34286"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400">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10" name="Group 20"/>
          <p:cNvGrpSpPr>
            <a:grpSpLocks/>
          </p:cNvGrpSpPr>
          <p:nvPr/>
        </p:nvGrpSpPr>
        <p:grpSpPr bwMode="auto">
          <a:xfrm>
            <a:off x="1987749" y="2927573"/>
            <a:ext cx="294084" cy="296466"/>
            <a:chOff x="0" y="0"/>
            <a:chExt cx="401822" cy="404317"/>
          </a:xfrm>
          <a:solidFill>
            <a:schemeClr val="accent2"/>
          </a:solidFill>
        </p:grpSpPr>
        <p:sp>
          <p:nvSpPr>
            <p:cNvPr id="11" name="Freeform 42"/>
            <p:cNvSpPr>
              <a:spLocks noEditPoints="1" noChangeArrowheads="1"/>
            </p:cNvSpPr>
            <p:nvPr/>
          </p:nvSpPr>
          <p:spPr bwMode="auto">
            <a:xfrm>
              <a:off x="0" y="0"/>
              <a:ext cx="401822" cy="404317"/>
            </a:xfrm>
            <a:custGeom>
              <a:avLst/>
              <a:gdLst>
                <a:gd name="T0" fmla="*/ 661681284 w 121"/>
                <a:gd name="T1" fmla="*/ 0 h 121"/>
                <a:gd name="T2" fmla="*/ 0 w 121"/>
                <a:gd name="T3" fmla="*/ 681087023 h 121"/>
                <a:gd name="T4" fmla="*/ 661681284 w 121"/>
                <a:gd name="T5" fmla="*/ 1351010219 h 121"/>
                <a:gd name="T6" fmla="*/ 1334387766 w 121"/>
                <a:gd name="T7" fmla="*/ 681087023 h 121"/>
                <a:gd name="T8" fmla="*/ 661681284 w 121"/>
                <a:gd name="T9" fmla="*/ 0 h 121"/>
                <a:gd name="T10" fmla="*/ 661681284 w 121"/>
                <a:gd name="T11" fmla="*/ 1239355239 h 121"/>
                <a:gd name="T12" fmla="*/ 110278554 w 121"/>
                <a:gd name="T13" fmla="*/ 681087023 h 121"/>
                <a:gd name="T14" fmla="*/ 661681284 w 121"/>
                <a:gd name="T15" fmla="*/ 111654980 h 121"/>
                <a:gd name="T16" fmla="*/ 1224109212 w 121"/>
                <a:gd name="T17" fmla="*/ 681087023 h 121"/>
                <a:gd name="T18" fmla="*/ 661681284 w 121"/>
                <a:gd name="T19" fmla="*/ 1239355239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12" name="Freeform 43"/>
            <p:cNvSpPr>
              <a:spLocks noChangeArrowheads="1"/>
            </p:cNvSpPr>
            <p:nvPr/>
          </p:nvSpPr>
          <p:spPr bwMode="auto">
            <a:xfrm>
              <a:off x="107320" y="97336"/>
              <a:ext cx="139764" cy="199662"/>
            </a:xfrm>
            <a:custGeom>
              <a:avLst/>
              <a:gdLst>
                <a:gd name="T0" fmla="*/ 465094659 w 42"/>
                <a:gd name="T1" fmla="*/ 664415237 h 60"/>
                <a:gd name="T2" fmla="*/ 465094659 w 42"/>
                <a:gd name="T3" fmla="*/ 0 h 60"/>
                <a:gd name="T4" fmla="*/ 0 w 42"/>
                <a:gd name="T5" fmla="*/ 465089335 h 60"/>
                <a:gd name="T6" fmla="*/ 465094659 w 42"/>
                <a:gd name="T7" fmla="*/ 664415237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grpSp>
      <p:grpSp>
        <p:nvGrpSpPr>
          <p:cNvPr id="13" name="Group 23"/>
          <p:cNvGrpSpPr>
            <a:grpSpLocks/>
          </p:cNvGrpSpPr>
          <p:nvPr/>
        </p:nvGrpSpPr>
        <p:grpSpPr bwMode="auto">
          <a:xfrm>
            <a:off x="3772496" y="2963292"/>
            <a:ext cx="284560" cy="247650"/>
            <a:chOff x="0" y="0"/>
            <a:chExt cx="389342" cy="339426"/>
          </a:xfrm>
          <a:solidFill>
            <a:schemeClr val="bg1"/>
          </a:solidFill>
        </p:grpSpPr>
        <p:sp>
          <p:nvSpPr>
            <p:cNvPr id="14" name="Freeform 110"/>
            <p:cNvSpPr>
              <a:spLocks noChangeArrowheads="1"/>
            </p:cNvSpPr>
            <p:nvPr/>
          </p:nvSpPr>
          <p:spPr bwMode="auto">
            <a:xfrm>
              <a:off x="259561" y="102327"/>
              <a:ext cx="102328" cy="102328"/>
            </a:xfrm>
            <a:custGeom>
              <a:avLst/>
              <a:gdLst>
                <a:gd name="T0" fmla="*/ 0 w 41"/>
                <a:gd name="T1" fmla="*/ 242931664 h 41"/>
                <a:gd name="T2" fmla="*/ 18686091 w 41"/>
                <a:gd name="T3" fmla="*/ 255390722 h 41"/>
                <a:gd name="T4" fmla="*/ 255390722 w 41"/>
                <a:gd name="T5" fmla="*/ 18686091 h 41"/>
                <a:gd name="T6" fmla="*/ 242931664 w 41"/>
                <a:gd name="T7" fmla="*/ 0 h 41"/>
                <a:gd name="T8" fmla="*/ 0 w 41"/>
                <a:gd name="T9" fmla="*/ 242931664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15" name="Freeform 111"/>
            <p:cNvSpPr>
              <a:spLocks noChangeArrowheads="1"/>
            </p:cNvSpPr>
            <p:nvPr/>
          </p:nvSpPr>
          <p:spPr bwMode="auto">
            <a:xfrm>
              <a:off x="237098" y="74873"/>
              <a:ext cx="109814" cy="114806"/>
            </a:xfrm>
            <a:custGeom>
              <a:avLst/>
              <a:gdLst>
                <a:gd name="T0" fmla="*/ 230469637 w 44"/>
                <a:gd name="T1" fmla="*/ 0 h 46"/>
                <a:gd name="T2" fmla="*/ 0 w 44"/>
                <a:gd name="T3" fmla="*/ 242929496 h 46"/>
                <a:gd name="T4" fmla="*/ 37374197 w 44"/>
                <a:gd name="T5" fmla="*/ 286530818 h 46"/>
                <a:gd name="T6" fmla="*/ 274070786 w 44"/>
                <a:gd name="T7" fmla="*/ 49830796 h 46"/>
                <a:gd name="T8" fmla="*/ 230469637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16" name="Freeform 112"/>
            <p:cNvSpPr>
              <a:spLocks noChangeArrowheads="1"/>
            </p:cNvSpPr>
            <p:nvPr/>
          </p:nvSpPr>
          <p:spPr bwMode="auto">
            <a:xfrm>
              <a:off x="217132" y="59898"/>
              <a:ext cx="104823" cy="104823"/>
            </a:xfrm>
            <a:custGeom>
              <a:avLst/>
              <a:gdLst>
                <a:gd name="T0" fmla="*/ 0 w 42"/>
                <a:gd name="T1" fmla="*/ 236700317 h 42"/>
                <a:gd name="T2" fmla="*/ 24915429 w 42"/>
                <a:gd name="T3" fmla="*/ 261615746 h 42"/>
                <a:gd name="T4" fmla="*/ 261615746 w 42"/>
                <a:gd name="T5" fmla="*/ 24915429 h 42"/>
                <a:gd name="T6" fmla="*/ 236700317 w 42"/>
                <a:gd name="T7" fmla="*/ 0 h 42"/>
                <a:gd name="T8" fmla="*/ 0 w 42"/>
                <a:gd name="T9" fmla="*/ 236700317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17" name="Freeform 113"/>
            <p:cNvSpPr>
              <a:spLocks noChangeArrowheads="1"/>
            </p:cNvSpPr>
            <p:nvPr/>
          </p:nvSpPr>
          <p:spPr bwMode="auto">
            <a:xfrm>
              <a:off x="189679" y="162226"/>
              <a:ext cx="69882" cy="69882"/>
            </a:xfrm>
            <a:custGeom>
              <a:avLst/>
              <a:gdLst>
                <a:gd name="T0" fmla="*/ 174410497 w 28"/>
                <a:gd name="T1" fmla="*/ 124579640 h 28"/>
                <a:gd name="T2" fmla="*/ 49830858 w 28"/>
                <a:gd name="T3" fmla="*/ 0 h 28"/>
                <a:gd name="T4" fmla="*/ 0 w 28"/>
                <a:gd name="T5" fmla="*/ 124579640 h 28"/>
                <a:gd name="T6" fmla="*/ 56060339 w 28"/>
                <a:gd name="T7" fmla="*/ 174410497 h 28"/>
                <a:gd name="T8" fmla="*/ 174410497 w 28"/>
                <a:gd name="T9" fmla="*/ 12457964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18" name="Freeform 114"/>
            <p:cNvSpPr>
              <a:spLocks noChangeArrowheads="1"/>
            </p:cNvSpPr>
            <p:nvPr/>
          </p:nvSpPr>
          <p:spPr bwMode="auto">
            <a:xfrm>
              <a:off x="172208" y="219628"/>
              <a:ext cx="34941" cy="32446"/>
            </a:xfrm>
            <a:custGeom>
              <a:avLst/>
              <a:gdLst>
                <a:gd name="T0" fmla="*/ 0 w 14"/>
                <a:gd name="T1" fmla="*/ 80980224 h 13"/>
                <a:gd name="T2" fmla="*/ 87205249 w 14"/>
                <a:gd name="T3" fmla="*/ 37375296 h 13"/>
                <a:gd name="T4" fmla="*/ 37374391 w 14"/>
                <a:gd name="T5" fmla="*/ 0 h 13"/>
                <a:gd name="T6" fmla="*/ 0 w 14"/>
                <a:gd name="T7" fmla="*/ 80980224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19" name="Freeform 115"/>
            <p:cNvSpPr>
              <a:spLocks noChangeArrowheads="1"/>
            </p:cNvSpPr>
            <p:nvPr/>
          </p:nvSpPr>
          <p:spPr bwMode="auto">
            <a:xfrm>
              <a:off x="319460" y="34941"/>
              <a:ext cx="69882" cy="69882"/>
            </a:xfrm>
            <a:custGeom>
              <a:avLst/>
              <a:gdLst>
                <a:gd name="T0" fmla="*/ 43603872 w 28"/>
                <a:gd name="T1" fmla="*/ 0 h 28"/>
                <a:gd name="T2" fmla="*/ 0 w 28"/>
                <a:gd name="T3" fmla="*/ 49830858 h 28"/>
                <a:gd name="T4" fmla="*/ 124579640 w 28"/>
                <a:gd name="T5" fmla="*/ 174410497 h 28"/>
                <a:gd name="T6" fmla="*/ 174410497 w 28"/>
                <a:gd name="T7" fmla="*/ 124579640 h 28"/>
                <a:gd name="T8" fmla="*/ 43603872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20" name="Freeform 116"/>
            <p:cNvSpPr>
              <a:spLocks noChangeArrowheads="1"/>
            </p:cNvSpPr>
            <p:nvPr/>
          </p:nvSpPr>
          <p:spPr bwMode="auto">
            <a:xfrm>
              <a:off x="0" y="0"/>
              <a:ext cx="279527" cy="339426"/>
            </a:xfrm>
            <a:custGeom>
              <a:avLst/>
              <a:gdLst>
                <a:gd name="T0" fmla="*/ 647806318 w 112"/>
                <a:gd name="T1" fmla="*/ 629121099 h 136"/>
                <a:gd name="T2" fmla="*/ 516997665 w 112"/>
                <a:gd name="T3" fmla="*/ 629121099 h 136"/>
                <a:gd name="T4" fmla="*/ 516997665 w 112"/>
                <a:gd name="T5" fmla="*/ 803531156 h 136"/>
                <a:gd name="T6" fmla="*/ 43601220 w 112"/>
                <a:gd name="T7" fmla="*/ 803531156 h 136"/>
                <a:gd name="T8" fmla="*/ 43601220 w 112"/>
                <a:gd name="T9" fmla="*/ 199325423 h 136"/>
                <a:gd name="T10" fmla="*/ 647806318 w 112"/>
                <a:gd name="T11" fmla="*/ 199325423 h 136"/>
                <a:gd name="T12" fmla="*/ 647806318 w 112"/>
                <a:gd name="T13" fmla="*/ 249156154 h 136"/>
                <a:gd name="T14" fmla="*/ 697636998 w 112"/>
                <a:gd name="T15" fmla="*/ 199325423 h 136"/>
                <a:gd name="T16" fmla="*/ 697636998 w 112"/>
                <a:gd name="T17" fmla="*/ 37374297 h 136"/>
                <a:gd name="T18" fmla="*/ 604202602 w 112"/>
                <a:gd name="T19" fmla="*/ 37374297 h 136"/>
                <a:gd name="T20" fmla="*/ 604202602 w 112"/>
                <a:gd name="T21" fmla="*/ 124579325 h 136"/>
                <a:gd name="T22" fmla="*/ 591746180 w 112"/>
                <a:gd name="T23" fmla="*/ 124579325 h 136"/>
                <a:gd name="T24" fmla="*/ 591746180 w 112"/>
                <a:gd name="T25" fmla="*/ 0 h 136"/>
                <a:gd name="T26" fmla="*/ 554371923 w 112"/>
                <a:gd name="T27" fmla="*/ 0 h 136"/>
                <a:gd name="T28" fmla="*/ 554371923 w 112"/>
                <a:gd name="T29" fmla="*/ 124579325 h 136"/>
                <a:gd name="T30" fmla="*/ 541915501 w 112"/>
                <a:gd name="T31" fmla="*/ 124579325 h 136"/>
                <a:gd name="T32" fmla="*/ 541915501 w 112"/>
                <a:gd name="T33" fmla="*/ 37374297 h 136"/>
                <a:gd name="T34" fmla="*/ 492082326 w 112"/>
                <a:gd name="T35" fmla="*/ 37374297 h 136"/>
                <a:gd name="T36" fmla="*/ 492082326 w 112"/>
                <a:gd name="T37" fmla="*/ 124579325 h 136"/>
                <a:gd name="T38" fmla="*/ 473396445 w 112"/>
                <a:gd name="T39" fmla="*/ 124579325 h 136"/>
                <a:gd name="T40" fmla="*/ 473396445 w 112"/>
                <a:gd name="T41" fmla="*/ 0 h 136"/>
                <a:gd name="T42" fmla="*/ 448481105 w 112"/>
                <a:gd name="T43" fmla="*/ 0 h 136"/>
                <a:gd name="T44" fmla="*/ 448481105 w 112"/>
                <a:gd name="T45" fmla="*/ 124579325 h 136"/>
                <a:gd name="T46" fmla="*/ 423565766 w 112"/>
                <a:gd name="T47" fmla="*/ 124579325 h 136"/>
                <a:gd name="T48" fmla="*/ 423565766 w 112"/>
                <a:gd name="T49" fmla="*/ 37374297 h 136"/>
                <a:gd name="T50" fmla="*/ 373735086 w 112"/>
                <a:gd name="T51" fmla="*/ 37374297 h 136"/>
                <a:gd name="T52" fmla="*/ 373735086 w 112"/>
                <a:gd name="T53" fmla="*/ 124579325 h 136"/>
                <a:gd name="T54" fmla="*/ 355046710 w 112"/>
                <a:gd name="T55" fmla="*/ 124579325 h 136"/>
                <a:gd name="T56" fmla="*/ 355046710 w 112"/>
                <a:gd name="T57" fmla="*/ 0 h 136"/>
                <a:gd name="T58" fmla="*/ 330131370 w 112"/>
                <a:gd name="T59" fmla="*/ 0 h 136"/>
                <a:gd name="T60" fmla="*/ 330131370 w 112"/>
                <a:gd name="T61" fmla="*/ 124579325 h 136"/>
                <a:gd name="T62" fmla="*/ 317674948 w 112"/>
                <a:gd name="T63" fmla="*/ 124579325 h 136"/>
                <a:gd name="T64" fmla="*/ 317674948 w 112"/>
                <a:gd name="T65" fmla="*/ 37374297 h 136"/>
                <a:gd name="T66" fmla="*/ 267841773 w 112"/>
                <a:gd name="T67" fmla="*/ 37374297 h 136"/>
                <a:gd name="T68" fmla="*/ 267841773 w 112"/>
                <a:gd name="T69" fmla="*/ 124579325 h 136"/>
                <a:gd name="T70" fmla="*/ 249155892 w 112"/>
                <a:gd name="T71" fmla="*/ 124579325 h 136"/>
                <a:gd name="T72" fmla="*/ 249155892 w 112"/>
                <a:gd name="T73" fmla="*/ 0 h 136"/>
                <a:gd name="T74" fmla="*/ 218011094 w 112"/>
                <a:gd name="T75" fmla="*/ 0 h 136"/>
                <a:gd name="T76" fmla="*/ 218011094 w 112"/>
                <a:gd name="T77" fmla="*/ 124579325 h 136"/>
                <a:gd name="T78" fmla="*/ 199325213 w 112"/>
                <a:gd name="T79" fmla="*/ 124579325 h 136"/>
                <a:gd name="T80" fmla="*/ 199325213 w 112"/>
                <a:gd name="T81" fmla="*/ 37374297 h 136"/>
                <a:gd name="T82" fmla="*/ 155721497 w 112"/>
                <a:gd name="T83" fmla="*/ 37374297 h 136"/>
                <a:gd name="T84" fmla="*/ 155721497 w 112"/>
                <a:gd name="T85" fmla="*/ 124579325 h 136"/>
                <a:gd name="T86" fmla="*/ 143265075 w 112"/>
                <a:gd name="T87" fmla="*/ 124579325 h 136"/>
                <a:gd name="T88" fmla="*/ 143265075 w 112"/>
                <a:gd name="T89" fmla="*/ 0 h 136"/>
                <a:gd name="T90" fmla="*/ 105890817 w 112"/>
                <a:gd name="T91" fmla="*/ 0 h 136"/>
                <a:gd name="T92" fmla="*/ 105890817 w 112"/>
                <a:gd name="T93" fmla="*/ 124579325 h 136"/>
                <a:gd name="T94" fmla="*/ 93434396 w 112"/>
                <a:gd name="T95" fmla="*/ 124579325 h 136"/>
                <a:gd name="T96" fmla="*/ 93434396 w 112"/>
                <a:gd name="T97" fmla="*/ 37374297 h 136"/>
                <a:gd name="T98" fmla="*/ 0 w 112"/>
                <a:gd name="T99" fmla="*/ 37374297 h 136"/>
                <a:gd name="T100" fmla="*/ 0 w 112"/>
                <a:gd name="T101" fmla="*/ 149494691 h 136"/>
                <a:gd name="T102" fmla="*/ 0 w 112"/>
                <a:gd name="T103" fmla="*/ 174410057 h 136"/>
                <a:gd name="T104" fmla="*/ 0 w 112"/>
                <a:gd name="T105" fmla="*/ 847132423 h 136"/>
                <a:gd name="T106" fmla="*/ 554371923 w 112"/>
                <a:gd name="T107" fmla="*/ 847132423 h 136"/>
                <a:gd name="T108" fmla="*/ 697636998 w 112"/>
                <a:gd name="T109" fmla="*/ 685181297 h 136"/>
                <a:gd name="T110" fmla="*/ 697636998 w 112"/>
                <a:gd name="T111" fmla="*/ 523227675 h 136"/>
                <a:gd name="T112" fmla="*/ 647806318 w 112"/>
                <a:gd name="T113" fmla="*/ 573060902 h 136"/>
                <a:gd name="T114" fmla="*/ 647806318 w 112"/>
                <a:gd name="T115" fmla="*/ 629121099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21" name="Rectangle 117"/>
            <p:cNvSpPr>
              <a:spLocks noChangeArrowheads="1"/>
            </p:cNvSpPr>
            <p:nvPr/>
          </p:nvSpPr>
          <p:spPr bwMode="auto">
            <a:xfrm>
              <a:off x="49916" y="114806"/>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22" name="Rectangle 118"/>
            <p:cNvSpPr>
              <a:spLocks noChangeArrowheads="1"/>
            </p:cNvSpPr>
            <p:nvPr/>
          </p:nvSpPr>
          <p:spPr bwMode="auto">
            <a:xfrm>
              <a:off x="49916" y="15473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23" name="Rectangle 119"/>
            <p:cNvSpPr>
              <a:spLocks noChangeArrowheads="1"/>
            </p:cNvSpPr>
            <p:nvPr/>
          </p:nvSpPr>
          <p:spPr bwMode="auto">
            <a:xfrm>
              <a:off x="49916" y="199662"/>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24" name="Rectangle 120"/>
            <p:cNvSpPr>
              <a:spLocks noChangeArrowheads="1"/>
            </p:cNvSpPr>
            <p:nvPr/>
          </p:nvSpPr>
          <p:spPr bwMode="auto">
            <a:xfrm>
              <a:off x="49916" y="242091"/>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25" name="Group 35"/>
          <p:cNvGrpSpPr>
            <a:grpSpLocks/>
          </p:cNvGrpSpPr>
          <p:nvPr/>
        </p:nvGrpSpPr>
        <p:grpSpPr bwMode="auto">
          <a:xfrm>
            <a:off x="6847887" y="2933527"/>
            <a:ext cx="277415" cy="275034"/>
            <a:chOff x="0" y="0"/>
            <a:chExt cx="379359" cy="376864"/>
          </a:xfrm>
          <a:solidFill>
            <a:schemeClr val="bg1"/>
          </a:solidFill>
        </p:grpSpPr>
        <p:sp>
          <p:nvSpPr>
            <p:cNvPr id="29" name="Freeform 150"/>
            <p:cNvSpPr>
              <a:spLocks noEditPoints="1" noChangeArrowheads="1"/>
            </p:cNvSpPr>
            <p:nvPr/>
          </p:nvSpPr>
          <p:spPr bwMode="auto">
            <a:xfrm>
              <a:off x="0" y="0"/>
              <a:ext cx="379359" cy="376864"/>
            </a:xfrm>
            <a:custGeom>
              <a:avLst/>
              <a:gdLst>
                <a:gd name="T0" fmla="*/ 631200133 w 114"/>
                <a:gd name="T1" fmla="*/ 0 h 114"/>
                <a:gd name="T2" fmla="*/ 0 w 114"/>
                <a:gd name="T3" fmla="*/ 622923134 h 114"/>
                <a:gd name="T4" fmla="*/ 631200133 w 114"/>
                <a:gd name="T5" fmla="*/ 1245846268 h 114"/>
                <a:gd name="T6" fmla="*/ 1262396938 w 114"/>
                <a:gd name="T7" fmla="*/ 622923134 h 114"/>
                <a:gd name="T8" fmla="*/ 631200133 w 114"/>
                <a:gd name="T9" fmla="*/ 0 h 114"/>
                <a:gd name="T10" fmla="*/ 631200133 w 114"/>
                <a:gd name="T11" fmla="*/ 1180275237 h 114"/>
                <a:gd name="T12" fmla="*/ 66441068 w 114"/>
                <a:gd name="T13" fmla="*/ 622923134 h 114"/>
                <a:gd name="T14" fmla="*/ 631200133 w 114"/>
                <a:gd name="T15" fmla="*/ 65571030 h 114"/>
                <a:gd name="T16" fmla="*/ 1195955869 w 114"/>
                <a:gd name="T17" fmla="*/ 622923134 h 114"/>
                <a:gd name="T18" fmla="*/ 631200133 w 114"/>
                <a:gd name="T19" fmla="*/ 1180275237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30" name="Rectangle 151"/>
            <p:cNvSpPr>
              <a:spLocks noChangeArrowheads="1"/>
            </p:cNvSpPr>
            <p:nvPr/>
          </p:nvSpPr>
          <p:spPr bwMode="auto">
            <a:xfrm>
              <a:off x="144756" y="272040"/>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1" name="Rectangle 152"/>
            <p:cNvSpPr>
              <a:spLocks noChangeArrowheads="1"/>
            </p:cNvSpPr>
            <p:nvPr/>
          </p:nvSpPr>
          <p:spPr bwMode="auto">
            <a:xfrm>
              <a:off x="179697" y="272040"/>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2" name="Rectangle 153"/>
            <p:cNvSpPr>
              <a:spLocks noChangeArrowheads="1"/>
            </p:cNvSpPr>
            <p:nvPr/>
          </p:nvSpPr>
          <p:spPr bwMode="auto">
            <a:xfrm>
              <a:off x="214638" y="272040"/>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3" name="Freeform 154"/>
            <p:cNvSpPr>
              <a:spLocks noChangeArrowheads="1"/>
            </p:cNvSpPr>
            <p:nvPr/>
          </p:nvSpPr>
          <p:spPr bwMode="auto">
            <a:xfrm>
              <a:off x="117303" y="107318"/>
              <a:ext cx="82362" cy="84857"/>
            </a:xfrm>
            <a:custGeom>
              <a:avLst/>
              <a:gdLst>
                <a:gd name="T0" fmla="*/ 206217976 w 25"/>
                <a:gd name="T1" fmla="*/ 253464465 h 25"/>
                <a:gd name="T2" fmla="*/ 238780616 w 25"/>
                <a:gd name="T3" fmla="*/ 288028418 h 25"/>
                <a:gd name="T4" fmla="*/ 271339962 w 25"/>
                <a:gd name="T5" fmla="*/ 253464465 h 25"/>
                <a:gd name="T6" fmla="*/ 238780616 w 25"/>
                <a:gd name="T7" fmla="*/ 218900511 h 25"/>
                <a:gd name="T8" fmla="*/ 227925304 w 25"/>
                <a:gd name="T9" fmla="*/ 218900511 h 25"/>
                <a:gd name="T10" fmla="*/ 0 w 25"/>
                <a:gd name="T11" fmla="*/ 0 h 25"/>
                <a:gd name="T12" fmla="*/ 206217976 w 25"/>
                <a:gd name="T13" fmla="*/ 253464465 h 25"/>
                <a:gd name="T14" fmla="*/ 206217976 w 25"/>
                <a:gd name="T15" fmla="*/ 253464465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34" name="Freeform 155"/>
            <p:cNvSpPr>
              <a:spLocks noChangeArrowheads="1"/>
            </p:cNvSpPr>
            <p:nvPr/>
          </p:nvSpPr>
          <p:spPr bwMode="auto">
            <a:xfrm>
              <a:off x="67387" y="272040"/>
              <a:ext cx="22463" cy="19966"/>
            </a:xfrm>
            <a:custGeom>
              <a:avLst/>
              <a:gdLst>
                <a:gd name="T0" fmla="*/ 0 w 9"/>
                <a:gd name="T1" fmla="*/ 37371361 h 8"/>
                <a:gd name="T2" fmla="*/ 18689216 w 9"/>
                <a:gd name="T3" fmla="*/ 49830145 h 8"/>
                <a:gd name="T4" fmla="*/ 56065152 w 9"/>
                <a:gd name="T5" fmla="*/ 6229392 h 8"/>
                <a:gd name="T6" fmla="*/ 43605675 w 9"/>
                <a:gd name="T7" fmla="*/ 0 h 8"/>
                <a:gd name="T8" fmla="*/ 0 w 9"/>
                <a:gd name="T9" fmla="*/ 37371361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35" name="Freeform 156"/>
            <p:cNvSpPr>
              <a:spLocks noChangeArrowheads="1"/>
            </p:cNvSpPr>
            <p:nvPr/>
          </p:nvSpPr>
          <p:spPr bwMode="auto">
            <a:xfrm>
              <a:off x="47421" y="227116"/>
              <a:ext cx="27454" cy="14975"/>
            </a:xfrm>
            <a:custGeom>
              <a:avLst/>
              <a:gdLst>
                <a:gd name="T0" fmla="*/ 56061068 w 11"/>
                <a:gd name="T1" fmla="*/ 0 h 6"/>
                <a:gd name="T2" fmla="*/ 0 w 11"/>
                <a:gd name="T3" fmla="*/ 18688800 h 6"/>
                <a:gd name="T4" fmla="*/ 6229562 w 11"/>
                <a:gd name="T5" fmla="*/ 37375104 h 6"/>
                <a:gd name="T6" fmla="*/ 68520192 w 11"/>
                <a:gd name="T7" fmla="*/ 18688800 h 6"/>
                <a:gd name="T8" fmla="*/ 56061068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36" name="Freeform 157"/>
            <p:cNvSpPr>
              <a:spLocks noChangeArrowheads="1"/>
            </p:cNvSpPr>
            <p:nvPr/>
          </p:nvSpPr>
          <p:spPr bwMode="auto">
            <a:xfrm>
              <a:off x="79865" y="74874"/>
              <a:ext cx="19966" cy="22463"/>
            </a:xfrm>
            <a:custGeom>
              <a:avLst/>
              <a:gdLst>
                <a:gd name="T0" fmla="*/ 0 w 8"/>
                <a:gd name="T1" fmla="*/ 18689216 h 9"/>
                <a:gd name="T2" fmla="*/ 43600753 w 8"/>
                <a:gd name="T3" fmla="*/ 56065152 h 9"/>
                <a:gd name="T4" fmla="*/ 49830145 w 8"/>
                <a:gd name="T5" fmla="*/ 43605675 h 9"/>
                <a:gd name="T6" fmla="*/ 12458784 w 8"/>
                <a:gd name="T7" fmla="*/ 0 h 9"/>
                <a:gd name="T8" fmla="*/ 0 w 8"/>
                <a:gd name="T9" fmla="*/ 18689216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37" name="Freeform 158"/>
            <p:cNvSpPr>
              <a:spLocks noChangeArrowheads="1"/>
            </p:cNvSpPr>
            <p:nvPr/>
          </p:nvSpPr>
          <p:spPr bwMode="auto">
            <a:xfrm>
              <a:off x="49916" y="124789"/>
              <a:ext cx="27454" cy="12480"/>
            </a:xfrm>
            <a:custGeom>
              <a:avLst/>
              <a:gdLst>
                <a:gd name="T0" fmla="*/ 68520192 w 11"/>
                <a:gd name="T1" fmla="*/ 18690048 h 5"/>
                <a:gd name="T2" fmla="*/ 12459124 w 11"/>
                <a:gd name="T3" fmla="*/ 0 h 5"/>
                <a:gd name="T4" fmla="*/ 0 w 11"/>
                <a:gd name="T5" fmla="*/ 18690048 h 5"/>
                <a:gd name="T6" fmla="*/ 62290630 w 11"/>
                <a:gd name="T7" fmla="*/ 31150080 h 5"/>
                <a:gd name="T8" fmla="*/ 68520192 w 11"/>
                <a:gd name="T9" fmla="*/ 1869004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38" name="Rectangle 159"/>
            <p:cNvSpPr>
              <a:spLocks noChangeArrowheads="1"/>
            </p:cNvSpPr>
            <p:nvPr/>
          </p:nvSpPr>
          <p:spPr bwMode="auto">
            <a:xfrm>
              <a:off x="187185" y="34941"/>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9" name="Freeform 160"/>
            <p:cNvSpPr>
              <a:spLocks noChangeArrowheads="1"/>
            </p:cNvSpPr>
            <p:nvPr/>
          </p:nvSpPr>
          <p:spPr bwMode="auto">
            <a:xfrm>
              <a:off x="119798" y="44924"/>
              <a:ext cx="17471" cy="22463"/>
            </a:xfrm>
            <a:custGeom>
              <a:avLst/>
              <a:gdLst>
                <a:gd name="T0" fmla="*/ 43605120 w 7"/>
                <a:gd name="T1" fmla="*/ 49835413 h 9"/>
                <a:gd name="T2" fmla="*/ 18688978 w 7"/>
                <a:gd name="T3" fmla="*/ 0 h 9"/>
                <a:gd name="T4" fmla="*/ 0 w 7"/>
                <a:gd name="T5" fmla="*/ 12459477 h 9"/>
                <a:gd name="T6" fmla="*/ 24916142 w 7"/>
                <a:gd name="T7" fmla="*/ 56065152 h 9"/>
                <a:gd name="T8" fmla="*/ 43605120 w 7"/>
                <a:gd name="T9" fmla="*/ 49835413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40" name="Freeform 161"/>
            <p:cNvSpPr>
              <a:spLocks noChangeArrowheads="1"/>
            </p:cNvSpPr>
            <p:nvPr/>
          </p:nvSpPr>
          <p:spPr bwMode="auto">
            <a:xfrm>
              <a:off x="234604" y="44924"/>
              <a:ext cx="12480" cy="27454"/>
            </a:xfrm>
            <a:custGeom>
              <a:avLst/>
              <a:gdLst>
                <a:gd name="T0" fmla="*/ 0 w 5"/>
                <a:gd name="T1" fmla="*/ 56061068 h 11"/>
                <a:gd name="T2" fmla="*/ 12460032 w 5"/>
                <a:gd name="T3" fmla="*/ 68520192 h 11"/>
                <a:gd name="T4" fmla="*/ 31150080 w 5"/>
                <a:gd name="T5" fmla="*/ 12459124 h 11"/>
                <a:gd name="T6" fmla="*/ 12460032 w 5"/>
                <a:gd name="T7" fmla="*/ 0 h 11"/>
                <a:gd name="T8" fmla="*/ 0 w 5"/>
                <a:gd name="T9" fmla="*/ 56061068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41" name="Freeform 162"/>
            <p:cNvSpPr>
              <a:spLocks noChangeArrowheads="1"/>
            </p:cNvSpPr>
            <p:nvPr/>
          </p:nvSpPr>
          <p:spPr bwMode="auto">
            <a:xfrm>
              <a:off x="277033" y="272040"/>
              <a:ext cx="22463" cy="19966"/>
            </a:xfrm>
            <a:custGeom>
              <a:avLst/>
              <a:gdLst>
                <a:gd name="T0" fmla="*/ 0 w 9"/>
                <a:gd name="T1" fmla="*/ 6229392 h 8"/>
                <a:gd name="T2" fmla="*/ 49835413 w 9"/>
                <a:gd name="T3" fmla="*/ 49830145 h 8"/>
                <a:gd name="T4" fmla="*/ 56065152 w 9"/>
                <a:gd name="T5" fmla="*/ 37371361 h 8"/>
                <a:gd name="T6" fmla="*/ 18689216 w 9"/>
                <a:gd name="T7" fmla="*/ 0 h 8"/>
                <a:gd name="T8" fmla="*/ 0 w 9"/>
                <a:gd name="T9" fmla="*/ 6229392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42" name="Freeform 163"/>
            <p:cNvSpPr>
              <a:spLocks noChangeArrowheads="1"/>
            </p:cNvSpPr>
            <p:nvPr/>
          </p:nvSpPr>
          <p:spPr bwMode="auto">
            <a:xfrm>
              <a:off x="304486" y="227116"/>
              <a:ext cx="24958" cy="14975"/>
            </a:xfrm>
            <a:custGeom>
              <a:avLst/>
              <a:gdLst>
                <a:gd name="T0" fmla="*/ 0 w 10"/>
                <a:gd name="T1" fmla="*/ 18688800 h 6"/>
                <a:gd name="T2" fmla="*/ 56060660 w 10"/>
                <a:gd name="T3" fmla="*/ 37375104 h 6"/>
                <a:gd name="T4" fmla="*/ 62290176 w 10"/>
                <a:gd name="T5" fmla="*/ 18688800 h 6"/>
                <a:gd name="T6" fmla="*/ 6229517 w 10"/>
                <a:gd name="T7" fmla="*/ 0 h 6"/>
                <a:gd name="T8" fmla="*/ 0 w 10"/>
                <a:gd name="T9" fmla="*/ 18688800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43" name="Freeform 164"/>
            <p:cNvSpPr>
              <a:spLocks noChangeArrowheads="1"/>
            </p:cNvSpPr>
            <p:nvPr/>
          </p:nvSpPr>
          <p:spPr bwMode="auto">
            <a:xfrm>
              <a:off x="274536" y="74874"/>
              <a:ext cx="22463" cy="22463"/>
            </a:xfrm>
            <a:custGeom>
              <a:avLst/>
              <a:gdLst>
                <a:gd name="T0" fmla="*/ 56065152 w 9"/>
                <a:gd name="T1" fmla="*/ 18689216 h 9"/>
                <a:gd name="T2" fmla="*/ 49835413 w 9"/>
                <a:gd name="T3" fmla="*/ 0 h 9"/>
                <a:gd name="T4" fmla="*/ 0 w 9"/>
                <a:gd name="T5" fmla="*/ 43605675 h 9"/>
                <a:gd name="T6" fmla="*/ 12459477 w 9"/>
                <a:gd name="T7" fmla="*/ 56065152 h 9"/>
                <a:gd name="T8" fmla="*/ 56065152 w 9"/>
                <a:gd name="T9" fmla="*/ 18689216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44" name="Freeform 165"/>
            <p:cNvSpPr>
              <a:spLocks noChangeArrowheads="1"/>
            </p:cNvSpPr>
            <p:nvPr/>
          </p:nvSpPr>
          <p:spPr bwMode="auto">
            <a:xfrm>
              <a:off x="299494" y="124789"/>
              <a:ext cx="27454" cy="12480"/>
            </a:xfrm>
            <a:custGeom>
              <a:avLst/>
              <a:gdLst>
                <a:gd name="T0" fmla="*/ 62290630 w 11"/>
                <a:gd name="T1" fmla="*/ 0 h 5"/>
                <a:gd name="T2" fmla="*/ 0 w 11"/>
                <a:gd name="T3" fmla="*/ 18690048 h 5"/>
                <a:gd name="T4" fmla="*/ 12459124 w 11"/>
                <a:gd name="T5" fmla="*/ 31150080 h 5"/>
                <a:gd name="T6" fmla="*/ 68520192 w 11"/>
                <a:gd name="T7" fmla="*/ 18690048 h 5"/>
                <a:gd name="T8" fmla="*/ 62290630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45" name="Rectangle 166"/>
            <p:cNvSpPr>
              <a:spLocks noChangeArrowheads="1"/>
            </p:cNvSpPr>
            <p:nvPr/>
          </p:nvSpPr>
          <p:spPr bwMode="auto">
            <a:xfrm>
              <a:off x="39933" y="174705"/>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6" name="Rectangle 167"/>
            <p:cNvSpPr>
              <a:spLocks noChangeArrowheads="1"/>
            </p:cNvSpPr>
            <p:nvPr/>
          </p:nvSpPr>
          <p:spPr bwMode="auto">
            <a:xfrm>
              <a:off x="316965" y="177200"/>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1425">
                <a:solidFill>
                  <a:srgbClr val="F2F2F2"/>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47" name="Group 54"/>
          <p:cNvGrpSpPr>
            <a:grpSpLocks/>
          </p:cNvGrpSpPr>
          <p:nvPr/>
        </p:nvGrpSpPr>
        <p:grpSpPr bwMode="auto">
          <a:xfrm>
            <a:off x="5382225" y="2969246"/>
            <a:ext cx="219075" cy="284559"/>
            <a:chOff x="0" y="0"/>
            <a:chExt cx="299494" cy="389342"/>
          </a:xfrm>
          <a:solidFill>
            <a:schemeClr val="accent2"/>
          </a:solidFill>
        </p:grpSpPr>
        <p:sp>
          <p:nvSpPr>
            <p:cNvPr id="48" name="Freeform 170"/>
            <p:cNvSpPr>
              <a:spLocks noChangeArrowheads="1"/>
            </p:cNvSpPr>
            <p:nvPr/>
          </p:nvSpPr>
          <p:spPr bwMode="auto">
            <a:xfrm>
              <a:off x="0" y="112310"/>
              <a:ext cx="299494" cy="277032"/>
            </a:xfrm>
            <a:custGeom>
              <a:avLst/>
              <a:gdLst>
                <a:gd name="T0" fmla="*/ 498314756 w 90"/>
                <a:gd name="T1" fmla="*/ 924659386 h 83"/>
                <a:gd name="T2" fmla="*/ 996629512 w 90"/>
                <a:gd name="T3" fmla="*/ 0 h 83"/>
                <a:gd name="T4" fmla="*/ 0 w 90"/>
                <a:gd name="T5" fmla="*/ 0 h 83"/>
                <a:gd name="T6" fmla="*/ 498314756 w 90"/>
                <a:gd name="T7" fmla="*/ 924659386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sp>
          <p:nvSpPr>
            <p:cNvPr id="49" name="Freeform 171"/>
            <p:cNvSpPr>
              <a:spLocks noChangeArrowheads="1"/>
            </p:cNvSpPr>
            <p:nvPr/>
          </p:nvSpPr>
          <p:spPr bwMode="auto">
            <a:xfrm>
              <a:off x="0" y="0"/>
              <a:ext cx="299494" cy="94840"/>
            </a:xfrm>
            <a:custGeom>
              <a:avLst/>
              <a:gdLst>
                <a:gd name="T0" fmla="*/ 930188431 w 90"/>
                <a:gd name="T1" fmla="*/ 0 h 29"/>
                <a:gd name="T2" fmla="*/ 753007781 w 90"/>
                <a:gd name="T3" fmla="*/ 171124063 h 29"/>
                <a:gd name="T4" fmla="*/ 575830458 w 90"/>
                <a:gd name="T5" fmla="*/ 0 h 29"/>
                <a:gd name="T6" fmla="*/ 431873676 w 90"/>
                <a:gd name="T7" fmla="*/ 0 h 29"/>
                <a:gd name="T8" fmla="*/ 254693025 w 90"/>
                <a:gd name="T9" fmla="*/ 171124063 h 29"/>
                <a:gd name="T10" fmla="*/ 77515703 w 90"/>
                <a:gd name="T11" fmla="*/ 0 h 29"/>
                <a:gd name="T12" fmla="*/ 0 w 90"/>
                <a:gd name="T13" fmla="*/ 0 h 29"/>
                <a:gd name="T14" fmla="*/ 0 w 90"/>
                <a:gd name="T15" fmla="*/ 310159503 h 29"/>
                <a:gd name="T16" fmla="*/ 996629512 w 90"/>
                <a:gd name="T17" fmla="*/ 310159503 h 29"/>
                <a:gd name="T18" fmla="*/ 996629512 w 90"/>
                <a:gd name="T19" fmla="*/ 0 h 29"/>
                <a:gd name="T20" fmla="*/ 930188431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069">
                <a:latin typeface="微软雅黑" panose="020B0503020204020204" pitchFamily="34" charset="-122"/>
                <a:ea typeface="微软雅黑" panose="020B0503020204020204" pitchFamily="34" charset="-122"/>
              </a:endParaRPr>
            </a:p>
          </p:txBody>
        </p:sp>
      </p:grpSp>
      <p:sp>
        <p:nvSpPr>
          <p:cNvPr id="50" name="剪去对角的矩形 49"/>
          <p:cNvSpPr/>
          <p:nvPr/>
        </p:nvSpPr>
        <p:spPr>
          <a:xfrm>
            <a:off x="1326958" y="1403575"/>
            <a:ext cx="3224213" cy="1301354"/>
          </a:xfrm>
          <a:prstGeom prst="snip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defTabSz="685732" eaLnBrk="1" fontAlgn="auto" hangingPunct="1">
              <a:spcBef>
                <a:spcPts val="0"/>
              </a:spcBef>
              <a:spcAft>
                <a:spcPts val="0"/>
              </a:spcAft>
              <a:defRPr/>
            </a:pPr>
            <a:endParaRPr lang="zh-CN" altLang="en-US" sz="1069">
              <a:solidFill>
                <a:srgbClr val="007FDE"/>
              </a:solidFill>
              <a:latin typeface="微软雅黑" panose="020B0503020204020204" pitchFamily="34" charset="-122"/>
              <a:ea typeface="微软雅黑" panose="020B0503020204020204" pitchFamily="34" charset="-122"/>
            </a:endParaRPr>
          </a:p>
        </p:txBody>
      </p:sp>
      <p:sp>
        <p:nvSpPr>
          <p:cNvPr id="51" name="矩形 104"/>
          <p:cNvSpPr>
            <a:spLocks noChangeArrowheads="1"/>
          </p:cNvSpPr>
          <p:nvPr/>
        </p:nvSpPr>
        <p:spPr bwMode="auto">
          <a:xfrm>
            <a:off x="3023015" y="1578599"/>
            <a:ext cx="1023331" cy="33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7" tIns="34283" rIns="68567" bIns="34283">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725" b="1" dirty="0">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725" b="1" dirty="0">
              <a:solidFill>
                <a:srgbClr val="F2F2F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矩形 47"/>
          <p:cNvSpPr>
            <a:spLocks noChangeArrowheads="1"/>
          </p:cNvSpPr>
          <p:nvPr/>
        </p:nvSpPr>
        <p:spPr bwMode="auto">
          <a:xfrm>
            <a:off x="1715097" y="1902446"/>
            <a:ext cx="2603897" cy="484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pPr>
            <a:r>
              <a:rPr lang="zh-CN" altLang="en-US" sz="1125" dirty="0">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sp>
        <p:nvSpPr>
          <p:cNvPr id="3" name="标题 2"/>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
        <p:nvSpPr>
          <p:cNvPr id="61" name="TextBox 11"/>
          <p:cNvSpPr txBox="1">
            <a:spLocks noChangeArrowheads="1"/>
          </p:cNvSpPr>
          <p:nvPr/>
        </p:nvSpPr>
        <p:spPr bwMode="auto">
          <a:xfrm flipH="1">
            <a:off x="1151792" y="3802599"/>
            <a:ext cx="1548000" cy="86793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62" name="TextBox 11"/>
          <p:cNvSpPr txBox="1">
            <a:spLocks noChangeArrowheads="1"/>
          </p:cNvSpPr>
          <p:nvPr/>
        </p:nvSpPr>
        <p:spPr bwMode="auto">
          <a:xfrm flipH="1">
            <a:off x="1143026" y="3507854"/>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63" name="TextBox 11"/>
          <p:cNvSpPr txBox="1">
            <a:spLocks noChangeArrowheads="1"/>
          </p:cNvSpPr>
          <p:nvPr/>
        </p:nvSpPr>
        <p:spPr bwMode="auto">
          <a:xfrm flipH="1">
            <a:off x="2915931" y="3802599"/>
            <a:ext cx="1548000" cy="86793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64" name="TextBox 11"/>
          <p:cNvSpPr txBox="1">
            <a:spLocks noChangeArrowheads="1"/>
          </p:cNvSpPr>
          <p:nvPr/>
        </p:nvSpPr>
        <p:spPr bwMode="auto">
          <a:xfrm flipH="1">
            <a:off x="2910092" y="3507854"/>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65" name="TextBox 11"/>
          <p:cNvSpPr txBox="1">
            <a:spLocks noChangeArrowheads="1"/>
          </p:cNvSpPr>
          <p:nvPr/>
        </p:nvSpPr>
        <p:spPr bwMode="auto">
          <a:xfrm flipH="1">
            <a:off x="4680070" y="3802599"/>
            <a:ext cx="1548000" cy="86793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66" name="TextBox 11"/>
          <p:cNvSpPr txBox="1">
            <a:spLocks noChangeArrowheads="1"/>
          </p:cNvSpPr>
          <p:nvPr/>
        </p:nvSpPr>
        <p:spPr bwMode="auto">
          <a:xfrm flipH="1">
            <a:off x="4677153" y="3507854"/>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67" name="TextBox 11"/>
          <p:cNvSpPr txBox="1">
            <a:spLocks noChangeArrowheads="1"/>
          </p:cNvSpPr>
          <p:nvPr/>
        </p:nvSpPr>
        <p:spPr bwMode="auto">
          <a:xfrm flipH="1">
            <a:off x="6444208" y="3802599"/>
            <a:ext cx="1548000" cy="86793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68" name="TextBox 11"/>
          <p:cNvSpPr txBox="1">
            <a:spLocks noChangeArrowheads="1"/>
          </p:cNvSpPr>
          <p:nvPr/>
        </p:nvSpPr>
        <p:spPr bwMode="auto">
          <a:xfrm flipH="1">
            <a:off x="6444214" y="3507854"/>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Tree>
    <p:extLst>
      <p:ext uri="{BB962C8B-B14F-4D97-AF65-F5344CB8AC3E}">
        <p14:creationId xmlns:p14="http://schemas.microsoft.com/office/powerpoint/2010/main" val="873539554"/>
      </p:ext>
    </p:extLst>
  </p:cSld>
  <p:clrMapOvr>
    <a:masterClrMapping/>
  </p:clrMapOvr>
  <p:transition spd="slow"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additive="base">
                                        <p:cTn id="12" dur="500" fill="hold"/>
                                        <p:tgtEl>
                                          <p:spTgt spid="50"/>
                                        </p:tgtEl>
                                        <p:attrNameLst>
                                          <p:attrName>ppt_x</p:attrName>
                                        </p:attrNameLst>
                                      </p:cBhvr>
                                      <p:tavLst>
                                        <p:tav tm="0">
                                          <p:val>
                                            <p:strVal val="1+#ppt_w/2"/>
                                          </p:val>
                                        </p:tav>
                                        <p:tav tm="100000">
                                          <p:val>
                                            <p:strVal val="#ppt_x"/>
                                          </p:val>
                                        </p:tav>
                                      </p:tavLst>
                                    </p:anim>
                                    <p:anim calcmode="lin" valueType="num">
                                      <p:cBhvr additive="base">
                                        <p:cTn id="13" dur="500" fill="hold"/>
                                        <p:tgtEl>
                                          <p:spTgt spid="5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wipe(right)">
                                      <p:cBhvr>
                                        <p:cTn id="17" dur="300"/>
                                        <p:tgtEl>
                                          <p:spTgt spid="51"/>
                                        </p:tgtEl>
                                      </p:cBhvr>
                                    </p:animEffect>
                                  </p:childTnLst>
                                </p:cTn>
                              </p:par>
                            </p:childTnLst>
                          </p:cTn>
                        </p:par>
                        <p:par>
                          <p:cTn id="18" fill="hold">
                            <p:stCondLst>
                              <p:cond delay="1300"/>
                            </p:stCondLst>
                            <p:childTnLst>
                              <p:par>
                                <p:cTn id="19" presetID="14" presetClass="entr" presetSubtype="10" fill="hold" grpId="0" nodeType="after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randombar(horizontal)">
                                      <p:cBhvr>
                                        <p:cTn id="21" dur="300"/>
                                        <p:tgtEl>
                                          <p:spTgt spid="52"/>
                                        </p:tgtEl>
                                      </p:cBhvr>
                                    </p:animEffect>
                                  </p:childTnLst>
                                </p:cTn>
                              </p:par>
                            </p:childTnLst>
                          </p:cTn>
                        </p:par>
                        <p:par>
                          <p:cTn id="22" fill="hold">
                            <p:stCondLst>
                              <p:cond delay="1600"/>
                            </p:stCondLst>
                            <p:childTnLst>
                              <p:par>
                                <p:cTn id="23" presetID="21"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heel(1)">
                                      <p:cBhvr>
                                        <p:cTn id="25" dur="500"/>
                                        <p:tgtEl>
                                          <p:spTgt spid="6"/>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heel(1)">
                                      <p:cBhvr>
                                        <p:cTn id="28" dur="500"/>
                                        <p:tgtEl>
                                          <p:spTgt spid="7"/>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heel(1)">
                                      <p:cBhvr>
                                        <p:cTn id="31" dur="500"/>
                                        <p:tgtEl>
                                          <p:spTgt spid="8"/>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heel(1)">
                                      <p:cBhvr>
                                        <p:cTn id="34" dur="500"/>
                                        <p:tgtEl>
                                          <p:spTgt spid="9"/>
                                        </p:tgtEl>
                                      </p:cBhvr>
                                    </p:animEffect>
                                  </p:childTnLst>
                                </p:cTn>
                              </p:par>
                              <p:par>
                                <p:cTn id="35" presetID="21" presetClass="entr" presetSubtype="1"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heel(1)">
                                      <p:cBhvr>
                                        <p:cTn id="37" dur="500"/>
                                        <p:tgtEl>
                                          <p:spTgt spid="10"/>
                                        </p:tgtEl>
                                      </p:cBhvr>
                                    </p:animEffect>
                                  </p:childTnLst>
                                </p:cTn>
                              </p:par>
                              <p:par>
                                <p:cTn id="38" presetID="21" presetClass="entr" presetSubtype="1" fill="hold"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heel(1)">
                                      <p:cBhvr>
                                        <p:cTn id="40" dur="500"/>
                                        <p:tgtEl>
                                          <p:spTgt spid="13"/>
                                        </p:tgtEl>
                                      </p:cBhvr>
                                    </p:animEffect>
                                  </p:childTnLst>
                                </p:cTn>
                              </p:par>
                              <p:par>
                                <p:cTn id="41" presetID="21" presetClass="entr" presetSubtype="1"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heel(1)">
                                      <p:cBhvr>
                                        <p:cTn id="43" dur="500"/>
                                        <p:tgtEl>
                                          <p:spTgt spid="25"/>
                                        </p:tgtEl>
                                      </p:cBhvr>
                                    </p:animEffect>
                                  </p:childTnLst>
                                </p:cTn>
                              </p:par>
                              <p:par>
                                <p:cTn id="44" presetID="21" presetClass="entr" presetSubtype="1" fill="hold"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wheel(1)">
                                      <p:cBhvr>
                                        <p:cTn id="46" dur="500"/>
                                        <p:tgtEl>
                                          <p:spTgt spid="47"/>
                                        </p:tgtEl>
                                      </p:cBhvr>
                                    </p:animEffect>
                                  </p:childTnLst>
                                </p:cTn>
                              </p:par>
                              <p:par>
                                <p:cTn id="47" presetID="47" presetClass="entr" presetSubtype="0" fill="hold" grpId="0" nodeType="withEffect">
                                  <p:stCondLst>
                                    <p:cond delay="300"/>
                                  </p:stCondLst>
                                  <p:childTnLst>
                                    <p:set>
                                      <p:cBhvr>
                                        <p:cTn id="48" dur="1" fill="hold">
                                          <p:stCondLst>
                                            <p:cond delay="0"/>
                                          </p:stCondLst>
                                        </p:cTn>
                                        <p:tgtEl>
                                          <p:spTgt spid="62"/>
                                        </p:tgtEl>
                                        <p:attrNameLst>
                                          <p:attrName>style.visibility</p:attrName>
                                        </p:attrNameLst>
                                      </p:cBhvr>
                                      <p:to>
                                        <p:strVal val="visible"/>
                                      </p:to>
                                    </p:set>
                                    <p:animEffect transition="in" filter="fade">
                                      <p:cBhvr>
                                        <p:cTn id="49" dur="1000"/>
                                        <p:tgtEl>
                                          <p:spTgt spid="62"/>
                                        </p:tgtEl>
                                      </p:cBhvr>
                                    </p:animEffect>
                                    <p:anim calcmode="lin" valueType="num">
                                      <p:cBhvr>
                                        <p:cTn id="50" dur="1000" fill="hold"/>
                                        <p:tgtEl>
                                          <p:spTgt spid="62"/>
                                        </p:tgtEl>
                                        <p:attrNameLst>
                                          <p:attrName>ppt_x</p:attrName>
                                        </p:attrNameLst>
                                      </p:cBhvr>
                                      <p:tavLst>
                                        <p:tav tm="0">
                                          <p:val>
                                            <p:strVal val="#ppt_x"/>
                                          </p:val>
                                        </p:tav>
                                        <p:tav tm="100000">
                                          <p:val>
                                            <p:strVal val="#ppt_x"/>
                                          </p:val>
                                        </p:tav>
                                      </p:tavLst>
                                    </p:anim>
                                    <p:anim calcmode="lin" valueType="num">
                                      <p:cBhvr>
                                        <p:cTn id="51" dur="1000" fill="hold"/>
                                        <p:tgtEl>
                                          <p:spTgt spid="62"/>
                                        </p:tgtEl>
                                        <p:attrNameLst>
                                          <p:attrName>ppt_y</p:attrName>
                                        </p:attrNameLst>
                                      </p:cBhvr>
                                      <p:tavLst>
                                        <p:tav tm="0">
                                          <p:val>
                                            <p:strVal val="#ppt_y-.1"/>
                                          </p:val>
                                        </p:tav>
                                        <p:tav tm="100000">
                                          <p:val>
                                            <p:strVal val="#ppt_y"/>
                                          </p:val>
                                        </p:tav>
                                      </p:tavLst>
                                    </p:anim>
                                  </p:childTnLst>
                                </p:cTn>
                              </p:par>
                              <p:par>
                                <p:cTn id="52" presetID="22" presetClass="entr" presetSubtype="8" fill="hold" grpId="0" nodeType="withEffect">
                                  <p:stCondLst>
                                    <p:cond delay="750"/>
                                  </p:stCondLst>
                                  <p:childTnLst>
                                    <p:set>
                                      <p:cBhvr>
                                        <p:cTn id="53" dur="1" fill="hold">
                                          <p:stCondLst>
                                            <p:cond delay="0"/>
                                          </p:stCondLst>
                                        </p:cTn>
                                        <p:tgtEl>
                                          <p:spTgt spid="61"/>
                                        </p:tgtEl>
                                        <p:attrNameLst>
                                          <p:attrName>style.visibility</p:attrName>
                                        </p:attrNameLst>
                                      </p:cBhvr>
                                      <p:to>
                                        <p:strVal val="visible"/>
                                      </p:to>
                                    </p:set>
                                    <p:animEffect transition="in" filter="wipe(left)">
                                      <p:cBhvr>
                                        <p:cTn id="54" dur="1000"/>
                                        <p:tgtEl>
                                          <p:spTgt spid="61"/>
                                        </p:tgtEl>
                                      </p:cBhvr>
                                    </p:animEffect>
                                  </p:childTnLst>
                                </p:cTn>
                              </p:par>
                              <p:par>
                                <p:cTn id="55" presetID="47" presetClass="entr" presetSubtype="0" fill="hold" grpId="0" nodeType="withEffect">
                                  <p:stCondLst>
                                    <p:cond delay="300"/>
                                  </p:stCondLst>
                                  <p:childTnLst>
                                    <p:set>
                                      <p:cBhvr>
                                        <p:cTn id="56" dur="1" fill="hold">
                                          <p:stCondLst>
                                            <p:cond delay="0"/>
                                          </p:stCondLst>
                                        </p:cTn>
                                        <p:tgtEl>
                                          <p:spTgt spid="64"/>
                                        </p:tgtEl>
                                        <p:attrNameLst>
                                          <p:attrName>style.visibility</p:attrName>
                                        </p:attrNameLst>
                                      </p:cBhvr>
                                      <p:to>
                                        <p:strVal val="visible"/>
                                      </p:to>
                                    </p:set>
                                    <p:animEffect transition="in" filter="fade">
                                      <p:cBhvr>
                                        <p:cTn id="57" dur="1000"/>
                                        <p:tgtEl>
                                          <p:spTgt spid="64"/>
                                        </p:tgtEl>
                                      </p:cBhvr>
                                    </p:animEffect>
                                    <p:anim calcmode="lin" valueType="num">
                                      <p:cBhvr>
                                        <p:cTn id="58" dur="1000" fill="hold"/>
                                        <p:tgtEl>
                                          <p:spTgt spid="64"/>
                                        </p:tgtEl>
                                        <p:attrNameLst>
                                          <p:attrName>ppt_x</p:attrName>
                                        </p:attrNameLst>
                                      </p:cBhvr>
                                      <p:tavLst>
                                        <p:tav tm="0">
                                          <p:val>
                                            <p:strVal val="#ppt_x"/>
                                          </p:val>
                                        </p:tav>
                                        <p:tav tm="100000">
                                          <p:val>
                                            <p:strVal val="#ppt_x"/>
                                          </p:val>
                                        </p:tav>
                                      </p:tavLst>
                                    </p:anim>
                                    <p:anim calcmode="lin" valueType="num">
                                      <p:cBhvr>
                                        <p:cTn id="59" dur="1000" fill="hold"/>
                                        <p:tgtEl>
                                          <p:spTgt spid="64"/>
                                        </p:tgtEl>
                                        <p:attrNameLst>
                                          <p:attrName>ppt_y</p:attrName>
                                        </p:attrNameLst>
                                      </p:cBhvr>
                                      <p:tavLst>
                                        <p:tav tm="0">
                                          <p:val>
                                            <p:strVal val="#ppt_y-.1"/>
                                          </p:val>
                                        </p:tav>
                                        <p:tav tm="100000">
                                          <p:val>
                                            <p:strVal val="#ppt_y"/>
                                          </p:val>
                                        </p:tav>
                                      </p:tavLst>
                                    </p:anim>
                                  </p:childTnLst>
                                </p:cTn>
                              </p:par>
                              <p:par>
                                <p:cTn id="60" presetID="22" presetClass="entr" presetSubtype="8" fill="hold" grpId="0" nodeType="withEffect">
                                  <p:stCondLst>
                                    <p:cond delay="750"/>
                                  </p:stCondLst>
                                  <p:childTnLst>
                                    <p:set>
                                      <p:cBhvr>
                                        <p:cTn id="61" dur="1" fill="hold">
                                          <p:stCondLst>
                                            <p:cond delay="0"/>
                                          </p:stCondLst>
                                        </p:cTn>
                                        <p:tgtEl>
                                          <p:spTgt spid="63"/>
                                        </p:tgtEl>
                                        <p:attrNameLst>
                                          <p:attrName>style.visibility</p:attrName>
                                        </p:attrNameLst>
                                      </p:cBhvr>
                                      <p:to>
                                        <p:strVal val="visible"/>
                                      </p:to>
                                    </p:set>
                                    <p:animEffect transition="in" filter="wipe(left)">
                                      <p:cBhvr>
                                        <p:cTn id="62" dur="1000"/>
                                        <p:tgtEl>
                                          <p:spTgt spid="63"/>
                                        </p:tgtEl>
                                      </p:cBhvr>
                                    </p:animEffect>
                                  </p:childTnLst>
                                </p:cTn>
                              </p:par>
                              <p:par>
                                <p:cTn id="63" presetID="47" presetClass="entr" presetSubtype="0" fill="hold" grpId="0" nodeType="withEffect">
                                  <p:stCondLst>
                                    <p:cond delay="300"/>
                                  </p:stCondLst>
                                  <p:childTnLst>
                                    <p:set>
                                      <p:cBhvr>
                                        <p:cTn id="64" dur="1" fill="hold">
                                          <p:stCondLst>
                                            <p:cond delay="0"/>
                                          </p:stCondLst>
                                        </p:cTn>
                                        <p:tgtEl>
                                          <p:spTgt spid="66"/>
                                        </p:tgtEl>
                                        <p:attrNameLst>
                                          <p:attrName>style.visibility</p:attrName>
                                        </p:attrNameLst>
                                      </p:cBhvr>
                                      <p:to>
                                        <p:strVal val="visible"/>
                                      </p:to>
                                    </p:set>
                                    <p:animEffect transition="in" filter="fade">
                                      <p:cBhvr>
                                        <p:cTn id="65" dur="1000"/>
                                        <p:tgtEl>
                                          <p:spTgt spid="66"/>
                                        </p:tgtEl>
                                      </p:cBhvr>
                                    </p:animEffect>
                                    <p:anim calcmode="lin" valueType="num">
                                      <p:cBhvr>
                                        <p:cTn id="66" dur="1000" fill="hold"/>
                                        <p:tgtEl>
                                          <p:spTgt spid="66"/>
                                        </p:tgtEl>
                                        <p:attrNameLst>
                                          <p:attrName>ppt_x</p:attrName>
                                        </p:attrNameLst>
                                      </p:cBhvr>
                                      <p:tavLst>
                                        <p:tav tm="0">
                                          <p:val>
                                            <p:strVal val="#ppt_x"/>
                                          </p:val>
                                        </p:tav>
                                        <p:tav tm="100000">
                                          <p:val>
                                            <p:strVal val="#ppt_x"/>
                                          </p:val>
                                        </p:tav>
                                      </p:tavLst>
                                    </p:anim>
                                    <p:anim calcmode="lin" valueType="num">
                                      <p:cBhvr>
                                        <p:cTn id="67" dur="1000" fill="hold"/>
                                        <p:tgtEl>
                                          <p:spTgt spid="66"/>
                                        </p:tgtEl>
                                        <p:attrNameLst>
                                          <p:attrName>ppt_y</p:attrName>
                                        </p:attrNameLst>
                                      </p:cBhvr>
                                      <p:tavLst>
                                        <p:tav tm="0">
                                          <p:val>
                                            <p:strVal val="#ppt_y-.1"/>
                                          </p:val>
                                        </p:tav>
                                        <p:tav tm="100000">
                                          <p:val>
                                            <p:strVal val="#ppt_y"/>
                                          </p:val>
                                        </p:tav>
                                      </p:tavLst>
                                    </p:anim>
                                  </p:childTnLst>
                                </p:cTn>
                              </p:par>
                              <p:par>
                                <p:cTn id="68" presetID="22" presetClass="entr" presetSubtype="8" fill="hold" grpId="0" nodeType="withEffect">
                                  <p:stCondLst>
                                    <p:cond delay="750"/>
                                  </p:stCondLst>
                                  <p:childTnLst>
                                    <p:set>
                                      <p:cBhvr>
                                        <p:cTn id="69" dur="1" fill="hold">
                                          <p:stCondLst>
                                            <p:cond delay="0"/>
                                          </p:stCondLst>
                                        </p:cTn>
                                        <p:tgtEl>
                                          <p:spTgt spid="65"/>
                                        </p:tgtEl>
                                        <p:attrNameLst>
                                          <p:attrName>style.visibility</p:attrName>
                                        </p:attrNameLst>
                                      </p:cBhvr>
                                      <p:to>
                                        <p:strVal val="visible"/>
                                      </p:to>
                                    </p:set>
                                    <p:animEffect transition="in" filter="wipe(left)">
                                      <p:cBhvr>
                                        <p:cTn id="70" dur="1000"/>
                                        <p:tgtEl>
                                          <p:spTgt spid="65"/>
                                        </p:tgtEl>
                                      </p:cBhvr>
                                    </p:animEffect>
                                  </p:childTnLst>
                                </p:cTn>
                              </p:par>
                              <p:par>
                                <p:cTn id="71" presetID="47" presetClass="entr" presetSubtype="0" fill="hold" grpId="0" nodeType="withEffect">
                                  <p:stCondLst>
                                    <p:cond delay="30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1000"/>
                                        <p:tgtEl>
                                          <p:spTgt spid="68"/>
                                        </p:tgtEl>
                                      </p:cBhvr>
                                    </p:animEffect>
                                    <p:anim calcmode="lin" valueType="num">
                                      <p:cBhvr>
                                        <p:cTn id="74" dur="1000" fill="hold"/>
                                        <p:tgtEl>
                                          <p:spTgt spid="68"/>
                                        </p:tgtEl>
                                        <p:attrNameLst>
                                          <p:attrName>ppt_x</p:attrName>
                                        </p:attrNameLst>
                                      </p:cBhvr>
                                      <p:tavLst>
                                        <p:tav tm="0">
                                          <p:val>
                                            <p:strVal val="#ppt_x"/>
                                          </p:val>
                                        </p:tav>
                                        <p:tav tm="100000">
                                          <p:val>
                                            <p:strVal val="#ppt_x"/>
                                          </p:val>
                                        </p:tav>
                                      </p:tavLst>
                                    </p:anim>
                                    <p:anim calcmode="lin" valueType="num">
                                      <p:cBhvr>
                                        <p:cTn id="75" dur="1000" fill="hold"/>
                                        <p:tgtEl>
                                          <p:spTgt spid="68"/>
                                        </p:tgtEl>
                                        <p:attrNameLst>
                                          <p:attrName>ppt_y</p:attrName>
                                        </p:attrNameLst>
                                      </p:cBhvr>
                                      <p:tavLst>
                                        <p:tav tm="0">
                                          <p:val>
                                            <p:strVal val="#ppt_y-.1"/>
                                          </p:val>
                                        </p:tav>
                                        <p:tav tm="100000">
                                          <p:val>
                                            <p:strVal val="#ppt_y"/>
                                          </p:val>
                                        </p:tav>
                                      </p:tavLst>
                                    </p:anim>
                                  </p:childTnLst>
                                </p:cTn>
                              </p:par>
                              <p:par>
                                <p:cTn id="76" presetID="22" presetClass="entr" presetSubtype="8" fill="hold" grpId="0" nodeType="withEffect">
                                  <p:stCondLst>
                                    <p:cond delay="750"/>
                                  </p:stCondLst>
                                  <p:childTnLst>
                                    <p:set>
                                      <p:cBhvr>
                                        <p:cTn id="77" dur="1" fill="hold">
                                          <p:stCondLst>
                                            <p:cond delay="0"/>
                                          </p:stCondLst>
                                        </p:cTn>
                                        <p:tgtEl>
                                          <p:spTgt spid="67"/>
                                        </p:tgtEl>
                                        <p:attrNameLst>
                                          <p:attrName>style.visibility</p:attrName>
                                        </p:attrNameLst>
                                      </p:cBhvr>
                                      <p:to>
                                        <p:strVal val="visible"/>
                                      </p:to>
                                    </p:set>
                                    <p:animEffect transition="in" filter="wipe(left)">
                                      <p:cBhvr>
                                        <p:cTn id="78" dur="1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51" grpId="0"/>
      <p:bldP spid="52" grpId="0"/>
      <p:bldP spid="61" grpId="0"/>
      <p:bldP spid="62" grpId="0"/>
      <p:bldP spid="63" grpId="0"/>
      <p:bldP spid="64" grpId="0"/>
      <p:bldP spid="65" grpId="0"/>
      <p:bldP spid="66" grpId="0"/>
      <p:bldP spid="67" grpId="0"/>
      <p:bldP spid="6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629561" y="2474188"/>
            <a:ext cx="1198710" cy="1033370"/>
          </a:xfrm>
          <a:prstGeom prst="hexagon">
            <a:avLst/>
          </a:pr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6" name="六边形 5"/>
          <p:cNvSpPr/>
          <p:nvPr/>
        </p:nvSpPr>
        <p:spPr>
          <a:xfrm>
            <a:off x="2654786" y="1353046"/>
            <a:ext cx="1198710" cy="1033370"/>
          </a:xfrm>
          <a:prstGeom prst="hexagon">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7" name="六边形 6"/>
          <p:cNvSpPr/>
          <p:nvPr/>
        </p:nvSpPr>
        <p:spPr>
          <a:xfrm>
            <a:off x="1642174" y="1911544"/>
            <a:ext cx="1198710" cy="1033370"/>
          </a:xfrm>
          <a:prstGeom prst="hexagon">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沉稳</a:t>
            </a:r>
          </a:p>
        </p:txBody>
      </p:sp>
      <p:sp>
        <p:nvSpPr>
          <p:cNvPr id="8" name="六边形 7"/>
          <p:cNvSpPr/>
          <p:nvPr/>
        </p:nvSpPr>
        <p:spPr>
          <a:xfrm>
            <a:off x="1642174" y="3036832"/>
            <a:ext cx="1198710" cy="1033370"/>
          </a:xfrm>
          <a:prstGeom prst="hexagon">
            <a:avLst/>
          </a:prstGeom>
          <a:blipFill>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9" name="六边形 8"/>
          <p:cNvSpPr/>
          <p:nvPr/>
        </p:nvSpPr>
        <p:spPr>
          <a:xfrm>
            <a:off x="3667399" y="3036832"/>
            <a:ext cx="1198710" cy="1033370"/>
          </a:xfrm>
          <a:prstGeom prst="hexagon">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10" name="TextBox 7"/>
          <p:cNvSpPr txBox="1"/>
          <p:nvPr/>
        </p:nvSpPr>
        <p:spPr>
          <a:xfrm>
            <a:off x="6228184" y="1396792"/>
            <a:ext cx="2412000" cy="452432"/>
          </a:xfrm>
          <a:prstGeom prst="rect">
            <a:avLst/>
          </a:prstGeom>
          <a:noFill/>
        </p:spPr>
        <p:txBody>
          <a:bodyPr wrap="square" rtlCol="0">
            <a:spAutoFit/>
          </a:bodyPr>
          <a:lstStyle/>
          <a:p>
            <a:pPr>
              <a:lnSpc>
                <a:spcPct val="13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1" name="TextBox 8"/>
          <p:cNvSpPr txBox="1"/>
          <p:nvPr/>
        </p:nvSpPr>
        <p:spPr>
          <a:xfrm>
            <a:off x="6228184" y="1184616"/>
            <a:ext cx="1764000" cy="246221"/>
          </a:xfrm>
          <a:prstGeom prst="rect">
            <a:avLst/>
          </a:prstGeom>
          <a:noFill/>
        </p:spPr>
        <p:txBody>
          <a:bodyPr wrap="square" tIns="0" bIns="0" rtlCol="0" anchor="t">
            <a:spAutoFit/>
          </a:bodyPr>
          <a:lstStyle/>
          <a:p>
            <a:pPr lvl="0">
              <a:defRPr/>
            </a:pPr>
            <a:r>
              <a:rPr lang="zh-CN" altLang="en-US" sz="1600" b="1" kern="0" dirty="0">
                <a:solidFill>
                  <a:prstClr val="black">
                    <a:lumMod val="75000"/>
                    <a:lumOff val="25000"/>
                  </a:prstClr>
                </a:solidFill>
                <a:cs typeface="+mn-ea"/>
                <a:sym typeface="+mn-lt"/>
              </a:rPr>
              <a:t>点击添加标题    </a:t>
            </a:r>
            <a:endParaRPr lang="en-US" altLang="zh-CN" sz="1600" b="1" kern="0" dirty="0">
              <a:solidFill>
                <a:prstClr val="black">
                  <a:lumMod val="75000"/>
                  <a:lumOff val="25000"/>
                </a:prstClr>
              </a:solidFill>
              <a:cs typeface="+mn-ea"/>
              <a:sym typeface="+mn-lt"/>
            </a:endParaRPr>
          </a:p>
        </p:txBody>
      </p:sp>
      <p:sp>
        <p:nvSpPr>
          <p:cNvPr id="12" name="TextBox 9"/>
          <p:cNvSpPr txBox="1"/>
          <p:nvPr/>
        </p:nvSpPr>
        <p:spPr>
          <a:xfrm>
            <a:off x="6228184" y="2309709"/>
            <a:ext cx="2412000" cy="452432"/>
          </a:xfrm>
          <a:prstGeom prst="rect">
            <a:avLst/>
          </a:prstGeom>
          <a:noFill/>
        </p:spPr>
        <p:txBody>
          <a:bodyPr wrap="square" rtlCol="0">
            <a:spAutoFit/>
          </a:bodyPr>
          <a:lstStyle/>
          <a:p>
            <a:pPr>
              <a:lnSpc>
                <a:spcPct val="13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3" name="TextBox 10"/>
          <p:cNvSpPr txBox="1"/>
          <p:nvPr/>
        </p:nvSpPr>
        <p:spPr>
          <a:xfrm>
            <a:off x="6228184" y="2096717"/>
            <a:ext cx="1764000" cy="246221"/>
          </a:xfrm>
          <a:prstGeom prst="rect">
            <a:avLst/>
          </a:prstGeom>
          <a:noFill/>
        </p:spPr>
        <p:txBody>
          <a:bodyPr wrap="square" tIns="0" bIns="0" rtlCol="0" anchor="t">
            <a:spAutoFit/>
          </a:bodyPr>
          <a:lstStyle/>
          <a:p>
            <a:pPr lvl="0">
              <a:defRPr/>
            </a:pPr>
            <a:r>
              <a:rPr lang="zh-CN" altLang="en-US" sz="1600" b="1" kern="0" dirty="0">
                <a:solidFill>
                  <a:prstClr val="black">
                    <a:lumMod val="75000"/>
                    <a:lumOff val="25000"/>
                  </a:prstClr>
                </a:solidFill>
                <a:cs typeface="+mn-ea"/>
                <a:sym typeface="+mn-lt"/>
              </a:rPr>
              <a:t>点击添加标题    </a:t>
            </a:r>
            <a:endParaRPr lang="en-US" altLang="zh-CN" sz="1600" b="1" kern="0" dirty="0">
              <a:solidFill>
                <a:prstClr val="black">
                  <a:lumMod val="75000"/>
                  <a:lumOff val="25000"/>
                </a:prstClr>
              </a:solidFill>
              <a:cs typeface="+mn-ea"/>
              <a:sym typeface="+mn-lt"/>
            </a:endParaRPr>
          </a:p>
        </p:txBody>
      </p:sp>
      <p:sp>
        <p:nvSpPr>
          <p:cNvPr id="14" name="TextBox 11"/>
          <p:cNvSpPr txBox="1"/>
          <p:nvPr/>
        </p:nvSpPr>
        <p:spPr>
          <a:xfrm>
            <a:off x="6228184" y="3222625"/>
            <a:ext cx="2412000" cy="452432"/>
          </a:xfrm>
          <a:prstGeom prst="rect">
            <a:avLst/>
          </a:prstGeom>
          <a:noFill/>
        </p:spPr>
        <p:txBody>
          <a:bodyPr wrap="square" rtlCol="0">
            <a:spAutoFit/>
          </a:bodyPr>
          <a:lstStyle/>
          <a:p>
            <a:pPr>
              <a:lnSpc>
                <a:spcPct val="13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5" name="TextBox 12"/>
          <p:cNvSpPr txBox="1"/>
          <p:nvPr/>
        </p:nvSpPr>
        <p:spPr>
          <a:xfrm>
            <a:off x="6228184" y="3008816"/>
            <a:ext cx="1764000" cy="246221"/>
          </a:xfrm>
          <a:prstGeom prst="rect">
            <a:avLst/>
          </a:prstGeom>
          <a:noFill/>
        </p:spPr>
        <p:txBody>
          <a:bodyPr wrap="square" tIns="0" bIns="0" rtlCol="0" anchor="t">
            <a:spAutoFit/>
          </a:bodyPr>
          <a:lstStyle/>
          <a:p>
            <a:pPr lvl="0">
              <a:defRPr/>
            </a:pPr>
            <a:r>
              <a:rPr lang="zh-CN" altLang="en-US" sz="1600" b="1" kern="0" dirty="0">
                <a:solidFill>
                  <a:prstClr val="black">
                    <a:lumMod val="75000"/>
                    <a:lumOff val="25000"/>
                  </a:prstClr>
                </a:solidFill>
                <a:cs typeface="+mn-ea"/>
                <a:sym typeface="+mn-lt"/>
              </a:rPr>
              <a:t>点击添加标题    </a:t>
            </a:r>
            <a:endParaRPr lang="en-US" altLang="zh-CN" sz="1600" b="1" kern="0" dirty="0">
              <a:solidFill>
                <a:prstClr val="black">
                  <a:lumMod val="75000"/>
                  <a:lumOff val="25000"/>
                </a:prstClr>
              </a:solidFill>
              <a:cs typeface="+mn-ea"/>
              <a:sym typeface="+mn-lt"/>
            </a:endParaRPr>
          </a:p>
        </p:txBody>
      </p:sp>
      <p:sp>
        <p:nvSpPr>
          <p:cNvPr id="16" name="TextBox 13"/>
          <p:cNvSpPr txBox="1"/>
          <p:nvPr/>
        </p:nvSpPr>
        <p:spPr>
          <a:xfrm>
            <a:off x="6228184" y="4135542"/>
            <a:ext cx="2412000" cy="452432"/>
          </a:xfrm>
          <a:prstGeom prst="rect">
            <a:avLst/>
          </a:prstGeom>
          <a:noFill/>
        </p:spPr>
        <p:txBody>
          <a:bodyPr wrap="square" rtlCol="0">
            <a:spAutoFit/>
          </a:bodyPr>
          <a:lstStyle/>
          <a:p>
            <a:pPr>
              <a:lnSpc>
                <a:spcPct val="13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7" name="TextBox 14"/>
          <p:cNvSpPr txBox="1"/>
          <p:nvPr/>
        </p:nvSpPr>
        <p:spPr>
          <a:xfrm>
            <a:off x="6228184" y="3920920"/>
            <a:ext cx="1764000" cy="246221"/>
          </a:xfrm>
          <a:prstGeom prst="rect">
            <a:avLst/>
          </a:prstGeom>
          <a:noFill/>
        </p:spPr>
        <p:txBody>
          <a:bodyPr wrap="square" tIns="0" bIns="0" rtlCol="0" anchor="t">
            <a:spAutoFit/>
          </a:bodyPr>
          <a:lstStyle/>
          <a:p>
            <a:pPr lvl="0">
              <a:defRPr/>
            </a:pPr>
            <a:r>
              <a:rPr lang="zh-CN" altLang="en-US" sz="1600" b="1" kern="0" dirty="0">
                <a:solidFill>
                  <a:prstClr val="black">
                    <a:lumMod val="75000"/>
                    <a:lumOff val="25000"/>
                  </a:prstClr>
                </a:solidFill>
                <a:cs typeface="+mn-ea"/>
                <a:sym typeface="+mn-lt"/>
              </a:rPr>
              <a:t>点击添加标题    </a:t>
            </a:r>
            <a:endParaRPr lang="en-US" altLang="zh-CN" sz="1600" b="1" kern="0" dirty="0">
              <a:solidFill>
                <a:prstClr val="black">
                  <a:lumMod val="75000"/>
                  <a:lumOff val="25000"/>
                </a:prstClr>
              </a:solidFill>
              <a:cs typeface="+mn-ea"/>
              <a:sym typeface="+mn-lt"/>
            </a:endParaRPr>
          </a:p>
        </p:txBody>
      </p:sp>
      <p:sp>
        <p:nvSpPr>
          <p:cNvPr id="18" name="六边形 17"/>
          <p:cNvSpPr/>
          <p:nvPr/>
        </p:nvSpPr>
        <p:spPr>
          <a:xfrm>
            <a:off x="2654786" y="2470045"/>
            <a:ext cx="1198710" cy="1033370"/>
          </a:xfrm>
          <a:prstGeom prst="hexagon">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专业</a:t>
            </a:r>
          </a:p>
        </p:txBody>
      </p:sp>
      <p:sp>
        <p:nvSpPr>
          <p:cNvPr id="19" name="六边形 18"/>
          <p:cNvSpPr/>
          <p:nvPr/>
        </p:nvSpPr>
        <p:spPr>
          <a:xfrm>
            <a:off x="3667398" y="1853713"/>
            <a:ext cx="1198710" cy="1033370"/>
          </a:xfrm>
          <a:prstGeom prst="hexagon">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效率</a:t>
            </a:r>
          </a:p>
        </p:txBody>
      </p:sp>
      <p:sp>
        <p:nvSpPr>
          <p:cNvPr id="20" name="六边形 19"/>
          <p:cNvSpPr/>
          <p:nvPr/>
        </p:nvSpPr>
        <p:spPr>
          <a:xfrm>
            <a:off x="4680012" y="2474188"/>
            <a:ext cx="1198710" cy="1033370"/>
          </a:xfrm>
          <a:prstGeom prst="hexagon">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业绩</a:t>
            </a:r>
          </a:p>
        </p:txBody>
      </p:sp>
      <p:sp>
        <p:nvSpPr>
          <p:cNvPr id="2" name="标题 1"/>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Tree>
    <p:extLst>
      <p:ext uri="{BB962C8B-B14F-4D97-AF65-F5344CB8AC3E}">
        <p14:creationId xmlns:p14="http://schemas.microsoft.com/office/powerpoint/2010/main" val="1717890037"/>
      </p:ext>
    </p:extLst>
  </p:cSld>
  <p:clrMapOvr>
    <a:masterClrMapping/>
  </p:clrMapOvr>
  <p:transition spd="slow" advTm="8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 calcmode="lin" valueType="num">
                                      <p:cBhvr>
                                        <p:cTn id="9" dur="300" fill="hold"/>
                                        <p:tgtEl>
                                          <p:spTgt spid="5"/>
                                        </p:tgtEl>
                                        <p:attrNameLst>
                                          <p:attrName>ppt_x</p:attrName>
                                        </p:attrNameLst>
                                      </p:cBhvr>
                                      <p:tavLst>
                                        <p:tav tm="0">
                                          <p:val>
                                            <p:fltVal val="0.5"/>
                                          </p:val>
                                        </p:tav>
                                        <p:tav tm="100000">
                                          <p:val>
                                            <p:strVal val="#ppt_x"/>
                                          </p:val>
                                        </p:tav>
                                      </p:tavLst>
                                    </p:anim>
                                    <p:anim calcmode="lin" valueType="num">
                                      <p:cBhvr>
                                        <p:cTn id="10" dur="300" fill="hold"/>
                                        <p:tgtEl>
                                          <p:spTgt spid="5"/>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300"/>
                                  </p:stCondLst>
                                  <p:childTnLst>
                                    <p:animEffect transition="out" filter="fade">
                                      <p:cBhvr>
                                        <p:cTn id="12" dur="300" tmFilter="0, 0; .2, .5; .8, .5; 1, 0"/>
                                        <p:tgtEl>
                                          <p:spTgt spid="5"/>
                                        </p:tgtEl>
                                      </p:cBhvr>
                                    </p:animEffect>
                                    <p:animScale>
                                      <p:cBhvr>
                                        <p:cTn id="13" dur="150" autoRev="1" fill="hold"/>
                                        <p:tgtEl>
                                          <p:spTgt spid="5"/>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7"/>
                                        </p:tgtEl>
                                        <p:attrNameLst>
                                          <p:attrName>style.visibility</p:attrName>
                                        </p:attrNameLst>
                                      </p:cBhvr>
                                      <p:to>
                                        <p:strVal val="visible"/>
                                      </p:to>
                                    </p:set>
                                    <p:anim calcmode="lin" valueType="num">
                                      <p:cBhvr>
                                        <p:cTn id="16" dur="300" fill="hold"/>
                                        <p:tgtEl>
                                          <p:spTgt spid="7"/>
                                        </p:tgtEl>
                                        <p:attrNameLst>
                                          <p:attrName>ppt_w</p:attrName>
                                        </p:attrNameLst>
                                      </p:cBhvr>
                                      <p:tavLst>
                                        <p:tav tm="0">
                                          <p:val>
                                            <p:fltVal val="0"/>
                                          </p:val>
                                        </p:tav>
                                        <p:tav tm="100000">
                                          <p:val>
                                            <p:strVal val="#ppt_w"/>
                                          </p:val>
                                        </p:tav>
                                      </p:tavLst>
                                    </p:anim>
                                    <p:anim calcmode="lin" valueType="num">
                                      <p:cBhvr>
                                        <p:cTn id="17" dur="300" fill="hold"/>
                                        <p:tgtEl>
                                          <p:spTgt spid="7"/>
                                        </p:tgtEl>
                                        <p:attrNameLst>
                                          <p:attrName>ppt_h</p:attrName>
                                        </p:attrNameLst>
                                      </p:cBhvr>
                                      <p:tavLst>
                                        <p:tav tm="0">
                                          <p:val>
                                            <p:fltVal val="0"/>
                                          </p:val>
                                        </p:tav>
                                        <p:tav tm="100000">
                                          <p:val>
                                            <p:strVal val="#ppt_h"/>
                                          </p:val>
                                        </p:tav>
                                      </p:tavLst>
                                    </p:anim>
                                    <p:anim calcmode="lin" valueType="num">
                                      <p:cBhvr>
                                        <p:cTn id="18" dur="300" fill="hold"/>
                                        <p:tgtEl>
                                          <p:spTgt spid="7"/>
                                        </p:tgtEl>
                                        <p:attrNameLst>
                                          <p:attrName>ppt_x</p:attrName>
                                        </p:attrNameLst>
                                      </p:cBhvr>
                                      <p:tavLst>
                                        <p:tav tm="0">
                                          <p:val>
                                            <p:fltVal val="0.5"/>
                                          </p:val>
                                        </p:tav>
                                        <p:tav tm="100000">
                                          <p:val>
                                            <p:strVal val="#ppt_x"/>
                                          </p:val>
                                        </p:tav>
                                      </p:tavLst>
                                    </p:anim>
                                    <p:anim calcmode="lin" valueType="num">
                                      <p:cBhvr>
                                        <p:cTn id="19" dur="300" fill="hold"/>
                                        <p:tgtEl>
                                          <p:spTgt spid="7"/>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400"/>
                                  </p:stCondLst>
                                  <p:childTnLst>
                                    <p:animEffect transition="out" filter="fade">
                                      <p:cBhvr>
                                        <p:cTn id="21" dur="300" tmFilter="0, 0; .2, .5; .8, .5; 1, 0"/>
                                        <p:tgtEl>
                                          <p:spTgt spid="7"/>
                                        </p:tgtEl>
                                      </p:cBhvr>
                                    </p:animEffect>
                                    <p:animScale>
                                      <p:cBhvr>
                                        <p:cTn id="22" dur="150" autoRev="1" fill="hold"/>
                                        <p:tgtEl>
                                          <p:spTgt spid="7"/>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6"/>
                                        </p:tgtEl>
                                        <p:attrNameLst>
                                          <p:attrName>style.visibility</p:attrName>
                                        </p:attrNameLst>
                                      </p:cBhvr>
                                      <p:to>
                                        <p:strVal val="visible"/>
                                      </p:to>
                                    </p:set>
                                    <p:anim calcmode="lin" valueType="num">
                                      <p:cBhvr>
                                        <p:cTn id="25" dur="300" fill="hold"/>
                                        <p:tgtEl>
                                          <p:spTgt spid="6"/>
                                        </p:tgtEl>
                                        <p:attrNameLst>
                                          <p:attrName>ppt_w</p:attrName>
                                        </p:attrNameLst>
                                      </p:cBhvr>
                                      <p:tavLst>
                                        <p:tav tm="0">
                                          <p:val>
                                            <p:fltVal val="0"/>
                                          </p:val>
                                        </p:tav>
                                        <p:tav tm="100000">
                                          <p:val>
                                            <p:strVal val="#ppt_w"/>
                                          </p:val>
                                        </p:tav>
                                      </p:tavLst>
                                    </p:anim>
                                    <p:anim calcmode="lin" valueType="num">
                                      <p:cBhvr>
                                        <p:cTn id="26" dur="300" fill="hold"/>
                                        <p:tgtEl>
                                          <p:spTgt spid="6"/>
                                        </p:tgtEl>
                                        <p:attrNameLst>
                                          <p:attrName>ppt_h</p:attrName>
                                        </p:attrNameLst>
                                      </p:cBhvr>
                                      <p:tavLst>
                                        <p:tav tm="0">
                                          <p:val>
                                            <p:fltVal val="0"/>
                                          </p:val>
                                        </p:tav>
                                        <p:tav tm="100000">
                                          <p:val>
                                            <p:strVal val="#ppt_h"/>
                                          </p:val>
                                        </p:tav>
                                      </p:tavLst>
                                    </p:anim>
                                    <p:anim calcmode="lin" valueType="num">
                                      <p:cBhvr>
                                        <p:cTn id="27" dur="300" fill="hold"/>
                                        <p:tgtEl>
                                          <p:spTgt spid="6"/>
                                        </p:tgtEl>
                                        <p:attrNameLst>
                                          <p:attrName>ppt_x</p:attrName>
                                        </p:attrNameLst>
                                      </p:cBhvr>
                                      <p:tavLst>
                                        <p:tav tm="0">
                                          <p:val>
                                            <p:fltVal val="0.5"/>
                                          </p:val>
                                        </p:tav>
                                        <p:tav tm="100000">
                                          <p:val>
                                            <p:strVal val="#ppt_x"/>
                                          </p:val>
                                        </p:tav>
                                      </p:tavLst>
                                    </p:anim>
                                    <p:anim calcmode="lin" valueType="num">
                                      <p:cBhvr>
                                        <p:cTn id="28" dur="300" fill="hold"/>
                                        <p:tgtEl>
                                          <p:spTgt spid="6"/>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500"/>
                                  </p:stCondLst>
                                  <p:childTnLst>
                                    <p:animEffect transition="out" filter="fade">
                                      <p:cBhvr>
                                        <p:cTn id="30" dur="300" tmFilter="0, 0; .2, .5; .8, .5; 1, 0"/>
                                        <p:tgtEl>
                                          <p:spTgt spid="6"/>
                                        </p:tgtEl>
                                      </p:cBhvr>
                                    </p:animEffect>
                                    <p:animScale>
                                      <p:cBhvr>
                                        <p:cTn id="31" dur="150" autoRev="1" fill="hold"/>
                                        <p:tgtEl>
                                          <p:spTgt spid="6"/>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19"/>
                                        </p:tgtEl>
                                        <p:attrNameLst>
                                          <p:attrName>style.visibility</p:attrName>
                                        </p:attrNameLst>
                                      </p:cBhvr>
                                      <p:to>
                                        <p:strVal val="visible"/>
                                      </p:to>
                                    </p:set>
                                    <p:anim calcmode="lin" valueType="num">
                                      <p:cBhvr>
                                        <p:cTn id="34" dur="300" fill="hold"/>
                                        <p:tgtEl>
                                          <p:spTgt spid="19"/>
                                        </p:tgtEl>
                                        <p:attrNameLst>
                                          <p:attrName>ppt_w</p:attrName>
                                        </p:attrNameLst>
                                      </p:cBhvr>
                                      <p:tavLst>
                                        <p:tav tm="0">
                                          <p:val>
                                            <p:fltVal val="0"/>
                                          </p:val>
                                        </p:tav>
                                        <p:tav tm="100000">
                                          <p:val>
                                            <p:strVal val="#ppt_w"/>
                                          </p:val>
                                        </p:tav>
                                      </p:tavLst>
                                    </p:anim>
                                    <p:anim calcmode="lin" valueType="num">
                                      <p:cBhvr>
                                        <p:cTn id="35" dur="300" fill="hold"/>
                                        <p:tgtEl>
                                          <p:spTgt spid="19"/>
                                        </p:tgtEl>
                                        <p:attrNameLst>
                                          <p:attrName>ppt_h</p:attrName>
                                        </p:attrNameLst>
                                      </p:cBhvr>
                                      <p:tavLst>
                                        <p:tav tm="0">
                                          <p:val>
                                            <p:fltVal val="0"/>
                                          </p:val>
                                        </p:tav>
                                        <p:tav tm="100000">
                                          <p:val>
                                            <p:strVal val="#ppt_h"/>
                                          </p:val>
                                        </p:tav>
                                      </p:tavLst>
                                    </p:anim>
                                    <p:anim calcmode="lin" valueType="num">
                                      <p:cBhvr>
                                        <p:cTn id="36" dur="300" fill="hold"/>
                                        <p:tgtEl>
                                          <p:spTgt spid="19"/>
                                        </p:tgtEl>
                                        <p:attrNameLst>
                                          <p:attrName>ppt_x</p:attrName>
                                        </p:attrNameLst>
                                      </p:cBhvr>
                                      <p:tavLst>
                                        <p:tav tm="0">
                                          <p:val>
                                            <p:fltVal val="0.5"/>
                                          </p:val>
                                        </p:tav>
                                        <p:tav tm="100000">
                                          <p:val>
                                            <p:strVal val="#ppt_x"/>
                                          </p:val>
                                        </p:tav>
                                      </p:tavLst>
                                    </p:anim>
                                    <p:anim calcmode="lin" valueType="num">
                                      <p:cBhvr>
                                        <p:cTn id="37" dur="300" fill="hold"/>
                                        <p:tgtEl>
                                          <p:spTgt spid="19"/>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600"/>
                                  </p:stCondLst>
                                  <p:childTnLst>
                                    <p:animEffect transition="out" filter="fade">
                                      <p:cBhvr>
                                        <p:cTn id="39" dur="300" tmFilter="0, 0; .2, .5; .8, .5; 1, 0"/>
                                        <p:tgtEl>
                                          <p:spTgt spid="19"/>
                                        </p:tgtEl>
                                      </p:cBhvr>
                                    </p:animEffect>
                                    <p:animScale>
                                      <p:cBhvr>
                                        <p:cTn id="40" dur="150" autoRev="1" fill="hold"/>
                                        <p:tgtEl>
                                          <p:spTgt spid="19"/>
                                        </p:tgtEl>
                                      </p:cBhvr>
                                      <p:by x="105000" y="105000"/>
                                    </p:animScale>
                                  </p:childTnLst>
                                </p:cTn>
                              </p:par>
                              <p:par>
                                <p:cTn id="41" presetID="23" presetClass="entr" presetSubtype="528" fill="hold" grpId="0" nodeType="withEffect">
                                  <p:stCondLst>
                                    <p:cond delay="400"/>
                                  </p:stCondLst>
                                  <p:childTnLst>
                                    <p:set>
                                      <p:cBhvr>
                                        <p:cTn id="42" dur="1" fill="hold">
                                          <p:stCondLst>
                                            <p:cond delay="0"/>
                                          </p:stCondLst>
                                        </p:cTn>
                                        <p:tgtEl>
                                          <p:spTgt spid="20"/>
                                        </p:tgtEl>
                                        <p:attrNameLst>
                                          <p:attrName>style.visibility</p:attrName>
                                        </p:attrNameLst>
                                      </p:cBhvr>
                                      <p:to>
                                        <p:strVal val="visible"/>
                                      </p:to>
                                    </p:set>
                                    <p:anim calcmode="lin" valueType="num">
                                      <p:cBhvr>
                                        <p:cTn id="43" dur="300" fill="hold"/>
                                        <p:tgtEl>
                                          <p:spTgt spid="20"/>
                                        </p:tgtEl>
                                        <p:attrNameLst>
                                          <p:attrName>ppt_w</p:attrName>
                                        </p:attrNameLst>
                                      </p:cBhvr>
                                      <p:tavLst>
                                        <p:tav tm="0">
                                          <p:val>
                                            <p:fltVal val="0"/>
                                          </p:val>
                                        </p:tav>
                                        <p:tav tm="100000">
                                          <p:val>
                                            <p:strVal val="#ppt_w"/>
                                          </p:val>
                                        </p:tav>
                                      </p:tavLst>
                                    </p:anim>
                                    <p:anim calcmode="lin" valueType="num">
                                      <p:cBhvr>
                                        <p:cTn id="44" dur="300" fill="hold"/>
                                        <p:tgtEl>
                                          <p:spTgt spid="20"/>
                                        </p:tgtEl>
                                        <p:attrNameLst>
                                          <p:attrName>ppt_h</p:attrName>
                                        </p:attrNameLst>
                                      </p:cBhvr>
                                      <p:tavLst>
                                        <p:tav tm="0">
                                          <p:val>
                                            <p:fltVal val="0"/>
                                          </p:val>
                                        </p:tav>
                                        <p:tav tm="100000">
                                          <p:val>
                                            <p:strVal val="#ppt_h"/>
                                          </p:val>
                                        </p:tav>
                                      </p:tavLst>
                                    </p:anim>
                                    <p:anim calcmode="lin" valueType="num">
                                      <p:cBhvr>
                                        <p:cTn id="45" dur="300" fill="hold"/>
                                        <p:tgtEl>
                                          <p:spTgt spid="20"/>
                                        </p:tgtEl>
                                        <p:attrNameLst>
                                          <p:attrName>ppt_x</p:attrName>
                                        </p:attrNameLst>
                                      </p:cBhvr>
                                      <p:tavLst>
                                        <p:tav tm="0">
                                          <p:val>
                                            <p:fltVal val="0.5"/>
                                          </p:val>
                                        </p:tav>
                                        <p:tav tm="100000">
                                          <p:val>
                                            <p:strVal val="#ppt_x"/>
                                          </p:val>
                                        </p:tav>
                                      </p:tavLst>
                                    </p:anim>
                                    <p:anim calcmode="lin" valueType="num">
                                      <p:cBhvr>
                                        <p:cTn id="46" dur="300" fill="hold"/>
                                        <p:tgtEl>
                                          <p:spTgt spid="20"/>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700"/>
                                  </p:stCondLst>
                                  <p:childTnLst>
                                    <p:animEffect transition="out" filter="fade">
                                      <p:cBhvr>
                                        <p:cTn id="48" dur="300" tmFilter="0, 0; .2, .5; .8, .5; 1, 0"/>
                                        <p:tgtEl>
                                          <p:spTgt spid="20"/>
                                        </p:tgtEl>
                                      </p:cBhvr>
                                    </p:animEffect>
                                    <p:animScale>
                                      <p:cBhvr>
                                        <p:cTn id="49" dur="150" autoRev="1" fill="hold"/>
                                        <p:tgtEl>
                                          <p:spTgt spid="20"/>
                                        </p:tgtEl>
                                      </p:cBhvr>
                                      <p:by x="105000" y="105000"/>
                                    </p:animScale>
                                  </p:childTnLst>
                                </p:cTn>
                              </p:par>
                              <p:par>
                                <p:cTn id="50" presetID="23" presetClass="entr" presetSubtype="528" fill="hold" grpId="0" nodeType="withEffect">
                                  <p:stCondLst>
                                    <p:cond delay="500"/>
                                  </p:stCondLst>
                                  <p:childTnLst>
                                    <p:set>
                                      <p:cBhvr>
                                        <p:cTn id="51" dur="1" fill="hold">
                                          <p:stCondLst>
                                            <p:cond delay="0"/>
                                          </p:stCondLst>
                                        </p:cTn>
                                        <p:tgtEl>
                                          <p:spTgt spid="8"/>
                                        </p:tgtEl>
                                        <p:attrNameLst>
                                          <p:attrName>style.visibility</p:attrName>
                                        </p:attrNameLst>
                                      </p:cBhvr>
                                      <p:to>
                                        <p:strVal val="visible"/>
                                      </p:to>
                                    </p:set>
                                    <p:anim calcmode="lin" valueType="num">
                                      <p:cBhvr>
                                        <p:cTn id="52" dur="300" fill="hold"/>
                                        <p:tgtEl>
                                          <p:spTgt spid="8"/>
                                        </p:tgtEl>
                                        <p:attrNameLst>
                                          <p:attrName>ppt_w</p:attrName>
                                        </p:attrNameLst>
                                      </p:cBhvr>
                                      <p:tavLst>
                                        <p:tav tm="0">
                                          <p:val>
                                            <p:fltVal val="0"/>
                                          </p:val>
                                        </p:tav>
                                        <p:tav tm="100000">
                                          <p:val>
                                            <p:strVal val="#ppt_w"/>
                                          </p:val>
                                        </p:tav>
                                      </p:tavLst>
                                    </p:anim>
                                    <p:anim calcmode="lin" valueType="num">
                                      <p:cBhvr>
                                        <p:cTn id="53" dur="300" fill="hold"/>
                                        <p:tgtEl>
                                          <p:spTgt spid="8"/>
                                        </p:tgtEl>
                                        <p:attrNameLst>
                                          <p:attrName>ppt_h</p:attrName>
                                        </p:attrNameLst>
                                      </p:cBhvr>
                                      <p:tavLst>
                                        <p:tav tm="0">
                                          <p:val>
                                            <p:fltVal val="0"/>
                                          </p:val>
                                        </p:tav>
                                        <p:tav tm="100000">
                                          <p:val>
                                            <p:strVal val="#ppt_h"/>
                                          </p:val>
                                        </p:tav>
                                      </p:tavLst>
                                    </p:anim>
                                    <p:anim calcmode="lin" valueType="num">
                                      <p:cBhvr>
                                        <p:cTn id="54" dur="300" fill="hold"/>
                                        <p:tgtEl>
                                          <p:spTgt spid="8"/>
                                        </p:tgtEl>
                                        <p:attrNameLst>
                                          <p:attrName>ppt_x</p:attrName>
                                        </p:attrNameLst>
                                      </p:cBhvr>
                                      <p:tavLst>
                                        <p:tav tm="0">
                                          <p:val>
                                            <p:fltVal val="0.5"/>
                                          </p:val>
                                        </p:tav>
                                        <p:tav tm="100000">
                                          <p:val>
                                            <p:strVal val="#ppt_x"/>
                                          </p:val>
                                        </p:tav>
                                      </p:tavLst>
                                    </p:anim>
                                    <p:anim calcmode="lin" valueType="num">
                                      <p:cBhvr>
                                        <p:cTn id="55" dur="300" fill="hold"/>
                                        <p:tgtEl>
                                          <p:spTgt spid="8"/>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800"/>
                                  </p:stCondLst>
                                  <p:childTnLst>
                                    <p:animEffect transition="out" filter="fade">
                                      <p:cBhvr>
                                        <p:cTn id="57" dur="300" tmFilter="0, 0; .2, .5; .8, .5; 1, 0"/>
                                        <p:tgtEl>
                                          <p:spTgt spid="8"/>
                                        </p:tgtEl>
                                      </p:cBhvr>
                                    </p:animEffect>
                                    <p:animScale>
                                      <p:cBhvr>
                                        <p:cTn id="58" dur="150" autoRev="1" fill="hold"/>
                                        <p:tgtEl>
                                          <p:spTgt spid="8"/>
                                        </p:tgtEl>
                                      </p:cBhvr>
                                      <p:by x="105000" y="105000"/>
                                    </p:animScale>
                                  </p:childTnLst>
                                </p:cTn>
                              </p:par>
                              <p:par>
                                <p:cTn id="59" presetID="23" presetClass="entr" presetSubtype="528" fill="hold" grpId="0" nodeType="withEffect">
                                  <p:stCondLst>
                                    <p:cond delay="600"/>
                                  </p:stCondLst>
                                  <p:childTnLst>
                                    <p:set>
                                      <p:cBhvr>
                                        <p:cTn id="60" dur="1" fill="hold">
                                          <p:stCondLst>
                                            <p:cond delay="0"/>
                                          </p:stCondLst>
                                        </p:cTn>
                                        <p:tgtEl>
                                          <p:spTgt spid="18"/>
                                        </p:tgtEl>
                                        <p:attrNameLst>
                                          <p:attrName>style.visibility</p:attrName>
                                        </p:attrNameLst>
                                      </p:cBhvr>
                                      <p:to>
                                        <p:strVal val="visible"/>
                                      </p:to>
                                    </p:set>
                                    <p:anim calcmode="lin" valueType="num">
                                      <p:cBhvr>
                                        <p:cTn id="61" dur="300" fill="hold"/>
                                        <p:tgtEl>
                                          <p:spTgt spid="18"/>
                                        </p:tgtEl>
                                        <p:attrNameLst>
                                          <p:attrName>ppt_w</p:attrName>
                                        </p:attrNameLst>
                                      </p:cBhvr>
                                      <p:tavLst>
                                        <p:tav tm="0">
                                          <p:val>
                                            <p:fltVal val="0"/>
                                          </p:val>
                                        </p:tav>
                                        <p:tav tm="100000">
                                          <p:val>
                                            <p:strVal val="#ppt_w"/>
                                          </p:val>
                                        </p:tav>
                                      </p:tavLst>
                                    </p:anim>
                                    <p:anim calcmode="lin" valueType="num">
                                      <p:cBhvr>
                                        <p:cTn id="62" dur="300" fill="hold"/>
                                        <p:tgtEl>
                                          <p:spTgt spid="18"/>
                                        </p:tgtEl>
                                        <p:attrNameLst>
                                          <p:attrName>ppt_h</p:attrName>
                                        </p:attrNameLst>
                                      </p:cBhvr>
                                      <p:tavLst>
                                        <p:tav tm="0">
                                          <p:val>
                                            <p:fltVal val="0"/>
                                          </p:val>
                                        </p:tav>
                                        <p:tav tm="100000">
                                          <p:val>
                                            <p:strVal val="#ppt_h"/>
                                          </p:val>
                                        </p:tav>
                                      </p:tavLst>
                                    </p:anim>
                                    <p:anim calcmode="lin" valueType="num">
                                      <p:cBhvr>
                                        <p:cTn id="63" dur="300" fill="hold"/>
                                        <p:tgtEl>
                                          <p:spTgt spid="18"/>
                                        </p:tgtEl>
                                        <p:attrNameLst>
                                          <p:attrName>ppt_x</p:attrName>
                                        </p:attrNameLst>
                                      </p:cBhvr>
                                      <p:tavLst>
                                        <p:tav tm="0">
                                          <p:val>
                                            <p:fltVal val="0.5"/>
                                          </p:val>
                                        </p:tav>
                                        <p:tav tm="100000">
                                          <p:val>
                                            <p:strVal val="#ppt_x"/>
                                          </p:val>
                                        </p:tav>
                                      </p:tavLst>
                                    </p:anim>
                                    <p:anim calcmode="lin" valueType="num">
                                      <p:cBhvr>
                                        <p:cTn id="64" dur="300" fill="hold"/>
                                        <p:tgtEl>
                                          <p:spTgt spid="18"/>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900"/>
                                  </p:stCondLst>
                                  <p:childTnLst>
                                    <p:animEffect transition="out" filter="fade">
                                      <p:cBhvr>
                                        <p:cTn id="66" dur="300" tmFilter="0, 0; .2, .5; .8, .5; 1, 0"/>
                                        <p:tgtEl>
                                          <p:spTgt spid="18"/>
                                        </p:tgtEl>
                                      </p:cBhvr>
                                    </p:animEffect>
                                    <p:animScale>
                                      <p:cBhvr>
                                        <p:cTn id="67" dur="150" autoRev="1" fill="hold"/>
                                        <p:tgtEl>
                                          <p:spTgt spid="18"/>
                                        </p:tgtEl>
                                      </p:cBhvr>
                                      <p:by x="105000" y="105000"/>
                                    </p:animScale>
                                  </p:childTnLst>
                                </p:cTn>
                              </p:par>
                              <p:par>
                                <p:cTn id="68" presetID="23" presetClass="entr" presetSubtype="528" fill="hold" grpId="0" nodeType="withEffect">
                                  <p:stCondLst>
                                    <p:cond delay="70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 calcmode="lin" valueType="num">
                                      <p:cBhvr>
                                        <p:cTn id="72" dur="300" fill="hold"/>
                                        <p:tgtEl>
                                          <p:spTgt spid="9"/>
                                        </p:tgtEl>
                                        <p:attrNameLst>
                                          <p:attrName>ppt_x</p:attrName>
                                        </p:attrNameLst>
                                      </p:cBhvr>
                                      <p:tavLst>
                                        <p:tav tm="0">
                                          <p:val>
                                            <p:fltVal val="0.5"/>
                                          </p:val>
                                        </p:tav>
                                        <p:tav tm="100000">
                                          <p:val>
                                            <p:strVal val="#ppt_x"/>
                                          </p:val>
                                        </p:tav>
                                      </p:tavLst>
                                    </p:anim>
                                    <p:anim calcmode="lin" valueType="num">
                                      <p:cBhvr>
                                        <p:cTn id="73" dur="300" fill="hold"/>
                                        <p:tgtEl>
                                          <p:spTgt spid="9"/>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000"/>
                                  </p:stCondLst>
                                  <p:childTnLst>
                                    <p:animEffect transition="out" filter="fade">
                                      <p:cBhvr>
                                        <p:cTn id="75" dur="300" tmFilter="0, 0; .2, .5; .8, .5; 1, 0"/>
                                        <p:tgtEl>
                                          <p:spTgt spid="9"/>
                                        </p:tgtEl>
                                      </p:cBhvr>
                                    </p:animEffect>
                                    <p:animScale>
                                      <p:cBhvr>
                                        <p:cTn id="76" dur="150" autoRev="1" fill="hold"/>
                                        <p:tgtEl>
                                          <p:spTgt spid="9"/>
                                        </p:tgtEl>
                                      </p:cBhvr>
                                      <p:by x="105000" y="105000"/>
                                    </p:animScale>
                                  </p:childTnLst>
                                </p:cTn>
                              </p:par>
                            </p:childTnLst>
                          </p:cTn>
                        </p:par>
                        <p:par>
                          <p:cTn id="77" fill="hold">
                            <p:stCondLst>
                              <p:cond delay="1300"/>
                            </p:stCondLst>
                            <p:childTnLst>
                              <p:par>
                                <p:cTn id="78" presetID="25" presetClass="entr" presetSubtype="0"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p:cTn id="80"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1"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82"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83" dur="1000" fill="hold"/>
                                        <p:tgtEl>
                                          <p:spTgt spid="11"/>
                                        </p:tgtEl>
                                        <p:attrNameLst>
                                          <p:attrName>ppt_h</p:attrName>
                                        </p:attrNameLst>
                                      </p:cBhvr>
                                      <p:tavLst>
                                        <p:tav tm="0">
                                          <p:val>
                                            <p:strVal val="#ppt_h"/>
                                          </p:val>
                                        </p:tav>
                                        <p:tav tm="100000">
                                          <p:val>
                                            <p:strVal val="#ppt_h"/>
                                          </p:val>
                                        </p:tav>
                                      </p:tavLst>
                                    </p:anim>
                                    <p:anim calcmode="lin" valueType="num">
                                      <p:cBhvr>
                                        <p:cTn id="84"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85"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86"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87" dur="1000" decel="50000">
                                          <p:stCondLst>
                                            <p:cond delay="0"/>
                                          </p:stCondLst>
                                        </p:cTn>
                                        <p:tgtEl>
                                          <p:spTgt spid="11"/>
                                        </p:tgtEl>
                                      </p:cBhvr>
                                    </p:animEffect>
                                  </p:childTnLst>
                                </p:cTn>
                              </p:par>
                            </p:childTnLst>
                          </p:cTn>
                        </p:par>
                        <p:par>
                          <p:cTn id="88" fill="hold">
                            <p:stCondLst>
                              <p:cond delay="2300"/>
                            </p:stCondLst>
                            <p:childTnLst>
                              <p:par>
                                <p:cTn id="89" presetID="14" presetClass="entr" presetSubtype="10" fill="hold" grpId="0" nodeType="afterEffect">
                                  <p:stCondLst>
                                    <p:cond delay="0"/>
                                  </p:stCondLst>
                                  <p:childTnLst>
                                    <p:set>
                                      <p:cBhvr>
                                        <p:cTn id="90" dur="1" fill="hold">
                                          <p:stCondLst>
                                            <p:cond delay="0"/>
                                          </p:stCondLst>
                                        </p:cTn>
                                        <p:tgtEl>
                                          <p:spTgt spid="10"/>
                                        </p:tgtEl>
                                        <p:attrNameLst>
                                          <p:attrName>style.visibility</p:attrName>
                                        </p:attrNameLst>
                                      </p:cBhvr>
                                      <p:to>
                                        <p:strVal val="visible"/>
                                      </p:to>
                                    </p:set>
                                    <p:animEffect transition="in" filter="randombar(horizontal)">
                                      <p:cBhvr>
                                        <p:cTn id="91" dur="500"/>
                                        <p:tgtEl>
                                          <p:spTgt spid="10"/>
                                        </p:tgtEl>
                                      </p:cBhvr>
                                    </p:animEffect>
                                  </p:childTnLst>
                                </p:cTn>
                              </p:par>
                              <p:par>
                                <p:cTn id="92" presetID="25" presetClass="entr" presetSubtype="0" fill="hold" grpId="0" nodeType="withEffect">
                                  <p:stCondLst>
                                    <p:cond delay="250"/>
                                  </p:stCondLst>
                                  <p:childTnLst>
                                    <p:set>
                                      <p:cBhvr>
                                        <p:cTn id="93" dur="1" fill="hold">
                                          <p:stCondLst>
                                            <p:cond delay="0"/>
                                          </p:stCondLst>
                                        </p:cTn>
                                        <p:tgtEl>
                                          <p:spTgt spid="13"/>
                                        </p:tgtEl>
                                        <p:attrNameLst>
                                          <p:attrName>style.visibility</p:attrName>
                                        </p:attrNameLst>
                                      </p:cBhvr>
                                      <p:to>
                                        <p:strVal val="visible"/>
                                      </p:to>
                                    </p:set>
                                    <p:anim calcmode="lin" valueType="num">
                                      <p:cBhvr>
                                        <p:cTn id="94"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95"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96"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97" dur="1000" fill="hold"/>
                                        <p:tgtEl>
                                          <p:spTgt spid="13"/>
                                        </p:tgtEl>
                                        <p:attrNameLst>
                                          <p:attrName>ppt_h</p:attrName>
                                        </p:attrNameLst>
                                      </p:cBhvr>
                                      <p:tavLst>
                                        <p:tav tm="0">
                                          <p:val>
                                            <p:strVal val="#ppt_h"/>
                                          </p:val>
                                        </p:tav>
                                        <p:tav tm="100000">
                                          <p:val>
                                            <p:strVal val="#ppt_h"/>
                                          </p:val>
                                        </p:tav>
                                      </p:tavLst>
                                    </p:anim>
                                    <p:anim calcmode="lin" valueType="num">
                                      <p:cBhvr>
                                        <p:cTn id="98"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99"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00"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01" dur="1000" decel="50000">
                                          <p:stCondLst>
                                            <p:cond delay="0"/>
                                          </p:stCondLst>
                                        </p:cTn>
                                        <p:tgtEl>
                                          <p:spTgt spid="13"/>
                                        </p:tgtEl>
                                      </p:cBhvr>
                                    </p:animEffect>
                                  </p:childTnLst>
                                </p:cTn>
                              </p:par>
                            </p:childTnLst>
                          </p:cTn>
                        </p:par>
                        <p:par>
                          <p:cTn id="102" fill="hold">
                            <p:stCondLst>
                              <p:cond delay="3550"/>
                            </p:stCondLst>
                            <p:childTnLst>
                              <p:par>
                                <p:cTn id="103" presetID="14" presetClass="entr" presetSubtype="10"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Effect transition="in" filter="randombar(horizontal)">
                                      <p:cBhvr>
                                        <p:cTn id="105" dur="500"/>
                                        <p:tgtEl>
                                          <p:spTgt spid="12"/>
                                        </p:tgtEl>
                                      </p:cBhvr>
                                    </p:animEffect>
                                  </p:childTnLst>
                                </p:cTn>
                              </p:par>
                              <p:par>
                                <p:cTn id="106" presetID="25" presetClass="entr" presetSubtype="0" fill="hold" grpId="0" nodeType="withEffect">
                                  <p:stCondLst>
                                    <p:cond delay="500"/>
                                  </p:stCondLst>
                                  <p:childTnLst>
                                    <p:set>
                                      <p:cBhvr>
                                        <p:cTn id="107" dur="1" fill="hold">
                                          <p:stCondLst>
                                            <p:cond delay="0"/>
                                          </p:stCondLst>
                                        </p:cTn>
                                        <p:tgtEl>
                                          <p:spTgt spid="15"/>
                                        </p:tgtEl>
                                        <p:attrNameLst>
                                          <p:attrName>style.visibility</p:attrName>
                                        </p:attrNameLst>
                                      </p:cBhvr>
                                      <p:to>
                                        <p:strVal val="visible"/>
                                      </p:to>
                                    </p:set>
                                    <p:anim calcmode="lin" valueType="num">
                                      <p:cBhvr>
                                        <p:cTn id="108"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09"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10"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11" dur="1000" fill="hold"/>
                                        <p:tgtEl>
                                          <p:spTgt spid="15"/>
                                        </p:tgtEl>
                                        <p:attrNameLst>
                                          <p:attrName>ppt_h</p:attrName>
                                        </p:attrNameLst>
                                      </p:cBhvr>
                                      <p:tavLst>
                                        <p:tav tm="0">
                                          <p:val>
                                            <p:strVal val="#ppt_h"/>
                                          </p:val>
                                        </p:tav>
                                        <p:tav tm="100000">
                                          <p:val>
                                            <p:strVal val="#ppt_h"/>
                                          </p:val>
                                        </p:tav>
                                      </p:tavLst>
                                    </p:anim>
                                    <p:anim calcmode="lin" valueType="num">
                                      <p:cBhvr>
                                        <p:cTn id="112"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13"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14"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15" dur="1000" decel="50000">
                                          <p:stCondLst>
                                            <p:cond delay="0"/>
                                          </p:stCondLst>
                                        </p:cTn>
                                        <p:tgtEl>
                                          <p:spTgt spid="15"/>
                                        </p:tgtEl>
                                      </p:cBhvr>
                                    </p:animEffect>
                                  </p:childTnLst>
                                </p:cTn>
                              </p:par>
                            </p:childTnLst>
                          </p:cTn>
                        </p:par>
                        <p:par>
                          <p:cTn id="116" fill="hold">
                            <p:stCondLst>
                              <p:cond delay="5050"/>
                            </p:stCondLst>
                            <p:childTnLst>
                              <p:par>
                                <p:cTn id="117" presetID="14" presetClass="entr" presetSubtype="10" fill="hold" grpId="0" nodeType="after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randombar(horizontal)">
                                      <p:cBhvr>
                                        <p:cTn id="119" dur="500"/>
                                        <p:tgtEl>
                                          <p:spTgt spid="14"/>
                                        </p:tgtEl>
                                      </p:cBhvr>
                                    </p:animEffect>
                                  </p:childTnLst>
                                </p:cTn>
                              </p:par>
                              <p:par>
                                <p:cTn id="120" presetID="25" presetClass="entr" presetSubtype="0" fill="hold" grpId="0" nodeType="withEffect">
                                  <p:stCondLst>
                                    <p:cond delay="750"/>
                                  </p:stCondLst>
                                  <p:childTnLst>
                                    <p:set>
                                      <p:cBhvr>
                                        <p:cTn id="121" dur="1" fill="hold">
                                          <p:stCondLst>
                                            <p:cond delay="0"/>
                                          </p:stCondLst>
                                        </p:cTn>
                                        <p:tgtEl>
                                          <p:spTgt spid="17"/>
                                        </p:tgtEl>
                                        <p:attrNameLst>
                                          <p:attrName>style.visibility</p:attrName>
                                        </p:attrNameLst>
                                      </p:cBhvr>
                                      <p:to>
                                        <p:strVal val="visible"/>
                                      </p:to>
                                    </p:set>
                                    <p:anim calcmode="lin" valueType="num">
                                      <p:cBhvr>
                                        <p:cTn id="122"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23"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24"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25" dur="1000" fill="hold"/>
                                        <p:tgtEl>
                                          <p:spTgt spid="17"/>
                                        </p:tgtEl>
                                        <p:attrNameLst>
                                          <p:attrName>ppt_h</p:attrName>
                                        </p:attrNameLst>
                                      </p:cBhvr>
                                      <p:tavLst>
                                        <p:tav tm="0">
                                          <p:val>
                                            <p:strVal val="#ppt_h"/>
                                          </p:val>
                                        </p:tav>
                                        <p:tav tm="100000">
                                          <p:val>
                                            <p:strVal val="#ppt_h"/>
                                          </p:val>
                                        </p:tav>
                                      </p:tavLst>
                                    </p:anim>
                                    <p:anim calcmode="lin" valueType="num">
                                      <p:cBhvr>
                                        <p:cTn id="126"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27"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28"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29" dur="1000" decel="50000">
                                          <p:stCondLst>
                                            <p:cond delay="0"/>
                                          </p:stCondLst>
                                        </p:cTn>
                                        <p:tgtEl>
                                          <p:spTgt spid="17"/>
                                        </p:tgtEl>
                                      </p:cBhvr>
                                    </p:animEffect>
                                  </p:childTnLst>
                                </p:cTn>
                              </p:par>
                            </p:childTnLst>
                          </p:cTn>
                        </p:par>
                        <p:par>
                          <p:cTn id="130" fill="hold">
                            <p:stCondLst>
                              <p:cond delay="6800"/>
                            </p:stCondLst>
                            <p:childTnLst>
                              <p:par>
                                <p:cTn id="131" presetID="14" presetClass="entr" presetSubtype="10" fill="hold" grpId="0" nodeType="after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randombar(horizontal)">
                                      <p:cBhvr>
                                        <p:cTn id="1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p:bldP spid="11" grpId="0"/>
      <p:bldP spid="12" grpId="0"/>
      <p:bldP spid="13" grpId="0"/>
      <p:bldP spid="14" grpId="0"/>
      <p:bldP spid="15" grpId="0"/>
      <p:bldP spid="16" grpId="0"/>
      <p:bldP spid="17" grpId="0"/>
      <p:bldP spid="18" grpId="0" animBg="1"/>
      <p:bldP spid="18" grpId="1" animBg="1"/>
      <p:bldP spid="19" grpId="0" animBg="1"/>
      <p:bldP spid="19" grpId="1" animBg="1"/>
      <p:bldP spid="20" grpId="0" animBg="1"/>
      <p:bldP spid="20"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1"/>
          <p:cNvSpPr>
            <a:spLocks noChangeArrowheads="1"/>
          </p:cNvSpPr>
          <p:nvPr/>
        </p:nvSpPr>
        <p:spPr bwMode="auto">
          <a:xfrm>
            <a:off x="1042988" y="1330261"/>
            <a:ext cx="1657350" cy="1241462"/>
          </a:xfrm>
          <a:prstGeom prst="rect">
            <a:avLst/>
          </a:prstGeom>
          <a:blipFill dpi="0" rotWithShape="1">
            <a:blip r:embed="rId3"/>
            <a:srcRect/>
            <a:stretch>
              <a:fillRect/>
            </a:stretch>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6" name="矩形 4"/>
          <p:cNvSpPr>
            <a:spLocks noChangeArrowheads="1"/>
          </p:cNvSpPr>
          <p:nvPr/>
        </p:nvSpPr>
        <p:spPr bwMode="auto">
          <a:xfrm>
            <a:off x="2843213" y="1330261"/>
            <a:ext cx="1657350" cy="1241462"/>
          </a:xfrm>
          <a:prstGeom prst="rect">
            <a:avLst/>
          </a:prstGeom>
          <a:blipFill dpi="0" rotWithShape="1">
            <a:blip r:embed="rId4"/>
            <a:srcRect/>
            <a:stretch>
              <a:fillRect/>
            </a:stretch>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7" name="矩形 7"/>
          <p:cNvSpPr>
            <a:spLocks noChangeArrowheads="1"/>
          </p:cNvSpPr>
          <p:nvPr/>
        </p:nvSpPr>
        <p:spPr bwMode="auto">
          <a:xfrm>
            <a:off x="6442086" y="1330261"/>
            <a:ext cx="1655763" cy="1241462"/>
          </a:xfrm>
          <a:prstGeom prst="rect">
            <a:avLst/>
          </a:prstGeom>
          <a:blipFill dpi="0" rotWithShape="1">
            <a:blip r:embed="rId5"/>
            <a:srcRect/>
            <a:stretch>
              <a:fillRect/>
            </a:stretch>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8" name="矩形 9"/>
          <p:cNvSpPr>
            <a:spLocks noChangeArrowheads="1"/>
          </p:cNvSpPr>
          <p:nvPr/>
        </p:nvSpPr>
        <p:spPr bwMode="auto">
          <a:xfrm>
            <a:off x="4641851" y="1330261"/>
            <a:ext cx="1657350" cy="1241462"/>
          </a:xfrm>
          <a:prstGeom prst="rect">
            <a:avLst/>
          </a:prstGeom>
          <a:blipFill dpi="0" rotWithShape="1">
            <a:blip r:embed="rId6"/>
            <a:srcRect/>
            <a:stretch>
              <a:fillRect/>
            </a:stretch>
          </a:blipFill>
          <a:ln>
            <a:noFill/>
          </a:ln>
          <a:extLst/>
        </p:spPr>
        <p:txBody>
          <a:bodyPr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endParaRPr lang="zh-CN" altLang="en-US" sz="1180">
              <a:solidFill>
                <a:srgbClr val="FFFFFF"/>
              </a:solidFill>
              <a:latin typeface="微软雅黑" panose="020B0503020204020204" pitchFamily="34" charset="-122"/>
            </a:endParaRPr>
          </a:p>
        </p:txBody>
      </p:sp>
      <p:sp>
        <p:nvSpPr>
          <p:cNvPr id="9" name="TextBox 15"/>
          <p:cNvSpPr txBox="1">
            <a:spLocks noChangeArrowheads="1"/>
          </p:cNvSpPr>
          <p:nvPr/>
        </p:nvSpPr>
        <p:spPr bwMode="auto">
          <a:xfrm>
            <a:off x="2654300" y="3813246"/>
            <a:ext cx="3835400" cy="370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1629" tIns="40815" rIns="81629" bIns="40815"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a:r>
              <a:rPr lang="zh-CN" altLang="en-US" b="1" dirty="0">
                <a:solidFill>
                  <a:srgbClr val="00518C"/>
                </a:solidFill>
                <a:latin typeface="微软雅黑" panose="020B0503020204020204" pitchFamily="34" charset="-122"/>
              </a:rPr>
              <a:t>注明内容重要或说明情况</a:t>
            </a:r>
          </a:p>
        </p:txBody>
      </p:sp>
      <p:sp>
        <p:nvSpPr>
          <p:cNvPr id="11" name="矩形 10"/>
          <p:cNvSpPr/>
          <p:nvPr/>
        </p:nvSpPr>
        <p:spPr bwMode="auto">
          <a:xfrm>
            <a:off x="1187457" y="2449122"/>
            <a:ext cx="1368425" cy="1095058"/>
          </a:xfrm>
          <a:prstGeom prst="rect">
            <a:avLst/>
          </a:prstGeom>
          <a:solidFill>
            <a:schemeClr val="accent2">
              <a:alpha val="85000"/>
            </a:schemeClr>
          </a:solidFill>
          <a:ln>
            <a:noFill/>
          </a:ln>
          <a:effectLst/>
        </p:spPr>
        <p:txBody>
          <a:bodyPr lIns="81629" tIns="40815" rIns="81629" bIns="40815" anchor="ctr"/>
          <a:lstStyle/>
          <a:p>
            <a:pPr algn="ctr">
              <a:lnSpc>
                <a:spcPct val="130000"/>
              </a:lnSpc>
              <a:defRPr/>
            </a:pPr>
            <a:r>
              <a:rPr lang="zh-CN" altLang="en-US" sz="1100" b="1" dirty="0">
                <a:solidFill>
                  <a:srgbClr val="F8F8F8"/>
                </a:solidFill>
                <a:latin typeface="微软雅黑" panose="020B0503020204020204" pitchFamily="34" charset="-122"/>
                <a:ea typeface="微软雅黑" panose="020B0503020204020204" pitchFamily="34" charset="-122"/>
              </a:rPr>
              <a:t>添加文字内容</a:t>
            </a:r>
            <a:endParaRPr lang="en-US" altLang="zh-CN" sz="11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100" b="1" dirty="0">
                <a:solidFill>
                  <a:srgbClr val="F8F8F8"/>
                </a:solidFill>
                <a:latin typeface="微软雅黑" panose="020B0503020204020204" pitchFamily="34" charset="-122"/>
                <a:ea typeface="微软雅黑" panose="020B0503020204020204" pitchFamily="34" charset="-122"/>
              </a:rPr>
              <a:t>说明内容情况</a:t>
            </a:r>
            <a:endParaRPr lang="en-US" altLang="zh-CN" sz="11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100" b="1" dirty="0">
                <a:solidFill>
                  <a:srgbClr val="F8F8F8"/>
                </a:solidFill>
                <a:latin typeface="微软雅黑" panose="020B0503020204020204" pitchFamily="34" charset="-122"/>
                <a:ea typeface="微软雅黑" panose="020B0503020204020204" pitchFamily="34" charset="-122"/>
              </a:rPr>
              <a:t>以完成的项目</a:t>
            </a:r>
            <a:endParaRPr lang="en-US" altLang="zh-CN" sz="1100" b="1" dirty="0">
              <a:solidFill>
                <a:srgbClr val="F8F8F8"/>
              </a:solidFill>
              <a:latin typeface="微软雅黑" panose="020B0503020204020204" pitchFamily="34" charset="-122"/>
              <a:ea typeface="微软雅黑" panose="020B0503020204020204" pitchFamily="34" charset="-122"/>
            </a:endParaRPr>
          </a:p>
        </p:txBody>
      </p:sp>
      <p:sp>
        <p:nvSpPr>
          <p:cNvPr id="12" name="矩形 11"/>
          <p:cNvSpPr/>
          <p:nvPr/>
        </p:nvSpPr>
        <p:spPr bwMode="auto">
          <a:xfrm>
            <a:off x="2987686" y="2449122"/>
            <a:ext cx="1368425" cy="1095058"/>
          </a:xfrm>
          <a:prstGeom prst="rect">
            <a:avLst/>
          </a:prstGeom>
          <a:solidFill>
            <a:schemeClr val="accent1">
              <a:alpha val="85000"/>
            </a:schemeClr>
          </a:solidFill>
          <a:ln>
            <a:noFill/>
          </a:ln>
          <a:effectLst/>
        </p:spPr>
        <p:txBody>
          <a:bodyPr lIns="81629" tIns="40815" rIns="81629" bIns="40815" anchor="ctr"/>
          <a:lstStyle/>
          <a:p>
            <a:pPr algn="ctr">
              <a:lnSpc>
                <a:spcPct val="130000"/>
              </a:lnSpc>
              <a:defRPr/>
            </a:pPr>
            <a:r>
              <a:rPr lang="zh-CN" altLang="en-US" sz="1100" b="1" dirty="0">
                <a:solidFill>
                  <a:srgbClr val="F8F8F8"/>
                </a:solidFill>
                <a:latin typeface="微软雅黑" panose="020B0503020204020204" pitchFamily="34" charset="-122"/>
                <a:ea typeface="微软雅黑" panose="020B0503020204020204" pitchFamily="34" charset="-122"/>
              </a:rPr>
              <a:t>添加文字内容</a:t>
            </a:r>
            <a:endParaRPr lang="en-US" altLang="zh-CN" sz="11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100" b="1" dirty="0">
                <a:solidFill>
                  <a:srgbClr val="F8F8F8"/>
                </a:solidFill>
                <a:latin typeface="微软雅黑" panose="020B0503020204020204" pitchFamily="34" charset="-122"/>
                <a:ea typeface="微软雅黑" panose="020B0503020204020204" pitchFamily="34" charset="-122"/>
              </a:rPr>
              <a:t>说明内容情况</a:t>
            </a:r>
            <a:endParaRPr lang="en-US" altLang="zh-CN" sz="11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100" b="1" dirty="0">
                <a:solidFill>
                  <a:srgbClr val="F8F8F8"/>
                </a:solidFill>
                <a:latin typeface="微软雅黑" panose="020B0503020204020204" pitchFamily="34" charset="-122"/>
                <a:ea typeface="微软雅黑" panose="020B0503020204020204" pitchFamily="34" charset="-122"/>
              </a:rPr>
              <a:t>以完成的项目</a:t>
            </a:r>
            <a:endParaRPr lang="en-US" altLang="zh-CN" sz="1100" b="1" dirty="0">
              <a:solidFill>
                <a:srgbClr val="F8F8F8"/>
              </a:solidFill>
              <a:latin typeface="微软雅黑" panose="020B0503020204020204" pitchFamily="34" charset="-122"/>
              <a:ea typeface="微软雅黑" panose="020B0503020204020204" pitchFamily="34" charset="-122"/>
            </a:endParaRPr>
          </a:p>
        </p:txBody>
      </p:sp>
      <p:sp>
        <p:nvSpPr>
          <p:cNvPr id="13" name="矩形 12"/>
          <p:cNvSpPr/>
          <p:nvPr/>
        </p:nvSpPr>
        <p:spPr bwMode="auto">
          <a:xfrm>
            <a:off x="6584961" y="2449122"/>
            <a:ext cx="1368425" cy="1095058"/>
          </a:xfrm>
          <a:prstGeom prst="rect">
            <a:avLst/>
          </a:prstGeom>
          <a:solidFill>
            <a:schemeClr val="accent1">
              <a:alpha val="85000"/>
            </a:schemeClr>
          </a:solidFill>
          <a:ln>
            <a:noFill/>
          </a:ln>
          <a:effectLst/>
        </p:spPr>
        <p:txBody>
          <a:bodyPr lIns="81629" tIns="40815" rIns="81629" bIns="40815" anchor="ctr"/>
          <a:lstStyle/>
          <a:p>
            <a:pPr algn="ctr">
              <a:lnSpc>
                <a:spcPct val="130000"/>
              </a:lnSpc>
              <a:defRPr/>
            </a:pPr>
            <a:r>
              <a:rPr lang="zh-CN" altLang="en-US" sz="1100" b="1" dirty="0">
                <a:solidFill>
                  <a:srgbClr val="F8F8F8"/>
                </a:solidFill>
                <a:latin typeface="微软雅黑" panose="020B0503020204020204" pitchFamily="34" charset="-122"/>
                <a:ea typeface="微软雅黑" panose="020B0503020204020204" pitchFamily="34" charset="-122"/>
              </a:rPr>
              <a:t>添加文字内容</a:t>
            </a:r>
            <a:endParaRPr lang="en-US" altLang="zh-CN" sz="11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100" b="1" dirty="0">
                <a:solidFill>
                  <a:srgbClr val="F8F8F8"/>
                </a:solidFill>
                <a:latin typeface="微软雅黑" panose="020B0503020204020204" pitchFamily="34" charset="-122"/>
                <a:ea typeface="微软雅黑" panose="020B0503020204020204" pitchFamily="34" charset="-122"/>
              </a:rPr>
              <a:t>说明内容情况</a:t>
            </a:r>
            <a:endParaRPr lang="en-US" altLang="zh-CN" sz="11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100" b="1" dirty="0">
                <a:solidFill>
                  <a:srgbClr val="F8F8F8"/>
                </a:solidFill>
                <a:latin typeface="微软雅黑" panose="020B0503020204020204" pitchFamily="34" charset="-122"/>
                <a:ea typeface="微软雅黑" panose="020B0503020204020204" pitchFamily="34" charset="-122"/>
              </a:rPr>
              <a:t>以完成的项目</a:t>
            </a:r>
            <a:endParaRPr lang="en-US" altLang="zh-CN" sz="1100" b="1" dirty="0">
              <a:solidFill>
                <a:srgbClr val="F8F8F8"/>
              </a:solidFill>
              <a:latin typeface="微软雅黑" panose="020B0503020204020204" pitchFamily="34" charset="-122"/>
              <a:ea typeface="微软雅黑" panose="020B0503020204020204" pitchFamily="34" charset="-122"/>
            </a:endParaRPr>
          </a:p>
        </p:txBody>
      </p:sp>
      <p:sp>
        <p:nvSpPr>
          <p:cNvPr id="14" name="矩形 13"/>
          <p:cNvSpPr/>
          <p:nvPr/>
        </p:nvSpPr>
        <p:spPr bwMode="auto">
          <a:xfrm>
            <a:off x="4786324" y="2449122"/>
            <a:ext cx="1368425" cy="1095058"/>
          </a:xfrm>
          <a:prstGeom prst="rect">
            <a:avLst/>
          </a:prstGeom>
          <a:solidFill>
            <a:schemeClr val="accent2">
              <a:alpha val="85000"/>
            </a:schemeClr>
          </a:solidFill>
          <a:ln>
            <a:noFill/>
          </a:ln>
          <a:effectLst/>
        </p:spPr>
        <p:txBody>
          <a:bodyPr lIns="81629" tIns="40815" rIns="81629" bIns="40815" anchor="ctr"/>
          <a:lstStyle/>
          <a:p>
            <a:pPr algn="ctr">
              <a:lnSpc>
                <a:spcPct val="130000"/>
              </a:lnSpc>
              <a:defRPr/>
            </a:pPr>
            <a:r>
              <a:rPr lang="zh-CN" altLang="en-US" sz="1100" b="1" dirty="0">
                <a:solidFill>
                  <a:srgbClr val="F8F8F8"/>
                </a:solidFill>
                <a:latin typeface="微软雅黑" panose="020B0503020204020204" pitchFamily="34" charset="-122"/>
                <a:ea typeface="微软雅黑" panose="020B0503020204020204" pitchFamily="34" charset="-122"/>
              </a:rPr>
              <a:t>添加文字内容</a:t>
            </a:r>
            <a:endParaRPr lang="en-US" altLang="zh-CN" sz="11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100" b="1" dirty="0">
                <a:solidFill>
                  <a:srgbClr val="F8F8F8"/>
                </a:solidFill>
                <a:latin typeface="微软雅黑" panose="020B0503020204020204" pitchFamily="34" charset="-122"/>
                <a:ea typeface="微软雅黑" panose="020B0503020204020204" pitchFamily="34" charset="-122"/>
              </a:rPr>
              <a:t>说明内容情况</a:t>
            </a:r>
            <a:endParaRPr lang="en-US" altLang="zh-CN" sz="1100" b="1" dirty="0">
              <a:solidFill>
                <a:srgbClr val="F8F8F8"/>
              </a:solidFill>
              <a:latin typeface="微软雅黑" panose="020B0503020204020204" pitchFamily="34" charset="-122"/>
              <a:ea typeface="微软雅黑" panose="020B0503020204020204" pitchFamily="34" charset="-122"/>
            </a:endParaRPr>
          </a:p>
          <a:p>
            <a:pPr algn="ctr">
              <a:lnSpc>
                <a:spcPct val="130000"/>
              </a:lnSpc>
              <a:defRPr/>
            </a:pPr>
            <a:r>
              <a:rPr lang="zh-CN" altLang="en-US" sz="1100" b="1" dirty="0">
                <a:solidFill>
                  <a:srgbClr val="F8F8F8"/>
                </a:solidFill>
                <a:latin typeface="微软雅黑" panose="020B0503020204020204" pitchFamily="34" charset="-122"/>
                <a:ea typeface="微软雅黑" panose="020B0503020204020204" pitchFamily="34" charset="-122"/>
              </a:rPr>
              <a:t>以完成的项目</a:t>
            </a:r>
            <a:endParaRPr lang="en-US" altLang="zh-CN" sz="1100" b="1" dirty="0">
              <a:solidFill>
                <a:srgbClr val="F8F8F8"/>
              </a:solidFill>
              <a:latin typeface="微软雅黑" panose="020B0503020204020204" pitchFamily="34" charset="-122"/>
              <a:ea typeface="微软雅黑" panose="020B0503020204020204" pitchFamily="34" charset="-122"/>
            </a:endParaRPr>
          </a:p>
        </p:txBody>
      </p:sp>
      <p:sp>
        <p:nvSpPr>
          <p:cNvPr id="3" name="标题 2"/>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
        <p:nvSpPr>
          <p:cNvPr id="17" name="矩形 47"/>
          <p:cNvSpPr>
            <a:spLocks noChangeArrowheads="1"/>
          </p:cNvSpPr>
          <p:nvPr/>
        </p:nvSpPr>
        <p:spPr bwMode="auto">
          <a:xfrm>
            <a:off x="1026329" y="4227938"/>
            <a:ext cx="7106841"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30000"/>
              </a:lnSpc>
              <a:spcBef>
                <a:spcPct val="0"/>
              </a:spcBef>
              <a:buFont typeface="Arial" panose="020B0604020202020204" pitchFamily="34" charset="0"/>
              <a:buNone/>
            </a:pPr>
            <a:r>
              <a:rPr lang="zh-CN" altLang="en-US" sz="1050" dirty="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图表的综合描述说明，在此录入上述图表的综合描述说明。</a:t>
            </a:r>
            <a:endParaRPr lang="zh-CN" altLang="en-US" sz="1350" dirty="0">
              <a:solidFill>
                <a:srgbClr val="08080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75395419"/>
      </p:ext>
    </p:extLst>
  </p:cSld>
  <p:clrMapOvr>
    <a:masterClrMapping/>
  </p:clrMapOvr>
  <p:transition spd="slow"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250" fill="hold"/>
                                        <p:tgtEl>
                                          <p:spTgt spid="5"/>
                                        </p:tgtEl>
                                        <p:attrNameLst>
                                          <p:attrName>ppt_x</p:attrName>
                                        </p:attrNameLst>
                                      </p:cBhvr>
                                      <p:tavLst>
                                        <p:tav tm="0">
                                          <p:val>
                                            <p:strVal val="0-#ppt_w/2"/>
                                          </p:val>
                                        </p:tav>
                                        <p:tav tm="100000">
                                          <p:val>
                                            <p:strVal val="#ppt_x"/>
                                          </p:val>
                                        </p:tav>
                                      </p:tavLst>
                                    </p:anim>
                                    <p:anim calcmode="lin" valueType="num">
                                      <p:cBhvr additive="base">
                                        <p:cTn id="8" dur="12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250" fill="hold"/>
                                        <p:tgtEl>
                                          <p:spTgt spid="6"/>
                                        </p:tgtEl>
                                        <p:attrNameLst>
                                          <p:attrName>ppt_x</p:attrName>
                                        </p:attrNameLst>
                                      </p:cBhvr>
                                      <p:tavLst>
                                        <p:tav tm="0">
                                          <p:val>
                                            <p:strVal val="0-#ppt_w/2"/>
                                          </p:val>
                                        </p:tav>
                                        <p:tav tm="100000">
                                          <p:val>
                                            <p:strVal val="#ppt_x"/>
                                          </p:val>
                                        </p:tav>
                                      </p:tavLst>
                                    </p:anim>
                                    <p:anim calcmode="lin" valueType="num">
                                      <p:cBhvr additive="base">
                                        <p:cTn id="12" dur="125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250" fill="hold"/>
                                        <p:tgtEl>
                                          <p:spTgt spid="8"/>
                                        </p:tgtEl>
                                        <p:attrNameLst>
                                          <p:attrName>ppt_x</p:attrName>
                                        </p:attrNameLst>
                                      </p:cBhvr>
                                      <p:tavLst>
                                        <p:tav tm="0">
                                          <p:val>
                                            <p:strVal val="0-#ppt_w/2"/>
                                          </p:val>
                                        </p:tav>
                                        <p:tav tm="100000">
                                          <p:val>
                                            <p:strVal val="#ppt_x"/>
                                          </p:val>
                                        </p:tav>
                                      </p:tavLst>
                                    </p:anim>
                                    <p:anim calcmode="lin" valueType="num">
                                      <p:cBhvr additive="base">
                                        <p:cTn id="16" dur="125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250" fill="hold"/>
                                        <p:tgtEl>
                                          <p:spTgt spid="7"/>
                                        </p:tgtEl>
                                        <p:attrNameLst>
                                          <p:attrName>ppt_x</p:attrName>
                                        </p:attrNameLst>
                                      </p:cBhvr>
                                      <p:tavLst>
                                        <p:tav tm="0">
                                          <p:val>
                                            <p:strVal val="0-#ppt_w/2"/>
                                          </p:val>
                                        </p:tav>
                                        <p:tav tm="100000">
                                          <p:val>
                                            <p:strVal val="#ppt_x"/>
                                          </p:val>
                                        </p:tav>
                                      </p:tavLst>
                                    </p:anim>
                                    <p:anim calcmode="lin" valueType="num">
                                      <p:cBhvr additive="base">
                                        <p:cTn id="20" dur="125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2" presetClass="entr" presetSubtype="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1250" fill="hold"/>
                                        <p:tgtEl>
                                          <p:spTgt spid="11"/>
                                        </p:tgtEl>
                                        <p:attrNameLst>
                                          <p:attrName>ppt_x</p:attrName>
                                        </p:attrNameLst>
                                      </p:cBhvr>
                                      <p:tavLst>
                                        <p:tav tm="0">
                                          <p:val>
                                            <p:strVal val="1+#ppt_w/2"/>
                                          </p:val>
                                        </p:tav>
                                        <p:tav tm="100000">
                                          <p:val>
                                            <p:strVal val="#ppt_x"/>
                                          </p:val>
                                        </p:tav>
                                      </p:tavLst>
                                    </p:anim>
                                    <p:anim calcmode="lin" valueType="num">
                                      <p:cBhvr additive="base">
                                        <p:cTn id="25" dur="1250" fill="hold"/>
                                        <p:tgtEl>
                                          <p:spTgt spid="11"/>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1250" fill="hold"/>
                                        <p:tgtEl>
                                          <p:spTgt spid="12"/>
                                        </p:tgtEl>
                                        <p:attrNameLst>
                                          <p:attrName>ppt_x</p:attrName>
                                        </p:attrNameLst>
                                      </p:cBhvr>
                                      <p:tavLst>
                                        <p:tav tm="0">
                                          <p:val>
                                            <p:strVal val="1+#ppt_w/2"/>
                                          </p:val>
                                        </p:tav>
                                        <p:tav tm="100000">
                                          <p:val>
                                            <p:strVal val="#ppt_x"/>
                                          </p:val>
                                        </p:tav>
                                      </p:tavLst>
                                    </p:anim>
                                    <p:anim calcmode="lin" valueType="num">
                                      <p:cBhvr additive="base">
                                        <p:cTn id="29" dur="1250" fill="hold"/>
                                        <p:tgtEl>
                                          <p:spTgt spid="12"/>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1250" fill="hold"/>
                                        <p:tgtEl>
                                          <p:spTgt spid="13"/>
                                        </p:tgtEl>
                                        <p:attrNameLst>
                                          <p:attrName>ppt_x</p:attrName>
                                        </p:attrNameLst>
                                      </p:cBhvr>
                                      <p:tavLst>
                                        <p:tav tm="0">
                                          <p:val>
                                            <p:strVal val="1+#ppt_w/2"/>
                                          </p:val>
                                        </p:tav>
                                        <p:tav tm="100000">
                                          <p:val>
                                            <p:strVal val="#ppt_x"/>
                                          </p:val>
                                        </p:tav>
                                      </p:tavLst>
                                    </p:anim>
                                    <p:anim calcmode="lin" valueType="num">
                                      <p:cBhvr additive="base">
                                        <p:cTn id="33" dur="1250" fill="hold"/>
                                        <p:tgtEl>
                                          <p:spTgt spid="1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1250" fill="hold"/>
                                        <p:tgtEl>
                                          <p:spTgt spid="14"/>
                                        </p:tgtEl>
                                        <p:attrNameLst>
                                          <p:attrName>ppt_x</p:attrName>
                                        </p:attrNameLst>
                                      </p:cBhvr>
                                      <p:tavLst>
                                        <p:tav tm="0">
                                          <p:val>
                                            <p:strVal val="1+#ppt_w/2"/>
                                          </p:val>
                                        </p:tav>
                                        <p:tav tm="100000">
                                          <p:val>
                                            <p:strVal val="#ppt_x"/>
                                          </p:val>
                                        </p:tav>
                                      </p:tavLst>
                                    </p:anim>
                                    <p:anim calcmode="lin" valueType="num">
                                      <p:cBhvr additive="base">
                                        <p:cTn id="37" dur="1250" fill="hold"/>
                                        <p:tgtEl>
                                          <p:spTgt spid="14"/>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9"/>
                                        </p:tgtEl>
                                        <p:attrNameLst>
                                          <p:attrName>ppt_y</p:attrName>
                                        </p:attrNameLst>
                                      </p:cBhvr>
                                      <p:tavLst>
                                        <p:tav tm="0">
                                          <p:val>
                                            <p:strVal val="#ppt_y"/>
                                          </p:val>
                                        </p:tav>
                                        <p:tav tm="100000">
                                          <p:val>
                                            <p:strVal val="#ppt_y"/>
                                          </p:val>
                                        </p:tav>
                                      </p:tavLst>
                                    </p:anim>
                                    <p:anim calcmode="lin" valueType="num">
                                      <p:cBhvr>
                                        <p:cTn id="4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9"/>
                                        </p:tgtEl>
                                      </p:cBhvr>
                                    </p:animEffect>
                                  </p:childTnLst>
                                </p:cTn>
                              </p:par>
                            </p:childTnLst>
                          </p:cTn>
                        </p:par>
                        <p:par>
                          <p:cTn id="46" fill="hold">
                            <p:stCondLst>
                              <p:cond delay="3500"/>
                            </p:stCondLst>
                            <p:childTnLst>
                              <p:par>
                                <p:cTn id="47" presetID="16" presetClass="entr" presetSubtype="37"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p:cBhvr>
                                        <p:cTn id="4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1" grpId="0" animBg="1"/>
      <p:bldP spid="12" grpId="0" animBg="1"/>
      <p:bldP spid="13" grpId="0" animBg="1"/>
      <p:bldP spid="14" grpId="0" animBg="1"/>
      <p:bldP spid="17"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218026" y="1474616"/>
            <a:ext cx="2752869" cy="2753319"/>
            <a:chOff x="3218020" y="2137420"/>
            <a:chExt cx="2752869" cy="2753319"/>
          </a:xfrm>
        </p:grpSpPr>
        <p:sp>
          <p:nvSpPr>
            <p:cNvPr id="10"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1"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2"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3"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4" name="椭圆 13"/>
            <p:cNvSpPr/>
            <p:nvPr/>
          </p:nvSpPr>
          <p:spPr>
            <a:xfrm>
              <a:off x="4268518" y="3214227"/>
              <a:ext cx="651872" cy="651872"/>
            </a:xfrm>
            <a:prstGeom prst="ellipse">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5" name="TextBox 34"/>
            <p:cNvSpPr txBox="1"/>
            <p:nvPr/>
          </p:nvSpPr>
          <p:spPr>
            <a:xfrm>
              <a:off x="4355976" y="3401664"/>
              <a:ext cx="477644" cy="246221"/>
            </a:xfrm>
            <a:prstGeom prst="rect">
              <a:avLst/>
            </a:prstGeom>
            <a:noFill/>
          </p:spPr>
          <p:txBody>
            <a:bodyPr wrap="square" lIns="0" tIns="0" rIns="0" bIns="0" rtlCol="0">
              <a:spAutoFit/>
            </a:bodyPr>
            <a:lstStyle/>
            <a:p>
              <a:pPr algn="ctr"/>
              <a:r>
                <a:rPr lang="zh-CN" altLang="en-US" sz="1600" b="1" dirty="0">
                  <a:solidFill>
                    <a:schemeClr val="accent1"/>
                  </a:solidFill>
                  <a:latin typeface="微软雅黑" pitchFamily="34" charset="-122"/>
                  <a:ea typeface="微软雅黑" pitchFamily="34" charset="-122"/>
                </a:rPr>
                <a:t>标题</a:t>
              </a:r>
            </a:p>
          </p:txBody>
        </p:sp>
        <p:sp>
          <p:nvSpPr>
            <p:cNvPr id="16" name="TextBox 35"/>
            <p:cNvSpPr txBox="1"/>
            <p:nvPr/>
          </p:nvSpPr>
          <p:spPr>
            <a:xfrm>
              <a:off x="3491880" y="2569468"/>
              <a:ext cx="884467" cy="615553"/>
            </a:xfrm>
            <a:prstGeom prst="rect">
              <a:avLst/>
            </a:prstGeom>
            <a:no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内容</a:t>
              </a:r>
            </a:p>
          </p:txBody>
        </p:sp>
        <p:sp>
          <p:nvSpPr>
            <p:cNvPr id="17" name="TextBox 36"/>
            <p:cNvSpPr txBox="1"/>
            <p:nvPr/>
          </p:nvSpPr>
          <p:spPr>
            <a:xfrm>
              <a:off x="4784238" y="2569468"/>
              <a:ext cx="815013" cy="615553"/>
            </a:xfrm>
            <a:prstGeom prst="rect">
              <a:avLst/>
            </a:prstGeom>
            <a:no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内容</a:t>
              </a:r>
            </a:p>
          </p:txBody>
        </p:sp>
        <p:sp>
          <p:nvSpPr>
            <p:cNvPr id="18" name="TextBox 37"/>
            <p:cNvSpPr txBox="1"/>
            <p:nvPr/>
          </p:nvSpPr>
          <p:spPr>
            <a:xfrm>
              <a:off x="3590936" y="3907518"/>
              <a:ext cx="812459" cy="615553"/>
            </a:xfrm>
            <a:prstGeom prst="rect">
              <a:avLst/>
            </a:prstGeom>
            <a:no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内容</a:t>
              </a:r>
            </a:p>
          </p:txBody>
        </p:sp>
        <p:sp>
          <p:nvSpPr>
            <p:cNvPr id="19" name="TextBox 38"/>
            <p:cNvSpPr txBox="1"/>
            <p:nvPr/>
          </p:nvSpPr>
          <p:spPr>
            <a:xfrm>
              <a:off x="4881641" y="3907518"/>
              <a:ext cx="770479" cy="615553"/>
            </a:xfrm>
            <a:prstGeom prst="rect">
              <a:avLst/>
            </a:prstGeom>
            <a:no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内容</a:t>
              </a:r>
            </a:p>
          </p:txBody>
        </p:sp>
        <p:sp>
          <p:nvSpPr>
            <p:cNvPr id="20" name="椭圆 19"/>
            <p:cNvSpPr/>
            <p:nvPr/>
          </p:nvSpPr>
          <p:spPr>
            <a:xfrm>
              <a:off x="4305758" y="3251467"/>
              <a:ext cx="577392" cy="577392"/>
            </a:xfrm>
            <a:prstGeom prst="ellipse">
              <a:avLst/>
            </a:prstGeom>
            <a:no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2" name="标题 1"/>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
        <p:nvSpPr>
          <p:cNvPr id="21" name="TextBox 11"/>
          <p:cNvSpPr txBox="1">
            <a:spLocks noChangeArrowheads="1"/>
          </p:cNvSpPr>
          <p:nvPr/>
        </p:nvSpPr>
        <p:spPr bwMode="auto">
          <a:xfrm flipH="1">
            <a:off x="899824" y="1860130"/>
            <a:ext cx="2088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22" name="TextBox 11"/>
          <p:cNvSpPr txBox="1">
            <a:spLocks noChangeArrowheads="1"/>
          </p:cNvSpPr>
          <p:nvPr/>
        </p:nvSpPr>
        <p:spPr bwMode="auto">
          <a:xfrm flipH="1">
            <a:off x="899825" y="1565381"/>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23" name="TextBox 11"/>
          <p:cNvSpPr txBox="1">
            <a:spLocks noChangeArrowheads="1"/>
          </p:cNvSpPr>
          <p:nvPr/>
        </p:nvSpPr>
        <p:spPr bwMode="auto">
          <a:xfrm flipH="1">
            <a:off x="899824" y="3404983"/>
            <a:ext cx="2088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24" name="TextBox 11"/>
          <p:cNvSpPr txBox="1">
            <a:spLocks noChangeArrowheads="1"/>
          </p:cNvSpPr>
          <p:nvPr/>
        </p:nvSpPr>
        <p:spPr bwMode="auto">
          <a:xfrm flipH="1">
            <a:off x="899825" y="3110235"/>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25" name="TextBox 11"/>
          <p:cNvSpPr txBox="1">
            <a:spLocks noChangeArrowheads="1"/>
          </p:cNvSpPr>
          <p:nvPr/>
        </p:nvSpPr>
        <p:spPr bwMode="auto">
          <a:xfrm flipH="1">
            <a:off x="6273015" y="1860130"/>
            <a:ext cx="2088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26" name="TextBox 11"/>
          <p:cNvSpPr txBox="1">
            <a:spLocks noChangeArrowheads="1"/>
          </p:cNvSpPr>
          <p:nvPr/>
        </p:nvSpPr>
        <p:spPr bwMode="auto">
          <a:xfrm flipH="1">
            <a:off x="6273021" y="1565381"/>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27" name="TextBox 11"/>
          <p:cNvSpPr txBox="1">
            <a:spLocks noChangeArrowheads="1"/>
          </p:cNvSpPr>
          <p:nvPr/>
        </p:nvSpPr>
        <p:spPr bwMode="auto">
          <a:xfrm flipH="1">
            <a:off x="6273015" y="3404983"/>
            <a:ext cx="2088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28" name="TextBox 11"/>
          <p:cNvSpPr txBox="1">
            <a:spLocks noChangeArrowheads="1"/>
          </p:cNvSpPr>
          <p:nvPr/>
        </p:nvSpPr>
        <p:spPr bwMode="auto">
          <a:xfrm flipH="1">
            <a:off x="6273021" y="3110235"/>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Tree>
    <p:extLst>
      <p:ext uri="{BB962C8B-B14F-4D97-AF65-F5344CB8AC3E}">
        <p14:creationId xmlns:p14="http://schemas.microsoft.com/office/powerpoint/2010/main" val="3930680289"/>
      </p:ext>
    </p:extLst>
  </p:cSld>
  <p:clrMapOvr>
    <a:masterClrMapping/>
  </p:clrMapOvr>
  <p:transition spd="slow"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par>
                                <p:cTn id="10" presetID="8" presetClass="emph" presetSubtype="0" fill="hold" nodeType="withEffect">
                                  <p:stCondLst>
                                    <p:cond delay="0"/>
                                  </p:stCondLst>
                                  <p:childTnLst>
                                    <p:animRot by="21600000">
                                      <p:cBhvr>
                                        <p:cTn id="11" dur="1000" fill="hold"/>
                                        <p:tgtEl>
                                          <p:spTgt spid="9"/>
                                        </p:tgtEl>
                                        <p:attrNameLst>
                                          <p:attrName>r</p:attrName>
                                        </p:attrNameLst>
                                      </p:cBhvr>
                                    </p:animRo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transition="in" filter="fade">
                                      <p:cBhvr>
                                        <p:cTn id="17" dur="500"/>
                                        <p:tgtEl>
                                          <p:spTgt spid="22"/>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750"/>
                                        <p:tgtEl>
                                          <p:spTgt spid="21"/>
                                        </p:tgtEl>
                                      </p:cBhvr>
                                    </p:animEffect>
                                    <p:anim calcmode="lin" valueType="num">
                                      <p:cBhvr>
                                        <p:cTn id="21" dur="750" fill="hold"/>
                                        <p:tgtEl>
                                          <p:spTgt spid="21"/>
                                        </p:tgtEl>
                                        <p:attrNameLst>
                                          <p:attrName>ppt_x</p:attrName>
                                        </p:attrNameLst>
                                      </p:cBhvr>
                                      <p:tavLst>
                                        <p:tav tm="0">
                                          <p:val>
                                            <p:strVal val="#ppt_x"/>
                                          </p:val>
                                        </p:tav>
                                        <p:tav tm="100000">
                                          <p:val>
                                            <p:strVal val="#ppt_x"/>
                                          </p:val>
                                        </p:tav>
                                      </p:tavLst>
                                    </p:anim>
                                    <p:anim calcmode="lin" valueType="num">
                                      <p:cBhvr>
                                        <p:cTn id="22" dur="750" fill="hold"/>
                                        <p:tgtEl>
                                          <p:spTgt spid="21"/>
                                        </p:tgtEl>
                                        <p:attrNameLst>
                                          <p:attrName>ppt_y</p:attrName>
                                        </p:attrNameLst>
                                      </p:cBhvr>
                                      <p:tavLst>
                                        <p:tav tm="0">
                                          <p:val>
                                            <p:strVal val="#ppt_y+.1"/>
                                          </p:val>
                                        </p:tav>
                                        <p:tav tm="100000">
                                          <p:val>
                                            <p:strVal val="#ppt_y"/>
                                          </p:val>
                                        </p:tav>
                                      </p:tavLst>
                                    </p:anim>
                                  </p:childTnLst>
                                </p:cTn>
                              </p:par>
                            </p:childTnLst>
                          </p:cTn>
                        </p:par>
                        <p:par>
                          <p:cTn id="23" fill="hold">
                            <p:stCondLst>
                              <p:cond delay="1750"/>
                            </p:stCondLst>
                            <p:childTnLst>
                              <p:par>
                                <p:cTn id="24" presetID="53" presetClass="entr" presetSubtype="16"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750"/>
                                        <p:tgtEl>
                                          <p:spTgt spid="23"/>
                                        </p:tgtEl>
                                      </p:cBhvr>
                                    </p:animEffect>
                                    <p:anim calcmode="lin" valueType="num">
                                      <p:cBhvr>
                                        <p:cTn id="32" dur="750" fill="hold"/>
                                        <p:tgtEl>
                                          <p:spTgt spid="23"/>
                                        </p:tgtEl>
                                        <p:attrNameLst>
                                          <p:attrName>ppt_x</p:attrName>
                                        </p:attrNameLst>
                                      </p:cBhvr>
                                      <p:tavLst>
                                        <p:tav tm="0">
                                          <p:val>
                                            <p:strVal val="#ppt_x"/>
                                          </p:val>
                                        </p:tav>
                                        <p:tav tm="100000">
                                          <p:val>
                                            <p:strVal val="#ppt_x"/>
                                          </p:val>
                                        </p:tav>
                                      </p:tavLst>
                                    </p:anim>
                                    <p:anim calcmode="lin" valueType="num">
                                      <p:cBhvr>
                                        <p:cTn id="33" dur="75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750"/>
                                        <p:tgtEl>
                                          <p:spTgt spid="25"/>
                                        </p:tgtEl>
                                      </p:cBhvr>
                                    </p:animEffect>
                                    <p:anim calcmode="lin" valueType="num">
                                      <p:cBhvr>
                                        <p:cTn id="43" dur="750" fill="hold"/>
                                        <p:tgtEl>
                                          <p:spTgt spid="25"/>
                                        </p:tgtEl>
                                        <p:attrNameLst>
                                          <p:attrName>ppt_x</p:attrName>
                                        </p:attrNameLst>
                                      </p:cBhvr>
                                      <p:tavLst>
                                        <p:tav tm="0">
                                          <p:val>
                                            <p:strVal val="#ppt_x"/>
                                          </p:val>
                                        </p:tav>
                                        <p:tav tm="100000">
                                          <p:val>
                                            <p:strVal val="#ppt_x"/>
                                          </p:val>
                                        </p:tav>
                                      </p:tavLst>
                                    </p:anim>
                                    <p:anim calcmode="lin" valueType="num">
                                      <p:cBhvr>
                                        <p:cTn id="44" dur="750" fill="hold"/>
                                        <p:tgtEl>
                                          <p:spTgt spid="25"/>
                                        </p:tgtEl>
                                        <p:attrNameLst>
                                          <p:attrName>ppt_y</p:attrName>
                                        </p:attrNameLst>
                                      </p:cBhvr>
                                      <p:tavLst>
                                        <p:tav tm="0">
                                          <p:val>
                                            <p:strVal val="#ppt_y+.1"/>
                                          </p:val>
                                        </p:tav>
                                        <p:tav tm="100000">
                                          <p:val>
                                            <p:strVal val="#ppt_y"/>
                                          </p:val>
                                        </p:tav>
                                      </p:tavLst>
                                    </p:anim>
                                  </p:childTnLst>
                                </p:cTn>
                              </p:par>
                            </p:childTnLst>
                          </p:cTn>
                        </p:par>
                        <p:par>
                          <p:cTn id="45" fill="hold">
                            <p:stCondLst>
                              <p:cond delay="3250"/>
                            </p:stCondLst>
                            <p:childTnLst>
                              <p:par>
                                <p:cTn id="46" presetID="53" presetClass="entr" presetSubtype="16"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750"/>
                                        <p:tgtEl>
                                          <p:spTgt spid="27"/>
                                        </p:tgtEl>
                                      </p:cBhvr>
                                    </p:animEffect>
                                    <p:anim calcmode="lin" valueType="num">
                                      <p:cBhvr>
                                        <p:cTn id="54" dur="750" fill="hold"/>
                                        <p:tgtEl>
                                          <p:spTgt spid="27"/>
                                        </p:tgtEl>
                                        <p:attrNameLst>
                                          <p:attrName>ppt_x</p:attrName>
                                        </p:attrNameLst>
                                      </p:cBhvr>
                                      <p:tavLst>
                                        <p:tav tm="0">
                                          <p:val>
                                            <p:strVal val="#ppt_x"/>
                                          </p:val>
                                        </p:tav>
                                        <p:tav tm="100000">
                                          <p:val>
                                            <p:strVal val="#ppt_x"/>
                                          </p:val>
                                        </p:tav>
                                      </p:tavLst>
                                    </p:anim>
                                    <p:anim calcmode="lin" valueType="num">
                                      <p:cBhvr>
                                        <p:cTn id="55" dur="7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3760000" y="823742"/>
            <a:ext cx="4767263" cy="2311003"/>
            <a:chOff x="0" y="0"/>
            <a:chExt cx="12192000" cy="630377"/>
          </a:xfrm>
        </p:grpSpPr>
        <p:sp>
          <p:nvSpPr>
            <p:cNvPr id="6" name="矩形 5"/>
            <p:cNvSpPr>
              <a:spLocks noChangeArrowheads="1"/>
            </p:cNvSpPr>
            <p:nvPr/>
          </p:nvSpPr>
          <p:spPr bwMode="auto">
            <a:xfrm>
              <a:off x="0" y="28562"/>
              <a:ext cx="12192000" cy="601815"/>
            </a:xfrm>
            <a:prstGeom prst="rect">
              <a:avLst/>
            </a:prstGeom>
            <a:no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 name="矩形 6"/>
            <p:cNvSpPr>
              <a:spLocks noChangeArrowheads="1"/>
            </p:cNvSpPr>
            <p:nvPr/>
          </p:nvSpPr>
          <p:spPr bwMode="auto">
            <a:xfrm>
              <a:off x="0" y="0"/>
              <a:ext cx="12192000" cy="28562"/>
            </a:xfrm>
            <a:prstGeom prst="rect">
              <a:avLst/>
            </a:prstGeom>
            <a:solidFill>
              <a:schemeClr val="accent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grpSp>
      <p:pic>
        <p:nvPicPr>
          <p:cNvPr id="8" name="图片 5"/>
          <p:cNvPicPr>
            <a:picLocks noChangeAspect="1" noChangeArrowheads="1"/>
          </p:cNvPicPr>
          <p:nvPr/>
        </p:nvPicPr>
        <p:blipFill>
          <a:blip r:embed="rId3">
            <a:extLst>
              <a:ext uri="{28A0092B-C50C-407E-A947-70E740481C1C}">
                <a14:useLocalDpi xmlns:a14="http://schemas.microsoft.com/office/drawing/2010/main" val="0"/>
              </a:ext>
            </a:extLst>
          </a:blip>
          <a:srcRect l="24986" r="24986"/>
          <a:stretch>
            <a:fillRect/>
          </a:stretch>
        </p:blipFill>
        <p:spPr bwMode="auto">
          <a:xfrm>
            <a:off x="681038" y="801120"/>
            <a:ext cx="3002756" cy="400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5"/>
          <p:cNvSpPr>
            <a:spLocks noChangeArrowheads="1"/>
          </p:cNvSpPr>
          <p:nvPr/>
        </p:nvSpPr>
        <p:spPr bwMode="auto">
          <a:xfrm>
            <a:off x="3850487" y="1829820"/>
            <a:ext cx="4377929"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pic>
        <p:nvPicPr>
          <p:cNvPr id="10" name="图片 7"/>
          <p:cNvPicPr>
            <a:picLocks noChangeAspect="1" noChangeArrowheads="1"/>
          </p:cNvPicPr>
          <p:nvPr/>
        </p:nvPicPr>
        <p:blipFill>
          <a:blip r:embed="rId4" cstate="print">
            <a:extLst>
              <a:ext uri="{28A0092B-C50C-407E-A947-70E740481C1C}">
                <a14:useLocalDpi xmlns:a14="http://schemas.microsoft.com/office/drawing/2010/main" val="0"/>
              </a:ext>
            </a:extLst>
          </a:blip>
          <a:srcRect l="51797" r="1282" b="6233"/>
          <a:stretch>
            <a:fillRect/>
          </a:stretch>
        </p:blipFill>
        <p:spPr bwMode="auto">
          <a:xfrm>
            <a:off x="7399735" y="3284763"/>
            <a:ext cx="1127522" cy="1502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组合 8"/>
          <p:cNvGrpSpPr>
            <a:grpSpLocks/>
          </p:cNvGrpSpPr>
          <p:nvPr/>
        </p:nvGrpSpPr>
        <p:grpSpPr bwMode="auto">
          <a:xfrm>
            <a:off x="3759994" y="3284763"/>
            <a:ext cx="3549254" cy="1502569"/>
            <a:chOff x="0" y="0"/>
            <a:chExt cx="12192000" cy="630377"/>
          </a:xfrm>
        </p:grpSpPr>
        <p:sp>
          <p:nvSpPr>
            <p:cNvPr id="12" name="矩形 9"/>
            <p:cNvSpPr>
              <a:spLocks noChangeArrowheads="1"/>
            </p:cNvSpPr>
            <p:nvPr/>
          </p:nvSpPr>
          <p:spPr bwMode="auto">
            <a:xfrm>
              <a:off x="0" y="28562"/>
              <a:ext cx="12192000" cy="601815"/>
            </a:xfrm>
            <a:prstGeom prst="rect">
              <a:avLst/>
            </a:prstGeom>
            <a:no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3" name="矩形 10"/>
            <p:cNvSpPr>
              <a:spLocks noChangeArrowheads="1"/>
            </p:cNvSpPr>
            <p:nvPr/>
          </p:nvSpPr>
          <p:spPr bwMode="auto">
            <a:xfrm>
              <a:off x="0" y="0"/>
              <a:ext cx="12192000" cy="28562"/>
            </a:xfrm>
            <a:prstGeom prst="rect">
              <a:avLst/>
            </a:prstGeom>
            <a:solidFill>
              <a:schemeClr val="accent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14" name="TextBox 15"/>
          <p:cNvSpPr>
            <a:spLocks noChangeArrowheads="1"/>
          </p:cNvSpPr>
          <p:nvPr/>
        </p:nvSpPr>
        <p:spPr bwMode="auto">
          <a:xfrm>
            <a:off x="3995936" y="3889601"/>
            <a:ext cx="3257550"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50000"/>
              </a:lnSpc>
              <a:spcBef>
                <a:spcPct val="0"/>
              </a:spcBef>
              <a:buFont typeface="Arial" panose="020B0604020202020204" pitchFamily="34" charset="0"/>
              <a:buNone/>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p>
        </p:txBody>
      </p:sp>
      <p:sp>
        <p:nvSpPr>
          <p:cNvPr id="15" name="矩形 12"/>
          <p:cNvSpPr>
            <a:spLocks noChangeArrowheads="1"/>
          </p:cNvSpPr>
          <p:nvPr/>
        </p:nvSpPr>
        <p:spPr bwMode="auto">
          <a:xfrm>
            <a:off x="3850487" y="1361383"/>
            <a:ext cx="300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 name="矩形 13"/>
          <p:cNvSpPr>
            <a:spLocks noChangeArrowheads="1"/>
          </p:cNvSpPr>
          <p:nvPr/>
        </p:nvSpPr>
        <p:spPr bwMode="auto">
          <a:xfrm>
            <a:off x="4874659" y="3509917"/>
            <a:ext cx="244169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 name="标题 2"/>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Tree>
    <p:extLst>
      <p:ext uri="{BB962C8B-B14F-4D97-AF65-F5344CB8AC3E}">
        <p14:creationId xmlns:p14="http://schemas.microsoft.com/office/powerpoint/2010/main" val="411780054"/>
      </p:ext>
    </p:extLst>
  </p:cSld>
  <p:clrMapOvr>
    <a:masterClrMapping/>
  </p:clrMapOvr>
  <p:transition spd="slow"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1+#ppt_w/2"/>
                                          </p:val>
                                        </p:tav>
                                        <p:tav tm="100000">
                                          <p:val>
                                            <p:strVal val="#ppt_x"/>
                                          </p:val>
                                        </p:tav>
                                      </p:tavLst>
                                    </p:anim>
                                    <p:anim calcmode="lin" valueType="num">
                                      <p:cBhvr additive="base">
                                        <p:cTn id="13" dur="1000" fill="hold"/>
                                        <p:tgtEl>
                                          <p:spTgt spid="5"/>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1+#ppt_w/2"/>
                                          </p:val>
                                        </p:tav>
                                        <p:tav tm="100000">
                                          <p:val>
                                            <p:strVal val="#ppt_x"/>
                                          </p:val>
                                        </p:tav>
                                      </p:tavLst>
                                    </p:anim>
                                    <p:anim calcmode="lin" valueType="num">
                                      <p:cBhvr additive="base">
                                        <p:cTn id="17" dur="10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1000" fill="hold"/>
                                        <p:tgtEl>
                                          <p:spTgt spid="15"/>
                                        </p:tgtEl>
                                        <p:attrNameLst>
                                          <p:attrName>ppt_x</p:attrName>
                                        </p:attrNameLst>
                                      </p:cBhvr>
                                      <p:tavLst>
                                        <p:tav tm="0">
                                          <p:val>
                                            <p:strVal val="1+#ppt_w/2"/>
                                          </p:val>
                                        </p:tav>
                                        <p:tav tm="100000">
                                          <p:val>
                                            <p:strVal val="#ppt_x"/>
                                          </p:val>
                                        </p:tav>
                                      </p:tavLst>
                                    </p:anim>
                                    <p:anim calcmode="lin" valueType="num">
                                      <p:cBhvr additive="base">
                                        <p:cTn id="21" dur="1000" fill="hold"/>
                                        <p:tgtEl>
                                          <p:spTgt spid="15"/>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1000" fill="hold"/>
                                        <p:tgtEl>
                                          <p:spTgt spid="10"/>
                                        </p:tgtEl>
                                        <p:attrNameLst>
                                          <p:attrName>ppt_x</p:attrName>
                                        </p:attrNameLst>
                                      </p:cBhvr>
                                      <p:tavLst>
                                        <p:tav tm="0">
                                          <p:val>
                                            <p:strVal val="1+#ppt_w/2"/>
                                          </p:val>
                                        </p:tav>
                                        <p:tav tm="100000">
                                          <p:val>
                                            <p:strVal val="#ppt_x"/>
                                          </p:val>
                                        </p:tav>
                                      </p:tavLst>
                                    </p:anim>
                                    <p:anim calcmode="lin" valueType="num">
                                      <p:cBhvr additive="base">
                                        <p:cTn id="26" dur="1000" fill="hold"/>
                                        <p:tgtEl>
                                          <p:spTgt spid="10"/>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1000" fill="hold"/>
                                        <p:tgtEl>
                                          <p:spTgt spid="11"/>
                                        </p:tgtEl>
                                        <p:attrNameLst>
                                          <p:attrName>ppt_x</p:attrName>
                                        </p:attrNameLst>
                                      </p:cBhvr>
                                      <p:tavLst>
                                        <p:tav tm="0">
                                          <p:val>
                                            <p:strVal val="1+#ppt_w/2"/>
                                          </p:val>
                                        </p:tav>
                                        <p:tav tm="100000">
                                          <p:val>
                                            <p:strVal val="#ppt_x"/>
                                          </p:val>
                                        </p:tav>
                                      </p:tavLst>
                                    </p:anim>
                                    <p:anim calcmode="lin" valueType="num">
                                      <p:cBhvr additive="base">
                                        <p:cTn id="30" dur="1000" fill="hold"/>
                                        <p:tgtEl>
                                          <p:spTgt spid="11"/>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1000" fill="hold"/>
                                        <p:tgtEl>
                                          <p:spTgt spid="14"/>
                                        </p:tgtEl>
                                        <p:attrNameLst>
                                          <p:attrName>ppt_x</p:attrName>
                                        </p:attrNameLst>
                                      </p:cBhvr>
                                      <p:tavLst>
                                        <p:tav tm="0">
                                          <p:val>
                                            <p:strVal val="1+#ppt_w/2"/>
                                          </p:val>
                                        </p:tav>
                                        <p:tav tm="100000">
                                          <p:val>
                                            <p:strVal val="#ppt_x"/>
                                          </p:val>
                                        </p:tav>
                                      </p:tavLst>
                                    </p:anim>
                                    <p:anim calcmode="lin" valueType="num">
                                      <p:cBhvr additive="base">
                                        <p:cTn id="34" dur="1000" fill="hold"/>
                                        <p:tgtEl>
                                          <p:spTgt spid="14"/>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1000" fill="hold"/>
                                        <p:tgtEl>
                                          <p:spTgt spid="16"/>
                                        </p:tgtEl>
                                        <p:attrNameLst>
                                          <p:attrName>ppt_x</p:attrName>
                                        </p:attrNameLst>
                                      </p:cBhvr>
                                      <p:tavLst>
                                        <p:tav tm="0">
                                          <p:val>
                                            <p:strVal val="1+#ppt_w/2"/>
                                          </p:val>
                                        </p:tav>
                                        <p:tav tm="100000">
                                          <p:val>
                                            <p:strVal val="#ppt_x"/>
                                          </p:val>
                                        </p:tav>
                                      </p:tavLst>
                                    </p:anim>
                                    <p:anim calcmode="lin" valueType="num">
                                      <p:cBhvr additive="base">
                                        <p:cTn id="38"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custDataLst>
              <p:tags r:id="rId2"/>
            </p:custDataLst>
          </p:nvPr>
        </p:nvSpPr>
        <p:spPr bwMode="auto">
          <a:xfrm>
            <a:off x="1" y="0"/>
            <a:ext cx="4860000" cy="5143500"/>
          </a:xfrm>
          <a:prstGeom prst="rect">
            <a:avLst/>
          </a:prstGeom>
          <a:blipFill dpi="0" rotWithShape="1">
            <a:blip r:embed="rId6"/>
            <a:srcRect/>
            <a:stretch>
              <a:fillRect l="-52611" r="-52611"/>
            </a:stretch>
          </a:blipFill>
          <a:ln>
            <a:noFill/>
          </a:ln>
          <a:extLst/>
        </p:spPr>
        <p:txBody>
          <a:bodyPr anchor="ctr"/>
          <a:lstStyle/>
          <a:p>
            <a:pPr algn="ctr" eaLnBrk="1" fontAlgn="auto" hangingPunct="1">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2053" name="矩形 10"/>
          <p:cNvSpPr>
            <a:spLocks noChangeArrowheads="1"/>
          </p:cNvSpPr>
          <p:nvPr>
            <p:custDataLst>
              <p:tags r:id="rId3"/>
            </p:custDataLst>
          </p:nvPr>
        </p:nvSpPr>
        <p:spPr bwMode="auto">
          <a:xfrm flipH="1">
            <a:off x="0" y="959652"/>
            <a:ext cx="4860000" cy="3292079"/>
          </a:xfrm>
          <a:prstGeom prst="rect">
            <a:avLst/>
          </a:prstGeom>
          <a:solidFill>
            <a:schemeClr val="accent1">
              <a:alpha val="7607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lnSpc>
                <a:spcPct val="90000"/>
              </a:lnSpc>
            </a:pPr>
            <a:r>
              <a:rPr lang="en-US" altLang="zh-CN" sz="4000" dirty="0">
                <a:solidFill>
                  <a:srgbClr val="FFFFFF"/>
                </a:solidFill>
                <a:ea typeface="微软雅黑" pitchFamily="34" charset="-122"/>
                <a:sym typeface="宋体" charset="-122"/>
              </a:rPr>
              <a:t>CHAPTER</a:t>
            </a:r>
          </a:p>
          <a:p>
            <a:pPr algn="ctr" eaLnBrk="1" hangingPunct="1">
              <a:lnSpc>
                <a:spcPct val="90000"/>
              </a:lnSpc>
            </a:pPr>
            <a:r>
              <a:rPr lang="en-US" altLang="zh-CN" sz="16600" dirty="0">
                <a:solidFill>
                  <a:srgbClr val="FFFFFF"/>
                </a:solidFill>
                <a:latin typeface="Impact" pitchFamily="34" charset="0"/>
                <a:ea typeface="微软雅黑" pitchFamily="34" charset="-122"/>
                <a:sym typeface="宋体" charset="-122"/>
              </a:rPr>
              <a:t>04</a:t>
            </a:r>
            <a:endParaRPr lang="zh-CN" altLang="zh-CN" sz="16600" dirty="0">
              <a:solidFill>
                <a:srgbClr val="FFFFFF"/>
              </a:solidFill>
              <a:latin typeface="Impact" pitchFamily="34" charset="0"/>
              <a:ea typeface="微软雅黑" pitchFamily="34" charset="-122"/>
              <a:sym typeface="宋体" charset="-122"/>
            </a:endParaRPr>
          </a:p>
        </p:txBody>
      </p:sp>
      <p:sp>
        <p:nvSpPr>
          <p:cNvPr id="5" name="TextBox 4"/>
          <p:cNvSpPr txBox="1"/>
          <p:nvPr/>
        </p:nvSpPr>
        <p:spPr>
          <a:xfrm>
            <a:off x="5243822" y="1779793"/>
            <a:ext cx="3416320" cy="646331"/>
          </a:xfrm>
          <a:prstGeom prst="rect">
            <a:avLst/>
          </a:prstGeom>
          <a:noFill/>
        </p:spPr>
        <p:txBody>
          <a:bodyPr wrap="none" rtlCol="0">
            <a:spAutoFit/>
          </a:bodyPr>
          <a:lstStyle/>
          <a:p>
            <a:pPr marL="0" lvl="1"/>
            <a:r>
              <a:rPr lang="zh-CN" altLang="en-US" sz="3600" b="1" dirty="0">
                <a:solidFill>
                  <a:schemeClr val="tx1">
                    <a:lumMod val="75000"/>
                    <a:lumOff val="25000"/>
                  </a:schemeClr>
                </a:solidFill>
                <a:latin typeface="微软雅黑"/>
              </a:rPr>
              <a:t>上半年存在不足</a:t>
            </a:r>
          </a:p>
        </p:txBody>
      </p:sp>
      <p:sp>
        <p:nvSpPr>
          <p:cNvPr id="6" name="TextBox 5"/>
          <p:cNvSpPr txBox="1"/>
          <p:nvPr/>
        </p:nvSpPr>
        <p:spPr>
          <a:xfrm>
            <a:off x="5315806" y="2499742"/>
            <a:ext cx="1027882"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ea typeface="微软雅黑"/>
              </a:rPr>
              <a:t>※ </a:t>
            </a:r>
            <a:r>
              <a:rPr lang="zh-CN" altLang="en-US" sz="1200" dirty="0">
                <a:solidFill>
                  <a:schemeClr val="tx1">
                    <a:lumMod val="50000"/>
                    <a:lumOff val="50000"/>
                  </a:schemeClr>
                </a:solidFill>
                <a:latin typeface="微软雅黑"/>
                <a:ea typeface="微软雅黑"/>
              </a:rPr>
              <a:t>标题文字</a:t>
            </a:r>
          </a:p>
        </p:txBody>
      </p:sp>
      <p:sp>
        <p:nvSpPr>
          <p:cNvPr id="7" name="TextBox 6"/>
          <p:cNvSpPr txBox="1"/>
          <p:nvPr/>
        </p:nvSpPr>
        <p:spPr>
          <a:xfrm>
            <a:off x="6372133" y="2499742"/>
            <a:ext cx="985236"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
        <p:nvSpPr>
          <p:cNvPr id="8" name="TextBox 7"/>
          <p:cNvSpPr txBox="1"/>
          <p:nvPr/>
        </p:nvSpPr>
        <p:spPr>
          <a:xfrm>
            <a:off x="5315806" y="2805870"/>
            <a:ext cx="1027882"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
        <p:nvSpPr>
          <p:cNvPr id="9" name="TextBox 8"/>
          <p:cNvSpPr txBox="1"/>
          <p:nvPr/>
        </p:nvSpPr>
        <p:spPr>
          <a:xfrm>
            <a:off x="6372133" y="2805870"/>
            <a:ext cx="985236"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
        <p:nvSpPr>
          <p:cNvPr id="10" name="TextBox 9"/>
          <p:cNvSpPr txBox="1"/>
          <p:nvPr/>
        </p:nvSpPr>
        <p:spPr>
          <a:xfrm>
            <a:off x="7385813" y="2499742"/>
            <a:ext cx="985236"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
        <p:nvSpPr>
          <p:cNvPr id="11" name="TextBox 10"/>
          <p:cNvSpPr txBox="1"/>
          <p:nvPr/>
        </p:nvSpPr>
        <p:spPr>
          <a:xfrm>
            <a:off x="7385813" y="2805870"/>
            <a:ext cx="985236"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Tree>
    <p:custDataLst>
      <p:tags r:id="rId1"/>
    </p:custDataLst>
    <p:extLst>
      <p:ext uri="{BB962C8B-B14F-4D97-AF65-F5344CB8AC3E}">
        <p14:creationId xmlns:p14="http://schemas.microsoft.com/office/powerpoint/2010/main" val="2139661860"/>
      </p:ext>
    </p:extLst>
  </p:cSld>
  <p:clrMapOvr>
    <a:masterClrMapping/>
  </p:clrMapOvr>
  <mc:AlternateContent xmlns:mc="http://schemas.openxmlformats.org/markup-compatibility/2006" xmlns:p14="http://schemas.microsoft.com/office/powerpoint/2010/main">
    <mc:Choice Requires="p14">
      <p:transition spd="slow" p14:dur="1600" advTm="4000">
        <p:blinds dir="vert"/>
      </p:transition>
    </mc:Choice>
    <mc:Fallback xmlns="">
      <p:transition spd="slow" advTm="4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053"/>
                                            </p:tgtEl>
                                            <p:attrNameLst>
                                              <p:attrName>style.visibility</p:attrName>
                                            </p:attrNameLst>
                                          </p:cBhvr>
                                          <p:to>
                                            <p:strVal val="visible"/>
                                          </p:to>
                                        </p:set>
                                        <p:animEffect transition="in" filter="barn(inVertical)">
                                          <p:cBhvr>
                                            <p:cTn id="11" dur="500"/>
                                            <p:tgtEl>
                                              <p:spTgt spid="2053"/>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right)">
                                          <p:cBhvr>
                                            <p:cTn id="16" dur="500"/>
                                            <p:tgtEl>
                                              <p:spTgt spid="5"/>
                                            </p:tgtEl>
                                          </p:cBhvr>
                                        </p:animEffect>
                                      </p:childTnLst>
                                    </p:cTn>
                                  </p:par>
                                </p:childTnLst>
                              </p:cTn>
                            </p:par>
                            <p:par>
                              <p:cTn id="17" fill="hold">
                                <p:stCondLst>
                                  <p:cond delay="1500"/>
                                </p:stCondLst>
                                <p:childTnLst>
                                  <p:par>
                                    <p:cTn id="18" presetID="2" presetClass="entr" presetSubtype="4" fill="hold" grpId="0" nodeType="afterEffect" p14:presetBounceEnd="50000">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14:bounceEnd="50000">
                                          <p:cBhvr additive="base">
                                            <p:cTn id="20"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14:presetBounceEnd="50000">
                                      <p:stCondLst>
                                        <p:cond delay="250"/>
                                      </p:stCondLst>
                                      <p:childTnLst>
                                        <p:set>
                                          <p:cBhvr>
                                            <p:cTn id="23" dur="1" fill="hold">
                                              <p:stCondLst>
                                                <p:cond delay="0"/>
                                              </p:stCondLst>
                                            </p:cTn>
                                            <p:tgtEl>
                                              <p:spTgt spid="7"/>
                                            </p:tgtEl>
                                            <p:attrNameLst>
                                              <p:attrName>style.visibility</p:attrName>
                                            </p:attrNameLst>
                                          </p:cBhvr>
                                          <p:to>
                                            <p:strVal val="visible"/>
                                          </p:to>
                                        </p:set>
                                        <p:anim calcmode="lin" valueType="num" p14:bounceEnd="50000">
                                          <p:cBhvr additive="base">
                                            <p:cTn id="24"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50000">
                                      <p:stCondLst>
                                        <p:cond delay="500"/>
                                      </p:stCondLst>
                                      <p:childTnLst>
                                        <p:set>
                                          <p:cBhvr>
                                            <p:cTn id="27" dur="1" fill="hold">
                                              <p:stCondLst>
                                                <p:cond delay="0"/>
                                              </p:stCondLst>
                                            </p:cTn>
                                            <p:tgtEl>
                                              <p:spTgt spid="10"/>
                                            </p:tgtEl>
                                            <p:attrNameLst>
                                              <p:attrName>style.visibility</p:attrName>
                                            </p:attrNameLst>
                                          </p:cBhvr>
                                          <p:to>
                                            <p:strVal val="visible"/>
                                          </p:to>
                                        </p:set>
                                        <p:anim calcmode="lin" valueType="num" p14:bounceEnd="50000">
                                          <p:cBhvr additive="base">
                                            <p:cTn id="28"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50000">
                                      <p:stCondLst>
                                        <p:cond delay="750"/>
                                      </p:stCondLst>
                                      <p:childTnLst>
                                        <p:set>
                                          <p:cBhvr>
                                            <p:cTn id="31" dur="1" fill="hold">
                                              <p:stCondLst>
                                                <p:cond delay="0"/>
                                              </p:stCondLst>
                                            </p:cTn>
                                            <p:tgtEl>
                                              <p:spTgt spid="8"/>
                                            </p:tgtEl>
                                            <p:attrNameLst>
                                              <p:attrName>style.visibility</p:attrName>
                                            </p:attrNameLst>
                                          </p:cBhvr>
                                          <p:to>
                                            <p:strVal val="visible"/>
                                          </p:to>
                                        </p:set>
                                        <p:anim calcmode="lin" valueType="num" p14:bounceEnd="50000">
                                          <p:cBhvr additive="base">
                                            <p:cTn id="32"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50000">
                                      <p:stCondLst>
                                        <p:cond delay="1000"/>
                                      </p:stCondLst>
                                      <p:childTnLst>
                                        <p:set>
                                          <p:cBhvr>
                                            <p:cTn id="35" dur="1" fill="hold">
                                              <p:stCondLst>
                                                <p:cond delay="0"/>
                                              </p:stCondLst>
                                            </p:cTn>
                                            <p:tgtEl>
                                              <p:spTgt spid="9"/>
                                            </p:tgtEl>
                                            <p:attrNameLst>
                                              <p:attrName>style.visibility</p:attrName>
                                            </p:attrNameLst>
                                          </p:cBhvr>
                                          <p:to>
                                            <p:strVal val="visible"/>
                                          </p:to>
                                        </p:set>
                                        <p:anim calcmode="lin" valueType="num" p14:bounceEnd="50000">
                                          <p:cBhvr additive="base">
                                            <p:cTn id="36"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14:presetBounceEnd="50000">
                                      <p:stCondLst>
                                        <p:cond delay="1250"/>
                                      </p:stCondLst>
                                      <p:childTnLst>
                                        <p:set>
                                          <p:cBhvr>
                                            <p:cTn id="39" dur="1" fill="hold">
                                              <p:stCondLst>
                                                <p:cond delay="0"/>
                                              </p:stCondLst>
                                            </p:cTn>
                                            <p:tgtEl>
                                              <p:spTgt spid="11"/>
                                            </p:tgtEl>
                                            <p:attrNameLst>
                                              <p:attrName>style.visibility</p:attrName>
                                            </p:attrNameLst>
                                          </p:cBhvr>
                                          <p:to>
                                            <p:strVal val="visible"/>
                                          </p:to>
                                        </p:set>
                                        <p:anim calcmode="lin" valueType="num" p14:bounceEnd="50000">
                                          <p:cBhvr additive="base">
                                            <p:cTn id="40"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53" grpId="0" animBg="1"/>
          <p:bldP spid="5" grpId="0"/>
          <p:bldP spid="6" grpId="0"/>
          <p:bldP spid="7" grpId="0"/>
          <p:bldP spid="8" grpId="0"/>
          <p:bldP spid="9" grpId="0"/>
          <p:bldP spid="10"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053"/>
                                            </p:tgtEl>
                                            <p:attrNameLst>
                                              <p:attrName>style.visibility</p:attrName>
                                            </p:attrNameLst>
                                          </p:cBhvr>
                                          <p:to>
                                            <p:strVal val="visible"/>
                                          </p:to>
                                        </p:set>
                                        <p:animEffect transition="in" filter="barn(inVertical)">
                                          <p:cBhvr>
                                            <p:cTn id="11" dur="500"/>
                                            <p:tgtEl>
                                              <p:spTgt spid="2053"/>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right)">
                                          <p:cBhvr>
                                            <p:cTn id="16" dur="500"/>
                                            <p:tgtEl>
                                              <p:spTgt spid="5"/>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5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50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75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10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25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53" grpId="0" animBg="1"/>
          <p:bldP spid="5" grpId="0"/>
          <p:bldP spid="6" grpId="0"/>
          <p:bldP spid="7" grpId="0"/>
          <p:bldP spid="8" grpId="0"/>
          <p:bldP spid="9" grpId="0"/>
          <p:bldP spid="10" grpId="0"/>
          <p:bldP spid="11"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832976" y="1062959"/>
            <a:ext cx="3525072" cy="3525019"/>
            <a:chOff x="2664818" y="945426"/>
            <a:chExt cx="3854050" cy="3853993"/>
          </a:xfrm>
        </p:grpSpPr>
        <p:sp>
          <p:nvSpPr>
            <p:cNvPr id="6" name="任意多边形 5"/>
            <p:cNvSpPr/>
            <p:nvPr/>
          </p:nvSpPr>
          <p:spPr>
            <a:xfrm>
              <a:off x="4635368" y="2273662"/>
              <a:ext cx="1883500" cy="1875336"/>
            </a:xfrm>
            <a:custGeom>
              <a:avLst/>
              <a:gdLst>
                <a:gd name="connsiteX0" fmla="*/ 1879360 w 2511333"/>
                <a:gd name="connsiteY0" fmla="*/ 0 h 2500448"/>
                <a:gd name="connsiteX1" fmla="*/ 2384935 w 2511333"/>
                <a:gd name="connsiteY1" fmla="*/ 0 h 2500448"/>
                <a:gd name="connsiteX2" fmla="*/ 2511333 w 2511333"/>
                <a:gd name="connsiteY2" fmla="*/ 126398 h 2500448"/>
                <a:gd name="connsiteX3" fmla="*/ 2511333 w 2511333"/>
                <a:gd name="connsiteY3" fmla="*/ 631973 h 2500448"/>
                <a:gd name="connsiteX4" fmla="*/ 2384935 w 2511333"/>
                <a:gd name="connsiteY4" fmla="*/ 758371 h 2500448"/>
                <a:gd name="connsiteX5" fmla="*/ 2054246 w 2511333"/>
                <a:gd name="connsiteY5" fmla="*/ 758371 h 2500448"/>
                <a:gd name="connsiteX6" fmla="*/ 2054246 w 2511333"/>
                <a:gd name="connsiteY6" fmla="*/ 759151 h 2500448"/>
                <a:gd name="connsiteX7" fmla="*/ 2046514 w 2511333"/>
                <a:gd name="connsiteY7" fmla="*/ 758371 h 2500448"/>
                <a:gd name="connsiteX8" fmla="*/ 1665789 w 2511333"/>
                <a:gd name="connsiteY8" fmla="*/ 1068670 h 2500448"/>
                <a:gd name="connsiteX9" fmla="*/ 1658096 w 2511333"/>
                <a:gd name="connsiteY9" fmla="*/ 1144994 h 2500448"/>
                <a:gd name="connsiteX10" fmla="*/ 1654629 w 2511333"/>
                <a:gd name="connsiteY10" fmla="*/ 1144994 h 2500448"/>
                <a:gd name="connsiteX11" fmla="*/ 1654629 w 2511333"/>
                <a:gd name="connsiteY11" fmla="*/ 2224671 h 2500448"/>
                <a:gd name="connsiteX12" fmla="*/ 1378852 w 2511333"/>
                <a:gd name="connsiteY12" fmla="*/ 2500448 h 2500448"/>
                <a:gd name="connsiteX13" fmla="*/ 275777 w 2511333"/>
                <a:gd name="connsiteY13" fmla="*/ 2500448 h 2500448"/>
                <a:gd name="connsiteX14" fmla="*/ 0 w 2511333"/>
                <a:gd name="connsiteY14" fmla="*/ 2224671 h 2500448"/>
                <a:gd name="connsiteX15" fmla="*/ 0 w 2511333"/>
                <a:gd name="connsiteY15" fmla="*/ 1121596 h 2500448"/>
                <a:gd name="connsiteX16" fmla="*/ 275777 w 2511333"/>
                <a:gd name="connsiteY16" fmla="*/ 845819 h 2500448"/>
                <a:gd name="connsiteX17" fmla="*/ 1364353 w 2511333"/>
                <a:gd name="connsiteY17" fmla="*/ 845819 h 2500448"/>
                <a:gd name="connsiteX18" fmla="*/ 1442663 w 2511333"/>
                <a:gd name="connsiteY18" fmla="*/ 837925 h 2500448"/>
                <a:gd name="connsiteX19" fmla="*/ 1745067 w 2511333"/>
                <a:gd name="connsiteY19" fmla="*/ 535521 h 2500448"/>
                <a:gd name="connsiteX20" fmla="*/ 1752962 w 2511333"/>
                <a:gd name="connsiteY20" fmla="*/ 457210 h 2500448"/>
                <a:gd name="connsiteX21" fmla="*/ 1752962 w 2511333"/>
                <a:gd name="connsiteY21" fmla="*/ 457190 h 2500448"/>
                <a:gd name="connsiteX22" fmla="*/ 1752762 w 2511333"/>
                <a:gd name="connsiteY22" fmla="*/ 455204 h 2500448"/>
                <a:gd name="connsiteX23" fmla="*/ 1752962 w 2511333"/>
                <a:gd name="connsiteY23" fmla="*/ 455204 h 2500448"/>
                <a:gd name="connsiteX24" fmla="*/ 1752962 w 2511333"/>
                <a:gd name="connsiteY24" fmla="*/ 126398 h 2500448"/>
                <a:gd name="connsiteX25" fmla="*/ 1879360 w 2511333"/>
                <a:gd name="connsiteY25" fmla="*/ 0 h 250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11333" h="2500448">
                  <a:moveTo>
                    <a:pt x="1879360" y="0"/>
                  </a:moveTo>
                  <a:lnTo>
                    <a:pt x="2384935" y="0"/>
                  </a:lnTo>
                  <a:cubicBezTo>
                    <a:pt x="2454743" y="0"/>
                    <a:pt x="2511333" y="56590"/>
                    <a:pt x="2511333" y="126398"/>
                  </a:cubicBezTo>
                  <a:lnTo>
                    <a:pt x="2511333" y="631973"/>
                  </a:lnTo>
                  <a:cubicBezTo>
                    <a:pt x="2511333" y="701781"/>
                    <a:pt x="2454743" y="758371"/>
                    <a:pt x="2384935" y="758371"/>
                  </a:cubicBezTo>
                  <a:lnTo>
                    <a:pt x="2054246" y="758371"/>
                  </a:lnTo>
                  <a:lnTo>
                    <a:pt x="2054246" y="759151"/>
                  </a:lnTo>
                  <a:lnTo>
                    <a:pt x="2046514" y="758371"/>
                  </a:lnTo>
                  <a:cubicBezTo>
                    <a:pt x="1858714" y="758371"/>
                    <a:pt x="1702027" y="891583"/>
                    <a:pt x="1665789" y="1068670"/>
                  </a:cubicBezTo>
                  <a:lnTo>
                    <a:pt x="1658096" y="1144994"/>
                  </a:lnTo>
                  <a:lnTo>
                    <a:pt x="1654629" y="1144994"/>
                  </a:lnTo>
                  <a:lnTo>
                    <a:pt x="1654629" y="2224671"/>
                  </a:lnTo>
                  <a:cubicBezTo>
                    <a:pt x="1654629" y="2376978"/>
                    <a:pt x="1531159" y="2500448"/>
                    <a:pt x="1378852" y="2500448"/>
                  </a:cubicBezTo>
                  <a:lnTo>
                    <a:pt x="275777" y="2500448"/>
                  </a:lnTo>
                  <a:cubicBezTo>
                    <a:pt x="123470" y="2500448"/>
                    <a:pt x="0" y="2376978"/>
                    <a:pt x="0" y="2224671"/>
                  </a:cubicBezTo>
                  <a:lnTo>
                    <a:pt x="0" y="1121596"/>
                  </a:lnTo>
                  <a:cubicBezTo>
                    <a:pt x="0" y="969289"/>
                    <a:pt x="123470" y="845819"/>
                    <a:pt x="275777" y="845819"/>
                  </a:cubicBezTo>
                  <a:lnTo>
                    <a:pt x="1364353" y="845819"/>
                  </a:lnTo>
                  <a:lnTo>
                    <a:pt x="1442663" y="837925"/>
                  </a:lnTo>
                  <a:cubicBezTo>
                    <a:pt x="1594453" y="806864"/>
                    <a:pt x="1714007" y="687310"/>
                    <a:pt x="1745067" y="535521"/>
                  </a:cubicBezTo>
                  <a:lnTo>
                    <a:pt x="1752962" y="457210"/>
                  </a:lnTo>
                  <a:lnTo>
                    <a:pt x="1752962" y="457190"/>
                  </a:lnTo>
                  <a:lnTo>
                    <a:pt x="1752762" y="455204"/>
                  </a:lnTo>
                  <a:lnTo>
                    <a:pt x="1752962" y="455204"/>
                  </a:lnTo>
                  <a:lnTo>
                    <a:pt x="1752962" y="126398"/>
                  </a:lnTo>
                  <a:cubicBezTo>
                    <a:pt x="1752962" y="56590"/>
                    <a:pt x="1809552" y="0"/>
                    <a:pt x="187936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endParaRPr>
            </a:p>
          </p:txBody>
        </p:sp>
        <p:sp>
          <p:nvSpPr>
            <p:cNvPr id="7" name="任意多边形 6"/>
            <p:cNvSpPr/>
            <p:nvPr/>
          </p:nvSpPr>
          <p:spPr>
            <a:xfrm rot="5400000">
              <a:off x="3309481" y="2920001"/>
              <a:ext cx="1883500" cy="1875336"/>
            </a:xfrm>
            <a:custGeom>
              <a:avLst/>
              <a:gdLst>
                <a:gd name="connsiteX0" fmla="*/ 1879360 w 2511333"/>
                <a:gd name="connsiteY0" fmla="*/ 0 h 2500448"/>
                <a:gd name="connsiteX1" fmla="*/ 2384935 w 2511333"/>
                <a:gd name="connsiteY1" fmla="*/ 0 h 2500448"/>
                <a:gd name="connsiteX2" fmla="*/ 2511333 w 2511333"/>
                <a:gd name="connsiteY2" fmla="*/ 126398 h 2500448"/>
                <a:gd name="connsiteX3" fmla="*/ 2511333 w 2511333"/>
                <a:gd name="connsiteY3" fmla="*/ 631973 h 2500448"/>
                <a:gd name="connsiteX4" fmla="*/ 2384935 w 2511333"/>
                <a:gd name="connsiteY4" fmla="*/ 758371 h 2500448"/>
                <a:gd name="connsiteX5" fmla="*/ 2054246 w 2511333"/>
                <a:gd name="connsiteY5" fmla="*/ 758371 h 2500448"/>
                <a:gd name="connsiteX6" fmla="*/ 2054246 w 2511333"/>
                <a:gd name="connsiteY6" fmla="*/ 759151 h 2500448"/>
                <a:gd name="connsiteX7" fmla="*/ 2046514 w 2511333"/>
                <a:gd name="connsiteY7" fmla="*/ 758371 h 2500448"/>
                <a:gd name="connsiteX8" fmla="*/ 1665789 w 2511333"/>
                <a:gd name="connsiteY8" fmla="*/ 1068670 h 2500448"/>
                <a:gd name="connsiteX9" fmla="*/ 1658096 w 2511333"/>
                <a:gd name="connsiteY9" fmla="*/ 1144994 h 2500448"/>
                <a:gd name="connsiteX10" fmla="*/ 1654629 w 2511333"/>
                <a:gd name="connsiteY10" fmla="*/ 1144994 h 2500448"/>
                <a:gd name="connsiteX11" fmla="*/ 1654629 w 2511333"/>
                <a:gd name="connsiteY11" fmla="*/ 2224671 h 2500448"/>
                <a:gd name="connsiteX12" fmla="*/ 1378852 w 2511333"/>
                <a:gd name="connsiteY12" fmla="*/ 2500448 h 2500448"/>
                <a:gd name="connsiteX13" fmla="*/ 275777 w 2511333"/>
                <a:gd name="connsiteY13" fmla="*/ 2500448 h 2500448"/>
                <a:gd name="connsiteX14" fmla="*/ 0 w 2511333"/>
                <a:gd name="connsiteY14" fmla="*/ 2224671 h 2500448"/>
                <a:gd name="connsiteX15" fmla="*/ 0 w 2511333"/>
                <a:gd name="connsiteY15" fmla="*/ 1121596 h 2500448"/>
                <a:gd name="connsiteX16" fmla="*/ 275777 w 2511333"/>
                <a:gd name="connsiteY16" fmla="*/ 845819 h 2500448"/>
                <a:gd name="connsiteX17" fmla="*/ 1364353 w 2511333"/>
                <a:gd name="connsiteY17" fmla="*/ 845819 h 2500448"/>
                <a:gd name="connsiteX18" fmla="*/ 1442663 w 2511333"/>
                <a:gd name="connsiteY18" fmla="*/ 837925 h 2500448"/>
                <a:gd name="connsiteX19" fmla="*/ 1745067 w 2511333"/>
                <a:gd name="connsiteY19" fmla="*/ 535521 h 2500448"/>
                <a:gd name="connsiteX20" fmla="*/ 1752962 w 2511333"/>
                <a:gd name="connsiteY20" fmla="*/ 457210 h 2500448"/>
                <a:gd name="connsiteX21" fmla="*/ 1752962 w 2511333"/>
                <a:gd name="connsiteY21" fmla="*/ 457190 h 2500448"/>
                <a:gd name="connsiteX22" fmla="*/ 1752762 w 2511333"/>
                <a:gd name="connsiteY22" fmla="*/ 455204 h 2500448"/>
                <a:gd name="connsiteX23" fmla="*/ 1752962 w 2511333"/>
                <a:gd name="connsiteY23" fmla="*/ 455204 h 2500448"/>
                <a:gd name="connsiteX24" fmla="*/ 1752962 w 2511333"/>
                <a:gd name="connsiteY24" fmla="*/ 126398 h 2500448"/>
                <a:gd name="connsiteX25" fmla="*/ 1879360 w 2511333"/>
                <a:gd name="connsiteY25" fmla="*/ 0 h 250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11333" h="2500448">
                  <a:moveTo>
                    <a:pt x="1879360" y="0"/>
                  </a:moveTo>
                  <a:lnTo>
                    <a:pt x="2384935" y="0"/>
                  </a:lnTo>
                  <a:cubicBezTo>
                    <a:pt x="2454743" y="0"/>
                    <a:pt x="2511333" y="56590"/>
                    <a:pt x="2511333" y="126398"/>
                  </a:cubicBezTo>
                  <a:lnTo>
                    <a:pt x="2511333" y="631973"/>
                  </a:lnTo>
                  <a:cubicBezTo>
                    <a:pt x="2511333" y="701781"/>
                    <a:pt x="2454743" y="758371"/>
                    <a:pt x="2384935" y="758371"/>
                  </a:cubicBezTo>
                  <a:lnTo>
                    <a:pt x="2054246" y="758371"/>
                  </a:lnTo>
                  <a:lnTo>
                    <a:pt x="2054246" y="759151"/>
                  </a:lnTo>
                  <a:lnTo>
                    <a:pt x="2046514" y="758371"/>
                  </a:lnTo>
                  <a:cubicBezTo>
                    <a:pt x="1858714" y="758371"/>
                    <a:pt x="1702027" y="891583"/>
                    <a:pt x="1665789" y="1068670"/>
                  </a:cubicBezTo>
                  <a:lnTo>
                    <a:pt x="1658096" y="1144994"/>
                  </a:lnTo>
                  <a:lnTo>
                    <a:pt x="1654629" y="1144994"/>
                  </a:lnTo>
                  <a:lnTo>
                    <a:pt x="1654629" y="2224671"/>
                  </a:lnTo>
                  <a:cubicBezTo>
                    <a:pt x="1654629" y="2376978"/>
                    <a:pt x="1531159" y="2500448"/>
                    <a:pt x="1378852" y="2500448"/>
                  </a:cubicBezTo>
                  <a:lnTo>
                    <a:pt x="275777" y="2500448"/>
                  </a:lnTo>
                  <a:cubicBezTo>
                    <a:pt x="123470" y="2500448"/>
                    <a:pt x="0" y="2376978"/>
                    <a:pt x="0" y="2224671"/>
                  </a:cubicBezTo>
                  <a:lnTo>
                    <a:pt x="0" y="1121596"/>
                  </a:lnTo>
                  <a:cubicBezTo>
                    <a:pt x="0" y="969289"/>
                    <a:pt x="123470" y="845819"/>
                    <a:pt x="275777" y="845819"/>
                  </a:cubicBezTo>
                  <a:lnTo>
                    <a:pt x="1364353" y="845819"/>
                  </a:lnTo>
                  <a:lnTo>
                    <a:pt x="1442663" y="837925"/>
                  </a:lnTo>
                  <a:cubicBezTo>
                    <a:pt x="1594453" y="806864"/>
                    <a:pt x="1714007" y="687310"/>
                    <a:pt x="1745067" y="535521"/>
                  </a:cubicBezTo>
                  <a:lnTo>
                    <a:pt x="1752962" y="457210"/>
                  </a:lnTo>
                  <a:lnTo>
                    <a:pt x="1752962" y="457190"/>
                  </a:lnTo>
                  <a:lnTo>
                    <a:pt x="1752762" y="455204"/>
                  </a:lnTo>
                  <a:lnTo>
                    <a:pt x="1752962" y="455204"/>
                  </a:lnTo>
                  <a:lnTo>
                    <a:pt x="1752962" y="126398"/>
                  </a:lnTo>
                  <a:cubicBezTo>
                    <a:pt x="1752962" y="56590"/>
                    <a:pt x="1809552" y="0"/>
                    <a:pt x="187936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endParaRPr>
            </a:p>
          </p:txBody>
        </p:sp>
        <p:sp>
          <p:nvSpPr>
            <p:cNvPr id="8" name="任意多边形 7"/>
            <p:cNvSpPr/>
            <p:nvPr/>
          </p:nvSpPr>
          <p:spPr>
            <a:xfrm rot="10800000">
              <a:off x="2664818" y="1595846"/>
              <a:ext cx="1883500" cy="1875336"/>
            </a:xfrm>
            <a:custGeom>
              <a:avLst/>
              <a:gdLst>
                <a:gd name="connsiteX0" fmla="*/ 1879360 w 2511333"/>
                <a:gd name="connsiteY0" fmla="*/ 0 h 2500448"/>
                <a:gd name="connsiteX1" fmla="*/ 2384935 w 2511333"/>
                <a:gd name="connsiteY1" fmla="*/ 0 h 2500448"/>
                <a:gd name="connsiteX2" fmla="*/ 2511333 w 2511333"/>
                <a:gd name="connsiteY2" fmla="*/ 126398 h 2500448"/>
                <a:gd name="connsiteX3" fmla="*/ 2511333 w 2511333"/>
                <a:gd name="connsiteY3" fmla="*/ 631973 h 2500448"/>
                <a:gd name="connsiteX4" fmla="*/ 2384935 w 2511333"/>
                <a:gd name="connsiteY4" fmla="*/ 758371 h 2500448"/>
                <a:gd name="connsiteX5" fmla="*/ 2054246 w 2511333"/>
                <a:gd name="connsiteY5" fmla="*/ 758371 h 2500448"/>
                <a:gd name="connsiteX6" fmla="*/ 2054246 w 2511333"/>
                <a:gd name="connsiteY6" fmla="*/ 759151 h 2500448"/>
                <a:gd name="connsiteX7" fmla="*/ 2046514 w 2511333"/>
                <a:gd name="connsiteY7" fmla="*/ 758371 h 2500448"/>
                <a:gd name="connsiteX8" fmla="*/ 1665789 w 2511333"/>
                <a:gd name="connsiteY8" fmla="*/ 1068670 h 2500448"/>
                <a:gd name="connsiteX9" fmla="*/ 1658096 w 2511333"/>
                <a:gd name="connsiteY9" fmla="*/ 1144994 h 2500448"/>
                <a:gd name="connsiteX10" fmla="*/ 1654629 w 2511333"/>
                <a:gd name="connsiteY10" fmla="*/ 1144994 h 2500448"/>
                <a:gd name="connsiteX11" fmla="*/ 1654629 w 2511333"/>
                <a:gd name="connsiteY11" fmla="*/ 2224671 h 2500448"/>
                <a:gd name="connsiteX12" fmla="*/ 1378852 w 2511333"/>
                <a:gd name="connsiteY12" fmla="*/ 2500448 h 2500448"/>
                <a:gd name="connsiteX13" fmla="*/ 275777 w 2511333"/>
                <a:gd name="connsiteY13" fmla="*/ 2500448 h 2500448"/>
                <a:gd name="connsiteX14" fmla="*/ 0 w 2511333"/>
                <a:gd name="connsiteY14" fmla="*/ 2224671 h 2500448"/>
                <a:gd name="connsiteX15" fmla="*/ 0 w 2511333"/>
                <a:gd name="connsiteY15" fmla="*/ 1121596 h 2500448"/>
                <a:gd name="connsiteX16" fmla="*/ 275777 w 2511333"/>
                <a:gd name="connsiteY16" fmla="*/ 845819 h 2500448"/>
                <a:gd name="connsiteX17" fmla="*/ 1364353 w 2511333"/>
                <a:gd name="connsiteY17" fmla="*/ 845819 h 2500448"/>
                <a:gd name="connsiteX18" fmla="*/ 1442663 w 2511333"/>
                <a:gd name="connsiteY18" fmla="*/ 837925 h 2500448"/>
                <a:gd name="connsiteX19" fmla="*/ 1745067 w 2511333"/>
                <a:gd name="connsiteY19" fmla="*/ 535521 h 2500448"/>
                <a:gd name="connsiteX20" fmla="*/ 1752962 w 2511333"/>
                <a:gd name="connsiteY20" fmla="*/ 457210 h 2500448"/>
                <a:gd name="connsiteX21" fmla="*/ 1752962 w 2511333"/>
                <a:gd name="connsiteY21" fmla="*/ 457190 h 2500448"/>
                <a:gd name="connsiteX22" fmla="*/ 1752762 w 2511333"/>
                <a:gd name="connsiteY22" fmla="*/ 455204 h 2500448"/>
                <a:gd name="connsiteX23" fmla="*/ 1752962 w 2511333"/>
                <a:gd name="connsiteY23" fmla="*/ 455204 h 2500448"/>
                <a:gd name="connsiteX24" fmla="*/ 1752962 w 2511333"/>
                <a:gd name="connsiteY24" fmla="*/ 126398 h 2500448"/>
                <a:gd name="connsiteX25" fmla="*/ 1879360 w 2511333"/>
                <a:gd name="connsiteY25" fmla="*/ 0 h 250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11333" h="2500448">
                  <a:moveTo>
                    <a:pt x="1879360" y="0"/>
                  </a:moveTo>
                  <a:lnTo>
                    <a:pt x="2384935" y="0"/>
                  </a:lnTo>
                  <a:cubicBezTo>
                    <a:pt x="2454743" y="0"/>
                    <a:pt x="2511333" y="56590"/>
                    <a:pt x="2511333" y="126398"/>
                  </a:cubicBezTo>
                  <a:lnTo>
                    <a:pt x="2511333" y="631973"/>
                  </a:lnTo>
                  <a:cubicBezTo>
                    <a:pt x="2511333" y="701781"/>
                    <a:pt x="2454743" y="758371"/>
                    <a:pt x="2384935" y="758371"/>
                  </a:cubicBezTo>
                  <a:lnTo>
                    <a:pt x="2054246" y="758371"/>
                  </a:lnTo>
                  <a:lnTo>
                    <a:pt x="2054246" y="759151"/>
                  </a:lnTo>
                  <a:lnTo>
                    <a:pt x="2046514" y="758371"/>
                  </a:lnTo>
                  <a:cubicBezTo>
                    <a:pt x="1858714" y="758371"/>
                    <a:pt x="1702027" y="891583"/>
                    <a:pt x="1665789" y="1068670"/>
                  </a:cubicBezTo>
                  <a:lnTo>
                    <a:pt x="1658096" y="1144994"/>
                  </a:lnTo>
                  <a:lnTo>
                    <a:pt x="1654629" y="1144994"/>
                  </a:lnTo>
                  <a:lnTo>
                    <a:pt x="1654629" y="2224671"/>
                  </a:lnTo>
                  <a:cubicBezTo>
                    <a:pt x="1654629" y="2376978"/>
                    <a:pt x="1531159" y="2500448"/>
                    <a:pt x="1378852" y="2500448"/>
                  </a:cubicBezTo>
                  <a:lnTo>
                    <a:pt x="275777" y="2500448"/>
                  </a:lnTo>
                  <a:cubicBezTo>
                    <a:pt x="123470" y="2500448"/>
                    <a:pt x="0" y="2376978"/>
                    <a:pt x="0" y="2224671"/>
                  </a:cubicBezTo>
                  <a:lnTo>
                    <a:pt x="0" y="1121596"/>
                  </a:lnTo>
                  <a:cubicBezTo>
                    <a:pt x="0" y="969289"/>
                    <a:pt x="123470" y="845819"/>
                    <a:pt x="275777" y="845819"/>
                  </a:cubicBezTo>
                  <a:lnTo>
                    <a:pt x="1364353" y="845819"/>
                  </a:lnTo>
                  <a:lnTo>
                    <a:pt x="1442663" y="837925"/>
                  </a:lnTo>
                  <a:cubicBezTo>
                    <a:pt x="1594453" y="806864"/>
                    <a:pt x="1714007" y="687310"/>
                    <a:pt x="1745067" y="535521"/>
                  </a:cubicBezTo>
                  <a:lnTo>
                    <a:pt x="1752962" y="457210"/>
                  </a:lnTo>
                  <a:lnTo>
                    <a:pt x="1752962" y="457190"/>
                  </a:lnTo>
                  <a:lnTo>
                    <a:pt x="1752762" y="455204"/>
                  </a:lnTo>
                  <a:lnTo>
                    <a:pt x="1752962" y="455204"/>
                  </a:lnTo>
                  <a:lnTo>
                    <a:pt x="1752962" y="126398"/>
                  </a:lnTo>
                  <a:cubicBezTo>
                    <a:pt x="1752962" y="56590"/>
                    <a:pt x="1809552" y="0"/>
                    <a:pt x="187936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endParaRPr>
            </a:p>
          </p:txBody>
        </p:sp>
        <p:sp>
          <p:nvSpPr>
            <p:cNvPr id="9" name="任意多边形 8"/>
            <p:cNvSpPr/>
            <p:nvPr/>
          </p:nvSpPr>
          <p:spPr>
            <a:xfrm rot="16200000">
              <a:off x="3990704" y="949508"/>
              <a:ext cx="1883500" cy="1875336"/>
            </a:xfrm>
            <a:custGeom>
              <a:avLst/>
              <a:gdLst>
                <a:gd name="connsiteX0" fmla="*/ 1879360 w 2511333"/>
                <a:gd name="connsiteY0" fmla="*/ 0 h 2500448"/>
                <a:gd name="connsiteX1" fmla="*/ 2384935 w 2511333"/>
                <a:gd name="connsiteY1" fmla="*/ 0 h 2500448"/>
                <a:gd name="connsiteX2" fmla="*/ 2511333 w 2511333"/>
                <a:gd name="connsiteY2" fmla="*/ 126398 h 2500448"/>
                <a:gd name="connsiteX3" fmla="*/ 2511333 w 2511333"/>
                <a:gd name="connsiteY3" fmla="*/ 631973 h 2500448"/>
                <a:gd name="connsiteX4" fmla="*/ 2384935 w 2511333"/>
                <a:gd name="connsiteY4" fmla="*/ 758371 h 2500448"/>
                <a:gd name="connsiteX5" fmla="*/ 2054246 w 2511333"/>
                <a:gd name="connsiteY5" fmla="*/ 758371 h 2500448"/>
                <a:gd name="connsiteX6" fmla="*/ 2054246 w 2511333"/>
                <a:gd name="connsiteY6" fmla="*/ 759151 h 2500448"/>
                <a:gd name="connsiteX7" fmla="*/ 2046514 w 2511333"/>
                <a:gd name="connsiteY7" fmla="*/ 758371 h 2500448"/>
                <a:gd name="connsiteX8" fmla="*/ 1665789 w 2511333"/>
                <a:gd name="connsiteY8" fmla="*/ 1068670 h 2500448"/>
                <a:gd name="connsiteX9" fmla="*/ 1658096 w 2511333"/>
                <a:gd name="connsiteY9" fmla="*/ 1144994 h 2500448"/>
                <a:gd name="connsiteX10" fmla="*/ 1654629 w 2511333"/>
                <a:gd name="connsiteY10" fmla="*/ 1144994 h 2500448"/>
                <a:gd name="connsiteX11" fmla="*/ 1654629 w 2511333"/>
                <a:gd name="connsiteY11" fmla="*/ 2224671 h 2500448"/>
                <a:gd name="connsiteX12" fmla="*/ 1378852 w 2511333"/>
                <a:gd name="connsiteY12" fmla="*/ 2500448 h 2500448"/>
                <a:gd name="connsiteX13" fmla="*/ 275777 w 2511333"/>
                <a:gd name="connsiteY13" fmla="*/ 2500448 h 2500448"/>
                <a:gd name="connsiteX14" fmla="*/ 0 w 2511333"/>
                <a:gd name="connsiteY14" fmla="*/ 2224671 h 2500448"/>
                <a:gd name="connsiteX15" fmla="*/ 0 w 2511333"/>
                <a:gd name="connsiteY15" fmla="*/ 1121596 h 2500448"/>
                <a:gd name="connsiteX16" fmla="*/ 275777 w 2511333"/>
                <a:gd name="connsiteY16" fmla="*/ 845819 h 2500448"/>
                <a:gd name="connsiteX17" fmla="*/ 1364353 w 2511333"/>
                <a:gd name="connsiteY17" fmla="*/ 845819 h 2500448"/>
                <a:gd name="connsiteX18" fmla="*/ 1442663 w 2511333"/>
                <a:gd name="connsiteY18" fmla="*/ 837925 h 2500448"/>
                <a:gd name="connsiteX19" fmla="*/ 1745067 w 2511333"/>
                <a:gd name="connsiteY19" fmla="*/ 535521 h 2500448"/>
                <a:gd name="connsiteX20" fmla="*/ 1752962 w 2511333"/>
                <a:gd name="connsiteY20" fmla="*/ 457210 h 2500448"/>
                <a:gd name="connsiteX21" fmla="*/ 1752962 w 2511333"/>
                <a:gd name="connsiteY21" fmla="*/ 457190 h 2500448"/>
                <a:gd name="connsiteX22" fmla="*/ 1752762 w 2511333"/>
                <a:gd name="connsiteY22" fmla="*/ 455204 h 2500448"/>
                <a:gd name="connsiteX23" fmla="*/ 1752962 w 2511333"/>
                <a:gd name="connsiteY23" fmla="*/ 455204 h 2500448"/>
                <a:gd name="connsiteX24" fmla="*/ 1752962 w 2511333"/>
                <a:gd name="connsiteY24" fmla="*/ 126398 h 2500448"/>
                <a:gd name="connsiteX25" fmla="*/ 1879360 w 2511333"/>
                <a:gd name="connsiteY25" fmla="*/ 0 h 250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11333" h="2500448">
                  <a:moveTo>
                    <a:pt x="1879360" y="0"/>
                  </a:moveTo>
                  <a:lnTo>
                    <a:pt x="2384935" y="0"/>
                  </a:lnTo>
                  <a:cubicBezTo>
                    <a:pt x="2454743" y="0"/>
                    <a:pt x="2511333" y="56590"/>
                    <a:pt x="2511333" y="126398"/>
                  </a:cubicBezTo>
                  <a:lnTo>
                    <a:pt x="2511333" y="631973"/>
                  </a:lnTo>
                  <a:cubicBezTo>
                    <a:pt x="2511333" y="701781"/>
                    <a:pt x="2454743" y="758371"/>
                    <a:pt x="2384935" y="758371"/>
                  </a:cubicBezTo>
                  <a:lnTo>
                    <a:pt x="2054246" y="758371"/>
                  </a:lnTo>
                  <a:lnTo>
                    <a:pt x="2054246" y="759151"/>
                  </a:lnTo>
                  <a:lnTo>
                    <a:pt x="2046514" y="758371"/>
                  </a:lnTo>
                  <a:cubicBezTo>
                    <a:pt x="1858714" y="758371"/>
                    <a:pt x="1702027" y="891583"/>
                    <a:pt x="1665789" y="1068670"/>
                  </a:cubicBezTo>
                  <a:lnTo>
                    <a:pt x="1658096" y="1144994"/>
                  </a:lnTo>
                  <a:lnTo>
                    <a:pt x="1654629" y="1144994"/>
                  </a:lnTo>
                  <a:lnTo>
                    <a:pt x="1654629" y="2224671"/>
                  </a:lnTo>
                  <a:cubicBezTo>
                    <a:pt x="1654629" y="2376978"/>
                    <a:pt x="1531159" y="2500448"/>
                    <a:pt x="1378852" y="2500448"/>
                  </a:cubicBezTo>
                  <a:lnTo>
                    <a:pt x="275777" y="2500448"/>
                  </a:lnTo>
                  <a:cubicBezTo>
                    <a:pt x="123470" y="2500448"/>
                    <a:pt x="0" y="2376978"/>
                    <a:pt x="0" y="2224671"/>
                  </a:cubicBezTo>
                  <a:lnTo>
                    <a:pt x="0" y="1121596"/>
                  </a:lnTo>
                  <a:cubicBezTo>
                    <a:pt x="0" y="969289"/>
                    <a:pt x="123470" y="845819"/>
                    <a:pt x="275777" y="845819"/>
                  </a:cubicBezTo>
                  <a:lnTo>
                    <a:pt x="1364353" y="845819"/>
                  </a:lnTo>
                  <a:lnTo>
                    <a:pt x="1442663" y="837925"/>
                  </a:lnTo>
                  <a:cubicBezTo>
                    <a:pt x="1594453" y="806864"/>
                    <a:pt x="1714007" y="687310"/>
                    <a:pt x="1745067" y="535521"/>
                  </a:cubicBezTo>
                  <a:lnTo>
                    <a:pt x="1752962" y="457210"/>
                  </a:lnTo>
                  <a:lnTo>
                    <a:pt x="1752962" y="457190"/>
                  </a:lnTo>
                  <a:lnTo>
                    <a:pt x="1752762" y="455204"/>
                  </a:lnTo>
                  <a:lnTo>
                    <a:pt x="1752962" y="455204"/>
                  </a:lnTo>
                  <a:lnTo>
                    <a:pt x="1752962" y="126398"/>
                  </a:lnTo>
                  <a:cubicBezTo>
                    <a:pt x="1752962" y="56590"/>
                    <a:pt x="1809552" y="0"/>
                    <a:pt x="187936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endParaRPr>
            </a:p>
          </p:txBody>
        </p:sp>
        <p:sp>
          <p:nvSpPr>
            <p:cNvPr id="10" name="Freeform 14"/>
            <p:cNvSpPr>
              <a:spLocks noEditPoints="1"/>
            </p:cNvSpPr>
            <p:nvPr/>
          </p:nvSpPr>
          <p:spPr bwMode="auto">
            <a:xfrm>
              <a:off x="4171351" y="1113582"/>
              <a:ext cx="226434" cy="216000"/>
            </a:xfrm>
            <a:custGeom>
              <a:avLst/>
              <a:gdLst>
                <a:gd name="T0" fmla="*/ 1302 w 1302"/>
                <a:gd name="T1" fmla="*/ 651 h 1241"/>
                <a:gd name="T2" fmla="*/ 1297 w 1302"/>
                <a:gd name="T3" fmla="*/ 675 h 1241"/>
                <a:gd name="T4" fmla="*/ 1285 w 1302"/>
                <a:gd name="T5" fmla="*/ 694 h 1241"/>
                <a:gd name="T6" fmla="*/ 1266 w 1302"/>
                <a:gd name="T7" fmla="*/ 708 h 1241"/>
                <a:gd name="T8" fmla="*/ 1241 w 1302"/>
                <a:gd name="T9" fmla="*/ 712 h 1241"/>
                <a:gd name="T10" fmla="*/ 1230 w 1302"/>
                <a:gd name="T11" fmla="*/ 711 h 1241"/>
                <a:gd name="T12" fmla="*/ 1209 w 1302"/>
                <a:gd name="T13" fmla="*/ 703 h 1241"/>
                <a:gd name="T14" fmla="*/ 1199 w 1302"/>
                <a:gd name="T15" fmla="*/ 695 h 1241"/>
                <a:gd name="T16" fmla="*/ 653 w 1302"/>
                <a:gd name="T17" fmla="*/ 149 h 1241"/>
                <a:gd name="T18" fmla="*/ 104 w 1302"/>
                <a:gd name="T19" fmla="*/ 694 h 1241"/>
                <a:gd name="T20" fmla="*/ 104 w 1302"/>
                <a:gd name="T21" fmla="*/ 694 h 1241"/>
                <a:gd name="T22" fmla="*/ 84 w 1302"/>
                <a:gd name="T23" fmla="*/ 708 h 1241"/>
                <a:gd name="T24" fmla="*/ 61 w 1302"/>
                <a:gd name="T25" fmla="*/ 712 h 1241"/>
                <a:gd name="T26" fmla="*/ 49 w 1302"/>
                <a:gd name="T27" fmla="*/ 711 h 1241"/>
                <a:gd name="T28" fmla="*/ 27 w 1302"/>
                <a:gd name="T29" fmla="*/ 701 h 1241"/>
                <a:gd name="T30" fmla="*/ 11 w 1302"/>
                <a:gd name="T31" fmla="*/ 686 h 1241"/>
                <a:gd name="T32" fmla="*/ 1 w 1302"/>
                <a:gd name="T33" fmla="*/ 663 h 1241"/>
                <a:gd name="T34" fmla="*/ 0 w 1302"/>
                <a:gd name="T35" fmla="*/ 651 h 1241"/>
                <a:gd name="T36" fmla="*/ 5 w 1302"/>
                <a:gd name="T37" fmla="*/ 627 h 1241"/>
                <a:gd name="T38" fmla="*/ 19 w 1302"/>
                <a:gd name="T39" fmla="*/ 607 h 1241"/>
                <a:gd name="T40" fmla="*/ 607 w 1302"/>
                <a:gd name="T41" fmla="*/ 18 h 1241"/>
                <a:gd name="T42" fmla="*/ 627 w 1302"/>
                <a:gd name="T43" fmla="*/ 5 h 1241"/>
                <a:gd name="T44" fmla="*/ 651 w 1302"/>
                <a:gd name="T45" fmla="*/ 0 h 1241"/>
                <a:gd name="T46" fmla="*/ 651 w 1302"/>
                <a:gd name="T47" fmla="*/ 0 h 1241"/>
                <a:gd name="T48" fmla="*/ 655 w 1302"/>
                <a:gd name="T49" fmla="*/ 0 h 1241"/>
                <a:gd name="T50" fmla="*/ 655 w 1302"/>
                <a:gd name="T51" fmla="*/ 0 h 1241"/>
                <a:gd name="T52" fmla="*/ 658 w 1302"/>
                <a:gd name="T53" fmla="*/ 0 h 1241"/>
                <a:gd name="T54" fmla="*/ 658 w 1302"/>
                <a:gd name="T55" fmla="*/ 0 h 1241"/>
                <a:gd name="T56" fmla="*/ 679 w 1302"/>
                <a:gd name="T57" fmla="*/ 6 h 1241"/>
                <a:gd name="T58" fmla="*/ 696 w 1302"/>
                <a:gd name="T59" fmla="*/ 20 h 1241"/>
                <a:gd name="T60" fmla="*/ 936 w 1302"/>
                <a:gd name="T61" fmla="*/ 260 h 1241"/>
                <a:gd name="T62" fmla="*/ 936 w 1302"/>
                <a:gd name="T63" fmla="*/ 203 h 1241"/>
                <a:gd name="T64" fmla="*/ 941 w 1302"/>
                <a:gd name="T65" fmla="*/ 180 h 1241"/>
                <a:gd name="T66" fmla="*/ 955 w 1302"/>
                <a:gd name="T67" fmla="*/ 160 h 1241"/>
                <a:gd name="T68" fmla="*/ 973 w 1302"/>
                <a:gd name="T69" fmla="*/ 147 h 1241"/>
                <a:gd name="T70" fmla="*/ 997 w 1302"/>
                <a:gd name="T71" fmla="*/ 142 h 1241"/>
                <a:gd name="T72" fmla="*/ 1010 w 1302"/>
                <a:gd name="T73" fmla="*/ 143 h 1241"/>
                <a:gd name="T74" fmla="*/ 1032 w 1302"/>
                <a:gd name="T75" fmla="*/ 153 h 1241"/>
                <a:gd name="T76" fmla="*/ 1048 w 1302"/>
                <a:gd name="T77" fmla="*/ 169 h 1241"/>
                <a:gd name="T78" fmla="*/ 1057 w 1302"/>
                <a:gd name="T79" fmla="*/ 191 h 1241"/>
                <a:gd name="T80" fmla="*/ 1059 w 1302"/>
                <a:gd name="T81" fmla="*/ 382 h 1241"/>
                <a:gd name="T82" fmla="*/ 1286 w 1302"/>
                <a:gd name="T83" fmla="*/ 610 h 1241"/>
                <a:gd name="T84" fmla="*/ 1292 w 1302"/>
                <a:gd name="T85" fmla="*/ 618 h 1241"/>
                <a:gd name="T86" fmla="*/ 1301 w 1302"/>
                <a:gd name="T87" fmla="*/ 639 h 1241"/>
                <a:gd name="T88" fmla="*/ 1180 w 1302"/>
                <a:gd name="T89" fmla="*/ 753 h 1241"/>
                <a:gd name="T90" fmla="*/ 1180 w 1302"/>
                <a:gd name="T91" fmla="*/ 1017 h 1241"/>
                <a:gd name="T92" fmla="*/ 1180 w 1302"/>
                <a:gd name="T93" fmla="*/ 1180 h 1241"/>
                <a:gd name="T94" fmla="*/ 1176 w 1302"/>
                <a:gd name="T95" fmla="*/ 1205 h 1241"/>
                <a:gd name="T96" fmla="*/ 1163 w 1302"/>
                <a:gd name="T97" fmla="*/ 1223 h 1241"/>
                <a:gd name="T98" fmla="*/ 1143 w 1302"/>
                <a:gd name="T99" fmla="*/ 1236 h 1241"/>
                <a:gd name="T100" fmla="*/ 1120 w 1302"/>
                <a:gd name="T101" fmla="*/ 1241 h 1241"/>
                <a:gd name="T102" fmla="*/ 997 w 1302"/>
                <a:gd name="T103" fmla="*/ 753 h 1241"/>
                <a:gd name="T104" fmla="*/ 753 w 1302"/>
                <a:gd name="T105" fmla="*/ 1241 h 1241"/>
                <a:gd name="T106" fmla="*/ 183 w 1302"/>
                <a:gd name="T107" fmla="*/ 1241 h 1241"/>
                <a:gd name="T108" fmla="*/ 160 w 1302"/>
                <a:gd name="T109" fmla="*/ 1236 h 1241"/>
                <a:gd name="T110" fmla="*/ 141 w 1302"/>
                <a:gd name="T111" fmla="*/ 1223 h 1241"/>
                <a:gd name="T112" fmla="*/ 127 w 1302"/>
                <a:gd name="T113" fmla="*/ 1205 h 1241"/>
                <a:gd name="T114" fmla="*/ 122 w 1302"/>
                <a:gd name="T115" fmla="*/ 1180 h 1241"/>
                <a:gd name="T116" fmla="*/ 122 w 1302"/>
                <a:gd name="T117" fmla="*/ 936 h 1241"/>
                <a:gd name="T118" fmla="*/ 651 w 1302"/>
                <a:gd name="T119" fmla="*/ 224 h 1241"/>
                <a:gd name="T120" fmla="*/ 549 w 1302"/>
                <a:gd name="T121" fmla="*/ 753 h 1241"/>
                <a:gd name="T122" fmla="*/ 306 w 1302"/>
                <a:gd name="T123" fmla="*/ 998 h 1241"/>
                <a:gd name="T124" fmla="*/ 549 w 1302"/>
                <a:gd name="T125" fmla="*/ 753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2" h="1241">
                  <a:moveTo>
                    <a:pt x="1302" y="651"/>
                  </a:moveTo>
                  <a:lnTo>
                    <a:pt x="1302" y="651"/>
                  </a:lnTo>
                  <a:lnTo>
                    <a:pt x="1301" y="663"/>
                  </a:lnTo>
                  <a:lnTo>
                    <a:pt x="1297" y="675"/>
                  </a:lnTo>
                  <a:lnTo>
                    <a:pt x="1292" y="686"/>
                  </a:lnTo>
                  <a:lnTo>
                    <a:pt x="1285" y="694"/>
                  </a:lnTo>
                  <a:lnTo>
                    <a:pt x="1275" y="701"/>
                  </a:lnTo>
                  <a:lnTo>
                    <a:pt x="1266" y="708"/>
                  </a:lnTo>
                  <a:lnTo>
                    <a:pt x="1253" y="711"/>
                  </a:lnTo>
                  <a:lnTo>
                    <a:pt x="1241" y="712"/>
                  </a:lnTo>
                  <a:lnTo>
                    <a:pt x="1241" y="712"/>
                  </a:lnTo>
                  <a:lnTo>
                    <a:pt x="1230" y="711"/>
                  </a:lnTo>
                  <a:lnTo>
                    <a:pt x="1219" y="708"/>
                  </a:lnTo>
                  <a:lnTo>
                    <a:pt x="1209" y="703"/>
                  </a:lnTo>
                  <a:lnTo>
                    <a:pt x="1199" y="695"/>
                  </a:lnTo>
                  <a:lnTo>
                    <a:pt x="1199" y="695"/>
                  </a:lnTo>
                  <a:lnTo>
                    <a:pt x="653" y="149"/>
                  </a:lnTo>
                  <a:lnTo>
                    <a:pt x="653" y="149"/>
                  </a:lnTo>
                  <a:lnTo>
                    <a:pt x="651" y="147"/>
                  </a:lnTo>
                  <a:lnTo>
                    <a:pt x="104" y="694"/>
                  </a:lnTo>
                  <a:lnTo>
                    <a:pt x="104" y="694"/>
                  </a:lnTo>
                  <a:lnTo>
                    <a:pt x="104" y="694"/>
                  </a:lnTo>
                  <a:lnTo>
                    <a:pt x="95" y="701"/>
                  </a:lnTo>
                  <a:lnTo>
                    <a:pt x="84" y="708"/>
                  </a:lnTo>
                  <a:lnTo>
                    <a:pt x="73" y="711"/>
                  </a:lnTo>
                  <a:lnTo>
                    <a:pt x="61" y="712"/>
                  </a:lnTo>
                  <a:lnTo>
                    <a:pt x="61" y="712"/>
                  </a:lnTo>
                  <a:lnTo>
                    <a:pt x="49" y="711"/>
                  </a:lnTo>
                  <a:lnTo>
                    <a:pt x="38" y="708"/>
                  </a:lnTo>
                  <a:lnTo>
                    <a:pt x="27" y="701"/>
                  </a:lnTo>
                  <a:lnTo>
                    <a:pt x="18" y="694"/>
                  </a:lnTo>
                  <a:lnTo>
                    <a:pt x="11" y="686"/>
                  </a:lnTo>
                  <a:lnTo>
                    <a:pt x="5" y="675"/>
                  </a:lnTo>
                  <a:lnTo>
                    <a:pt x="1" y="663"/>
                  </a:lnTo>
                  <a:lnTo>
                    <a:pt x="0" y="651"/>
                  </a:lnTo>
                  <a:lnTo>
                    <a:pt x="0" y="651"/>
                  </a:lnTo>
                  <a:lnTo>
                    <a:pt x="1" y="639"/>
                  </a:lnTo>
                  <a:lnTo>
                    <a:pt x="5" y="627"/>
                  </a:lnTo>
                  <a:lnTo>
                    <a:pt x="11" y="616"/>
                  </a:lnTo>
                  <a:lnTo>
                    <a:pt x="19" y="607"/>
                  </a:lnTo>
                  <a:lnTo>
                    <a:pt x="607" y="18"/>
                  </a:lnTo>
                  <a:lnTo>
                    <a:pt x="607" y="18"/>
                  </a:lnTo>
                  <a:lnTo>
                    <a:pt x="617" y="11"/>
                  </a:lnTo>
                  <a:lnTo>
                    <a:pt x="627" y="5"/>
                  </a:lnTo>
                  <a:lnTo>
                    <a:pt x="639" y="1"/>
                  </a:lnTo>
                  <a:lnTo>
                    <a:pt x="651" y="0"/>
                  </a:lnTo>
                  <a:lnTo>
                    <a:pt x="651" y="0"/>
                  </a:lnTo>
                  <a:lnTo>
                    <a:pt x="651" y="0"/>
                  </a:lnTo>
                  <a:lnTo>
                    <a:pt x="655" y="0"/>
                  </a:lnTo>
                  <a:lnTo>
                    <a:pt x="655" y="0"/>
                  </a:lnTo>
                  <a:lnTo>
                    <a:pt x="655" y="0"/>
                  </a:lnTo>
                  <a:lnTo>
                    <a:pt x="655" y="0"/>
                  </a:lnTo>
                  <a:lnTo>
                    <a:pt x="658" y="0"/>
                  </a:lnTo>
                  <a:lnTo>
                    <a:pt x="658" y="0"/>
                  </a:lnTo>
                  <a:lnTo>
                    <a:pt x="658" y="0"/>
                  </a:lnTo>
                  <a:lnTo>
                    <a:pt x="658" y="0"/>
                  </a:lnTo>
                  <a:lnTo>
                    <a:pt x="669" y="2"/>
                  </a:lnTo>
                  <a:lnTo>
                    <a:pt x="679" y="6"/>
                  </a:lnTo>
                  <a:lnTo>
                    <a:pt x="688" y="12"/>
                  </a:lnTo>
                  <a:lnTo>
                    <a:pt x="696" y="20"/>
                  </a:lnTo>
                  <a:lnTo>
                    <a:pt x="696" y="20"/>
                  </a:lnTo>
                  <a:lnTo>
                    <a:pt x="936" y="260"/>
                  </a:lnTo>
                  <a:lnTo>
                    <a:pt x="936" y="203"/>
                  </a:lnTo>
                  <a:lnTo>
                    <a:pt x="936" y="203"/>
                  </a:lnTo>
                  <a:lnTo>
                    <a:pt x="937" y="191"/>
                  </a:lnTo>
                  <a:lnTo>
                    <a:pt x="941" y="180"/>
                  </a:lnTo>
                  <a:lnTo>
                    <a:pt x="946" y="169"/>
                  </a:lnTo>
                  <a:lnTo>
                    <a:pt x="955" y="160"/>
                  </a:lnTo>
                  <a:lnTo>
                    <a:pt x="963" y="153"/>
                  </a:lnTo>
                  <a:lnTo>
                    <a:pt x="973" y="147"/>
                  </a:lnTo>
                  <a:lnTo>
                    <a:pt x="985" y="143"/>
                  </a:lnTo>
                  <a:lnTo>
                    <a:pt x="997" y="142"/>
                  </a:lnTo>
                  <a:lnTo>
                    <a:pt x="997" y="142"/>
                  </a:lnTo>
                  <a:lnTo>
                    <a:pt x="1010" y="143"/>
                  </a:lnTo>
                  <a:lnTo>
                    <a:pt x="1021" y="147"/>
                  </a:lnTo>
                  <a:lnTo>
                    <a:pt x="1032" y="153"/>
                  </a:lnTo>
                  <a:lnTo>
                    <a:pt x="1040" y="160"/>
                  </a:lnTo>
                  <a:lnTo>
                    <a:pt x="1048" y="169"/>
                  </a:lnTo>
                  <a:lnTo>
                    <a:pt x="1054" y="180"/>
                  </a:lnTo>
                  <a:lnTo>
                    <a:pt x="1057" y="191"/>
                  </a:lnTo>
                  <a:lnTo>
                    <a:pt x="1059" y="203"/>
                  </a:lnTo>
                  <a:lnTo>
                    <a:pt x="1059" y="382"/>
                  </a:lnTo>
                  <a:lnTo>
                    <a:pt x="1286" y="610"/>
                  </a:lnTo>
                  <a:lnTo>
                    <a:pt x="1286" y="610"/>
                  </a:lnTo>
                  <a:lnTo>
                    <a:pt x="1286" y="610"/>
                  </a:lnTo>
                  <a:lnTo>
                    <a:pt x="1292" y="618"/>
                  </a:lnTo>
                  <a:lnTo>
                    <a:pt x="1299" y="628"/>
                  </a:lnTo>
                  <a:lnTo>
                    <a:pt x="1301" y="639"/>
                  </a:lnTo>
                  <a:lnTo>
                    <a:pt x="1302" y="651"/>
                  </a:lnTo>
                  <a:close/>
                  <a:moveTo>
                    <a:pt x="1180" y="753"/>
                  </a:moveTo>
                  <a:lnTo>
                    <a:pt x="1180" y="936"/>
                  </a:lnTo>
                  <a:lnTo>
                    <a:pt x="1180" y="1017"/>
                  </a:lnTo>
                  <a:lnTo>
                    <a:pt x="1180" y="1180"/>
                  </a:lnTo>
                  <a:lnTo>
                    <a:pt x="1180" y="1180"/>
                  </a:lnTo>
                  <a:lnTo>
                    <a:pt x="1179" y="1192"/>
                  </a:lnTo>
                  <a:lnTo>
                    <a:pt x="1176" y="1205"/>
                  </a:lnTo>
                  <a:lnTo>
                    <a:pt x="1170" y="1214"/>
                  </a:lnTo>
                  <a:lnTo>
                    <a:pt x="1163" y="1223"/>
                  </a:lnTo>
                  <a:lnTo>
                    <a:pt x="1153" y="1230"/>
                  </a:lnTo>
                  <a:lnTo>
                    <a:pt x="1143" y="1236"/>
                  </a:lnTo>
                  <a:lnTo>
                    <a:pt x="1132" y="1240"/>
                  </a:lnTo>
                  <a:lnTo>
                    <a:pt x="1120" y="1241"/>
                  </a:lnTo>
                  <a:lnTo>
                    <a:pt x="997" y="1241"/>
                  </a:lnTo>
                  <a:lnTo>
                    <a:pt x="997" y="753"/>
                  </a:lnTo>
                  <a:lnTo>
                    <a:pt x="753" y="753"/>
                  </a:lnTo>
                  <a:lnTo>
                    <a:pt x="753" y="1241"/>
                  </a:lnTo>
                  <a:lnTo>
                    <a:pt x="183" y="1241"/>
                  </a:lnTo>
                  <a:lnTo>
                    <a:pt x="183" y="1241"/>
                  </a:lnTo>
                  <a:lnTo>
                    <a:pt x="171" y="1240"/>
                  </a:lnTo>
                  <a:lnTo>
                    <a:pt x="160" y="1236"/>
                  </a:lnTo>
                  <a:lnTo>
                    <a:pt x="149" y="1230"/>
                  </a:lnTo>
                  <a:lnTo>
                    <a:pt x="141" y="1223"/>
                  </a:lnTo>
                  <a:lnTo>
                    <a:pt x="133" y="1214"/>
                  </a:lnTo>
                  <a:lnTo>
                    <a:pt x="127" y="1205"/>
                  </a:lnTo>
                  <a:lnTo>
                    <a:pt x="123" y="1192"/>
                  </a:lnTo>
                  <a:lnTo>
                    <a:pt x="122" y="1180"/>
                  </a:lnTo>
                  <a:lnTo>
                    <a:pt x="122" y="1017"/>
                  </a:lnTo>
                  <a:lnTo>
                    <a:pt x="122" y="936"/>
                  </a:lnTo>
                  <a:lnTo>
                    <a:pt x="122" y="753"/>
                  </a:lnTo>
                  <a:lnTo>
                    <a:pt x="651" y="224"/>
                  </a:lnTo>
                  <a:lnTo>
                    <a:pt x="1180" y="753"/>
                  </a:lnTo>
                  <a:close/>
                  <a:moveTo>
                    <a:pt x="549" y="753"/>
                  </a:moveTo>
                  <a:lnTo>
                    <a:pt x="306" y="753"/>
                  </a:lnTo>
                  <a:lnTo>
                    <a:pt x="306" y="998"/>
                  </a:lnTo>
                  <a:lnTo>
                    <a:pt x="549" y="998"/>
                  </a:lnTo>
                  <a:lnTo>
                    <a:pt x="549" y="753"/>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FFFFFF"/>
                </a:solidFill>
              </a:endParaRPr>
            </a:p>
          </p:txBody>
        </p:sp>
        <p:sp>
          <p:nvSpPr>
            <p:cNvPr id="11" name="Freeform 18"/>
            <p:cNvSpPr>
              <a:spLocks noEditPoints="1"/>
            </p:cNvSpPr>
            <p:nvPr/>
          </p:nvSpPr>
          <p:spPr bwMode="auto">
            <a:xfrm>
              <a:off x="4802160" y="4410892"/>
              <a:ext cx="226088" cy="205217"/>
            </a:xfrm>
            <a:custGeom>
              <a:avLst/>
              <a:gdLst>
                <a:gd name="T0" fmla="*/ 1138 w 1301"/>
                <a:gd name="T1" fmla="*/ 691 h 1180"/>
                <a:gd name="T2" fmla="*/ 1241 w 1301"/>
                <a:gd name="T3" fmla="*/ 304 h 1180"/>
                <a:gd name="T4" fmla="*/ 1274 w 1301"/>
                <a:gd name="T5" fmla="*/ 315 h 1180"/>
                <a:gd name="T6" fmla="*/ 1297 w 1301"/>
                <a:gd name="T7" fmla="*/ 342 h 1180"/>
                <a:gd name="T8" fmla="*/ 1301 w 1301"/>
                <a:gd name="T9" fmla="*/ 752 h 1180"/>
                <a:gd name="T10" fmla="*/ 1301 w 1301"/>
                <a:gd name="T11" fmla="*/ 1118 h 1180"/>
                <a:gd name="T12" fmla="*/ 1291 w 1301"/>
                <a:gd name="T13" fmla="*/ 1153 h 1180"/>
                <a:gd name="T14" fmla="*/ 1264 w 1301"/>
                <a:gd name="T15" fmla="*/ 1175 h 1180"/>
                <a:gd name="T16" fmla="*/ 223 w 1301"/>
                <a:gd name="T17" fmla="*/ 1180 h 1180"/>
                <a:gd name="T18" fmla="*/ 223 w 1301"/>
                <a:gd name="T19" fmla="*/ 304 h 1180"/>
                <a:gd name="T20" fmla="*/ 346 w 1301"/>
                <a:gd name="T21" fmla="*/ 289 h 1180"/>
                <a:gd name="T22" fmla="*/ 351 w 1301"/>
                <a:gd name="T23" fmla="*/ 243 h 1180"/>
                <a:gd name="T24" fmla="*/ 363 w 1301"/>
                <a:gd name="T25" fmla="*/ 200 h 1180"/>
                <a:gd name="T26" fmla="*/ 398 w 1301"/>
                <a:gd name="T27" fmla="*/ 134 h 1180"/>
                <a:gd name="T28" fmla="*/ 456 w 1301"/>
                <a:gd name="T29" fmla="*/ 69 h 1180"/>
                <a:gd name="T30" fmla="*/ 531 w 1301"/>
                <a:gd name="T31" fmla="*/ 24 h 1180"/>
                <a:gd name="T32" fmla="*/ 574 w 1301"/>
                <a:gd name="T33" fmla="*/ 9 h 1180"/>
                <a:gd name="T34" fmla="*/ 619 w 1301"/>
                <a:gd name="T35" fmla="*/ 1 h 1180"/>
                <a:gd name="T36" fmla="*/ 651 w 1301"/>
                <a:gd name="T37" fmla="*/ 0 h 1180"/>
                <a:gd name="T38" fmla="*/ 697 w 1301"/>
                <a:gd name="T39" fmla="*/ 3 h 1180"/>
                <a:gd name="T40" fmla="*/ 742 w 1301"/>
                <a:gd name="T41" fmla="*/ 13 h 1180"/>
                <a:gd name="T42" fmla="*/ 795 w 1301"/>
                <a:gd name="T43" fmla="*/ 36 h 1180"/>
                <a:gd name="T44" fmla="*/ 866 w 1301"/>
                <a:gd name="T45" fmla="*/ 89 h 1180"/>
                <a:gd name="T46" fmla="*/ 919 w 1301"/>
                <a:gd name="T47" fmla="*/ 159 h 1180"/>
                <a:gd name="T48" fmla="*/ 942 w 1301"/>
                <a:gd name="T49" fmla="*/ 214 h 1180"/>
                <a:gd name="T50" fmla="*/ 952 w 1301"/>
                <a:gd name="T51" fmla="*/ 258 h 1180"/>
                <a:gd name="T52" fmla="*/ 956 w 1301"/>
                <a:gd name="T53" fmla="*/ 304 h 1180"/>
                <a:gd name="T54" fmla="*/ 1078 w 1301"/>
                <a:gd name="T55" fmla="*/ 1180 h 1180"/>
                <a:gd name="T56" fmla="*/ 651 w 1301"/>
                <a:gd name="T57" fmla="*/ 122 h 1180"/>
                <a:gd name="T58" fmla="*/ 596 w 1301"/>
                <a:gd name="T59" fmla="*/ 129 h 1180"/>
                <a:gd name="T60" fmla="*/ 548 w 1301"/>
                <a:gd name="T61" fmla="*/ 153 h 1180"/>
                <a:gd name="T62" fmla="*/ 509 w 1301"/>
                <a:gd name="T63" fmla="*/ 188 h 1180"/>
                <a:gd name="T64" fmla="*/ 482 w 1301"/>
                <a:gd name="T65" fmla="*/ 233 h 1180"/>
                <a:gd name="T66" fmla="*/ 469 w 1301"/>
                <a:gd name="T67" fmla="*/ 286 h 1180"/>
                <a:gd name="T68" fmla="*/ 833 w 1301"/>
                <a:gd name="T69" fmla="*/ 304 h 1180"/>
                <a:gd name="T70" fmla="*/ 825 w 1301"/>
                <a:gd name="T71" fmla="*/ 251 h 1180"/>
                <a:gd name="T72" fmla="*/ 803 w 1301"/>
                <a:gd name="T73" fmla="*/ 203 h 1180"/>
                <a:gd name="T74" fmla="*/ 767 w 1301"/>
                <a:gd name="T75" fmla="*/ 164 h 1180"/>
                <a:gd name="T76" fmla="*/ 722 w 1301"/>
                <a:gd name="T77" fmla="*/ 135 h 1180"/>
                <a:gd name="T78" fmla="*/ 669 w 1301"/>
                <a:gd name="T79" fmla="*/ 122 h 1180"/>
                <a:gd name="T80" fmla="*/ 0 w 1301"/>
                <a:gd name="T81" fmla="*/ 996 h 1180"/>
                <a:gd name="T82" fmla="*/ 0 w 1301"/>
                <a:gd name="T83" fmla="*/ 366 h 1180"/>
                <a:gd name="T84" fmla="*/ 10 w 1301"/>
                <a:gd name="T85" fmla="*/ 331 h 1180"/>
                <a:gd name="T86" fmla="*/ 36 w 1301"/>
                <a:gd name="T87" fmla="*/ 309 h 1180"/>
                <a:gd name="T88" fmla="*/ 163 w 1301"/>
                <a:gd name="T89" fmla="*/ 304 h 1180"/>
                <a:gd name="T90" fmla="*/ 163 w 1301"/>
                <a:gd name="T91" fmla="*/ 1180 h 1180"/>
                <a:gd name="T92" fmla="*/ 47 w 1301"/>
                <a:gd name="T93" fmla="*/ 1178 h 1180"/>
                <a:gd name="T94" fmla="*/ 17 w 1301"/>
                <a:gd name="T95" fmla="*/ 1161 h 1180"/>
                <a:gd name="T96" fmla="*/ 1 w 1301"/>
                <a:gd name="T97" fmla="*/ 1131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1" h="1180">
                  <a:moveTo>
                    <a:pt x="1241" y="1180"/>
                  </a:moveTo>
                  <a:lnTo>
                    <a:pt x="1138" y="1180"/>
                  </a:lnTo>
                  <a:lnTo>
                    <a:pt x="1138" y="691"/>
                  </a:lnTo>
                  <a:lnTo>
                    <a:pt x="1138" y="304"/>
                  </a:lnTo>
                  <a:lnTo>
                    <a:pt x="1241" y="304"/>
                  </a:lnTo>
                  <a:lnTo>
                    <a:pt x="1241" y="304"/>
                  </a:lnTo>
                  <a:lnTo>
                    <a:pt x="1253" y="306"/>
                  </a:lnTo>
                  <a:lnTo>
                    <a:pt x="1264" y="309"/>
                  </a:lnTo>
                  <a:lnTo>
                    <a:pt x="1274" y="315"/>
                  </a:lnTo>
                  <a:lnTo>
                    <a:pt x="1284" y="323"/>
                  </a:lnTo>
                  <a:lnTo>
                    <a:pt x="1291" y="331"/>
                  </a:lnTo>
                  <a:lnTo>
                    <a:pt x="1297" y="342"/>
                  </a:lnTo>
                  <a:lnTo>
                    <a:pt x="1300" y="353"/>
                  </a:lnTo>
                  <a:lnTo>
                    <a:pt x="1301" y="366"/>
                  </a:lnTo>
                  <a:lnTo>
                    <a:pt x="1301" y="752"/>
                  </a:lnTo>
                  <a:lnTo>
                    <a:pt x="1301" y="996"/>
                  </a:lnTo>
                  <a:lnTo>
                    <a:pt x="1301" y="1118"/>
                  </a:lnTo>
                  <a:lnTo>
                    <a:pt x="1301" y="1118"/>
                  </a:lnTo>
                  <a:lnTo>
                    <a:pt x="1300" y="1131"/>
                  </a:lnTo>
                  <a:lnTo>
                    <a:pt x="1297" y="1143"/>
                  </a:lnTo>
                  <a:lnTo>
                    <a:pt x="1291" y="1153"/>
                  </a:lnTo>
                  <a:lnTo>
                    <a:pt x="1284" y="1161"/>
                  </a:lnTo>
                  <a:lnTo>
                    <a:pt x="1274" y="1170"/>
                  </a:lnTo>
                  <a:lnTo>
                    <a:pt x="1264" y="1175"/>
                  </a:lnTo>
                  <a:lnTo>
                    <a:pt x="1253" y="1178"/>
                  </a:lnTo>
                  <a:lnTo>
                    <a:pt x="1241" y="1180"/>
                  </a:lnTo>
                  <a:close/>
                  <a:moveTo>
                    <a:pt x="223" y="1180"/>
                  </a:moveTo>
                  <a:lnTo>
                    <a:pt x="223" y="691"/>
                  </a:lnTo>
                  <a:lnTo>
                    <a:pt x="223" y="672"/>
                  </a:lnTo>
                  <a:lnTo>
                    <a:pt x="223" y="304"/>
                  </a:lnTo>
                  <a:lnTo>
                    <a:pt x="345" y="304"/>
                  </a:lnTo>
                  <a:lnTo>
                    <a:pt x="345" y="304"/>
                  </a:lnTo>
                  <a:lnTo>
                    <a:pt x="346" y="289"/>
                  </a:lnTo>
                  <a:lnTo>
                    <a:pt x="347" y="274"/>
                  </a:lnTo>
                  <a:lnTo>
                    <a:pt x="349" y="258"/>
                  </a:lnTo>
                  <a:lnTo>
                    <a:pt x="351" y="243"/>
                  </a:lnTo>
                  <a:lnTo>
                    <a:pt x="355" y="229"/>
                  </a:lnTo>
                  <a:lnTo>
                    <a:pt x="358" y="214"/>
                  </a:lnTo>
                  <a:lnTo>
                    <a:pt x="363" y="200"/>
                  </a:lnTo>
                  <a:lnTo>
                    <a:pt x="369" y="186"/>
                  </a:lnTo>
                  <a:lnTo>
                    <a:pt x="382" y="159"/>
                  </a:lnTo>
                  <a:lnTo>
                    <a:pt x="398" y="134"/>
                  </a:lnTo>
                  <a:lnTo>
                    <a:pt x="415" y="111"/>
                  </a:lnTo>
                  <a:lnTo>
                    <a:pt x="434" y="89"/>
                  </a:lnTo>
                  <a:lnTo>
                    <a:pt x="456" y="69"/>
                  </a:lnTo>
                  <a:lnTo>
                    <a:pt x="480" y="52"/>
                  </a:lnTo>
                  <a:lnTo>
                    <a:pt x="505" y="36"/>
                  </a:lnTo>
                  <a:lnTo>
                    <a:pt x="531" y="24"/>
                  </a:lnTo>
                  <a:lnTo>
                    <a:pt x="546" y="18"/>
                  </a:lnTo>
                  <a:lnTo>
                    <a:pt x="559" y="13"/>
                  </a:lnTo>
                  <a:lnTo>
                    <a:pt x="574" y="9"/>
                  </a:lnTo>
                  <a:lnTo>
                    <a:pt x="589" y="6"/>
                  </a:lnTo>
                  <a:lnTo>
                    <a:pt x="604" y="3"/>
                  </a:lnTo>
                  <a:lnTo>
                    <a:pt x="619" y="1"/>
                  </a:lnTo>
                  <a:lnTo>
                    <a:pt x="635" y="0"/>
                  </a:lnTo>
                  <a:lnTo>
                    <a:pt x="651" y="0"/>
                  </a:lnTo>
                  <a:lnTo>
                    <a:pt x="651" y="0"/>
                  </a:lnTo>
                  <a:lnTo>
                    <a:pt x="666" y="0"/>
                  </a:lnTo>
                  <a:lnTo>
                    <a:pt x="682" y="1"/>
                  </a:lnTo>
                  <a:lnTo>
                    <a:pt x="697" y="3"/>
                  </a:lnTo>
                  <a:lnTo>
                    <a:pt x="712" y="6"/>
                  </a:lnTo>
                  <a:lnTo>
                    <a:pt x="727" y="9"/>
                  </a:lnTo>
                  <a:lnTo>
                    <a:pt x="742" y="13"/>
                  </a:lnTo>
                  <a:lnTo>
                    <a:pt x="755" y="18"/>
                  </a:lnTo>
                  <a:lnTo>
                    <a:pt x="770" y="24"/>
                  </a:lnTo>
                  <a:lnTo>
                    <a:pt x="795" y="36"/>
                  </a:lnTo>
                  <a:lnTo>
                    <a:pt x="821" y="52"/>
                  </a:lnTo>
                  <a:lnTo>
                    <a:pt x="844" y="69"/>
                  </a:lnTo>
                  <a:lnTo>
                    <a:pt x="866" y="89"/>
                  </a:lnTo>
                  <a:lnTo>
                    <a:pt x="886" y="111"/>
                  </a:lnTo>
                  <a:lnTo>
                    <a:pt x="903" y="134"/>
                  </a:lnTo>
                  <a:lnTo>
                    <a:pt x="919" y="159"/>
                  </a:lnTo>
                  <a:lnTo>
                    <a:pt x="931" y="186"/>
                  </a:lnTo>
                  <a:lnTo>
                    <a:pt x="937" y="200"/>
                  </a:lnTo>
                  <a:lnTo>
                    <a:pt x="942" y="214"/>
                  </a:lnTo>
                  <a:lnTo>
                    <a:pt x="946" y="229"/>
                  </a:lnTo>
                  <a:lnTo>
                    <a:pt x="950" y="243"/>
                  </a:lnTo>
                  <a:lnTo>
                    <a:pt x="952" y="258"/>
                  </a:lnTo>
                  <a:lnTo>
                    <a:pt x="955" y="274"/>
                  </a:lnTo>
                  <a:lnTo>
                    <a:pt x="956" y="289"/>
                  </a:lnTo>
                  <a:lnTo>
                    <a:pt x="956" y="304"/>
                  </a:lnTo>
                  <a:lnTo>
                    <a:pt x="1078" y="304"/>
                  </a:lnTo>
                  <a:lnTo>
                    <a:pt x="1078" y="691"/>
                  </a:lnTo>
                  <a:lnTo>
                    <a:pt x="1078" y="1180"/>
                  </a:lnTo>
                  <a:lnTo>
                    <a:pt x="223" y="1180"/>
                  </a:lnTo>
                  <a:close/>
                  <a:moveTo>
                    <a:pt x="651" y="122"/>
                  </a:moveTo>
                  <a:lnTo>
                    <a:pt x="651" y="122"/>
                  </a:lnTo>
                  <a:lnTo>
                    <a:pt x="631" y="122"/>
                  </a:lnTo>
                  <a:lnTo>
                    <a:pt x="613" y="126"/>
                  </a:lnTo>
                  <a:lnTo>
                    <a:pt x="596" y="129"/>
                  </a:lnTo>
                  <a:lnTo>
                    <a:pt x="579" y="135"/>
                  </a:lnTo>
                  <a:lnTo>
                    <a:pt x="563" y="144"/>
                  </a:lnTo>
                  <a:lnTo>
                    <a:pt x="548" y="153"/>
                  </a:lnTo>
                  <a:lnTo>
                    <a:pt x="533" y="164"/>
                  </a:lnTo>
                  <a:lnTo>
                    <a:pt x="521" y="176"/>
                  </a:lnTo>
                  <a:lnTo>
                    <a:pt x="509" y="188"/>
                  </a:lnTo>
                  <a:lnTo>
                    <a:pt x="498" y="203"/>
                  </a:lnTo>
                  <a:lnTo>
                    <a:pt x="489" y="218"/>
                  </a:lnTo>
                  <a:lnTo>
                    <a:pt x="482" y="233"/>
                  </a:lnTo>
                  <a:lnTo>
                    <a:pt x="476" y="251"/>
                  </a:lnTo>
                  <a:lnTo>
                    <a:pt x="471" y="268"/>
                  </a:lnTo>
                  <a:lnTo>
                    <a:pt x="469" y="286"/>
                  </a:lnTo>
                  <a:lnTo>
                    <a:pt x="467" y="304"/>
                  </a:lnTo>
                  <a:lnTo>
                    <a:pt x="833" y="304"/>
                  </a:lnTo>
                  <a:lnTo>
                    <a:pt x="833" y="304"/>
                  </a:lnTo>
                  <a:lnTo>
                    <a:pt x="832" y="286"/>
                  </a:lnTo>
                  <a:lnTo>
                    <a:pt x="830" y="268"/>
                  </a:lnTo>
                  <a:lnTo>
                    <a:pt x="825" y="251"/>
                  </a:lnTo>
                  <a:lnTo>
                    <a:pt x="819" y="233"/>
                  </a:lnTo>
                  <a:lnTo>
                    <a:pt x="811" y="218"/>
                  </a:lnTo>
                  <a:lnTo>
                    <a:pt x="803" y="203"/>
                  </a:lnTo>
                  <a:lnTo>
                    <a:pt x="792" y="188"/>
                  </a:lnTo>
                  <a:lnTo>
                    <a:pt x="780" y="176"/>
                  </a:lnTo>
                  <a:lnTo>
                    <a:pt x="767" y="164"/>
                  </a:lnTo>
                  <a:lnTo>
                    <a:pt x="753" y="153"/>
                  </a:lnTo>
                  <a:lnTo>
                    <a:pt x="738" y="144"/>
                  </a:lnTo>
                  <a:lnTo>
                    <a:pt x="722" y="135"/>
                  </a:lnTo>
                  <a:lnTo>
                    <a:pt x="705" y="129"/>
                  </a:lnTo>
                  <a:lnTo>
                    <a:pt x="688" y="126"/>
                  </a:lnTo>
                  <a:lnTo>
                    <a:pt x="669" y="122"/>
                  </a:lnTo>
                  <a:lnTo>
                    <a:pt x="651" y="122"/>
                  </a:lnTo>
                  <a:close/>
                  <a:moveTo>
                    <a:pt x="0" y="1118"/>
                  </a:moveTo>
                  <a:lnTo>
                    <a:pt x="0" y="996"/>
                  </a:lnTo>
                  <a:lnTo>
                    <a:pt x="0" y="752"/>
                  </a:lnTo>
                  <a:lnTo>
                    <a:pt x="0" y="366"/>
                  </a:lnTo>
                  <a:lnTo>
                    <a:pt x="0" y="366"/>
                  </a:lnTo>
                  <a:lnTo>
                    <a:pt x="1" y="353"/>
                  </a:lnTo>
                  <a:lnTo>
                    <a:pt x="5" y="342"/>
                  </a:lnTo>
                  <a:lnTo>
                    <a:pt x="10" y="331"/>
                  </a:lnTo>
                  <a:lnTo>
                    <a:pt x="17" y="323"/>
                  </a:lnTo>
                  <a:lnTo>
                    <a:pt x="27" y="315"/>
                  </a:lnTo>
                  <a:lnTo>
                    <a:pt x="36" y="309"/>
                  </a:lnTo>
                  <a:lnTo>
                    <a:pt x="47" y="306"/>
                  </a:lnTo>
                  <a:lnTo>
                    <a:pt x="61" y="304"/>
                  </a:lnTo>
                  <a:lnTo>
                    <a:pt x="163" y="304"/>
                  </a:lnTo>
                  <a:lnTo>
                    <a:pt x="163" y="672"/>
                  </a:lnTo>
                  <a:lnTo>
                    <a:pt x="163" y="691"/>
                  </a:lnTo>
                  <a:lnTo>
                    <a:pt x="163" y="1180"/>
                  </a:lnTo>
                  <a:lnTo>
                    <a:pt x="61" y="1180"/>
                  </a:lnTo>
                  <a:lnTo>
                    <a:pt x="61" y="1180"/>
                  </a:lnTo>
                  <a:lnTo>
                    <a:pt x="47" y="1178"/>
                  </a:lnTo>
                  <a:lnTo>
                    <a:pt x="36" y="1175"/>
                  </a:lnTo>
                  <a:lnTo>
                    <a:pt x="27" y="1170"/>
                  </a:lnTo>
                  <a:lnTo>
                    <a:pt x="17" y="1161"/>
                  </a:lnTo>
                  <a:lnTo>
                    <a:pt x="10" y="1153"/>
                  </a:lnTo>
                  <a:lnTo>
                    <a:pt x="5" y="1143"/>
                  </a:lnTo>
                  <a:lnTo>
                    <a:pt x="1" y="1131"/>
                  </a:lnTo>
                  <a:lnTo>
                    <a:pt x="0" y="1118"/>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FFFFFF"/>
                </a:solidFill>
              </a:endParaRPr>
            </a:p>
          </p:txBody>
        </p:sp>
        <p:sp>
          <p:nvSpPr>
            <p:cNvPr id="12" name="Freeform 69"/>
            <p:cNvSpPr>
              <a:spLocks noEditPoints="1"/>
            </p:cNvSpPr>
            <p:nvPr/>
          </p:nvSpPr>
          <p:spPr bwMode="auto">
            <a:xfrm>
              <a:off x="2841897" y="3090862"/>
              <a:ext cx="205218" cy="205217"/>
            </a:xfrm>
            <a:custGeom>
              <a:avLst/>
              <a:gdLst>
                <a:gd name="T0" fmla="*/ 712 w 1180"/>
                <a:gd name="T1" fmla="*/ 1180 h 1180"/>
                <a:gd name="T2" fmla="*/ 678 w 1180"/>
                <a:gd name="T3" fmla="*/ 1170 h 1180"/>
                <a:gd name="T4" fmla="*/ 656 w 1180"/>
                <a:gd name="T5" fmla="*/ 1143 h 1180"/>
                <a:gd name="T6" fmla="*/ 651 w 1180"/>
                <a:gd name="T7" fmla="*/ 712 h 1180"/>
                <a:gd name="T8" fmla="*/ 656 w 1180"/>
                <a:gd name="T9" fmla="*/ 688 h 1180"/>
                <a:gd name="T10" fmla="*/ 678 w 1180"/>
                <a:gd name="T11" fmla="*/ 661 h 1180"/>
                <a:gd name="T12" fmla="*/ 712 w 1180"/>
                <a:gd name="T13" fmla="*/ 651 h 1180"/>
                <a:gd name="T14" fmla="*/ 1131 w 1180"/>
                <a:gd name="T15" fmla="*/ 652 h 1180"/>
                <a:gd name="T16" fmla="*/ 1161 w 1180"/>
                <a:gd name="T17" fmla="*/ 669 h 1180"/>
                <a:gd name="T18" fmla="*/ 1178 w 1180"/>
                <a:gd name="T19" fmla="*/ 700 h 1180"/>
                <a:gd name="T20" fmla="*/ 1180 w 1180"/>
                <a:gd name="T21" fmla="*/ 1119 h 1180"/>
                <a:gd name="T22" fmla="*/ 1169 w 1180"/>
                <a:gd name="T23" fmla="*/ 1153 h 1180"/>
                <a:gd name="T24" fmla="*/ 1142 w 1180"/>
                <a:gd name="T25" fmla="*/ 1175 h 1180"/>
                <a:gd name="T26" fmla="*/ 1119 w 1180"/>
                <a:gd name="T27" fmla="*/ 529 h 1180"/>
                <a:gd name="T28" fmla="*/ 700 w 1180"/>
                <a:gd name="T29" fmla="*/ 527 h 1180"/>
                <a:gd name="T30" fmla="*/ 668 w 1180"/>
                <a:gd name="T31" fmla="*/ 511 h 1180"/>
                <a:gd name="T32" fmla="*/ 652 w 1180"/>
                <a:gd name="T33" fmla="*/ 480 h 1180"/>
                <a:gd name="T34" fmla="*/ 651 w 1180"/>
                <a:gd name="T35" fmla="*/ 61 h 1180"/>
                <a:gd name="T36" fmla="*/ 661 w 1180"/>
                <a:gd name="T37" fmla="*/ 27 h 1180"/>
                <a:gd name="T38" fmla="*/ 688 w 1180"/>
                <a:gd name="T39" fmla="*/ 5 h 1180"/>
                <a:gd name="T40" fmla="*/ 1119 w 1180"/>
                <a:gd name="T41" fmla="*/ 0 h 1180"/>
                <a:gd name="T42" fmla="*/ 1142 w 1180"/>
                <a:gd name="T43" fmla="*/ 5 h 1180"/>
                <a:gd name="T44" fmla="*/ 1169 w 1180"/>
                <a:gd name="T45" fmla="*/ 27 h 1180"/>
                <a:gd name="T46" fmla="*/ 1180 w 1180"/>
                <a:gd name="T47" fmla="*/ 61 h 1180"/>
                <a:gd name="T48" fmla="*/ 1178 w 1180"/>
                <a:gd name="T49" fmla="*/ 480 h 1180"/>
                <a:gd name="T50" fmla="*/ 1161 w 1180"/>
                <a:gd name="T51" fmla="*/ 511 h 1180"/>
                <a:gd name="T52" fmla="*/ 1131 w 1180"/>
                <a:gd name="T53" fmla="*/ 527 h 1180"/>
                <a:gd name="T54" fmla="*/ 61 w 1180"/>
                <a:gd name="T55" fmla="*/ 1180 h 1180"/>
                <a:gd name="T56" fmla="*/ 36 w 1180"/>
                <a:gd name="T57" fmla="*/ 1175 h 1180"/>
                <a:gd name="T58" fmla="*/ 9 w 1180"/>
                <a:gd name="T59" fmla="*/ 1153 h 1180"/>
                <a:gd name="T60" fmla="*/ 0 w 1180"/>
                <a:gd name="T61" fmla="*/ 1119 h 1180"/>
                <a:gd name="T62" fmla="*/ 1 w 1180"/>
                <a:gd name="T63" fmla="*/ 700 h 1180"/>
                <a:gd name="T64" fmla="*/ 17 w 1180"/>
                <a:gd name="T65" fmla="*/ 669 h 1180"/>
                <a:gd name="T66" fmla="*/ 49 w 1180"/>
                <a:gd name="T67" fmla="*/ 652 h 1180"/>
                <a:gd name="T68" fmla="*/ 467 w 1180"/>
                <a:gd name="T69" fmla="*/ 651 h 1180"/>
                <a:gd name="T70" fmla="*/ 502 w 1180"/>
                <a:gd name="T71" fmla="*/ 661 h 1180"/>
                <a:gd name="T72" fmla="*/ 524 w 1180"/>
                <a:gd name="T73" fmla="*/ 688 h 1180"/>
                <a:gd name="T74" fmla="*/ 528 w 1180"/>
                <a:gd name="T75" fmla="*/ 1119 h 1180"/>
                <a:gd name="T76" fmla="*/ 524 w 1180"/>
                <a:gd name="T77" fmla="*/ 1143 h 1180"/>
                <a:gd name="T78" fmla="*/ 502 w 1180"/>
                <a:gd name="T79" fmla="*/ 1170 h 1180"/>
                <a:gd name="T80" fmla="*/ 467 w 1180"/>
                <a:gd name="T81" fmla="*/ 1180 h 1180"/>
                <a:gd name="T82" fmla="*/ 61 w 1180"/>
                <a:gd name="T83" fmla="*/ 529 h 1180"/>
                <a:gd name="T84" fmla="*/ 27 w 1180"/>
                <a:gd name="T85" fmla="*/ 519 h 1180"/>
                <a:gd name="T86" fmla="*/ 5 w 1180"/>
                <a:gd name="T87" fmla="*/ 492 h 1180"/>
                <a:gd name="T88" fmla="*/ 0 w 1180"/>
                <a:gd name="T89" fmla="*/ 61 h 1180"/>
                <a:gd name="T90" fmla="*/ 5 w 1180"/>
                <a:gd name="T91" fmla="*/ 36 h 1180"/>
                <a:gd name="T92" fmla="*/ 27 w 1180"/>
                <a:gd name="T93" fmla="*/ 11 h 1180"/>
                <a:gd name="T94" fmla="*/ 61 w 1180"/>
                <a:gd name="T95" fmla="*/ 0 h 1180"/>
                <a:gd name="T96" fmla="*/ 480 w 1180"/>
                <a:gd name="T97" fmla="*/ 1 h 1180"/>
                <a:gd name="T98" fmla="*/ 510 w 1180"/>
                <a:gd name="T99" fmla="*/ 18 h 1180"/>
                <a:gd name="T100" fmla="*/ 527 w 1180"/>
                <a:gd name="T101" fmla="*/ 49 h 1180"/>
                <a:gd name="T102" fmla="*/ 528 w 1180"/>
                <a:gd name="T103" fmla="*/ 467 h 1180"/>
                <a:gd name="T104" fmla="*/ 517 w 1180"/>
                <a:gd name="T105" fmla="*/ 502 h 1180"/>
                <a:gd name="T106" fmla="*/ 492 w 1180"/>
                <a:gd name="T107" fmla="*/ 524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80" h="1180">
                  <a:moveTo>
                    <a:pt x="1119" y="1180"/>
                  </a:moveTo>
                  <a:lnTo>
                    <a:pt x="712" y="1180"/>
                  </a:lnTo>
                  <a:lnTo>
                    <a:pt x="712" y="1180"/>
                  </a:lnTo>
                  <a:lnTo>
                    <a:pt x="700" y="1179"/>
                  </a:lnTo>
                  <a:lnTo>
                    <a:pt x="688" y="1175"/>
                  </a:lnTo>
                  <a:lnTo>
                    <a:pt x="678" y="1170"/>
                  </a:lnTo>
                  <a:lnTo>
                    <a:pt x="668" y="1161"/>
                  </a:lnTo>
                  <a:lnTo>
                    <a:pt x="661" y="1153"/>
                  </a:lnTo>
                  <a:lnTo>
                    <a:pt x="656" y="1143"/>
                  </a:lnTo>
                  <a:lnTo>
                    <a:pt x="652" y="1131"/>
                  </a:lnTo>
                  <a:lnTo>
                    <a:pt x="651" y="1119"/>
                  </a:lnTo>
                  <a:lnTo>
                    <a:pt x="651" y="712"/>
                  </a:lnTo>
                  <a:lnTo>
                    <a:pt x="651" y="712"/>
                  </a:lnTo>
                  <a:lnTo>
                    <a:pt x="652" y="700"/>
                  </a:lnTo>
                  <a:lnTo>
                    <a:pt x="656" y="688"/>
                  </a:lnTo>
                  <a:lnTo>
                    <a:pt x="661" y="678"/>
                  </a:lnTo>
                  <a:lnTo>
                    <a:pt x="668" y="669"/>
                  </a:lnTo>
                  <a:lnTo>
                    <a:pt x="678" y="661"/>
                  </a:lnTo>
                  <a:lnTo>
                    <a:pt x="688" y="656"/>
                  </a:lnTo>
                  <a:lnTo>
                    <a:pt x="700" y="652"/>
                  </a:lnTo>
                  <a:lnTo>
                    <a:pt x="712" y="651"/>
                  </a:lnTo>
                  <a:lnTo>
                    <a:pt x="1119" y="651"/>
                  </a:lnTo>
                  <a:lnTo>
                    <a:pt x="1119" y="651"/>
                  </a:lnTo>
                  <a:lnTo>
                    <a:pt x="1131" y="652"/>
                  </a:lnTo>
                  <a:lnTo>
                    <a:pt x="1142" y="656"/>
                  </a:lnTo>
                  <a:lnTo>
                    <a:pt x="1153" y="661"/>
                  </a:lnTo>
                  <a:lnTo>
                    <a:pt x="1161" y="669"/>
                  </a:lnTo>
                  <a:lnTo>
                    <a:pt x="1169" y="678"/>
                  </a:lnTo>
                  <a:lnTo>
                    <a:pt x="1175" y="688"/>
                  </a:lnTo>
                  <a:lnTo>
                    <a:pt x="1178" y="700"/>
                  </a:lnTo>
                  <a:lnTo>
                    <a:pt x="1180" y="712"/>
                  </a:lnTo>
                  <a:lnTo>
                    <a:pt x="1180" y="1119"/>
                  </a:lnTo>
                  <a:lnTo>
                    <a:pt x="1180" y="1119"/>
                  </a:lnTo>
                  <a:lnTo>
                    <a:pt x="1178" y="1131"/>
                  </a:lnTo>
                  <a:lnTo>
                    <a:pt x="1175" y="1143"/>
                  </a:lnTo>
                  <a:lnTo>
                    <a:pt x="1169" y="1153"/>
                  </a:lnTo>
                  <a:lnTo>
                    <a:pt x="1161" y="1161"/>
                  </a:lnTo>
                  <a:lnTo>
                    <a:pt x="1153" y="1170"/>
                  </a:lnTo>
                  <a:lnTo>
                    <a:pt x="1142" y="1175"/>
                  </a:lnTo>
                  <a:lnTo>
                    <a:pt x="1131" y="1179"/>
                  </a:lnTo>
                  <a:lnTo>
                    <a:pt x="1119" y="1180"/>
                  </a:lnTo>
                  <a:close/>
                  <a:moveTo>
                    <a:pt x="1119" y="529"/>
                  </a:moveTo>
                  <a:lnTo>
                    <a:pt x="712" y="529"/>
                  </a:lnTo>
                  <a:lnTo>
                    <a:pt x="712" y="529"/>
                  </a:lnTo>
                  <a:lnTo>
                    <a:pt x="700" y="527"/>
                  </a:lnTo>
                  <a:lnTo>
                    <a:pt x="688" y="524"/>
                  </a:lnTo>
                  <a:lnTo>
                    <a:pt x="678" y="519"/>
                  </a:lnTo>
                  <a:lnTo>
                    <a:pt x="668" y="511"/>
                  </a:lnTo>
                  <a:lnTo>
                    <a:pt x="661" y="502"/>
                  </a:lnTo>
                  <a:lnTo>
                    <a:pt x="656" y="492"/>
                  </a:lnTo>
                  <a:lnTo>
                    <a:pt x="652" y="480"/>
                  </a:lnTo>
                  <a:lnTo>
                    <a:pt x="651" y="467"/>
                  </a:lnTo>
                  <a:lnTo>
                    <a:pt x="651" y="61"/>
                  </a:lnTo>
                  <a:lnTo>
                    <a:pt x="651" y="61"/>
                  </a:lnTo>
                  <a:lnTo>
                    <a:pt x="652" y="49"/>
                  </a:lnTo>
                  <a:lnTo>
                    <a:pt x="656" y="36"/>
                  </a:lnTo>
                  <a:lnTo>
                    <a:pt x="661" y="27"/>
                  </a:lnTo>
                  <a:lnTo>
                    <a:pt x="668" y="18"/>
                  </a:lnTo>
                  <a:lnTo>
                    <a:pt x="678" y="11"/>
                  </a:lnTo>
                  <a:lnTo>
                    <a:pt x="688" y="5"/>
                  </a:lnTo>
                  <a:lnTo>
                    <a:pt x="700" y="1"/>
                  </a:lnTo>
                  <a:lnTo>
                    <a:pt x="712" y="0"/>
                  </a:lnTo>
                  <a:lnTo>
                    <a:pt x="1119" y="0"/>
                  </a:lnTo>
                  <a:lnTo>
                    <a:pt x="1119" y="0"/>
                  </a:lnTo>
                  <a:lnTo>
                    <a:pt x="1131" y="1"/>
                  </a:lnTo>
                  <a:lnTo>
                    <a:pt x="1142" y="5"/>
                  </a:lnTo>
                  <a:lnTo>
                    <a:pt x="1153" y="11"/>
                  </a:lnTo>
                  <a:lnTo>
                    <a:pt x="1161" y="18"/>
                  </a:lnTo>
                  <a:lnTo>
                    <a:pt x="1169" y="27"/>
                  </a:lnTo>
                  <a:lnTo>
                    <a:pt x="1175" y="36"/>
                  </a:lnTo>
                  <a:lnTo>
                    <a:pt x="1178" y="49"/>
                  </a:lnTo>
                  <a:lnTo>
                    <a:pt x="1180" y="61"/>
                  </a:lnTo>
                  <a:lnTo>
                    <a:pt x="1180" y="467"/>
                  </a:lnTo>
                  <a:lnTo>
                    <a:pt x="1180" y="467"/>
                  </a:lnTo>
                  <a:lnTo>
                    <a:pt x="1178" y="480"/>
                  </a:lnTo>
                  <a:lnTo>
                    <a:pt x="1175" y="492"/>
                  </a:lnTo>
                  <a:lnTo>
                    <a:pt x="1169" y="502"/>
                  </a:lnTo>
                  <a:lnTo>
                    <a:pt x="1161" y="511"/>
                  </a:lnTo>
                  <a:lnTo>
                    <a:pt x="1153" y="519"/>
                  </a:lnTo>
                  <a:lnTo>
                    <a:pt x="1142" y="524"/>
                  </a:lnTo>
                  <a:lnTo>
                    <a:pt x="1131" y="527"/>
                  </a:lnTo>
                  <a:lnTo>
                    <a:pt x="1119" y="529"/>
                  </a:lnTo>
                  <a:close/>
                  <a:moveTo>
                    <a:pt x="467" y="1180"/>
                  </a:moveTo>
                  <a:lnTo>
                    <a:pt x="61" y="1180"/>
                  </a:lnTo>
                  <a:lnTo>
                    <a:pt x="61" y="1180"/>
                  </a:lnTo>
                  <a:lnTo>
                    <a:pt x="49" y="1179"/>
                  </a:lnTo>
                  <a:lnTo>
                    <a:pt x="36" y="1175"/>
                  </a:lnTo>
                  <a:lnTo>
                    <a:pt x="27" y="1170"/>
                  </a:lnTo>
                  <a:lnTo>
                    <a:pt x="17" y="1161"/>
                  </a:lnTo>
                  <a:lnTo>
                    <a:pt x="9" y="1153"/>
                  </a:lnTo>
                  <a:lnTo>
                    <a:pt x="5" y="1143"/>
                  </a:lnTo>
                  <a:lnTo>
                    <a:pt x="1" y="1131"/>
                  </a:lnTo>
                  <a:lnTo>
                    <a:pt x="0" y="1119"/>
                  </a:lnTo>
                  <a:lnTo>
                    <a:pt x="0" y="712"/>
                  </a:lnTo>
                  <a:lnTo>
                    <a:pt x="0" y="712"/>
                  </a:lnTo>
                  <a:lnTo>
                    <a:pt x="1" y="700"/>
                  </a:lnTo>
                  <a:lnTo>
                    <a:pt x="5" y="688"/>
                  </a:lnTo>
                  <a:lnTo>
                    <a:pt x="9" y="678"/>
                  </a:lnTo>
                  <a:lnTo>
                    <a:pt x="17" y="669"/>
                  </a:lnTo>
                  <a:lnTo>
                    <a:pt x="27" y="661"/>
                  </a:lnTo>
                  <a:lnTo>
                    <a:pt x="36" y="656"/>
                  </a:lnTo>
                  <a:lnTo>
                    <a:pt x="49" y="652"/>
                  </a:lnTo>
                  <a:lnTo>
                    <a:pt x="61" y="651"/>
                  </a:lnTo>
                  <a:lnTo>
                    <a:pt x="467" y="651"/>
                  </a:lnTo>
                  <a:lnTo>
                    <a:pt x="467" y="651"/>
                  </a:lnTo>
                  <a:lnTo>
                    <a:pt x="480" y="652"/>
                  </a:lnTo>
                  <a:lnTo>
                    <a:pt x="492" y="656"/>
                  </a:lnTo>
                  <a:lnTo>
                    <a:pt x="502" y="661"/>
                  </a:lnTo>
                  <a:lnTo>
                    <a:pt x="510" y="669"/>
                  </a:lnTo>
                  <a:lnTo>
                    <a:pt x="517" y="678"/>
                  </a:lnTo>
                  <a:lnTo>
                    <a:pt x="524" y="688"/>
                  </a:lnTo>
                  <a:lnTo>
                    <a:pt x="527" y="700"/>
                  </a:lnTo>
                  <a:lnTo>
                    <a:pt x="528" y="712"/>
                  </a:lnTo>
                  <a:lnTo>
                    <a:pt x="528" y="1119"/>
                  </a:lnTo>
                  <a:lnTo>
                    <a:pt x="528" y="1119"/>
                  </a:lnTo>
                  <a:lnTo>
                    <a:pt x="527" y="1131"/>
                  </a:lnTo>
                  <a:lnTo>
                    <a:pt x="524" y="1143"/>
                  </a:lnTo>
                  <a:lnTo>
                    <a:pt x="517" y="1153"/>
                  </a:lnTo>
                  <a:lnTo>
                    <a:pt x="510" y="1161"/>
                  </a:lnTo>
                  <a:lnTo>
                    <a:pt x="502" y="1170"/>
                  </a:lnTo>
                  <a:lnTo>
                    <a:pt x="492" y="1175"/>
                  </a:lnTo>
                  <a:lnTo>
                    <a:pt x="480" y="1179"/>
                  </a:lnTo>
                  <a:lnTo>
                    <a:pt x="467" y="1180"/>
                  </a:lnTo>
                  <a:close/>
                  <a:moveTo>
                    <a:pt x="467" y="529"/>
                  </a:moveTo>
                  <a:lnTo>
                    <a:pt x="61" y="529"/>
                  </a:lnTo>
                  <a:lnTo>
                    <a:pt x="61" y="529"/>
                  </a:lnTo>
                  <a:lnTo>
                    <a:pt x="49" y="527"/>
                  </a:lnTo>
                  <a:lnTo>
                    <a:pt x="36" y="524"/>
                  </a:lnTo>
                  <a:lnTo>
                    <a:pt x="27" y="519"/>
                  </a:lnTo>
                  <a:lnTo>
                    <a:pt x="17" y="511"/>
                  </a:lnTo>
                  <a:lnTo>
                    <a:pt x="9" y="502"/>
                  </a:lnTo>
                  <a:lnTo>
                    <a:pt x="5" y="492"/>
                  </a:lnTo>
                  <a:lnTo>
                    <a:pt x="1" y="480"/>
                  </a:lnTo>
                  <a:lnTo>
                    <a:pt x="0" y="467"/>
                  </a:lnTo>
                  <a:lnTo>
                    <a:pt x="0" y="61"/>
                  </a:lnTo>
                  <a:lnTo>
                    <a:pt x="0" y="61"/>
                  </a:lnTo>
                  <a:lnTo>
                    <a:pt x="1" y="49"/>
                  </a:lnTo>
                  <a:lnTo>
                    <a:pt x="5" y="36"/>
                  </a:lnTo>
                  <a:lnTo>
                    <a:pt x="9" y="27"/>
                  </a:lnTo>
                  <a:lnTo>
                    <a:pt x="17" y="18"/>
                  </a:lnTo>
                  <a:lnTo>
                    <a:pt x="27" y="11"/>
                  </a:lnTo>
                  <a:lnTo>
                    <a:pt x="36" y="5"/>
                  </a:lnTo>
                  <a:lnTo>
                    <a:pt x="49" y="1"/>
                  </a:lnTo>
                  <a:lnTo>
                    <a:pt x="61" y="0"/>
                  </a:lnTo>
                  <a:lnTo>
                    <a:pt x="467" y="0"/>
                  </a:lnTo>
                  <a:lnTo>
                    <a:pt x="467" y="0"/>
                  </a:lnTo>
                  <a:lnTo>
                    <a:pt x="480" y="1"/>
                  </a:lnTo>
                  <a:lnTo>
                    <a:pt x="492" y="5"/>
                  </a:lnTo>
                  <a:lnTo>
                    <a:pt x="502" y="11"/>
                  </a:lnTo>
                  <a:lnTo>
                    <a:pt x="510" y="18"/>
                  </a:lnTo>
                  <a:lnTo>
                    <a:pt x="517" y="27"/>
                  </a:lnTo>
                  <a:lnTo>
                    <a:pt x="524" y="36"/>
                  </a:lnTo>
                  <a:lnTo>
                    <a:pt x="527" y="49"/>
                  </a:lnTo>
                  <a:lnTo>
                    <a:pt x="528" y="61"/>
                  </a:lnTo>
                  <a:lnTo>
                    <a:pt x="528" y="467"/>
                  </a:lnTo>
                  <a:lnTo>
                    <a:pt x="528" y="467"/>
                  </a:lnTo>
                  <a:lnTo>
                    <a:pt x="527" y="480"/>
                  </a:lnTo>
                  <a:lnTo>
                    <a:pt x="524" y="492"/>
                  </a:lnTo>
                  <a:lnTo>
                    <a:pt x="517" y="502"/>
                  </a:lnTo>
                  <a:lnTo>
                    <a:pt x="510" y="511"/>
                  </a:lnTo>
                  <a:lnTo>
                    <a:pt x="502" y="519"/>
                  </a:lnTo>
                  <a:lnTo>
                    <a:pt x="492" y="524"/>
                  </a:lnTo>
                  <a:lnTo>
                    <a:pt x="480" y="527"/>
                  </a:lnTo>
                  <a:lnTo>
                    <a:pt x="467" y="529"/>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FFFFFF"/>
                </a:solidFill>
              </a:endParaRPr>
            </a:p>
          </p:txBody>
        </p:sp>
        <p:sp>
          <p:nvSpPr>
            <p:cNvPr id="13" name="Freeform 39"/>
            <p:cNvSpPr>
              <a:spLocks noEditPoints="1"/>
            </p:cNvSpPr>
            <p:nvPr/>
          </p:nvSpPr>
          <p:spPr bwMode="auto">
            <a:xfrm>
              <a:off x="6134841" y="2464942"/>
              <a:ext cx="226781" cy="184346"/>
            </a:xfrm>
            <a:custGeom>
              <a:avLst/>
              <a:gdLst>
                <a:gd name="T0" fmla="*/ 38 w 1304"/>
                <a:gd name="T1" fmla="*/ 1055 h 1059"/>
                <a:gd name="T2" fmla="*/ 2 w 1304"/>
                <a:gd name="T3" fmla="*/ 1010 h 1059"/>
                <a:gd name="T4" fmla="*/ 5 w 1304"/>
                <a:gd name="T5" fmla="*/ 159 h 1059"/>
                <a:gd name="T6" fmla="*/ 50 w 1304"/>
                <a:gd name="T7" fmla="*/ 123 h 1059"/>
                <a:gd name="T8" fmla="*/ 425 w 1304"/>
                <a:gd name="T9" fmla="*/ 19 h 1059"/>
                <a:gd name="T10" fmla="*/ 455 w 1304"/>
                <a:gd name="T11" fmla="*/ 1 h 1059"/>
                <a:gd name="T12" fmla="*/ 849 w 1304"/>
                <a:gd name="T13" fmla="*/ 1 h 1059"/>
                <a:gd name="T14" fmla="*/ 983 w 1304"/>
                <a:gd name="T15" fmla="*/ 122 h 1059"/>
                <a:gd name="T16" fmla="*/ 1278 w 1304"/>
                <a:gd name="T17" fmla="*/ 132 h 1059"/>
                <a:gd name="T18" fmla="*/ 1304 w 1304"/>
                <a:gd name="T19" fmla="*/ 183 h 1059"/>
                <a:gd name="T20" fmla="*/ 1294 w 1304"/>
                <a:gd name="T21" fmla="*/ 1032 h 1059"/>
                <a:gd name="T22" fmla="*/ 1243 w 1304"/>
                <a:gd name="T23" fmla="*/ 1059 h 1059"/>
                <a:gd name="T24" fmla="*/ 596 w 1304"/>
                <a:gd name="T25" fmla="*/ 207 h 1059"/>
                <a:gd name="T26" fmla="*/ 510 w 1304"/>
                <a:gd name="T27" fmla="*/ 233 h 1059"/>
                <a:gd name="T28" fmla="*/ 433 w 1304"/>
                <a:gd name="T29" fmla="*/ 276 h 1059"/>
                <a:gd name="T30" fmla="*/ 369 w 1304"/>
                <a:gd name="T31" fmla="*/ 337 h 1059"/>
                <a:gd name="T32" fmla="*/ 321 w 1304"/>
                <a:gd name="T33" fmla="*/ 411 h 1059"/>
                <a:gd name="T34" fmla="*/ 294 w 1304"/>
                <a:gd name="T35" fmla="*/ 496 h 1059"/>
                <a:gd name="T36" fmla="*/ 285 w 1304"/>
                <a:gd name="T37" fmla="*/ 570 h 1059"/>
                <a:gd name="T38" fmla="*/ 297 w 1304"/>
                <a:gd name="T39" fmla="*/ 662 h 1059"/>
                <a:gd name="T40" fmla="*/ 330 w 1304"/>
                <a:gd name="T41" fmla="*/ 745 h 1059"/>
                <a:gd name="T42" fmla="*/ 381 w 1304"/>
                <a:gd name="T43" fmla="*/ 817 h 1059"/>
                <a:gd name="T44" fmla="*/ 447 w 1304"/>
                <a:gd name="T45" fmla="*/ 874 h 1059"/>
                <a:gd name="T46" fmla="*/ 527 w 1304"/>
                <a:gd name="T47" fmla="*/ 915 h 1059"/>
                <a:gd name="T48" fmla="*/ 614 w 1304"/>
                <a:gd name="T49" fmla="*/ 934 h 1059"/>
                <a:gd name="T50" fmla="*/ 690 w 1304"/>
                <a:gd name="T51" fmla="*/ 934 h 1059"/>
                <a:gd name="T52" fmla="*/ 779 w 1304"/>
                <a:gd name="T53" fmla="*/ 915 h 1059"/>
                <a:gd name="T54" fmla="*/ 857 w 1304"/>
                <a:gd name="T55" fmla="*/ 874 h 1059"/>
                <a:gd name="T56" fmla="*/ 924 w 1304"/>
                <a:gd name="T57" fmla="*/ 817 h 1059"/>
                <a:gd name="T58" fmla="*/ 975 w 1304"/>
                <a:gd name="T59" fmla="*/ 745 h 1059"/>
                <a:gd name="T60" fmla="*/ 1007 w 1304"/>
                <a:gd name="T61" fmla="*/ 662 h 1059"/>
                <a:gd name="T62" fmla="*/ 1019 w 1304"/>
                <a:gd name="T63" fmla="*/ 570 h 1059"/>
                <a:gd name="T64" fmla="*/ 1012 w 1304"/>
                <a:gd name="T65" fmla="*/ 496 h 1059"/>
                <a:gd name="T66" fmla="*/ 983 w 1304"/>
                <a:gd name="T67" fmla="*/ 411 h 1059"/>
                <a:gd name="T68" fmla="*/ 935 w 1304"/>
                <a:gd name="T69" fmla="*/ 337 h 1059"/>
                <a:gd name="T70" fmla="*/ 871 w 1304"/>
                <a:gd name="T71" fmla="*/ 276 h 1059"/>
                <a:gd name="T72" fmla="*/ 795 w 1304"/>
                <a:gd name="T73" fmla="*/ 233 h 1059"/>
                <a:gd name="T74" fmla="*/ 708 w 1304"/>
                <a:gd name="T75" fmla="*/ 207 h 1059"/>
                <a:gd name="T76" fmla="*/ 653 w 1304"/>
                <a:gd name="T77" fmla="*/ 814 h 1059"/>
                <a:gd name="T78" fmla="*/ 536 w 1304"/>
                <a:gd name="T79" fmla="*/ 785 h 1059"/>
                <a:gd name="T80" fmla="*/ 450 w 1304"/>
                <a:gd name="T81" fmla="*/ 707 h 1059"/>
                <a:gd name="T82" fmla="*/ 409 w 1304"/>
                <a:gd name="T83" fmla="*/ 596 h 1059"/>
                <a:gd name="T84" fmla="*/ 419 w 1304"/>
                <a:gd name="T85" fmla="*/ 497 h 1059"/>
                <a:gd name="T86" fmla="*/ 480 w 1304"/>
                <a:gd name="T87" fmla="*/ 397 h 1059"/>
                <a:gd name="T88" fmla="*/ 580 w 1304"/>
                <a:gd name="T89" fmla="*/ 336 h 1059"/>
                <a:gd name="T90" fmla="*/ 677 w 1304"/>
                <a:gd name="T91" fmla="*/ 326 h 1059"/>
                <a:gd name="T92" fmla="*/ 789 w 1304"/>
                <a:gd name="T93" fmla="*/ 367 h 1059"/>
                <a:gd name="T94" fmla="*/ 868 w 1304"/>
                <a:gd name="T95" fmla="*/ 454 h 1059"/>
                <a:gd name="T96" fmla="*/ 897 w 1304"/>
                <a:gd name="T97" fmla="*/ 570 h 1059"/>
                <a:gd name="T98" fmla="*/ 877 w 1304"/>
                <a:gd name="T99" fmla="*/ 665 h 1059"/>
                <a:gd name="T100" fmla="*/ 808 w 1304"/>
                <a:gd name="T101" fmla="*/ 759 h 1059"/>
                <a:gd name="T102" fmla="*/ 702 w 1304"/>
                <a:gd name="T103" fmla="*/ 809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04" h="1059">
                  <a:moveTo>
                    <a:pt x="1243" y="1059"/>
                  </a:moveTo>
                  <a:lnTo>
                    <a:pt x="62" y="1059"/>
                  </a:lnTo>
                  <a:lnTo>
                    <a:pt x="62" y="1059"/>
                  </a:lnTo>
                  <a:lnTo>
                    <a:pt x="50" y="1058"/>
                  </a:lnTo>
                  <a:lnTo>
                    <a:pt x="38" y="1055"/>
                  </a:lnTo>
                  <a:lnTo>
                    <a:pt x="27" y="1049"/>
                  </a:lnTo>
                  <a:lnTo>
                    <a:pt x="18" y="1041"/>
                  </a:lnTo>
                  <a:lnTo>
                    <a:pt x="11" y="1032"/>
                  </a:lnTo>
                  <a:lnTo>
                    <a:pt x="5" y="1022"/>
                  </a:lnTo>
                  <a:lnTo>
                    <a:pt x="2" y="1010"/>
                  </a:lnTo>
                  <a:lnTo>
                    <a:pt x="0" y="998"/>
                  </a:lnTo>
                  <a:lnTo>
                    <a:pt x="0" y="183"/>
                  </a:lnTo>
                  <a:lnTo>
                    <a:pt x="0" y="183"/>
                  </a:lnTo>
                  <a:lnTo>
                    <a:pt x="2" y="170"/>
                  </a:lnTo>
                  <a:lnTo>
                    <a:pt x="5" y="159"/>
                  </a:lnTo>
                  <a:lnTo>
                    <a:pt x="11" y="149"/>
                  </a:lnTo>
                  <a:lnTo>
                    <a:pt x="18" y="140"/>
                  </a:lnTo>
                  <a:lnTo>
                    <a:pt x="27" y="132"/>
                  </a:lnTo>
                  <a:lnTo>
                    <a:pt x="38" y="127"/>
                  </a:lnTo>
                  <a:lnTo>
                    <a:pt x="50" y="123"/>
                  </a:lnTo>
                  <a:lnTo>
                    <a:pt x="62" y="122"/>
                  </a:lnTo>
                  <a:lnTo>
                    <a:pt x="322" y="122"/>
                  </a:lnTo>
                  <a:lnTo>
                    <a:pt x="421" y="24"/>
                  </a:lnTo>
                  <a:lnTo>
                    <a:pt x="421" y="24"/>
                  </a:lnTo>
                  <a:lnTo>
                    <a:pt x="425" y="19"/>
                  </a:lnTo>
                  <a:lnTo>
                    <a:pt x="431" y="14"/>
                  </a:lnTo>
                  <a:lnTo>
                    <a:pt x="435" y="10"/>
                  </a:lnTo>
                  <a:lnTo>
                    <a:pt x="441" y="7"/>
                  </a:lnTo>
                  <a:lnTo>
                    <a:pt x="447" y="3"/>
                  </a:lnTo>
                  <a:lnTo>
                    <a:pt x="455" y="1"/>
                  </a:lnTo>
                  <a:lnTo>
                    <a:pt x="462" y="0"/>
                  </a:lnTo>
                  <a:lnTo>
                    <a:pt x="469" y="0"/>
                  </a:lnTo>
                  <a:lnTo>
                    <a:pt x="835" y="0"/>
                  </a:lnTo>
                  <a:lnTo>
                    <a:pt x="835" y="0"/>
                  </a:lnTo>
                  <a:lnTo>
                    <a:pt x="849" y="1"/>
                  </a:lnTo>
                  <a:lnTo>
                    <a:pt x="859" y="4"/>
                  </a:lnTo>
                  <a:lnTo>
                    <a:pt x="870" y="10"/>
                  </a:lnTo>
                  <a:lnTo>
                    <a:pt x="880" y="18"/>
                  </a:lnTo>
                  <a:lnTo>
                    <a:pt x="880" y="18"/>
                  </a:lnTo>
                  <a:lnTo>
                    <a:pt x="983" y="122"/>
                  </a:lnTo>
                  <a:lnTo>
                    <a:pt x="1243" y="122"/>
                  </a:lnTo>
                  <a:lnTo>
                    <a:pt x="1243" y="122"/>
                  </a:lnTo>
                  <a:lnTo>
                    <a:pt x="1256" y="123"/>
                  </a:lnTo>
                  <a:lnTo>
                    <a:pt x="1267" y="127"/>
                  </a:lnTo>
                  <a:lnTo>
                    <a:pt x="1278" y="132"/>
                  </a:lnTo>
                  <a:lnTo>
                    <a:pt x="1286" y="140"/>
                  </a:lnTo>
                  <a:lnTo>
                    <a:pt x="1294" y="149"/>
                  </a:lnTo>
                  <a:lnTo>
                    <a:pt x="1299" y="159"/>
                  </a:lnTo>
                  <a:lnTo>
                    <a:pt x="1303" y="170"/>
                  </a:lnTo>
                  <a:lnTo>
                    <a:pt x="1304" y="183"/>
                  </a:lnTo>
                  <a:lnTo>
                    <a:pt x="1304" y="998"/>
                  </a:lnTo>
                  <a:lnTo>
                    <a:pt x="1304" y="998"/>
                  </a:lnTo>
                  <a:lnTo>
                    <a:pt x="1303" y="1010"/>
                  </a:lnTo>
                  <a:lnTo>
                    <a:pt x="1299" y="1022"/>
                  </a:lnTo>
                  <a:lnTo>
                    <a:pt x="1294" y="1032"/>
                  </a:lnTo>
                  <a:lnTo>
                    <a:pt x="1286" y="1041"/>
                  </a:lnTo>
                  <a:lnTo>
                    <a:pt x="1278" y="1049"/>
                  </a:lnTo>
                  <a:lnTo>
                    <a:pt x="1267" y="1055"/>
                  </a:lnTo>
                  <a:lnTo>
                    <a:pt x="1256" y="1058"/>
                  </a:lnTo>
                  <a:lnTo>
                    <a:pt x="1243" y="1059"/>
                  </a:lnTo>
                  <a:close/>
                  <a:moveTo>
                    <a:pt x="653" y="204"/>
                  </a:moveTo>
                  <a:lnTo>
                    <a:pt x="653" y="204"/>
                  </a:lnTo>
                  <a:lnTo>
                    <a:pt x="634" y="204"/>
                  </a:lnTo>
                  <a:lnTo>
                    <a:pt x="614" y="205"/>
                  </a:lnTo>
                  <a:lnTo>
                    <a:pt x="596" y="207"/>
                  </a:lnTo>
                  <a:lnTo>
                    <a:pt x="578" y="211"/>
                  </a:lnTo>
                  <a:lnTo>
                    <a:pt x="560" y="215"/>
                  </a:lnTo>
                  <a:lnTo>
                    <a:pt x="543" y="219"/>
                  </a:lnTo>
                  <a:lnTo>
                    <a:pt x="527" y="225"/>
                  </a:lnTo>
                  <a:lnTo>
                    <a:pt x="510" y="233"/>
                  </a:lnTo>
                  <a:lnTo>
                    <a:pt x="493" y="240"/>
                  </a:lnTo>
                  <a:lnTo>
                    <a:pt x="477" y="247"/>
                  </a:lnTo>
                  <a:lnTo>
                    <a:pt x="462" y="257"/>
                  </a:lnTo>
                  <a:lnTo>
                    <a:pt x="447" y="266"/>
                  </a:lnTo>
                  <a:lnTo>
                    <a:pt x="433" y="276"/>
                  </a:lnTo>
                  <a:lnTo>
                    <a:pt x="419" y="287"/>
                  </a:lnTo>
                  <a:lnTo>
                    <a:pt x="405" y="299"/>
                  </a:lnTo>
                  <a:lnTo>
                    <a:pt x="393" y="311"/>
                  </a:lnTo>
                  <a:lnTo>
                    <a:pt x="381" y="324"/>
                  </a:lnTo>
                  <a:lnTo>
                    <a:pt x="369" y="337"/>
                  </a:lnTo>
                  <a:lnTo>
                    <a:pt x="358" y="350"/>
                  </a:lnTo>
                  <a:lnTo>
                    <a:pt x="349" y="365"/>
                  </a:lnTo>
                  <a:lnTo>
                    <a:pt x="339" y="380"/>
                  </a:lnTo>
                  <a:lnTo>
                    <a:pt x="330" y="395"/>
                  </a:lnTo>
                  <a:lnTo>
                    <a:pt x="321" y="411"/>
                  </a:lnTo>
                  <a:lnTo>
                    <a:pt x="314" y="427"/>
                  </a:lnTo>
                  <a:lnTo>
                    <a:pt x="308" y="444"/>
                  </a:lnTo>
                  <a:lnTo>
                    <a:pt x="302" y="461"/>
                  </a:lnTo>
                  <a:lnTo>
                    <a:pt x="297" y="479"/>
                  </a:lnTo>
                  <a:lnTo>
                    <a:pt x="294" y="496"/>
                  </a:lnTo>
                  <a:lnTo>
                    <a:pt x="290" y="514"/>
                  </a:lnTo>
                  <a:lnTo>
                    <a:pt x="288" y="533"/>
                  </a:lnTo>
                  <a:lnTo>
                    <a:pt x="286" y="551"/>
                  </a:lnTo>
                  <a:lnTo>
                    <a:pt x="285" y="570"/>
                  </a:lnTo>
                  <a:lnTo>
                    <a:pt x="285" y="570"/>
                  </a:lnTo>
                  <a:lnTo>
                    <a:pt x="286" y="590"/>
                  </a:lnTo>
                  <a:lnTo>
                    <a:pt x="288" y="608"/>
                  </a:lnTo>
                  <a:lnTo>
                    <a:pt x="290" y="626"/>
                  </a:lnTo>
                  <a:lnTo>
                    <a:pt x="294" y="644"/>
                  </a:lnTo>
                  <a:lnTo>
                    <a:pt x="297" y="662"/>
                  </a:lnTo>
                  <a:lnTo>
                    <a:pt x="302" y="680"/>
                  </a:lnTo>
                  <a:lnTo>
                    <a:pt x="308" y="697"/>
                  </a:lnTo>
                  <a:lnTo>
                    <a:pt x="314" y="713"/>
                  </a:lnTo>
                  <a:lnTo>
                    <a:pt x="321" y="729"/>
                  </a:lnTo>
                  <a:lnTo>
                    <a:pt x="330" y="745"/>
                  </a:lnTo>
                  <a:lnTo>
                    <a:pt x="339" y="760"/>
                  </a:lnTo>
                  <a:lnTo>
                    <a:pt x="349" y="775"/>
                  </a:lnTo>
                  <a:lnTo>
                    <a:pt x="358" y="789"/>
                  </a:lnTo>
                  <a:lnTo>
                    <a:pt x="369" y="803"/>
                  </a:lnTo>
                  <a:lnTo>
                    <a:pt x="381" y="817"/>
                  </a:lnTo>
                  <a:lnTo>
                    <a:pt x="393" y="830"/>
                  </a:lnTo>
                  <a:lnTo>
                    <a:pt x="405" y="842"/>
                  </a:lnTo>
                  <a:lnTo>
                    <a:pt x="419" y="853"/>
                  </a:lnTo>
                  <a:lnTo>
                    <a:pt x="433" y="864"/>
                  </a:lnTo>
                  <a:lnTo>
                    <a:pt x="447" y="874"/>
                  </a:lnTo>
                  <a:lnTo>
                    <a:pt x="462" y="884"/>
                  </a:lnTo>
                  <a:lnTo>
                    <a:pt x="477" y="892"/>
                  </a:lnTo>
                  <a:lnTo>
                    <a:pt x="493" y="901"/>
                  </a:lnTo>
                  <a:lnTo>
                    <a:pt x="510" y="908"/>
                  </a:lnTo>
                  <a:lnTo>
                    <a:pt x="527" y="915"/>
                  </a:lnTo>
                  <a:lnTo>
                    <a:pt x="543" y="920"/>
                  </a:lnTo>
                  <a:lnTo>
                    <a:pt x="560" y="925"/>
                  </a:lnTo>
                  <a:lnTo>
                    <a:pt x="578" y="930"/>
                  </a:lnTo>
                  <a:lnTo>
                    <a:pt x="596" y="933"/>
                  </a:lnTo>
                  <a:lnTo>
                    <a:pt x="614" y="934"/>
                  </a:lnTo>
                  <a:lnTo>
                    <a:pt x="634" y="937"/>
                  </a:lnTo>
                  <a:lnTo>
                    <a:pt x="653" y="937"/>
                  </a:lnTo>
                  <a:lnTo>
                    <a:pt x="653" y="937"/>
                  </a:lnTo>
                  <a:lnTo>
                    <a:pt x="671" y="937"/>
                  </a:lnTo>
                  <a:lnTo>
                    <a:pt x="690" y="934"/>
                  </a:lnTo>
                  <a:lnTo>
                    <a:pt x="708" y="933"/>
                  </a:lnTo>
                  <a:lnTo>
                    <a:pt x="726" y="930"/>
                  </a:lnTo>
                  <a:lnTo>
                    <a:pt x="744" y="925"/>
                  </a:lnTo>
                  <a:lnTo>
                    <a:pt x="761" y="920"/>
                  </a:lnTo>
                  <a:lnTo>
                    <a:pt x="779" y="915"/>
                  </a:lnTo>
                  <a:lnTo>
                    <a:pt x="795" y="908"/>
                  </a:lnTo>
                  <a:lnTo>
                    <a:pt x="811" y="901"/>
                  </a:lnTo>
                  <a:lnTo>
                    <a:pt x="827" y="892"/>
                  </a:lnTo>
                  <a:lnTo>
                    <a:pt x="843" y="884"/>
                  </a:lnTo>
                  <a:lnTo>
                    <a:pt x="857" y="874"/>
                  </a:lnTo>
                  <a:lnTo>
                    <a:pt x="871" y="864"/>
                  </a:lnTo>
                  <a:lnTo>
                    <a:pt x="886" y="853"/>
                  </a:lnTo>
                  <a:lnTo>
                    <a:pt x="899" y="842"/>
                  </a:lnTo>
                  <a:lnTo>
                    <a:pt x="911" y="830"/>
                  </a:lnTo>
                  <a:lnTo>
                    <a:pt x="924" y="817"/>
                  </a:lnTo>
                  <a:lnTo>
                    <a:pt x="935" y="803"/>
                  </a:lnTo>
                  <a:lnTo>
                    <a:pt x="946" y="789"/>
                  </a:lnTo>
                  <a:lnTo>
                    <a:pt x="957" y="775"/>
                  </a:lnTo>
                  <a:lnTo>
                    <a:pt x="966" y="760"/>
                  </a:lnTo>
                  <a:lnTo>
                    <a:pt x="975" y="745"/>
                  </a:lnTo>
                  <a:lnTo>
                    <a:pt x="983" y="729"/>
                  </a:lnTo>
                  <a:lnTo>
                    <a:pt x="990" y="713"/>
                  </a:lnTo>
                  <a:lnTo>
                    <a:pt x="996" y="697"/>
                  </a:lnTo>
                  <a:lnTo>
                    <a:pt x="1002" y="680"/>
                  </a:lnTo>
                  <a:lnTo>
                    <a:pt x="1007" y="662"/>
                  </a:lnTo>
                  <a:lnTo>
                    <a:pt x="1012" y="644"/>
                  </a:lnTo>
                  <a:lnTo>
                    <a:pt x="1014" y="626"/>
                  </a:lnTo>
                  <a:lnTo>
                    <a:pt x="1017" y="608"/>
                  </a:lnTo>
                  <a:lnTo>
                    <a:pt x="1018" y="590"/>
                  </a:lnTo>
                  <a:lnTo>
                    <a:pt x="1019" y="570"/>
                  </a:lnTo>
                  <a:lnTo>
                    <a:pt x="1019" y="570"/>
                  </a:lnTo>
                  <a:lnTo>
                    <a:pt x="1018" y="551"/>
                  </a:lnTo>
                  <a:lnTo>
                    <a:pt x="1017" y="533"/>
                  </a:lnTo>
                  <a:lnTo>
                    <a:pt x="1014" y="514"/>
                  </a:lnTo>
                  <a:lnTo>
                    <a:pt x="1012" y="496"/>
                  </a:lnTo>
                  <a:lnTo>
                    <a:pt x="1007" y="479"/>
                  </a:lnTo>
                  <a:lnTo>
                    <a:pt x="1002" y="461"/>
                  </a:lnTo>
                  <a:lnTo>
                    <a:pt x="996" y="444"/>
                  </a:lnTo>
                  <a:lnTo>
                    <a:pt x="990" y="427"/>
                  </a:lnTo>
                  <a:lnTo>
                    <a:pt x="983" y="411"/>
                  </a:lnTo>
                  <a:lnTo>
                    <a:pt x="975" y="395"/>
                  </a:lnTo>
                  <a:lnTo>
                    <a:pt x="966" y="380"/>
                  </a:lnTo>
                  <a:lnTo>
                    <a:pt x="957" y="365"/>
                  </a:lnTo>
                  <a:lnTo>
                    <a:pt x="946" y="350"/>
                  </a:lnTo>
                  <a:lnTo>
                    <a:pt x="935" y="337"/>
                  </a:lnTo>
                  <a:lnTo>
                    <a:pt x="924" y="324"/>
                  </a:lnTo>
                  <a:lnTo>
                    <a:pt x="911" y="311"/>
                  </a:lnTo>
                  <a:lnTo>
                    <a:pt x="899" y="299"/>
                  </a:lnTo>
                  <a:lnTo>
                    <a:pt x="886" y="287"/>
                  </a:lnTo>
                  <a:lnTo>
                    <a:pt x="871" y="276"/>
                  </a:lnTo>
                  <a:lnTo>
                    <a:pt x="857" y="266"/>
                  </a:lnTo>
                  <a:lnTo>
                    <a:pt x="843" y="257"/>
                  </a:lnTo>
                  <a:lnTo>
                    <a:pt x="827" y="247"/>
                  </a:lnTo>
                  <a:lnTo>
                    <a:pt x="811" y="240"/>
                  </a:lnTo>
                  <a:lnTo>
                    <a:pt x="795" y="233"/>
                  </a:lnTo>
                  <a:lnTo>
                    <a:pt x="779" y="225"/>
                  </a:lnTo>
                  <a:lnTo>
                    <a:pt x="761" y="219"/>
                  </a:lnTo>
                  <a:lnTo>
                    <a:pt x="744" y="215"/>
                  </a:lnTo>
                  <a:lnTo>
                    <a:pt x="726" y="211"/>
                  </a:lnTo>
                  <a:lnTo>
                    <a:pt x="708" y="207"/>
                  </a:lnTo>
                  <a:lnTo>
                    <a:pt x="690" y="205"/>
                  </a:lnTo>
                  <a:lnTo>
                    <a:pt x="671" y="204"/>
                  </a:lnTo>
                  <a:lnTo>
                    <a:pt x="653" y="204"/>
                  </a:lnTo>
                  <a:close/>
                  <a:moveTo>
                    <a:pt x="653" y="814"/>
                  </a:moveTo>
                  <a:lnTo>
                    <a:pt x="653" y="814"/>
                  </a:lnTo>
                  <a:lnTo>
                    <a:pt x="628" y="813"/>
                  </a:lnTo>
                  <a:lnTo>
                    <a:pt x="604" y="809"/>
                  </a:lnTo>
                  <a:lnTo>
                    <a:pt x="580" y="803"/>
                  </a:lnTo>
                  <a:lnTo>
                    <a:pt x="557" y="795"/>
                  </a:lnTo>
                  <a:lnTo>
                    <a:pt x="536" y="785"/>
                  </a:lnTo>
                  <a:lnTo>
                    <a:pt x="516" y="773"/>
                  </a:lnTo>
                  <a:lnTo>
                    <a:pt x="497" y="759"/>
                  </a:lnTo>
                  <a:lnTo>
                    <a:pt x="480" y="743"/>
                  </a:lnTo>
                  <a:lnTo>
                    <a:pt x="464" y="725"/>
                  </a:lnTo>
                  <a:lnTo>
                    <a:pt x="450" y="707"/>
                  </a:lnTo>
                  <a:lnTo>
                    <a:pt x="438" y="687"/>
                  </a:lnTo>
                  <a:lnTo>
                    <a:pt x="427" y="665"/>
                  </a:lnTo>
                  <a:lnTo>
                    <a:pt x="419" y="642"/>
                  </a:lnTo>
                  <a:lnTo>
                    <a:pt x="413" y="620"/>
                  </a:lnTo>
                  <a:lnTo>
                    <a:pt x="409" y="596"/>
                  </a:lnTo>
                  <a:lnTo>
                    <a:pt x="408" y="570"/>
                  </a:lnTo>
                  <a:lnTo>
                    <a:pt x="408" y="570"/>
                  </a:lnTo>
                  <a:lnTo>
                    <a:pt x="409" y="545"/>
                  </a:lnTo>
                  <a:lnTo>
                    <a:pt x="413" y="521"/>
                  </a:lnTo>
                  <a:lnTo>
                    <a:pt x="419" y="497"/>
                  </a:lnTo>
                  <a:lnTo>
                    <a:pt x="427" y="475"/>
                  </a:lnTo>
                  <a:lnTo>
                    <a:pt x="438" y="454"/>
                  </a:lnTo>
                  <a:lnTo>
                    <a:pt x="450" y="433"/>
                  </a:lnTo>
                  <a:lnTo>
                    <a:pt x="464" y="414"/>
                  </a:lnTo>
                  <a:lnTo>
                    <a:pt x="480" y="397"/>
                  </a:lnTo>
                  <a:lnTo>
                    <a:pt x="497" y="382"/>
                  </a:lnTo>
                  <a:lnTo>
                    <a:pt x="516" y="367"/>
                  </a:lnTo>
                  <a:lnTo>
                    <a:pt x="536" y="355"/>
                  </a:lnTo>
                  <a:lnTo>
                    <a:pt x="557" y="344"/>
                  </a:lnTo>
                  <a:lnTo>
                    <a:pt x="580" y="336"/>
                  </a:lnTo>
                  <a:lnTo>
                    <a:pt x="604" y="330"/>
                  </a:lnTo>
                  <a:lnTo>
                    <a:pt x="628" y="326"/>
                  </a:lnTo>
                  <a:lnTo>
                    <a:pt x="653" y="325"/>
                  </a:lnTo>
                  <a:lnTo>
                    <a:pt x="653" y="325"/>
                  </a:lnTo>
                  <a:lnTo>
                    <a:pt x="677" y="326"/>
                  </a:lnTo>
                  <a:lnTo>
                    <a:pt x="702" y="330"/>
                  </a:lnTo>
                  <a:lnTo>
                    <a:pt x="725" y="336"/>
                  </a:lnTo>
                  <a:lnTo>
                    <a:pt x="748" y="344"/>
                  </a:lnTo>
                  <a:lnTo>
                    <a:pt x="769" y="355"/>
                  </a:lnTo>
                  <a:lnTo>
                    <a:pt x="789" y="367"/>
                  </a:lnTo>
                  <a:lnTo>
                    <a:pt x="808" y="382"/>
                  </a:lnTo>
                  <a:lnTo>
                    <a:pt x="826" y="397"/>
                  </a:lnTo>
                  <a:lnTo>
                    <a:pt x="841" y="414"/>
                  </a:lnTo>
                  <a:lnTo>
                    <a:pt x="855" y="433"/>
                  </a:lnTo>
                  <a:lnTo>
                    <a:pt x="868" y="454"/>
                  </a:lnTo>
                  <a:lnTo>
                    <a:pt x="877" y="475"/>
                  </a:lnTo>
                  <a:lnTo>
                    <a:pt x="886" y="497"/>
                  </a:lnTo>
                  <a:lnTo>
                    <a:pt x="892" y="521"/>
                  </a:lnTo>
                  <a:lnTo>
                    <a:pt x="895" y="545"/>
                  </a:lnTo>
                  <a:lnTo>
                    <a:pt x="897" y="570"/>
                  </a:lnTo>
                  <a:lnTo>
                    <a:pt x="897" y="570"/>
                  </a:lnTo>
                  <a:lnTo>
                    <a:pt x="895" y="596"/>
                  </a:lnTo>
                  <a:lnTo>
                    <a:pt x="892" y="620"/>
                  </a:lnTo>
                  <a:lnTo>
                    <a:pt x="886" y="642"/>
                  </a:lnTo>
                  <a:lnTo>
                    <a:pt x="877" y="665"/>
                  </a:lnTo>
                  <a:lnTo>
                    <a:pt x="868" y="687"/>
                  </a:lnTo>
                  <a:lnTo>
                    <a:pt x="855" y="707"/>
                  </a:lnTo>
                  <a:lnTo>
                    <a:pt x="841" y="725"/>
                  </a:lnTo>
                  <a:lnTo>
                    <a:pt x="826" y="743"/>
                  </a:lnTo>
                  <a:lnTo>
                    <a:pt x="808" y="759"/>
                  </a:lnTo>
                  <a:lnTo>
                    <a:pt x="789" y="773"/>
                  </a:lnTo>
                  <a:lnTo>
                    <a:pt x="769" y="785"/>
                  </a:lnTo>
                  <a:lnTo>
                    <a:pt x="748" y="795"/>
                  </a:lnTo>
                  <a:lnTo>
                    <a:pt x="725" y="803"/>
                  </a:lnTo>
                  <a:lnTo>
                    <a:pt x="702" y="809"/>
                  </a:lnTo>
                  <a:lnTo>
                    <a:pt x="677" y="813"/>
                  </a:lnTo>
                  <a:lnTo>
                    <a:pt x="653" y="814"/>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FFFFFF"/>
                </a:solidFill>
              </a:endParaRPr>
            </a:p>
          </p:txBody>
        </p:sp>
        <p:sp>
          <p:nvSpPr>
            <p:cNvPr id="14" name="文本框 37"/>
            <p:cNvSpPr txBox="1"/>
            <p:nvPr/>
          </p:nvSpPr>
          <p:spPr>
            <a:xfrm>
              <a:off x="4802160" y="2051586"/>
              <a:ext cx="908078" cy="378563"/>
            </a:xfrm>
            <a:prstGeom prst="rect">
              <a:avLst/>
            </a:prstGeom>
            <a:noFill/>
          </p:spPr>
          <p:txBody>
            <a:bodyPr wrap="square" lIns="68580" tIns="34290" rIns="68580" bIns="34290" rtlCol="0">
              <a:spAutoFit/>
            </a:bodyPr>
            <a:lstStyle/>
            <a:p>
              <a:pPr algn="ctr"/>
              <a:r>
                <a:rPr lang="zh-CN" altLang="en-US" b="1" dirty="0">
                  <a:solidFill>
                    <a:srgbClr val="FFFFFF"/>
                  </a:solidFill>
                  <a:latin typeface="微软雅黑" panose="020B0503020204020204" pitchFamily="34" charset="-122"/>
                  <a:ea typeface="微软雅黑" panose="020B0503020204020204" pitchFamily="34" charset="-122"/>
                </a:rPr>
                <a:t>标题</a:t>
              </a:r>
            </a:p>
          </p:txBody>
        </p:sp>
        <p:sp>
          <p:nvSpPr>
            <p:cNvPr id="15" name="文本框 38"/>
            <p:cNvSpPr txBox="1"/>
            <p:nvPr/>
          </p:nvSpPr>
          <p:spPr>
            <a:xfrm>
              <a:off x="4802160" y="3311237"/>
              <a:ext cx="908078" cy="378563"/>
            </a:xfrm>
            <a:prstGeom prst="rect">
              <a:avLst/>
            </a:prstGeom>
            <a:noFill/>
          </p:spPr>
          <p:txBody>
            <a:bodyPr wrap="square" lIns="68580" tIns="34290" rIns="68580" bIns="34290" rtlCol="0">
              <a:spAutoFit/>
            </a:bodyPr>
            <a:lstStyle/>
            <a:p>
              <a:pPr algn="ctr"/>
              <a:r>
                <a:rPr lang="zh-CN" altLang="en-US" b="1" dirty="0">
                  <a:solidFill>
                    <a:srgbClr val="FFFFFF"/>
                  </a:solidFill>
                  <a:latin typeface="微软雅黑" panose="020B0503020204020204" pitchFamily="34" charset="-122"/>
                  <a:ea typeface="微软雅黑" panose="020B0503020204020204" pitchFamily="34" charset="-122"/>
                </a:rPr>
                <a:t>标题</a:t>
              </a:r>
            </a:p>
          </p:txBody>
        </p:sp>
        <p:sp>
          <p:nvSpPr>
            <p:cNvPr id="16" name="文本框 39"/>
            <p:cNvSpPr txBox="1"/>
            <p:nvPr/>
          </p:nvSpPr>
          <p:spPr>
            <a:xfrm>
              <a:off x="3480163" y="3311237"/>
              <a:ext cx="908078" cy="378563"/>
            </a:xfrm>
            <a:prstGeom prst="rect">
              <a:avLst/>
            </a:prstGeom>
            <a:noFill/>
          </p:spPr>
          <p:txBody>
            <a:bodyPr wrap="square" lIns="68580" tIns="34290" rIns="68580" bIns="34290" rtlCol="0">
              <a:spAutoFit/>
            </a:bodyPr>
            <a:lstStyle/>
            <a:p>
              <a:pPr algn="ctr"/>
              <a:r>
                <a:rPr lang="zh-CN" altLang="en-US" b="1" dirty="0">
                  <a:solidFill>
                    <a:srgbClr val="FFFFFF"/>
                  </a:solidFill>
                  <a:latin typeface="微软雅黑" panose="020B0503020204020204" pitchFamily="34" charset="-122"/>
                  <a:ea typeface="微软雅黑" panose="020B0503020204020204" pitchFamily="34" charset="-122"/>
                </a:rPr>
                <a:t>标题</a:t>
              </a:r>
            </a:p>
          </p:txBody>
        </p:sp>
        <p:sp>
          <p:nvSpPr>
            <p:cNvPr id="17" name="文本框 40"/>
            <p:cNvSpPr txBox="1"/>
            <p:nvPr/>
          </p:nvSpPr>
          <p:spPr>
            <a:xfrm>
              <a:off x="3487576" y="2051586"/>
              <a:ext cx="908078" cy="378563"/>
            </a:xfrm>
            <a:prstGeom prst="rect">
              <a:avLst/>
            </a:prstGeom>
            <a:noFill/>
          </p:spPr>
          <p:txBody>
            <a:bodyPr wrap="square" lIns="68580" tIns="34290" rIns="68580" bIns="34290" rtlCol="0">
              <a:spAutoFit/>
            </a:bodyPr>
            <a:lstStyle/>
            <a:p>
              <a:pPr algn="ctr"/>
              <a:r>
                <a:rPr lang="zh-CN" altLang="en-US" b="1" dirty="0">
                  <a:solidFill>
                    <a:srgbClr val="FFFFFF"/>
                  </a:solidFill>
                  <a:latin typeface="微软雅黑" panose="020B0503020204020204" pitchFamily="34" charset="-122"/>
                  <a:ea typeface="微软雅黑" panose="020B0503020204020204" pitchFamily="34" charset="-122"/>
                </a:rPr>
                <a:t>标题</a:t>
              </a:r>
              <a:endParaRPr lang="en-US" altLang="zh-CN" b="1" dirty="0">
                <a:solidFill>
                  <a:srgbClr val="FFFFFF"/>
                </a:solidFill>
                <a:latin typeface="微软雅黑" panose="020B0503020204020204" pitchFamily="34" charset="-122"/>
                <a:ea typeface="微软雅黑" panose="020B0503020204020204" pitchFamily="34" charset="-122"/>
              </a:endParaRPr>
            </a:p>
          </p:txBody>
        </p:sp>
      </p:grpSp>
      <p:sp>
        <p:nvSpPr>
          <p:cNvPr id="3" name="标题 2"/>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
        <p:nvSpPr>
          <p:cNvPr id="24" name="TextBox 11"/>
          <p:cNvSpPr txBox="1">
            <a:spLocks noChangeArrowheads="1"/>
          </p:cNvSpPr>
          <p:nvPr/>
        </p:nvSpPr>
        <p:spPr bwMode="auto">
          <a:xfrm flipH="1">
            <a:off x="812902" y="1783327"/>
            <a:ext cx="2390946"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25" name="TextBox 11"/>
          <p:cNvSpPr txBox="1">
            <a:spLocks noChangeArrowheads="1"/>
          </p:cNvSpPr>
          <p:nvPr/>
        </p:nvSpPr>
        <p:spPr bwMode="auto">
          <a:xfrm flipH="1">
            <a:off x="812920" y="1488579"/>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29" name="TextBox 11"/>
          <p:cNvSpPr txBox="1">
            <a:spLocks noChangeArrowheads="1"/>
          </p:cNvSpPr>
          <p:nvPr/>
        </p:nvSpPr>
        <p:spPr bwMode="auto">
          <a:xfrm flipH="1">
            <a:off x="1028926" y="3621016"/>
            <a:ext cx="2390946"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30" name="TextBox 11"/>
          <p:cNvSpPr txBox="1">
            <a:spLocks noChangeArrowheads="1"/>
          </p:cNvSpPr>
          <p:nvPr/>
        </p:nvSpPr>
        <p:spPr bwMode="auto">
          <a:xfrm flipH="1">
            <a:off x="1028944" y="3326268"/>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31" name="TextBox 11"/>
          <p:cNvSpPr txBox="1">
            <a:spLocks noChangeArrowheads="1"/>
          </p:cNvSpPr>
          <p:nvPr/>
        </p:nvSpPr>
        <p:spPr bwMode="auto">
          <a:xfrm flipH="1">
            <a:off x="5940152" y="1357702"/>
            <a:ext cx="2390946"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32" name="TextBox 11"/>
          <p:cNvSpPr txBox="1">
            <a:spLocks noChangeArrowheads="1"/>
          </p:cNvSpPr>
          <p:nvPr/>
        </p:nvSpPr>
        <p:spPr bwMode="auto">
          <a:xfrm flipH="1">
            <a:off x="5940170" y="1062954"/>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33" name="TextBox 11"/>
          <p:cNvSpPr txBox="1">
            <a:spLocks noChangeArrowheads="1"/>
          </p:cNvSpPr>
          <p:nvPr/>
        </p:nvSpPr>
        <p:spPr bwMode="auto">
          <a:xfrm flipH="1">
            <a:off x="6285215" y="3498487"/>
            <a:ext cx="2390946"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34" name="TextBox 11"/>
          <p:cNvSpPr txBox="1">
            <a:spLocks noChangeArrowheads="1"/>
          </p:cNvSpPr>
          <p:nvPr/>
        </p:nvSpPr>
        <p:spPr bwMode="auto">
          <a:xfrm flipH="1">
            <a:off x="6285233" y="3203739"/>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Tree>
    <p:extLst>
      <p:ext uri="{BB962C8B-B14F-4D97-AF65-F5344CB8AC3E}">
        <p14:creationId xmlns:p14="http://schemas.microsoft.com/office/powerpoint/2010/main" val="1592381411"/>
      </p:ext>
    </p:extLst>
  </p:cSld>
  <p:clrMapOvr>
    <a:masterClrMapping/>
  </p:clrMapOvr>
  <p:transition spd="slow"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style.rotation</p:attrName>
                                        </p:attrNameLst>
                                      </p:cBhvr>
                                      <p:tavLst>
                                        <p:tav tm="0">
                                          <p:val>
                                            <p:fltVal val="720"/>
                                          </p:val>
                                        </p:tav>
                                        <p:tav tm="100000">
                                          <p:val>
                                            <p:fltVal val="0"/>
                                          </p:val>
                                        </p:tav>
                                      </p:tavLst>
                                    </p:anim>
                                    <p:anim calcmode="lin" valueType="num">
                                      <p:cBhvr>
                                        <p:cTn id="9" dur="1000" fill="hold"/>
                                        <p:tgtEl>
                                          <p:spTgt spid="5"/>
                                        </p:tgtEl>
                                        <p:attrNameLst>
                                          <p:attrName>ppt_h</p:attrName>
                                        </p:attrNameLst>
                                      </p:cBhvr>
                                      <p:tavLst>
                                        <p:tav tm="0">
                                          <p:val>
                                            <p:fltVal val="0"/>
                                          </p:val>
                                        </p:tav>
                                        <p:tav tm="100000">
                                          <p:val>
                                            <p:strVal val="#ppt_h"/>
                                          </p:val>
                                        </p:tav>
                                      </p:tavLst>
                                    </p:anim>
                                    <p:anim calcmode="lin" valueType="num">
                                      <p:cBhvr>
                                        <p:cTn id="10" dur="1000" fill="hold"/>
                                        <p:tgtEl>
                                          <p:spTgt spid="5"/>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500" fill="hold"/>
                                        <p:tgtEl>
                                          <p:spTgt spid="25"/>
                                        </p:tgtEl>
                                        <p:attrNameLst>
                                          <p:attrName>ppt_w</p:attrName>
                                        </p:attrNameLst>
                                      </p:cBhvr>
                                      <p:tavLst>
                                        <p:tav tm="0">
                                          <p:val>
                                            <p:fltVal val="0"/>
                                          </p:val>
                                        </p:tav>
                                        <p:tav tm="100000">
                                          <p:val>
                                            <p:strVal val="#ppt_w"/>
                                          </p:val>
                                        </p:tav>
                                      </p:tavLst>
                                    </p:anim>
                                    <p:anim calcmode="lin" valueType="num">
                                      <p:cBhvr>
                                        <p:cTn id="15" dur="500" fill="hold"/>
                                        <p:tgtEl>
                                          <p:spTgt spid="25"/>
                                        </p:tgtEl>
                                        <p:attrNameLst>
                                          <p:attrName>ppt_h</p:attrName>
                                        </p:attrNameLst>
                                      </p:cBhvr>
                                      <p:tavLst>
                                        <p:tav tm="0">
                                          <p:val>
                                            <p:fltVal val="0"/>
                                          </p:val>
                                        </p:tav>
                                        <p:tav tm="100000">
                                          <p:val>
                                            <p:strVal val="#ppt_h"/>
                                          </p:val>
                                        </p:tav>
                                      </p:tavLst>
                                    </p:anim>
                                    <p:anim calcmode="lin" valueType="num">
                                      <p:cBhvr>
                                        <p:cTn id="16" dur="500" fill="hold"/>
                                        <p:tgtEl>
                                          <p:spTgt spid="25"/>
                                        </p:tgtEl>
                                        <p:attrNameLst>
                                          <p:attrName>style.rotation</p:attrName>
                                        </p:attrNameLst>
                                      </p:cBhvr>
                                      <p:tavLst>
                                        <p:tav tm="0">
                                          <p:val>
                                            <p:fltVal val="90"/>
                                          </p:val>
                                        </p:tav>
                                        <p:tav tm="100000">
                                          <p:val>
                                            <p:fltVal val="0"/>
                                          </p:val>
                                        </p:tav>
                                      </p:tavLst>
                                    </p:anim>
                                    <p:animEffect transition="in" filter="fade">
                                      <p:cBhvr>
                                        <p:cTn id="17" dur="500"/>
                                        <p:tgtEl>
                                          <p:spTgt spid="25"/>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randombar(horizontal)">
                                      <p:cBhvr>
                                        <p:cTn id="21" dur="500"/>
                                        <p:tgtEl>
                                          <p:spTgt spid="24"/>
                                        </p:tgtEl>
                                      </p:cBhvr>
                                    </p:animEffect>
                                  </p:childTnLst>
                                </p:cTn>
                              </p:par>
                            </p:childTnLst>
                          </p:cTn>
                        </p:par>
                        <p:par>
                          <p:cTn id="22" fill="hold">
                            <p:stCondLst>
                              <p:cond delay="2000"/>
                            </p:stCondLst>
                            <p:childTnLst>
                              <p:par>
                                <p:cTn id="23" presetID="31" presetClass="entr" presetSubtype="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 calcmode="lin" valueType="num">
                                      <p:cBhvr>
                                        <p:cTn id="27" dur="500" fill="hold"/>
                                        <p:tgtEl>
                                          <p:spTgt spid="30"/>
                                        </p:tgtEl>
                                        <p:attrNameLst>
                                          <p:attrName>style.rotation</p:attrName>
                                        </p:attrNameLst>
                                      </p:cBhvr>
                                      <p:tavLst>
                                        <p:tav tm="0">
                                          <p:val>
                                            <p:fltVal val="90"/>
                                          </p:val>
                                        </p:tav>
                                        <p:tav tm="100000">
                                          <p:val>
                                            <p:fltVal val="0"/>
                                          </p:val>
                                        </p:tav>
                                      </p:tavLst>
                                    </p:anim>
                                    <p:animEffect transition="in" filter="fade">
                                      <p:cBhvr>
                                        <p:cTn id="28" dur="500"/>
                                        <p:tgtEl>
                                          <p:spTgt spid="30"/>
                                        </p:tgtEl>
                                      </p:cBhvr>
                                    </p:animEffect>
                                  </p:childTnLst>
                                </p:cTn>
                              </p:par>
                            </p:childTnLst>
                          </p:cTn>
                        </p:par>
                        <p:par>
                          <p:cTn id="29" fill="hold">
                            <p:stCondLst>
                              <p:cond delay="2500"/>
                            </p:stCondLst>
                            <p:childTnLst>
                              <p:par>
                                <p:cTn id="30" presetID="14" presetClass="entr" presetSubtype="10"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randombar(horizontal)">
                                      <p:cBhvr>
                                        <p:cTn id="32" dur="500"/>
                                        <p:tgtEl>
                                          <p:spTgt spid="29"/>
                                        </p:tgtEl>
                                      </p:cBhvr>
                                    </p:animEffect>
                                  </p:childTnLst>
                                </p:cTn>
                              </p:par>
                            </p:childTnLst>
                          </p:cTn>
                        </p:par>
                        <p:par>
                          <p:cTn id="33" fill="hold">
                            <p:stCondLst>
                              <p:cond delay="3000"/>
                            </p:stCondLst>
                            <p:childTnLst>
                              <p:par>
                                <p:cTn id="34" presetID="31" presetClass="entr" presetSubtype="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 calcmode="lin" valueType="num">
                                      <p:cBhvr>
                                        <p:cTn id="38" dur="500" fill="hold"/>
                                        <p:tgtEl>
                                          <p:spTgt spid="32"/>
                                        </p:tgtEl>
                                        <p:attrNameLst>
                                          <p:attrName>style.rotation</p:attrName>
                                        </p:attrNameLst>
                                      </p:cBhvr>
                                      <p:tavLst>
                                        <p:tav tm="0">
                                          <p:val>
                                            <p:fltVal val="90"/>
                                          </p:val>
                                        </p:tav>
                                        <p:tav tm="100000">
                                          <p:val>
                                            <p:fltVal val="0"/>
                                          </p:val>
                                        </p:tav>
                                      </p:tavLst>
                                    </p:anim>
                                    <p:animEffect transition="in" filter="fade">
                                      <p:cBhvr>
                                        <p:cTn id="39" dur="500"/>
                                        <p:tgtEl>
                                          <p:spTgt spid="32"/>
                                        </p:tgtEl>
                                      </p:cBhvr>
                                    </p:animEffect>
                                  </p:childTnLst>
                                </p:cTn>
                              </p:par>
                            </p:childTnLst>
                          </p:cTn>
                        </p:par>
                        <p:par>
                          <p:cTn id="40" fill="hold">
                            <p:stCondLst>
                              <p:cond delay="3500"/>
                            </p:stCondLst>
                            <p:childTnLst>
                              <p:par>
                                <p:cTn id="41" presetID="14" presetClass="entr" presetSubtype="10"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randombar(horizontal)">
                                      <p:cBhvr>
                                        <p:cTn id="43" dur="500"/>
                                        <p:tgtEl>
                                          <p:spTgt spid="31"/>
                                        </p:tgtEl>
                                      </p:cBhvr>
                                    </p:animEffect>
                                  </p:childTnLst>
                                </p:cTn>
                              </p:par>
                            </p:childTnLst>
                          </p:cTn>
                        </p:par>
                        <p:par>
                          <p:cTn id="44" fill="hold">
                            <p:stCondLst>
                              <p:cond delay="4000"/>
                            </p:stCondLst>
                            <p:childTnLst>
                              <p:par>
                                <p:cTn id="45" presetID="31" presetClass="entr" presetSubtype="0"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 calcmode="lin" valueType="num">
                                      <p:cBhvr>
                                        <p:cTn id="49" dur="500" fill="hold"/>
                                        <p:tgtEl>
                                          <p:spTgt spid="34"/>
                                        </p:tgtEl>
                                        <p:attrNameLst>
                                          <p:attrName>style.rotation</p:attrName>
                                        </p:attrNameLst>
                                      </p:cBhvr>
                                      <p:tavLst>
                                        <p:tav tm="0">
                                          <p:val>
                                            <p:fltVal val="90"/>
                                          </p:val>
                                        </p:tav>
                                        <p:tav tm="100000">
                                          <p:val>
                                            <p:fltVal val="0"/>
                                          </p:val>
                                        </p:tav>
                                      </p:tavLst>
                                    </p:anim>
                                    <p:animEffect transition="in" filter="fade">
                                      <p:cBhvr>
                                        <p:cTn id="50" dur="500"/>
                                        <p:tgtEl>
                                          <p:spTgt spid="34"/>
                                        </p:tgtEl>
                                      </p:cBhvr>
                                    </p:animEffect>
                                  </p:childTnLst>
                                </p:cTn>
                              </p:par>
                            </p:childTnLst>
                          </p:cTn>
                        </p:par>
                        <p:par>
                          <p:cTn id="51" fill="hold">
                            <p:stCondLst>
                              <p:cond delay="4500"/>
                            </p:stCondLst>
                            <p:childTnLst>
                              <p:par>
                                <p:cTn id="52" presetID="14" presetClass="entr" presetSubtype="10"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randombar(horizontal)">
                                      <p:cBhvr>
                                        <p:cTn id="5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9" grpId="0"/>
      <p:bldP spid="30" grpId="0"/>
      <p:bldP spid="31" grpId="0"/>
      <p:bldP spid="32" grpId="0"/>
      <p:bldP spid="33" grpId="0"/>
      <p:bldP spid="3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a:spLocks/>
          </p:cNvSpPr>
          <p:nvPr/>
        </p:nvSpPr>
        <p:spPr bwMode="auto">
          <a:xfrm>
            <a:off x="1403656" y="1312500"/>
            <a:ext cx="2645725" cy="3156574"/>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a:noFill/>
          </a:ln>
        </p:spPr>
        <p:txBody>
          <a:bodyPr vert="horz" wrap="square" lIns="68553" tIns="34277" rIns="68553" bIns="34277" numCol="1" anchor="t" anchorCtr="0" compatLnSpc="1">
            <a:prstTxWarp prst="textNoShape">
              <a:avLst/>
            </a:prstTxWarp>
          </a:bodyPr>
          <a:lstStyle/>
          <a:p>
            <a:endParaRPr lang="zh-CN" altLang="en-US">
              <a:solidFill>
                <a:srgbClr val="00518C"/>
              </a:solidFill>
              <a:latin typeface="微软雅黑" panose="020B0503020204020204" pitchFamily="34" charset="-122"/>
              <a:ea typeface="微软雅黑" panose="020B0503020204020204" pitchFamily="34" charset="-122"/>
            </a:endParaRPr>
          </a:p>
        </p:txBody>
      </p:sp>
      <p:sp>
        <p:nvSpPr>
          <p:cNvPr id="6" name="Freeform 6"/>
          <p:cNvSpPr>
            <a:spLocks/>
          </p:cNvSpPr>
          <p:nvPr/>
        </p:nvSpPr>
        <p:spPr bwMode="auto">
          <a:xfrm>
            <a:off x="3519192" y="2426279"/>
            <a:ext cx="1751502" cy="2089689"/>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a:noFill/>
          </a:ln>
        </p:spPr>
        <p:txBody>
          <a:bodyPr vert="horz" wrap="square" lIns="68553" tIns="34277" rIns="68553" bIns="34277" numCol="1" anchor="t" anchorCtr="0" compatLnSpc="1">
            <a:prstTxWarp prst="textNoShape">
              <a:avLst/>
            </a:prstTxWarp>
          </a:bodyPr>
          <a:lstStyle/>
          <a:p>
            <a:endParaRPr lang="zh-CN" altLang="en-US">
              <a:solidFill>
                <a:srgbClr val="00518C"/>
              </a:solidFill>
              <a:latin typeface="微软雅黑" panose="020B0503020204020204" pitchFamily="34" charset="-122"/>
              <a:ea typeface="微软雅黑" panose="020B0503020204020204" pitchFamily="34" charset="-122"/>
            </a:endParaRPr>
          </a:p>
        </p:txBody>
      </p:sp>
      <p:sp>
        <p:nvSpPr>
          <p:cNvPr id="7" name="椭圆 6"/>
          <p:cNvSpPr/>
          <p:nvPr/>
        </p:nvSpPr>
        <p:spPr bwMode="auto">
          <a:xfrm>
            <a:off x="3326617" y="1322272"/>
            <a:ext cx="701804" cy="701804"/>
          </a:xfrm>
          <a:prstGeom prst="ellipse">
            <a:avLst/>
          </a:prstGeom>
          <a:solidFill>
            <a:schemeClr val="accent1"/>
          </a:solidFill>
          <a:ln w="28575" cap="flat" cmpd="sng" algn="ctr">
            <a:solidFill>
              <a:srgbClr val="F8F8F8"/>
            </a:solid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defTabSz="685526"/>
            <a:endParaRPr lang="zh-CN" altLang="en-US" sz="1349">
              <a:solidFill>
                <a:srgbClr val="00518C"/>
              </a:solidFill>
              <a:latin typeface="微软雅黑" panose="020B0503020204020204" pitchFamily="34" charset="-122"/>
              <a:ea typeface="微软雅黑" panose="020B0503020204020204" pitchFamily="34" charset="-122"/>
            </a:endParaRPr>
          </a:p>
        </p:txBody>
      </p:sp>
      <p:sp>
        <p:nvSpPr>
          <p:cNvPr id="8" name="椭圆 7"/>
          <p:cNvSpPr/>
          <p:nvPr/>
        </p:nvSpPr>
        <p:spPr bwMode="auto">
          <a:xfrm>
            <a:off x="4788218" y="2476724"/>
            <a:ext cx="683631" cy="683631"/>
          </a:xfrm>
          <a:prstGeom prst="ellipse">
            <a:avLst/>
          </a:prstGeom>
          <a:solidFill>
            <a:schemeClr val="accent2"/>
          </a:solidFill>
          <a:ln w="28575" cap="flat" cmpd="sng" algn="ctr">
            <a:solidFill>
              <a:srgbClr val="F8F8F8"/>
            </a:solid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defTabSz="685526"/>
            <a:endParaRPr lang="zh-CN" altLang="en-US" sz="1349">
              <a:solidFill>
                <a:srgbClr val="00518C"/>
              </a:solidFill>
              <a:latin typeface="微软雅黑" panose="020B0503020204020204" pitchFamily="34" charset="-122"/>
              <a:ea typeface="微软雅黑" panose="020B0503020204020204" pitchFamily="34" charset="-122"/>
            </a:endParaRPr>
          </a:p>
        </p:txBody>
      </p:sp>
      <p:sp>
        <p:nvSpPr>
          <p:cNvPr id="9" name="TextBox 7"/>
          <p:cNvSpPr txBox="1"/>
          <p:nvPr/>
        </p:nvSpPr>
        <p:spPr>
          <a:xfrm>
            <a:off x="3326924" y="1434647"/>
            <a:ext cx="701190" cy="477054"/>
          </a:xfrm>
          <a:prstGeom prst="rect">
            <a:avLst/>
          </a:prstGeom>
          <a:noFill/>
        </p:spPr>
        <p:txBody>
          <a:bodyPr wrap="square" rtlCol="0">
            <a:spAutoFit/>
          </a:bodyPr>
          <a:lstStyle/>
          <a:p>
            <a:pPr algn="ctr"/>
            <a:r>
              <a:rPr lang="en-US" altLang="zh-CN" sz="2500" dirty="0">
                <a:solidFill>
                  <a:srgbClr val="F8F8F8"/>
                </a:solidFill>
                <a:latin typeface="Impact" panose="020B0806030902050204" pitchFamily="34" charset="0"/>
                <a:ea typeface="微软雅黑" panose="020B0503020204020204" pitchFamily="34" charset="-122"/>
              </a:rPr>
              <a:t>01</a:t>
            </a:r>
            <a:endParaRPr lang="zh-CN" altLang="en-US" sz="2500" dirty="0">
              <a:solidFill>
                <a:srgbClr val="F8F8F8"/>
              </a:solidFill>
              <a:latin typeface="Impact" panose="020B0806030902050204" pitchFamily="34" charset="0"/>
              <a:ea typeface="微软雅黑" panose="020B0503020204020204" pitchFamily="34" charset="-122"/>
            </a:endParaRPr>
          </a:p>
        </p:txBody>
      </p:sp>
      <p:sp>
        <p:nvSpPr>
          <p:cNvPr id="10" name="TextBox 8"/>
          <p:cNvSpPr txBox="1"/>
          <p:nvPr/>
        </p:nvSpPr>
        <p:spPr>
          <a:xfrm>
            <a:off x="4784770" y="2580012"/>
            <a:ext cx="690527" cy="477054"/>
          </a:xfrm>
          <a:prstGeom prst="rect">
            <a:avLst/>
          </a:prstGeom>
          <a:noFill/>
        </p:spPr>
        <p:txBody>
          <a:bodyPr wrap="square" rtlCol="0">
            <a:spAutoFit/>
          </a:bodyPr>
          <a:lstStyle/>
          <a:p>
            <a:pPr algn="ctr"/>
            <a:r>
              <a:rPr lang="en-US" altLang="zh-CN" sz="2500" dirty="0">
                <a:solidFill>
                  <a:srgbClr val="F8F8F8"/>
                </a:solidFill>
                <a:latin typeface="Impact" panose="020B0806030902050204" pitchFamily="34" charset="0"/>
                <a:ea typeface="微软雅黑" panose="020B0503020204020204" pitchFamily="34" charset="-122"/>
              </a:rPr>
              <a:t>02</a:t>
            </a:r>
            <a:endParaRPr lang="zh-CN" altLang="en-US" sz="2500" dirty="0">
              <a:solidFill>
                <a:srgbClr val="F8F8F8"/>
              </a:solidFill>
              <a:latin typeface="Impact" panose="020B0806030902050204" pitchFamily="34" charset="0"/>
              <a:ea typeface="微软雅黑" panose="020B0503020204020204" pitchFamily="34" charset="-122"/>
            </a:endParaRPr>
          </a:p>
        </p:txBody>
      </p:sp>
      <p:sp>
        <p:nvSpPr>
          <p:cNvPr id="11" name="TextBox 9"/>
          <p:cNvSpPr txBox="1"/>
          <p:nvPr/>
        </p:nvSpPr>
        <p:spPr>
          <a:xfrm>
            <a:off x="2196759" y="1706149"/>
            <a:ext cx="877163" cy="507703"/>
          </a:xfrm>
          <a:prstGeom prst="rect">
            <a:avLst/>
          </a:prstGeom>
          <a:noFill/>
        </p:spPr>
        <p:txBody>
          <a:bodyPr wrap="none" rtlCol="0">
            <a:spAutoFit/>
          </a:bodyPr>
          <a:lstStyle/>
          <a:p>
            <a:r>
              <a:rPr lang="zh-CN" altLang="en-US" sz="2699" b="1" dirty="0">
                <a:solidFill>
                  <a:srgbClr val="F8F8F8"/>
                </a:solidFill>
                <a:latin typeface="微软雅黑" panose="020B0503020204020204" pitchFamily="34" charset="-122"/>
                <a:ea typeface="微软雅黑" panose="020B0503020204020204" pitchFamily="34" charset="-122"/>
              </a:rPr>
              <a:t>标题</a:t>
            </a:r>
          </a:p>
        </p:txBody>
      </p:sp>
      <p:sp>
        <p:nvSpPr>
          <p:cNvPr id="12" name="TextBox 10"/>
          <p:cNvSpPr txBox="1"/>
          <p:nvPr/>
        </p:nvSpPr>
        <p:spPr>
          <a:xfrm>
            <a:off x="1711240" y="2231762"/>
            <a:ext cx="1957943" cy="1384995"/>
          </a:xfrm>
          <a:prstGeom prst="rect">
            <a:avLst/>
          </a:prstGeom>
          <a:noFill/>
        </p:spPr>
        <p:txBody>
          <a:bodyPr wrap="square" rtlCol="0">
            <a:spAutoFit/>
          </a:bodyPr>
          <a:lstStyle/>
          <a:p>
            <a:pPr algn="ctr"/>
            <a:r>
              <a:rPr lang="zh-CN" altLang="en-US" sz="1400" dirty="0">
                <a:solidFill>
                  <a:srgbClr val="F8F8F8"/>
                </a:solidFill>
                <a:latin typeface="微软雅黑" panose="020B0503020204020204" pitchFamily="34" charset="-122"/>
                <a:ea typeface="微软雅黑" panose="020B0503020204020204" pitchFamily="34" charset="-122"/>
              </a:rPr>
              <a:t>请输入您的文字对目标进行说明请输入您的文字对目标进行说明请输入您的文字对目标进行说明</a:t>
            </a:r>
          </a:p>
          <a:p>
            <a:pPr algn="ctr"/>
            <a:endParaRPr lang="zh-CN" altLang="en-US" sz="1400" dirty="0">
              <a:solidFill>
                <a:srgbClr val="F8F8F8"/>
              </a:solidFill>
              <a:latin typeface="微软雅黑" panose="020B0503020204020204" pitchFamily="34" charset="-122"/>
              <a:ea typeface="微软雅黑" panose="020B0503020204020204" pitchFamily="34" charset="-122"/>
            </a:endParaRPr>
          </a:p>
        </p:txBody>
      </p:sp>
      <p:sp>
        <p:nvSpPr>
          <p:cNvPr id="13" name="TextBox 11"/>
          <p:cNvSpPr txBox="1"/>
          <p:nvPr/>
        </p:nvSpPr>
        <p:spPr>
          <a:xfrm>
            <a:off x="3948083" y="2890782"/>
            <a:ext cx="723275" cy="415370"/>
          </a:xfrm>
          <a:prstGeom prst="rect">
            <a:avLst/>
          </a:prstGeom>
          <a:noFill/>
        </p:spPr>
        <p:txBody>
          <a:bodyPr wrap="none" rtlCol="0">
            <a:spAutoFit/>
          </a:bodyPr>
          <a:lstStyle/>
          <a:p>
            <a:r>
              <a:rPr lang="zh-CN" altLang="en-US" sz="2099" b="1" dirty="0">
                <a:solidFill>
                  <a:srgbClr val="F8F8F8"/>
                </a:solidFill>
                <a:latin typeface="微软雅黑" panose="020B0503020204020204" pitchFamily="34" charset="-122"/>
                <a:ea typeface="微软雅黑" panose="020B0503020204020204" pitchFamily="34" charset="-122"/>
              </a:rPr>
              <a:t>标题</a:t>
            </a:r>
          </a:p>
        </p:txBody>
      </p:sp>
      <p:sp>
        <p:nvSpPr>
          <p:cNvPr id="14" name="TextBox 12"/>
          <p:cNvSpPr txBox="1"/>
          <p:nvPr/>
        </p:nvSpPr>
        <p:spPr>
          <a:xfrm>
            <a:off x="3644868" y="3310137"/>
            <a:ext cx="1486356" cy="738664"/>
          </a:xfrm>
          <a:prstGeom prst="rect">
            <a:avLst/>
          </a:prstGeom>
          <a:noFill/>
        </p:spPr>
        <p:txBody>
          <a:bodyPr wrap="square" rtlCol="0">
            <a:spAutoFit/>
          </a:bodyPr>
          <a:lstStyle/>
          <a:p>
            <a:pPr algn="ctr"/>
            <a:r>
              <a:rPr lang="zh-CN" altLang="en-US" sz="1400" dirty="0">
                <a:solidFill>
                  <a:srgbClr val="F8F8F8"/>
                </a:solidFill>
                <a:latin typeface="微软雅黑" panose="020B0503020204020204" pitchFamily="34" charset="-122"/>
                <a:ea typeface="微软雅黑" panose="020B0503020204020204" pitchFamily="34" charset="-122"/>
              </a:rPr>
              <a:t>请输入您的文字对实际情况进行说明</a:t>
            </a:r>
          </a:p>
        </p:txBody>
      </p:sp>
      <p:sp>
        <p:nvSpPr>
          <p:cNvPr id="3" name="标题 2"/>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
        <p:nvSpPr>
          <p:cNvPr id="19" name="TextBox 11"/>
          <p:cNvSpPr txBox="1">
            <a:spLocks noChangeArrowheads="1"/>
          </p:cNvSpPr>
          <p:nvPr/>
        </p:nvSpPr>
        <p:spPr bwMode="auto">
          <a:xfrm flipH="1">
            <a:off x="4394943" y="1606033"/>
            <a:ext cx="2736000" cy="461665"/>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0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endParaRPr lang="en-US" altLang="zh-CN" sz="1000" dirty="0">
              <a:solidFill>
                <a:schemeClr val="tx1">
                  <a:lumMod val="75000"/>
                  <a:lumOff val="25000"/>
                </a:schemeClr>
              </a:solidFill>
              <a:latin typeface="Arial"/>
              <a:ea typeface="微软雅黑"/>
              <a:cs typeface="+mn-ea"/>
              <a:sym typeface="+mn-lt"/>
            </a:endParaRPr>
          </a:p>
        </p:txBody>
      </p:sp>
      <p:sp>
        <p:nvSpPr>
          <p:cNvPr id="20" name="TextBox 11"/>
          <p:cNvSpPr txBox="1">
            <a:spLocks noChangeArrowheads="1"/>
          </p:cNvSpPr>
          <p:nvPr/>
        </p:nvSpPr>
        <p:spPr bwMode="auto">
          <a:xfrm flipH="1">
            <a:off x="4394957" y="1311285"/>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21" name="TextBox 11"/>
          <p:cNvSpPr txBox="1">
            <a:spLocks noChangeArrowheads="1"/>
          </p:cNvSpPr>
          <p:nvPr/>
        </p:nvSpPr>
        <p:spPr bwMode="auto">
          <a:xfrm flipH="1">
            <a:off x="5678782" y="3334225"/>
            <a:ext cx="2736000" cy="461665"/>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0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endParaRPr lang="en-US" altLang="zh-CN" sz="1000" dirty="0">
              <a:solidFill>
                <a:schemeClr val="tx1">
                  <a:lumMod val="75000"/>
                  <a:lumOff val="25000"/>
                </a:schemeClr>
              </a:solidFill>
              <a:latin typeface="Arial"/>
              <a:ea typeface="微软雅黑"/>
              <a:cs typeface="+mn-ea"/>
              <a:sym typeface="+mn-lt"/>
            </a:endParaRPr>
          </a:p>
        </p:txBody>
      </p:sp>
      <p:sp>
        <p:nvSpPr>
          <p:cNvPr id="22" name="TextBox 11"/>
          <p:cNvSpPr txBox="1">
            <a:spLocks noChangeArrowheads="1"/>
          </p:cNvSpPr>
          <p:nvPr/>
        </p:nvSpPr>
        <p:spPr bwMode="auto">
          <a:xfrm flipH="1">
            <a:off x="5678800" y="3039477"/>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Tree>
    <p:extLst>
      <p:ext uri="{BB962C8B-B14F-4D97-AF65-F5344CB8AC3E}">
        <p14:creationId xmlns:p14="http://schemas.microsoft.com/office/powerpoint/2010/main" val="2193355169"/>
      </p:ext>
    </p:extLst>
  </p:cSld>
  <p:clrMapOvr>
    <a:masterClrMapping/>
  </p:clrMapOvr>
  <p:transition spd="slow" advTm="7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par>
                                <p:cTn id="21" presetID="26" presetClass="entr" presetSubtype="0" fill="hold" grpId="0" nodeType="withEffect">
                                  <p:stCondLst>
                                    <p:cond delay="50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435">
                                          <p:stCondLst>
                                            <p:cond delay="0"/>
                                          </p:stCondLst>
                                        </p:cTn>
                                        <p:tgtEl>
                                          <p:spTgt spid="6"/>
                                        </p:tgtEl>
                                      </p:cBhvr>
                                    </p:animEffect>
                                    <p:anim calcmode="lin" valueType="num">
                                      <p:cBhvr>
                                        <p:cTn id="24" dur="1367"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6"/>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6"/>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6"/>
                                        </p:tgtEl>
                                        <p:attrNameLst>
                                          <p:attrName>ppt_y</p:attrName>
                                        </p:attrNameLst>
                                      </p:cBhvr>
                                      <p:tavLst>
                                        <p:tav tm="0" fmla="#ppt_y-sin(pi*$)/81">
                                          <p:val>
                                            <p:fltVal val="0"/>
                                          </p:val>
                                        </p:tav>
                                        <p:tav tm="100000">
                                          <p:val>
                                            <p:fltVal val="1"/>
                                          </p:val>
                                        </p:tav>
                                      </p:tavLst>
                                    </p:anim>
                                    <p:animScale>
                                      <p:cBhvr>
                                        <p:cTn id="29" dur="20">
                                          <p:stCondLst>
                                            <p:cond delay="487"/>
                                          </p:stCondLst>
                                        </p:cTn>
                                        <p:tgtEl>
                                          <p:spTgt spid="6"/>
                                        </p:tgtEl>
                                      </p:cBhvr>
                                      <p:to x="100000" y="60000"/>
                                    </p:animScale>
                                    <p:animScale>
                                      <p:cBhvr>
                                        <p:cTn id="30" dur="124" decel="50000">
                                          <p:stCondLst>
                                            <p:cond delay="507"/>
                                          </p:stCondLst>
                                        </p:cTn>
                                        <p:tgtEl>
                                          <p:spTgt spid="6"/>
                                        </p:tgtEl>
                                      </p:cBhvr>
                                      <p:to x="100000" y="100000"/>
                                    </p:animScale>
                                    <p:animScale>
                                      <p:cBhvr>
                                        <p:cTn id="31" dur="20">
                                          <p:stCondLst>
                                            <p:cond delay="984"/>
                                          </p:stCondLst>
                                        </p:cTn>
                                        <p:tgtEl>
                                          <p:spTgt spid="6"/>
                                        </p:tgtEl>
                                      </p:cBhvr>
                                      <p:to x="100000" y="80000"/>
                                    </p:animScale>
                                    <p:animScale>
                                      <p:cBhvr>
                                        <p:cTn id="32" dur="124" decel="50000">
                                          <p:stCondLst>
                                            <p:cond delay="1004"/>
                                          </p:stCondLst>
                                        </p:cTn>
                                        <p:tgtEl>
                                          <p:spTgt spid="6"/>
                                        </p:tgtEl>
                                      </p:cBhvr>
                                      <p:to x="100000" y="100000"/>
                                    </p:animScale>
                                    <p:animScale>
                                      <p:cBhvr>
                                        <p:cTn id="33" dur="20">
                                          <p:stCondLst>
                                            <p:cond delay="1231"/>
                                          </p:stCondLst>
                                        </p:cTn>
                                        <p:tgtEl>
                                          <p:spTgt spid="6"/>
                                        </p:tgtEl>
                                      </p:cBhvr>
                                      <p:to x="100000" y="90000"/>
                                    </p:animScale>
                                    <p:animScale>
                                      <p:cBhvr>
                                        <p:cTn id="34" dur="124" decel="50000">
                                          <p:stCondLst>
                                            <p:cond delay="1251"/>
                                          </p:stCondLst>
                                        </p:cTn>
                                        <p:tgtEl>
                                          <p:spTgt spid="6"/>
                                        </p:tgtEl>
                                      </p:cBhvr>
                                      <p:to x="100000" y="100000"/>
                                    </p:animScale>
                                    <p:animScale>
                                      <p:cBhvr>
                                        <p:cTn id="35" dur="20">
                                          <p:stCondLst>
                                            <p:cond delay="1356"/>
                                          </p:stCondLst>
                                        </p:cTn>
                                        <p:tgtEl>
                                          <p:spTgt spid="6"/>
                                        </p:tgtEl>
                                      </p:cBhvr>
                                      <p:to x="100000" y="95000"/>
                                    </p:animScale>
                                    <p:animScale>
                                      <p:cBhvr>
                                        <p:cTn id="36" dur="124" decel="50000">
                                          <p:stCondLst>
                                            <p:cond delay="1376"/>
                                          </p:stCondLst>
                                        </p:cTn>
                                        <p:tgtEl>
                                          <p:spTgt spid="6"/>
                                        </p:tgtEl>
                                      </p:cBhvr>
                                      <p:to x="100000" y="100000"/>
                                    </p:animScale>
                                  </p:childTnLst>
                                </p:cTn>
                              </p:par>
                            </p:childTnLst>
                          </p:cTn>
                        </p:par>
                        <p:par>
                          <p:cTn id="37" fill="hold">
                            <p:stCondLst>
                              <p:cond delay="2000"/>
                            </p:stCondLst>
                            <p:childTnLst>
                              <p:par>
                                <p:cTn id="38" presetID="31"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 calcmode="lin" valueType="num">
                                      <p:cBhvr>
                                        <p:cTn id="42" dur="500" fill="hold"/>
                                        <p:tgtEl>
                                          <p:spTgt spid="11"/>
                                        </p:tgtEl>
                                        <p:attrNameLst>
                                          <p:attrName>style.rotation</p:attrName>
                                        </p:attrNameLst>
                                      </p:cBhvr>
                                      <p:tavLst>
                                        <p:tav tm="0">
                                          <p:val>
                                            <p:fltVal val="90"/>
                                          </p:val>
                                        </p:tav>
                                        <p:tav tm="100000">
                                          <p:val>
                                            <p:fltVal val="0"/>
                                          </p:val>
                                        </p:tav>
                                      </p:tavLst>
                                    </p:anim>
                                    <p:animEffect transition="in" filter="fade">
                                      <p:cBhvr>
                                        <p:cTn id="43" dur="500"/>
                                        <p:tgtEl>
                                          <p:spTgt spid="11"/>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 calcmode="lin" valueType="num">
                                      <p:cBhvr>
                                        <p:cTn id="48" dur="500" fill="hold"/>
                                        <p:tgtEl>
                                          <p:spTgt spid="12"/>
                                        </p:tgtEl>
                                        <p:attrNameLst>
                                          <p:attrName>style.rotation</p:attrName>
                                        </p:attrNameLst>
                                      </p:cBhvr>
                                      <p:tavLst>
                                        <p:tav tm="0">
                                          <p:val>
                                            <p:fltVal val="90"/>
                                          </p:val>
                                        </p:tav>
                                        <p:tav tm="100000">
                                          <p:val>
                                            <p:fltVal val="0"/>
                                          </p:val>
                                        </p:tav>
                                      </p:tavLst>
                                    </p:anim>
                                    <p:animEffect transition="in" filter="fade">
                                      <p:cBhvr>
                                        <p:cTn id="49" dur="500"/>
                                        <p:tgtEl>
                                          <p:spTgt spid="12"/>
                                        </p:tgtEl>
                                      </p:cBhvr>
                                    </p:animEffect>
                                  </p:childTnLst>
                                </p:cTn>
                              </p:par>
                            </p:childTnLst>
                          </p:cTn>
                        </p:par>
                        <p:par>
                          <p:cTn id="50" fill="hold">
                            <p:stCondLst>
                              <p:cond delay="2500"/>
                            </p:stCondLst>
                            <p:childTnLst>
                              <p:par>
                                <p:cTn id="51" presetID="52" presetClass="entr" presetSubtype="0"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Scale>
                                      <p:cBhvr>
                                        <p:cTn id="53"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7"/>
                                        </p:tgtEl>
                                        <p:attrNameLst>
                                          <p:attrName>ppt_x</p:attrName>
                                          <p:attrName>ppt_y</p:attrName>
                                        </p:attrNameLst>
                                      </p:cBhvr>
                                    </p:animMotion>
                                    <p:animEffect transition="in" filter="fade">
                                      <p:cBhvr>
                                        <p:cTn id="55" dur="1000"/>
                                        <p:tgtEl>
                                          <p:spTgt spid="7"/>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9"/>
                                        </p:tgtEl>
                                        <p:attrNameLst>
                                          <p:attrName>style.visibility</p:attrName>
                                        </p:attrNameLst>
                                      </p:cBhvr>
                                      <p:to>
                                        <p:strVal val="visible"/>
                                      </p:to>
                                    </p:set>
                                    <p:animScale>
                                      <p:cBhvr>
                                        <p:cTn id="5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9"/>
                                        </p:tgtEl>
                                        <p:attrNameLst>
                                          <p:attrName>ppt_x</p:attrName>
                                          <p:attrName>ppt_y</p:attrName>
                                        </p:attrNameLst>
                                      </p:cBhvr>
                                    </p:animMotion>
                                    <p:animEffect transition="in" filter="fade">
                                      <p:cBhvr>
                                        <p:cTn id="60" dur="1000"/>
                                        <p:tgtEl>
                                          <p:spTgt spid="9"/>
                                        </p:tgtEl>
                                      </p:cBhvr>
                                    </p:animEffect>
                                  </p:childTnLst>
                                </p:cTn>
                              </p:par>
                            </p:childTnLst>
                          </p:cTn>
                        </p:par>
                        <p:par>
                          <p:cTn id="61" fill="hold">
                            <p:stCondLst>
                              <p:cond delay="3500"/>
                            </p:stCondLst>
                            <p:childTnLst>
                              <p:par>
                                <p:cTn id="62" presetID="31" presetClass="entr" presetSubtype="0"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p:cTn id="64" dur="500" fill="hold"/>
                                        <p:tgtEl>
                                          <p:spTgt spid="13"/>
                                        </p:tgtEl>
                                        <p:attrNameLst>
                                          <p:attrName>ppt_w</p:attrName>
                                        </p:attrNameLst>
                                      </p:cBhvr>
                                      <p:tavLst>
                                        <p:tav tm="0">
                                          <p:val>
                                            <p:fltVal val="0"/>
                                          </p:val>
                                        </p:tav>
                                        <p:tav tm="100000">
                                          <p:val>
                                            <p:strVal val="#ppt_w"/>
                                          </p:val>
                                        </p:tav>
                                      </p:tavLst>
                                    </p:anim>
                                    <p:anim calcmode="lin" valueType="num">
                                      <p:cBhvr>
                                        <p:cTn id="65" dur="500" fill="hold"/>
                                        <p:tgtEl>
                                          <p:spTgt spid="13"/>
                                        </p:tgtEl>
                                        <p:attrNameLst>
                                          <p:attrName>ppt_h</p:attrName>
                                        </p:attrNameLst>
                                      </p:cBhvr>
                                      <p:tavLst>
                                        <p:tav tm="0">
                                          <p:val>
                                            <p:fltVal val="0"/>
                                          </p:val>
                                        </p:tav>
                                        <p:tav tm="100000">
                                          <p:val>
                                            <p:strVal val="#ppt_h"/>
                                          </p:val>
                                        </p:tav>
                                      </p:tavLst>
                                    </p:anim>
                                    <p:anim calcmode="lin" valueType="num">
                                      <p:cBhvr>
                                        <p:cTn id="66" dur="500" fill="hold"/>
                                        <p:tgtEl>
                                          <p:spTgt spid="13"/>
                                        </p:tgtEl>
                                        <p:attrNameLst>
                                          <p:attrName>style.rotation</p:attrName>
                                        </p:attrNameLst>
                                      </p:cBhvr>
                                      <p:tavLst>
                                        <p:tav tm="0">
                                          <p:val>
                                            <p:fltVal val="90"/>
                                          </p:val>
                                        </p:tav>
                                        <p:tav tm="100000">
                                          <p:val>
                                            <p:fltVal val="0"/>
                                          </p:val>
                                        </p:tav>
                                      </p:tavLst>
                                    </p:anim>
                                    <p:animEffect transition="in" filter="fade">
                                      <p:cBhvr>
                                        <p:cTn id="67" dur="500"/>
                                        <p:tgtEl>
                                          <p:spTgt spid="13"/>
                                        </p:tgtEl>
                                      </p:cBhvr>
                                    </p:animEffect>
                                  </p:childTnLst>
                                </p:cTn>
                              </p:par>
                              <p:par>
                                <p:cTn id="68" presetID="31" presetClass="entr" presetSubtype="0" fill="hold" grpId="0" nodeType="with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ppt_w</p:attrName>
                                        </p:attrNameLst>
                                      </p:cBhvr>
                                      <p:tavLst>
                                        <p:tav tm="0">
                                          <p:val>
                                            <p:fltVal val="0"/>
                                          </p:val>
                                        </p:tav>
                                        <p:tav tm="100000">
                                          <p:val>
                                            <p:strVal val="#ppt_w"/>
                                          </p:val>
                                        </p:tav>
                                      </p:tavLst>
                                    </p:anim>
                                    <p:anim calcmode="lin" valueType="num">
                                      <p:cBhvr>
                                        <p:cTn id="71" dur="500" fill="hold"/>
                                        <p:tgtEl>
                                          <p:spTgt spid="14"/>
                                        </p:tgtEl>
                                        <p:attrNameLst>
                                          <p:attrName>ppt_h</p:attrName>
                                        </p:attrNameLst>
                                      </p:cBhvr>
                                      <p:tavLst>
                                        <p:tav tm="0">
                                          <p:val>
                                            <p:fltVal val="0"/>
                                          </p:val>
                                        </p:tav>
                                        <p:tav tm="100000">
                                          <p:val>
                                            <p:strVal val="#ppt_h"/>
                                          </p:val>
                                        </p:tav>
                                      </p:tavLst>
                                    </p:anim>
                                    <p:anim calcmode="lin" valueType="num">
                                      <p:cBhvr>
                                        <p:cTn id="72" dur="500" fill="hold"/>
                                        <p:tgtEl>
                                          <p:spTgt spid="14"/>
                                        </p:tgtEl>
                                        <p:attrNameLst>
                                          <p:attrName>style.rotation</p:attrName>
                                        </p:attrNameLst>
                                      </p:cBhvr>
                                      <p:tavLst>
                                        <p:tav tm="0">
                                          <p:val>
                                            <p:fltVal val="90"/>
                                          </p:val>
                                        </p:tav>
                                        <p:tav tm="100000">
                                          <p:val>
                                            <p:fltVal val="0"/>
                                          </p:val>
                                        </p:tav>
                                      </p:tavLst>
                                    </p:anim>
                                    <p:animEffect transition="in" filter="fade">
                                      <p:cBhvr>
                                        <p:cTn id="73" dur="500"/>
                                        <p:tgtEl>
                                          <p:spTgt spid="14"/>
                                        </p:tgtEl>
                                      </p:cBhvr>
                                    </p:animEffect>
                                  </p:childTnLst>
                                </p:cTn>
                              </p:par>
                            </p:childTnLst>
                          </p:cTn>
                        </p:par>
                        <p:par>
                          <p:cTn id="74" fill="hold">
                            <p:stCondLst>
                              <p:cond delay="4000"/>
                            </p:stCondLst>
                            <p:childTnLst>
                              <p:par>
                                <p:cTn id="75" presetID="52" presetClass="entr" presetSubtype="0"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Scale>
                                      <p:cBhvr>
                                        <p:cTn id="7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8"/>
                                        </p:tgtEl>
                                        <p:attrNameLst>
                                          <p:attrName>ppt_x</p:attrName>
                                          <p:attrName>ppt_y</p:attrName>
                                        </p:attrNameLst>
                                      </p:cBhvr>
                                    </p:animMotion>
                                    <p:animEffect transition="in" filter="fade">
                                      <p:cBhvr>
                                        <p:cTn id="79" dur="1000"/>
                                        <p:tgtEl>
                                          <p:spTgt spid="8"/>
                                        </p:tgtEl>
                                      </p:cBhvr>
                                    </p:animEffect>
                                  </p:childTnLst>
                                </p:cTn>
                              </p:par>
                              <p:par>
                                <p:cTn id="80" presetID="52" presetClass="entr" presetSubtype="0" fill="hold" grpId="0" nodeType="withEffect">
                                  <p:stCondLst>
                                    <p:cond delay="0"/>
                                  </p:stCondLst>
                                  <p:childTnLst>
                                    <p:set>
                                      <p:cBhvr>
                                        <p:cTn id="81" dur="1" fill="hold">
                                          <p:stCondLst>
                                            <p:cond delay="0"/>
                                          </p:stCondLst>
                                        </p:cTn>
                                        <p:tgtEl>
                                          <p:spTgt spid="10"/>
                                        </p:tgtEl>
                                        <p:attrNameLst>
                                          <p:attrName>style.visibility</p:attrName>
                                        </p:attrNameLst>
                                      </p:cBhvr>
                                      <p:to>
                                        <p:strVal val="visible"/>
                                      </p:to>
                                    </p:set>
                                    <p:animScale>
                                      <p:cBhvr>
                                        <p:cTn id="8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10"/>
                                        </p:tgtEl>
                                        <p:attrNameLst>
                                          <p:attrName>ppt_x</p:attrName>
                                          <p:attrName>ppt_y</p:attrName>
                                        </p:attrNameLst>
                                      </p:cBhvr>
                                    </p:animMotion>
                                    <p:animEffect transition="in" filter="fade">
                                      <p:cBhvr>
                                        <p:cTn id="84" dur="1000"/>
                                        <p:tgtEl>
                                          <p:spTgt spid="10"/>
                                        </p:tgtEl>
                                      </p:cBhvr>
                                    </p:animEffect>
                                  </p:childTnLst>
                                </p:cTn>
                              </p:par>
                            </p:childTnLst>
                          </p:cTn>
                        </p:par>
                        <p:par>
                          <p:cTn id="85" fill="hold">
                            <p:stCondLst>
                              <p:cond delay="5000"/>
                            </p:stCondLst>
                            <p:childTnLst>
                              <p:par>
                                <p:cTn id="86" presetID="47" presetClass="entr" presetSubtype="0" fill="hold" grpId="0" nodeType="after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fade">
                                      <p:cBhvr>
                                        <p:cTn id="88" dur="1000"/>
                                        <p:tgtEl>
                                          <p:spTgt spid="20"/>
                                        </p:tgtEl>
                                      </p:cBhvr>
                                    </p:animEffect>
                                    <p:anim calcmode="lin" valueType="num">
                                      <p:cBhvr>
                                        <p:cTn id="89" dur="1000" fill="hold"/>
                                        <p:tgtEl>
                                          <p:spTgt spid="20"/>
                                        </p:tgtEl>
                                        <p:attrNameLst>
                                          <p:attrName>ppt_x</p:attrName>
                                        </p:attrNameLst>
                                      </p:cBhvr>
                                      <p:tavLst>
                                        <p:tav tm="0">
                                          <p:val>
                                            <p:strVal val="#ppt_x"/>
                                          </p:val>
                                        </p:tav>
                                        <p:tav tm="100000">
                                          <p:val>
                                            <p:strVal val="#ppt_x"/>
                                          </p:val>
                                        </p:tav>
                                      </p:tavLst>
                                    </p:anim>
                                    <p:anim calcmode="lin" valueType="num">
                                      <p:cBhvr>
                                        <p:cTn id="90" dur="1000" fill="hold"/>
                                        <p:tgtEl>
                                          <p:spTgt spid="20"/>
                                        </p:tgtEl>
                                        <p:attrNameLst>
                                          <p:attrName>ppt_y</p:attrName>
                                        </p:attrNameLst>
                                      </p:cBhvr>
                                      <p:tavLst>
                                        <p:tav tm="0">
                                          <p:val>
                                            <p:strVal val="#ppt_y-.1"/>
                                          </p:val>
                                        </p:tav>
                                        <p:tav tm="100000">
                                          <p:val>
                                            <p:strVal val="#ppt_y"/>
                                          </p:val>
                                        </p:tav>
                                      </p:tavLst>
                                    </p:anim>
                                  </p:childTnLst>
                                </p:cTn>
                              </p:par>
                              <p:par>
                                <p:cTn id="91" presetID="22" presetClass="entr" presetSubtype="8" fill="hold" grpId="0" nodeType="withEffect">
                                  <p:stCondLst>
                                    <p:cond delay="750"/>
                                  </p:stCondLst>
                                  <p:childTnLst>
                                    <p:set>
                                      <p:cBhvr>
                                        <p:cTn id="92" dur="1" fill="hold">
                                          <p:stCondLst>
                                            <p:cond delay="0"/>
                                          </p:stCondLst>
                                        </p:cTn>
                                        <p:tgtEl>
                                          <p:spTgt spid="19"/>
                                        </p:tgtEl>
                                        <p:attrNameLst>
                                          <p:attrName>style.visibility</p:attrName>
                                        </p:attrNameLst>
                                      </p:cBhvr>
                                      <p:to>
                                        <p:strVal val="visible"/>
                                      </p:to>
                                    </p:set>
                                    <p:animEffect transition="in" filter="wipe(left)">
                                      <p:cBhvr>
                                        <p:cTn id="93" dur="1000"/>
                                        <p:tgtEl>
                                          <p:spTgt spid="19"/>
                                        </p:tgtEl>
                                      </p:cBhvr>
                                    </p:animEffect>
                                  </p:childTnLst>
                                </p:cTn>
                              </p:par>
                              <p:par>
                                <p:cTn id="94" presetID="47" presetClass="entr" presetSubtype="0" fill="hold" grpId="0" nodeType="withEffect">
                                  <p:stCondLst>
                                    <p:cond delay="300"/>
                                  </p:stCondLst>
                                  <p:childTnLst>
                                    <p:set>
                                      <p:cBhvr>
                                        <p:cTn id="95" dur="1" fill="hold">
                                          <p:stCondLst>
                                            <p:cond delay="0"/>
                                          </p:stCondLst>
                                        </p:cTn>
                                        <p:tgtEl>
                                          <p:spTgt spid="22"/>
                                        </p:tgtEl>
                                        <p:attrNameLst>
                                          <p:attrName>style.visibility</p:attrName>
                                        </p:attrNameLst>
                                      </p:cBhvr>
                                      <p:to>
                                        <p:strVal val="visible"/>
                                      </p:to>
                                    </p:set>
                                    <p:animEffect transition="in" filter="fade">
                                      <p:cBhvr>
                                        <p:cTn id="96" dur="1000"/>
                                        <p:tgtEl>
                                          <p:spTgt spid="22"/>
                                        </p:tgtEl>
                                      </p:cBhvr>
                                    </p:animEffect>
                                    <p:anim calcmode="lin" valueType="num">
                                      <p:cBhvr>
                                        <p:cTn id="97" dur="1000" fill="hold"/>
                                        <p:tgtEl>
                                          <p:spTgt spid="22"/>
                                        </p:tgtEl>
                                        <p:attrNameLst>
                                          <p:attrName>ppt_x</p:attrName>
                                        </p:attrNameLst>
                                      </p:cBhvr>
                                      <p:tavLst>
                                        <p:tav tm="0">
                                          <p:val>
                                            <p:strVal val="#ppt_x"/>
                                          </p:val>
                                        </p:tav>
                                        <p:tav tm="100000">
                                          <p:val>
                                            <p:strVal val="#ppt_x"/>
                                          </p:val>
                                        </p:tav>
                                      </p:tavLst>
                                    </p:anim>
                                    <p:anim calcmode="lin" valueType="num">
                                      <p:cBhvr>
                                        <p:cTn id="98" dur="1000" fill="hold"/>
                                        <p:tgtEl>
                                          <p:spTgt spid="22"/>
                                        </p:tgtEl>
                                        <p:attrNameLst>
                                          <p:attrName>ppt_y</p:attrName>
                                        </p:attrNameLst>
                                      </p:cBhvr>
                                      <p:tavLst>
                                        <p:tav tm="0">
                                          <p:val>
                                            <p:strVal val="#ppt_y-.1"/>
                                          </p:val>
                                        </p:tav>
                                        <p:tav tm="100000">
                                          <p:val>
                                            <p:strVal val="#ppt_y"/>
                                          </p:val>
                                        </p:tav>
                                      </p:tavLst>
                                    </p:anim>
                                  </p:childTnLst>
                                </p:cTn>
                              </p:par>
                              <p:par>
                                <p:cTn id="99" presetID="22" presetClass="entr" presetSubtype="8" fill="hold" grpId="0" nodeType="withEffect">
                                  <p:stCondLst>
                                    <p:cond delay="750"/>
                                  </p:stCondLst>
                                  <p:childTnLst>
                                    <p:set>
                                      <p:cBhvr>
                                        <p:cTn id="100" dur="1" fill="hold">
                                          <p:stCondLst>
                                            <p:cond delay="0"/>
                                          </p:stCondLst>
                                        </p:cTn>
                                        <p:tgtEl>
                                          <p:spTgt spid="21"/>
                                        </p:tgtEl>
                                        <p:attrNameLst>
                                          <p:attrName>style.visibility</p:attrName>
                                        </p:attrNameLst>
                                      </p:cBhvr>
                                      <p:to>
                                        <p:strVal val="visible"/>
                                      </p:to>
                                    </p:set>
                                    <p:animEffect transition="in" filter="wipe(left)">
                                      <p:cBhvr>
                                        <p:cTn id="101"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3" grpId="0"/>
      <p:bldP spid="14" grpId="0"/>
      <p:bldP spid="19" grpId="0"/>
      <p:bldP spid="20" grpId="0"/>
      <p:bldP spid="21"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custDataLst>
              <p:tags r:id="rId2"/>
            </p:custDataLst>
          </p:nvPr>
        </p:nvSpPr>
        <p:spPr bwMode="auto">
          <a:xfrm>
            <a:off x="1" y="0"/>
            <a:ext cx="4860000" cy="5143500"/>
          </a:xfrm>
          <a:prstGeom prst="rect">
            <a:avLst/>
          </a:prstGeom>
          <a:blipFill dpi="0" rotWithShape="1">
            <a:blip r:embed="rId6"/>
            <a:srcRect/>
            <a:stretch>
              <a:fillRect l="-52611" r="-52611"/>
            </a:stretch>
          </a:blipFill>
          <a:ln>
            <a:noFill/>
          </a:ln>
          <a:extLst/>
        </p:spPr>
        <p:txBody>
          <a:bodyPr anchor="ctr"/>
          <a:lstStyle/>
          <a:p>
            <a:pPr algn="ctr" eaLnBrk="1" fontAlgn="auto" hangingPunct="1">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2053" name="矩形 10"/>
          <p:cNvSpPr>
            <a:spLocks noChangeArrowheads="1"/>
          </p:cNvSpPr>
          <p:nvPr>
            <p:custDataLst>
              <p:tags r:id="rId3"/>
            </p:custDataLst>
          </p:nvPr>
        </p:nvSpPr>
        <p:spPr bwMode="auto">
          <a:xfrm flipH="1">
            <a:off x="0" y="959652"/>
            <a:ext cx="4860000" cy="3292079"/>
          </a:xfrm>
          <a:prstGeom prst="rect">
            <a:avLst/>
          </a:prstGeom>
          <a:solidFill>
            <a:schemeClr val="accent1">
              <a:alpha val="7607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lnSpc>
                <a:spcPct val="90000"/>
              </a:lnSpc>
            </a:pPr>
            <a:r>
              <a:rPr lang="en-US" altLang="zh-CN" sz="4000" dirty="0">
                <a:solidFill>
                  <a:srgbClr val="FFFFFF"/>
                </a:solidFill>
                <a:ea typeface="微软雅黑" pitchFamily="34" charset="-122"/>
                <a:sym typeface="宋体" charset="-122"/>
              </a:rPr>
              <a:t>CHAPTER</a:t>
            </a:r>
          </a:p>
          <a:p>
            <a:pPr algn="ctr" eaLnBrk="1" hangingPunct="1">
              <a:lnSpc>
                <a:spcPct val="90000"/>
              </a:lnSpc>
            </a:pPr>
            <a:r>
              <a:rPr lang="en-US" altLang="zh-CN" sz="16600" dirty="0">
                <a:solidFill>
                  <a:srgbClr val="FFFFFF"/>
                </a:solidFill>
                <a:latin typeface="Impact" pitchFamily="34" charset="0"/>
                <a:ea typeface="微软雅黑" pitchFamily="34" charset="-122"/>
                <a:sym typeface="宋体" charset="-122"/>
              </a:rPr>
              <a:t>01</a:t>
            </a:r>
            <a:endParaRPr lang="zh-CN" altLang="zh-CN" sz="16600" dirty="0">
              <a:solidFill>
                <a:srgbClr val="FFFFFF"/>
              </a:solidFill>
              <a:latin typeface="Impact" pitchFamily="34" charset="0"/>
              <a:ea typeface="微软雅黑" pitchFamily="34" charset="-122"/>
              <a:sym typeface="宋体" charset="-122"/>
            </a:endParaRPr>
          </a:p>
        </p:txBody>
      </p:sp>
      <p:sp>
        <p:nvSpPr>
          <p:cNvPr id="5" name="TextBox 4"/>
          <p:cNvSpPr txBox="1"/>
          <p:nvPr/>
        </p:nvSpPr>
        <p:spPr>
          <a:xfrm>
            <a:off x="5243822" y="1779793"/>
            <a:ext cx="3416320" cy="646331"/>
          </a:xfrm>
          <a:prstGeom prst="rect">
            <a:avLst/>
          </a:prstGeom>
          <a:noFill/>
        </p:spPr>
        <p:txBody>
          <a:bodyPr wrap="none" rtlCol="0">
            <a:spAutoFit/>
          </a:bodyPr>
          <a:lstStyle/>
          <a:p>
            <a:pPr marL="0" lvl="1"/>
            <a:r>
              <a:rPr lang="zh-CN" altLang="en-US" sz="3600" b="1" dirty="0">
                <a:solidFill>
                  <a:schemeClr val="tx1">
                    <a:lumMod val="75000"/>
                    <a:lumOff val="25000"/>
                  </a:schemeClr>
                </a:solidFill>
                <a:latin typeface="微软雅黑"/>
              </a:rPr>
              <a:t>上半年工作概述</a:t>
            </a:r>
          </a:p>
        </p:txBody>
      </p:sp>
      <p:sp>
        <p:nvSpPr>
          <p:cNvPr id="6" name="TextBox 5"/>
          <p:cNvSpPr txBox="1"/>
          <p:nvPr/>
        </p:nvSpPr>
        <p:spPr>
          <a:xfrm>
            <a:off x="5315806" y="2499742"/>
            <a:ext cx="1027882"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ea typeface="微软雅黑"/>
              </a:rPr>
              <a:t>※ </a:t>
            </a:r>
            <a:r>
              <a:rPr lang="zh-CN" altLang="en-US" sz="1200" dirty="0">
                <a:solidFill>
                  <a:schemeClr val="tx1">
                    <a:lumMod val="50000"/>
                    <a:lumOff val="50000"/>
                  </a:schemeClr>
                </a:solidFill>
                <a:latin typeface="微软雅黑"/>
                <a:ea typeface="微软雅黑"/>
              </a:rPr>
              <a:t>标题文字</a:t>
            </a:r>
          </a:p>
        </p:txBody>
      </p:sp>
      <p:sp>
        <p:nvSpPr>
          <p:cNvPr id="7" name="TextBox 6"/>
          <p:cNvSpPr txBox="1"/>
          <p:nvPr/>
        </p:nvSpPr>
        <p:spPr>
          <a:xfrm>
            <a:off x="6372133" y="2499742"/>
            <a:ext cx="985236"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
        <p:nvSpPr>
          <p:cNvPr id="8" name="TextBox 7"/>
          <p:cNvSpPr txBox="1"/>
          <p:nvPr/>
        </p:nvSpPr>
        <p:spPr>
          <a:xfrm>
            <a:off x="5315806" y="2805870"/>
            <a:ext cx="1027882"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
        <p:nvSpPr>
          <p:cNvPr id="9" name="TextBox 8"/>
          <p:cNvSpPr txBox="1"/>
          <p:nvPr/>
        </p:nvSpPr>
        <p:spPr>
          <a:xfrm>
            <a:off x="6372133" y="2805870"/>
            <a:ext cx="985236"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
        <p:nvSpPr>
          <p:cNvPr id="10" name="TextBox 9"/>
          <p:cNvSpPr txBox="1"/>
          <p:nvPr/>
        </p:nvSpPr>
        <p:spPr>
          <a:xfrm>
            <a:off x="7385813" y="2499742"/>
            <a:ext cx="985236"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
        <p:nvSpPr>
          <p:cNvPr id="11" name="TextBox 10"/>
          <p:cNvSpPr txBox="1"/>
          <p:nvPr/>
        </p:nvSpPr>
        <p:spPr>
          <a:xfrm>
            <a:off x="7385813" y="2805870"/>
            <a:ext cx="985236"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Tree>
    <p:custDataLst>
      <p:tags r:id="rId1"/>
    </p:custDataLst>
    <p:extLst>
      <p:ext uri="{BB962C8B-B14F-4D97-AF65-F5344CB8AC3E}">
        <p14:creationId xmlns:p14="http://schemas.microsoft.com/office/powerpoint/2010/main" val="504542021"/>
      </p:ext>
    </p:extLst>
  </p:cSld>
  <p:clrMapOvr>
    <a:masterClrMapping/>
  </p:clrMapOvr>
  <mc:AlternateContent xmlns:mc="http://schemas.openxmlformats.org/markup-compatibility/2006" xmlns:p14="http://schemas.microsoft.com/office/powerpoint/2010/main">
    <mc:Choice Requires="p14">
      <p:transition spd="slow" p14:dur="1600" advTm="4000">
        <p:blinds dir="vert"/>
      </p:transition>
    </mc:Choice>
    <mc:Fallback xmlns="">
      <p:transition spd="slow" advTm="4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053"/>
                                            </p:tgtEl>
                                            <p:attrNameLst>
                                              <p:attrName>style.visibility</p:attrName>
                                            </p:attrNameLst>
                                          </p:cBhvr>
                                          <p:to>
                                            <p:strVal val="visible"/>
                                          </p:to>
                                        </p:set>
                                        <p:animEffect transition="in" filter="barn(inVertical)">
                                          <p:cBhvr>
                                            <p:cTn id="11" dur="500"/>
                                            <p:tgtEl>
                                              <p:spTgt spid="2053"/>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right)">
                                          <p:cBhvr>
                                            <p:cTn id="16" dur="500"/>
                                            <p:tgtEl>
                                              <p:spTgt spid="5"/>
                                            </p:tgtEl>
                                          </p:cBhvr>
                                        </p:animEffect>
                                      </p:childTnLst>
                                    </p:cTn>
                                  </p:par>
                                </p:childTnLst>
                              </p:cTn>
                            </p:par>
                            <p:par>
                              <p:cTn id="17" fill="hold">
                                <p:stCondLst>
                                  <p:cond delay="1500"/>
                                </p:stCondLst>
                                <p:childTnLst>
                                  <p:par>
                                    <p:cTn id="18" presetID="2" presetClass="entr" presetSubtype="4" fill="hold" grpId="0" nodeType="afterEffect" p14:presetBounceEnd="50000">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14:bounceEnd="50000">
                                          <p:cBhvr additive="base">
                                            <p:cTn id="20"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14:presetBounceEnd="50000">
                                      <p:stCondLst>
                                        <p:cond delay="250"/>
                                      </p:stCondLst>
                                      <p:childTnLst>
                                        <p:set>
                                          <p:cBhvr>
                                            <p:cTn id="23" dur="1" fill="hold">
                                              <p:stCondLst>
                                                <p:cond delay="0"/>
                                              </p:stCondLst>
                                            </p:cTn>
                                            <p:tgtEl>
                                              <p:spTgt spid="7"/>
                                            </p:tgtEl>
                                            <p:attrNameLst>
                                              <p:attrName>style.visibility</p:attrName>
                                            </p:attrNameLst>
                                          </p:cBhvr>
                                          <p:to>
                                            <p:strVal val="visible"/>
                                          </p:to>
                                        </p:set>
                                        <p:anim calcmode="lin" valueType="num" p14:bounceEnd="50000">
                                          <p:cBhvr additive="base">
                                            <p:cTn id="24"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50000">
                                      <p:stCondLst>
                                        <p:cond delay="500"/>
                                      </p:stCondLst>
                                      <p:childTnLst>
                                        <p:set>
                                          <p:cBhvr>
                                            <p:cTn id="27" dur="1" fill="hold">
                                              <p:stCondLst>
                                                <p:cond delay="0"/>
                                              </p:stCondLst>
                                            </p:cTn>
                                            <p:tgtEl>
                                              <p:spTgt spid="10"/>
                                            </p:tgtEl>
                                            <p:attrNameLst>
                                              <p:attrName>style.visibility</p:attrName>
                                            </p:attrNameLst>
                                          </p:cBhvr>
                                          <p:to>
                                            <p:strVal val="visible"/>
                                          </p:to>
                                        </p:set>
                                        <p:anim calcmode="lin" valueType="num" p14:bounceEnd="50000">
                                          <p:cBhvr additive="base">
                                            <p:cTn id="28"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50000">
                                      <p:stCondLst>
                                        <p:cond delay="750"/>
                                      </p:stCondLst>
                                      <p:childTnLst>
                                        <p:set>
                                          <p:cBhvr>
                                            <p:cTn id="31" dur="1" fill="hold">
                                              <p:stCondLst>
                                                <p:cond delay="0"/>
                                              </p:stCondLst>
                                            </p:cTn>
                                            <p:tgtEl>
                                              <p:spTgt spid="8"/>
                                            </p:tgtEl>
                                            <p:attrNameLst>
                                              <p:attrName>style.visibility</p:attrName>
                                            </p:attrNameLst>
                                          </p:cBhvr>
                                          <p:to>
                                            <p:strVal val="visible"/>
                                          </p:to>
                                        </p:set>
                                        <p:anim calcmode="lin" valueType="num" p14:bounceEnd="50000">
                                          <p:cBhvr additive="base">
                                            <p:cTn id="32"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50000">
                                      <p:stCondLst>
                                        <p:cond delay="1000"/>
                                      </p:stCondLst>
                                      <p:childTnLst>
                                        <p:set>
                                          <p:cBhvr>
                                            <p:cTn id="35" dur="1" fill="hold">
                                              <p:stCondLst>
                                                <p:cond delay="0"/>
                                              </p:stCondLst>
                                            </p:cTn>
                                            <p:tgtEl>
                                              <p:spTgt spid="9"/>
                                            </p:tgtEl>
                                            <p:attrNameLst>
                                              <p:attrName>style.visibility</p:attrName>
                                            </p:attrNameLst>
                                          </p:cBhvr>
                                          <p:to>
                                            <p:strVal val="visible"/>
                                          </p:to>
                                        </p:set>
                                        <p:anim calcmode="lin" valueType="num" p14:bounceEnd="50000">
                                          <p:cBhvr additive="base">
                                            <p:cTn id="36"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14:presetBounceEnd="50000">
                                      <p:stCondLst>
                                        <p:cond delay="1250"/>
                                      </p:stCondLst>
                                      <p:childTnLst>
                                        <p:set>
                                          <p:cBhvr>
                                            <p:cTn id="39" dur="1" fill="hold">
                                              <p:stCondLst>
                                                <p:cond delay="0"/>
                                              </p:stCondLst>
                                            </p:cTn>
                                            <p:tgtEl>
                                              <p:spTgt spid="11"/>
                                            </p:tgtEl>
                                            <p:attrNameLst>
                                              <p:attrName>style.visibility</p:attrName>
                                            </p:attrNameLst>
                                          </p:cBhvr>
                                          <p:to>
                                            <p:strVal val="visible"/>
                                          </p:to>
                                        </p:set>
                                        <p:anim calcmode="lin" valueType="num" p14:bounceEnd="50000">
                                          <p:cBhvr additive="base">
                                            <p:cTn id="40"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53" grpId="0" animBg="1"/>
          <p:bldP spid="5" grpId="0"/>
          <p:bldP spid="6" grpId="0"/>
          <p:bldP spid="7" grpId="0"/>
          <p:bldP spid="8" grpId="0"/>
          <p:bldP spid="9" grpId="0"/>
          <p:bldP spid="10"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053"/>
                                            </p:tgtEl>
                                            <p:attrNameLst>
                                              <p:attrName>style.visibility</p:attrName>
                                            </p:attrNameLst>
                                          </p:cBhvr>
                                          <p:to>
                                            <p:strVal val="visible"/>
                                          </p:to>
                                        </p:set>
                                        <p:animEffect transition="in" filter="barn(inVertical)">
                                          <p:cBhvr>
                                            <p:cTn id="11" dur="500"/>
                                            <p:tgtEl>
                                              <p:spTgt spid="2053"/>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right)">
                                          <p:cBhvr>
                                            <p:cTn id="16" dur="500"/>
                                            <p:tgtEl>
                                              <p:spTgt spid="5"/>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5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50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75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10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25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53" grpId="0" animBg="1"/>
          <p:bldP spid="5" grpId="0"/>
          <p:bldP spid="6" grpId="0"/>
          <p:bldP spid="7" grpId="0"/>
          <p:bldP spid="8" grpId="0"/>
          <p:bldP spid="9" grpId="0"/>
          <p:bldP spid="10" grpId="0"/>
          <p:bldP spid="11"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平行四边形 4"/>
          <p:cNvSpPr/>
          <p:nvPr/>
        </p:nvSpPr>
        <p:spPr>
          <a:xfrm rot="20362696" flipV="1">
            <a:off x="3638936" y="2481190"/>
            <a:ext cx="1818085" cy="814388"/>
          </a:xfrm>
          <a:prstGeom prst="parallelogram">
            <a:avLst>
              <a:gd name="adj" fmla="val 6895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84AEF7"/>
              </a:solidFill>
            </a:endParaRPr>
          </a:p>
        </p:txBody>
      </p:sp>
      <p:sp>
        <p:nvSpPr>
          <p:cNvPr id="6" name="平行四边形 5"/>
          <p:cNvSpPr/>
          <p:nvPr/>
        </p:nvSpPr>
        <p:spPr>
          <a:xfrm rot="5400000">
            <a:off x="3146602" y="3162824"/>
            <a:ext cx="1504950" cy="872729"/>
          </a:xfrm>
          <a:prstGeom prst="parallelogram">
            <a:avLst>
              <a:gd name="adj" fmla="val 68951"/>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84AEF7"/>
              </a:solidFill>
            </a:endParaRPr>
          </a:p>
        </p:txBody>
      </p:sp>
      <p:sp>
        <p:nvSpPr>
          <p:cNvPr id="7" name="平行四边形 6"/>
          <p:cNvSpPr/>
          <p:nvPr/>
        </p:nvSpPr>
        <p:spPr>
          <a:xfrm rot="5400000" flipH="1">
            <a:off x="4311034" y="3121148"/>
            <a:ext cx="1341834" cy="1119188"/>
          </a:xfrm>
          <a:prstGeom prst="parallelogram">
            <a:avLst>
              <a:gd name="adj" fmla="val 3832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84AEF7"/>
              </a:solidFill>
            </a:endParaRPr>
          </a:p>
        </p:txBody>
      </p:sp>
      <p:cxnSp>
        <p:nvCxnSpPr>
          <p:cNvPr id="8" name="直接连接符 7"/>
          <p:cNvCxnSpPr/>
          <p:nvPr/>
        </p:nvCxnSpPr>
        <p:spPr>
          <a:xfrm flipV="1">
            <a:off x="4575948" y="2004940"/>
            <a:ext cx="0" cy="84177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981953" y="3599189"/>
            <a:ext cx="840581" cy="47267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194833" y="3599185"/>
            <a:ext cx="703659" cy="3952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bwMode="auto">
          <a:xfrm>
            <a:off x="4281863" y="1415580"/>
            <a:ext cx="589360" cy="5893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84AEF7"/>
              </a:solidFill>
            </a:endParaRPr>
          </a:p>
        </p:txBody>
      </p:sp>
      <p:sp>
        <p:nvSpPr>
          <p:cNvPr id="12" name="椭圆 11"/>
          <p:cNvSpPr/>
          <p:nvPr/>
        </p:nvSpPr>
        <p:spPr bwMode="auto">
          <a:xfrm>
            <a:off x="2649527" y="3815883"/>
            <a:ext cx="589359" cy="58816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84AEF7"/>
              </a:solidFill>
            </a:endParaRPr>
          </a:p>
        </p:txBody>
      </p:sp>
      <p:sp>
        <p:nvSpPr>
          <p:cNvPr id="13" name="椭圆 12"/>
          <p:cNvSpPr/>
          <p:nvPr/>
        </p:nvSpPr>
        <p:spPr bwMode="auto">
          <a:xfrm>
            <a:off x="5792775" y="3926609"/>
            <a:ext cx="589359" cy="5893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84AEF7"/>
              </a:solidFill>
            </a:endParaRPr>
          </a:p>
        </p:txBody>
      </p:sp>
      <p:sp>
        <p:nvSpPr>
          <p:cNvPr id="20" name="文本框 19"/>
          <p:cNvSpPr txBox="1">
            <a:spLocks noChangeArrowheads="1"/>
          </p:cNvSpPr>
          <p:nvPr/>
        </p:nvSpPr>
        <p:spPr bwMode="auto">
          <a:xfrm>
            <a:off x="4316021" y="1487592"/>
            <a:ext cx="521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dirty="0">
                <a:solidFill>
                  <a:srgbClr val="FFFFFF"/>
                </a:solidFill>
                <a:latin typeface="Impact" panose="020B0806030902050204" pitchFamily="34" charset="0"/>
                <a:ea typeface="微软雅黑" panose="020B0503020204020204" pitchFamily="34" charset="-122"/>
              </a:rPr>
              <a:t>01</a:t>
            </a:r>
            <a:endParaRPr lang="zh-CN" altLang="en-US" sz="2400" dirty="0">
              <a:solidFill>
                <a:srgbClr val="FFFFFF"/>
              </a:solidFill>
              <a:latin typeface="Impact" panose="020B0806030902050204" pitchFamily="34" charset="0"/>
              <a:ea typeface="微软雅黑" panose="020B0503020204020204" pitchFamily="34" charset="-122"/>
            </a:endParaRPr>
          </a:p>
        </p:txBody>
      </p:sp>
      <p:sp>
        <p:nvSpPr>
          <p:cNvPr id="21" name="文本框 20"/>
          <p:cNvSpPr txBox="1">
            <a:spLocks noChangeArrowheads="1"/>
          </p:cNvSpPr>
          <p:nvPr/>
        </p:nvSpPr>
        <p:spPr bwMode="auto">
          <a:xfrm>
            <a:off x="5824583" y="3989119"/>
            <a:ext cx="521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dirty="0">
                <a:solidFill>
                  <a:srgbClr val="FFFFFF"/>
                </a:solidFill>
                <a:latin typeface="Impact" panose="020B0806030902050204" pitchFamily="34" charset="0"/>
                <a:ea typeface="微软雅黑" panose="020B0503020204020204" pitchFamily="34" charset="-122"/>
              </a:rPr>
              <a:t>02</a:t>
            </a:r>
            <a:endParaRPr lang="zh-CN" altLang="en-US" sz="2400" dirty="0">
              <a:solidFill>
                <a:srgbClr val="FFFFFF"/>
              </a:solidFill>
              <a:latin typeface="Impact" panose="020B0806030902050204" pitchFamily="34" charset="0"/>
              <a:ea typeface="微软雅黑" panose="020B0503020204020204" pitchFamily="34" charset="-122"/>
            </a:endParaRPr>
          </a:p>
        </p:txBody>
      </p:sp>
      <p:sp>
        <p:nvSpPr>
          <p:cNvPr id="3" name="标题 2"/>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
        <p:nvSpPr>
          <p:cNvPr id="29" name="椭圆 28"/>
          <p:cNvSpPr/>
          <p:nvPr/>
        </p:nvSpPr>
        <p:spPr bwMode="auto">
          <a:xfrm>
            <a:off x="2678086" y="3808436"/>
            <a:ext cx="589359" cy="58935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84AEF7"/>
              </a:solidFill>
            </a:endParaRPr>
          </a:p>
        </p:txBody>
      </p:sp>
      <p:sp>
        <p:nvSpPr>
          <p:cNvPr id="30" name="文本框 20"/>
          <p:cNvSpPr txBox="1">
            <a:spLocks noChangeArrowheads="1"/>
          </p:cNvSpPr>
          <p:nvPr/>
        </p:nvSpPr>
        <p:spPr bwMode="auto">
          <a:xfrm>
            <a:off x="2709892" y="3870948"/>
            <a:ext cx="521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dirty="0">
                <a:solidFill>
                  <a:srgbClr val="FFFFFF"/>
                </a:solidFill>
                <a:latin typeface="Impact" panose="020B0806030902050204" pitchFamily="34" charset="0"/>
                <a:ea typeface="微软雅黑" panose="020B0503020204020204" pitchFamily="34" charset="-122"/>
              </a:rPr>
              <a:t>03</a:t>
            </a:r>
            <a:endParaRPr lang="zh-CN" altLang="en-US" sz="2400" dirty="0">
              <a:solidFill>
                <a:srgbClr val="FFFFFF"/>
              </a:solidFill>
              <a:latin typeface="Impact" panose="020B0806030902050204" pitchFamily="34" charset="0"/>
              <a:ea typeface="微软雅黑" panose="020B0503020204020204" pitchFamily="34" charset="-122"/>
            </a:endParaRPr>
          </a:p>
        </p:txBody>
      </p:sp>
      <p:sp>
        <p:nvSpPr>
          <p:cNvPr id="31" name="TextBox 11"/>
          <p:cNvSpPr txBox="1">
            <a:spLocks noChangeArrowheads="1"/>
          </p:cNvSpPr>
          <p:nvPr/>
        </p:nvSpPr>
        <p:spPr bwMode="auto">
          <a:xfrm flipH="1">
            <a:off x="5168050" y="1660564"/>
            <a:ext cx="2390946"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32" name="TextBox 11"/>
          <p:cNvSpPr txBox="1">
            <a:spLocks noChangeArrowheads="1"/>
          </p:cNvSpPr>
          <p:nvPr/>
        </p:nvSpPr>
        <p:spPr bwMode="auto">
          <a:xfrm flipH="1">
            <a:off x="5168068" y="1365815"/>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33" name="TextBox 11"/>
          <p:cNvSpPr txBox="1">
            <a:spLocks noChangeArrowheads="1"/>
          </p:cNvSpPr>
          <p:nvPr/>
        </p:nvSpPr>
        <p:spPr bwMode="auto">
          <a:xfrm flipH="1">
            <a:off x="812902" y="2980231"/>
            <a:ext cx="2390946"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34" name="TextBox 11"/>
          <p:cNvSpPr txBox="1">
            <a:spLocks noChangeArrowheads="1"/>
          </p:cNvSpPr>
          <p:nvPr/>
        </p:nvSpPr>
        <p:spPr bwMode="auto">
          <a:xfrm flipH="1">
            <a:off x="812920" y="2685482"/>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35" name="TextBox 11"/>
          <p:cNvSpPr txBox="1">
            <a:spLocks noChangeArrowheads="1"/>
          </p:cNvSpPr>
          <p:nvPr/>
        </p:nvSpPr>
        <p:spPr bwMode="auto">
          <a:xfrm flipH="1">
            <a:off x="6156176" y="3226539"/>
            <a:ext cx="2390946"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36" name="TextBox 11"/>
          <p:cNvSpPr txBox="1">
            <a:spLocks noChangeArrowheads="1"/>
          </p:cNvSpPr>
          <p:nvPr/>
        </p:nvSpPr>
        <p:spPr bwMode="auto">
          <a:xfrm flipH="1">
            <a:off x="6156194" y="2931790"/>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Tree>
    <p:extLst>
      <p:ext uri="{BB962C8B-B14F-4D97-AF65-F5344CB8AC3E}">
        <p14:creationId xmlns:p14="http://schemas.microsoft.com/office/powerpoint/2010/main" val="4107428119"/>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par>
                                <p:cTn id="21" presetID="22" presetClass="entr" presetSubtype="2"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500"/>
                                        <p:tgtEl>
                                          <p:spTgt spid="10"/>
                                        </p:tgtEl>
                                      </p:cBhvr>
                                    </p:animEffect>
                                  </p:childTnLst>
                                </p:cTn>
                              </p:par>
                              <p:par>
                                <p:cTn id="24" presetID="22" presetClass="entr" presetSubtype="8"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1000"/>
                            </p:stCondLst>
                            <p:childTnLst>
                              <p:par>
                                <p:cTn id="28" presetID="53" presetClass="entr" presetSubtype="16"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Effect transition="in" filter="fade">
                                      <p:cBhvr>
                                        <p:cTn id="32" dur="500"/>
                                        <p:tgtEl>
                                          <p:spTgt spid="20"/>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animEffect transition="in" filter="fade">
                                      <p:cBhvr>
                                        <p:cTn id="52" dur="500"/>
                                        <p:tgtEl>
                                          <p:spTgt spid="12"/>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fltVal val="0"/>
                                          </p:val>
                                        </p:tav>
                                        <p:tav tm="100000">
                                          <p:val>
                                            <p:strVal val="#ppt_h"/>
                                          </p:val>
                                        </p:tav>
                                      </p:tavLst>
                                    </p:anim>
                                    <p:animEffect transition="in" filter="fade">
                                      <p:cBhvr>
                                        <p:cTn id="57" dur="500"/>
                                        <p:tgtEl>
                                          <p:spTgt spid="30"/>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29"/>
                                        </p:tgtEl>
                                        <p:attrNameLst>
                                          <p:attrName>style.visibility</p:attrName>
                                        </p:attrNameLst>
                                      </p:cBhvr>
                                      <p:to>
                                        <p:strVal val="visible"/>
                                      </p:to>
                                    </p:set>
                                    <p:anim calcmode="lin" valueType="num">
                                      <p:cBhvr>
                                        <p:cTn id="60" dur="500" fill="hold"/>
                                        <p:tgtEl>
                                          <p:spTgt spid="29"/>
                                        </p:tgtEl>
                                        <p:attrNameLst>
                                          <p:attrName>ppt_w</p:attrName>
                                        </p:attrNameLst>
                                      </p:cBhvr>
                                      <p:tavLst>
                                        <p:tav tm="0">
                                          <p:val>
                                            <p:fltVal val="0"/>
                                          </p:val>
                                        </p:tav>
                                        <p:tav tm="100000">
                                          <p:val>
                                            <p:strVal val="#ppt_w"/>
                                          </p:val>
                                        </p:tav>
                                      </p:tavLst>
                                    </p:anim>
                                    <p:anim calcmode="lin" valueType="num">
                                      <p:cBhvr>
                                        <p:cTn id="61" dur="500" fill="hold"/>
                                        <p:tgtEl>
                                          <p:spTgt spid="29"/>
                                        </p:tgtEl>
                                        <p:attrNameLst>
                                          <p:attrName>ppt_h</p:attrName>
                                        </p:attrNameLst>
                                      </p:cBhvr>
                                      <p:tavLst>
                                        <p:tav tm="0">
                                          <p:val>
                                            <p:fltVal val="0"/>
                                          </p:val>
                                        </p:tav>
                                        <p:tav tm="100000">
                                          <p:val>
                                            <p:strVal val="#ppt_h"/>
                                          </p:val>
                                        </p:tav>
                                      </p:tavLst>
                                    </p:anim>
                                    <p:animEffect transition="in" filter="fade">
                                      <p:cBhvr>
                                        <p:cTn id="62" dur="500"/>
                                        <p:tgtEl>
                                          <p:spTgt spid="29"/>
                                        </p:tgtEl>
                                      </p:cBhvr>
                                    </p:animEffect>
                                  </p:childTnLst>
                                </p:cTn>
                              </p:par>
                              <p:par>
                                <p:cTn id="63" presetID="47" presetClass="entr" presetSubtype="0" fill="hold" grpId="0" nodeType="withEffect">
                                  <p:stCondLst>
                                    <p:cond delay="30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1000"/>
                                        <p:tgtEl>
                                          <p:spTgt spid="32"/>
                                        </p:tgtEl>
                                      </p:cBhvr>
                                    </p:animEffect>
                                    <p:anim calcmode="lin" valueType="num">
                                      <p:cBhvr>
                                        <p:cTn id="66" dur="1000" fill="hold"/>
                                        <p:tgtEl>
                                          <p:spTgt spid="32"/>
                                        </p:tgtEl>
                                        <p:attrNameLst>
                                          <p:attrName>ppt_x</p:attrName>
                                        </p:attrNameLst>
                                      </p:cBhvr>
                                      <p:tavLst>
                                        <p:tav tm="0">
                                          <p:val>
                                            <p:strVal val="#ppt_x"/>
                                          </p:val>
                                        </p:tav>
                                        <p:tav tm="100000">
                                          <p:val>
                                            <p:strVal val="#ppt_x"/>
                                          </p:val>
                                        </p:tav>
                                      </p:tavLst>
                                    </p:anim>
                                    <p:anim calcmode="lin" valueType="num">
                                      <p:cBhvr>
                                        <p:cTn id="67" dur="1000" fill="hold"/>
                                        <p:tgtEl>
                                          <p:spTgt spid="32"/>
                                        </p:tgtEl>
                                        <p:attrNameLst>
                                          <p:attrName>ppt_y</p:attrName>
                                        </p:attrNameLst>
                                      </p:cBhvr>
                                      <p:tavLst>
                                        <p:tav tm="0">
                                          <p:val>
                                            <p:strVal val="#ppt_y-.1"/>
                                          </p:val>
                                        </p:tav>
                                        <p:tav tm="100000">
                                          <p:val>
                                            <p:strVal val="#ppt_y"/>
                                          </p:val>
                                        </p:tav>
                                      </p:tavLst>
                                    </p:anim>
                                  </p:childTnLst>
                                </p:cTn>
                              </p:par>
                              <p:par>
                                <p:cTn id="68" presetID="22" presetClass="entr" presetSubtype="8" fill="hold" grpId="0" nodeType="withEffect">
                                  <p:stCondLst>
                                    <p:cond delay="750"/>
                                  </p:stCondLst>
                                  <p:childTnLst>
                                    <p:set>
                                      <p:cBhvr>
                                        <p:cTn id="69" dur="1" fill="hold">
                                          <p:stCondLst>
                                            <p:cond delay="0"/>
                                          </p:stCondLst>
                                        </p:cTn>
                                        <p:tgtEl>
                                          <p:spTgt spid="31"/>
                                        </p:tgtEl>
                                        <p:attrNameLst>
                                          <p:attrName>style.visibility</p:attrName>
                                        </p:attrNameLst>
                                      </p:cBhvr>
                                      <p:to>
                                        <p:strVal val="visible"/>
                                      </p:to>
                                    </p:set>
                                    <p:animEffect transition="in" filter="wipe(left)">
                                      <p:cBhvr>
                                        <p:cTn id="70" dur="1000"/>
                                        <p:tgtEl>
                                          <p:spTgt spid="31"/>
                                        </p:tgtEl>
                                      </p:cBhvr>
                                    </p:animEffect>
                                  </p:childTnLst>
                                </p:cTn>
                              </p:par>
                              <p:par>
                                <p:cTn id="71" presetID="47" presetClass="entr" presetSubtype="0" fill="hold" grpId="0" nodeType="withEffect">
                                  <p:stCondLst>
                                    <p:cond delay="300"/>
                                  </p:stCondLst>
                                  <p:childTnLst>
                                    <p:set>
                                      <p:cBhvr>
                                        <p:cTn id="72" dur="1" fill="hold">
                                          <p:stCondLst>
                                            <p:cond delay="0"/>
                                          </p:stCondLst>
                                        </p:cTn>
                                        <p:tgtEl>
                                          <p:spTgt spid="34"/>
                                        </p:tgtEl>
                                        <p:attrNameLst>
                                          <p:attrName>style.visibility</p:attrName>
                                        </p:attrNameLst>
                                      </p:cBhvr>
                                      <p:to>
                                        <p:strVal val="visible"/>
                                      </p:to>
                                    </p:set>
                                    <p:animEffect transition="in" filter="fade">
                                      <p:cBhvr>
                                        <p:cTn id="73" dur="1000"/>
                                        <p:tgtEl>
                                          <p:spTgt spid="34"/>
                                        </p:tgtEl>
                                      </p:cBhvr>
                                    </p:animEffect>
                                    <p:anim calcmode="lin" valueType="num">
                                      <p:cBhvr>
                                        <p:cTn id="74" dur="1000" fill="hold"/>
                                        <p:tgtEl>
                                          <p:spTgt spid="34"/>
                                        </p:tgtEl>
                                        <p:attrNameLst>
                                          <p:attrName>ppt_x</p:attrName>
                                        </p:attrNameLst>
                                      </p:cBhvr>
                                      <p:tavLst>
                                        <p:tav tm="0">
                                          <p:val>
                                            <p:strVal val="#ppt_x"/>
                                          </p:val>
                                        </p:tav>
                                        <p:tav tm="100000">
                                          <p:val>
                                            <p:strVal val="#ppt_x"/>
                                          </p:val>
                                        </p:tav>
                                      </p:tavLst>
                                    </p:anim>
                                    <p:anim calcmode="lin" valueType="num">
                                      <p:cBhvr>
                                        <p:cTn id="75" dur="1000" fill="hold"/>
                                        <p:tgtEl>
                                          <p:spTgt spid="34"/>
                                        </p:tgtEl>
                                        <p:attrNameLst>
                                          <p:attrName>ppt_y</p:attrName>
                                        </p:attrNameLst>
                                      </p:cBhvr>
                                      <p:tavLst>
                                        <p:tav tm="0">
                                          <p:val>
                                            <p:strVal val="#ppt_y-.1"/>
                                          </p:val>
                                        </p:tav>
                                        <p:tav tm="100000">
                                          <p:val>
                                            <p:strVal val="#ppt_y"/>
                                          </p:val>
                                        </p:tav>
                                      </p:tavLst>
                                    </p:anim>
                                  </p:childTnLst>
                                </p:cTn>
                              </p:par>
                              <p:par>
                                <p:cTn id="76" presetID="22" presetClass="entr" presetSubtype="8" fill="hold" grpId="0" nodeType="withEffect">
                                  <p:stCondLst>
                                    <p:cond delay="750"/>
                                  </p:stCondLst>
                                  <p:childTnLst>
                                    <p:set>
                                      <p:cBhvr>
                                        <p:cTn id="77" dur="1" fill="hold">
                                          <p:stCondLst>
                                            <p:cond delay="0"/>
                                          </p:stCondLst>
                                        </p:cTn>
                                        <p:tgtEl>
                                          <p:spTgt spid="33"/>
                                        </p:tgtEl>
                                        <p:attrNameLst>
                                          <p:attrName>style.visibility</p:attrName>
                                        </p:attrNameLst>
                                      </p:cBhvr>
                                      <p:to>
                                        <p:strVal val="visible"/>
                                      </p:to>
                                    </p:set>
                                    <p:animEffect transition="in" filter="wipe(left)">
                                      <p:cBhvr>
                                        <p:cTn id="78" dur="1000"/>
                                        <p:tgtEl>
                                          <p:spTgt spid="33"/>
                                        </p:tgtEl>
                                      </p:cBhvr>
                                    </p:animEffect>
                                  </p:childTnLst>
                                </p:cTn>
                              </p:par>
                              <p:par>
                                <p:cTn id="79" presetID="47" presetClass="entr" presetSubtype="0" fill="hold" grpId="0" nodeType="withEffect">
                                  <p:stCondLst>
                                    <p:cond delay="300"/>
                                  </p:stCondLst>
                                  <p:childTnLst>
                                    <p:set>
                                      <p:cBhvr>
                                        <p:cTn id="80" dur="1" fill="hold">
                                          <p:stCondLst>
                                            <p:cond delay="0"/>
                                          </p:stCondLst>
                                        </p:cTn>
                                        <p:tgtEl>
                                          <p:spTgt spid="36"/>
                                        </p:tgtEl>
                                        <p:attrNameLst>
                                          <p:attrName>style.visibility</p:attrName>
                                        </p:attrNameLst>
                                      </p:cBhvr>
                                      <p:to>
                                        <p:strVal val="visible"/>
                                      </p:to>
                                    </p:set>
                                    <p:animEffect transition="in" filter="fade">
                                      <p:cBhvr>
                                        <p:cTn id="81" dur="1000"/>
                                        <p:tgtEl>
                                          <p:spTgt spid="36"/>
                                        </p:tgtEl>
                                      </p:cBhvr>
                                    </p:animEffect>
                                    <p:anim calcmode="lin" valueType="num">
                                      <p:cBhvr>
                                        <p:cTn id="82" dur="1000" fill="hold"/>
                                        <p:tgtEl>
                                          <p:spTgt spid="36"/>
                                        </p:tgtEl>
                                        <p:attrNameLst>
                                          <p:attrName>ppt_x</p:attrName>
                                        </p:attrNameLst>
                                      </p:cBhvr>
                                      <p:tavLst>
                                        <p:tav tm="0">
                                          <p:val>
                                            <p:strVal val="#ppt_x"/>
                                          </p:val>
                                        </p:tav>
                                        <p:tav tm="100000">
                                          <p:val>
                                            <p:strVal val="#ppt_x"/>
                                          </p:val>
                                        </p:tav>
                                      </p:tavLst>
                                    </p:anim>
                                    <p:anim calcmode="lin" valueType="num">
                                      <p:cBhvr>
                                        <p:cTn id="83" dur="1000" fill="hold"/>
                                        <p:tgtEl>
                                          <p:spTgt spid="36"/>
                                        </p:tgtEl>
                                        <p:attrNameLst>
                                          <p:attrName>ppt_y</p:attrName>
                                        </p:attrNameLst>
                                      </p:cBhvr>
                                      <p:tavLst>
                                        <p:tav tm="0">
                                          <p:val>
                                            <p:strVal val="#ppt_y-.1"/>
                                          </p:val>
                                        </p:tav>
                                        <p:tav tm="100000">
                                          <p:val>
                                            <p:strVal val="#ppt_y"/>
                                          </p:val>
                                        </p:tav>
                                      </p:tavLst>
                                    </p:anim>
                                  </p:childTnLst>
                                </p:cTn>
                              </p:par>
                              <p:par>
                                <p:cTn id="84" presetID="22" presetClass="entr" presetSubtype="8" fill="hold" grpId="0" nodeType="withEffect">
                                  <p:stCondLst>
                                    <p:cond delay="750"/>
                                  </p:stCondLst>
                                  <p:childTnLst>
                                    <p:set>
                                      <p:cBhvr>
                                        <p:cTn id="85" dur="1" fill="hold">
                                          <p:stCondLst>
                                            <p:cond delay="0"/>
                                          </p:stCondLst>
                                        </p:cTn>
                                        <p:tgtEl>
                                          <p:spTgt spid="35"/>
                                        </p:tgtEl>
                                        <p:attrNameLst>
                                          <p:attrName>style.visibility</p:attrName>
                                        </p:attrNameLst>
                                      </p:cBhvr>
                                      <p:to>
                                        <p:strVal val="visible"/>
                                      </p:to>
                                    </p:set>
                                    <p:animEffect transition="in" filter="wipe(left)">
                                      <p:cBhvr>
                                        <p:cTn id="86"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animBg="1"/>
      <p:bldP spid="12" grpId="0" animBg="1"/>
      <p:bldP spid="13" grpId="0" animBg="1"/>
      <p:bldP spid="20" grpId="0"/>
      <p:bldP spid="21" grpId="0"/>
      <p:bldP spid="29" grpId="0" animBg="1"/>
      <p:bldP spid="30" grpId="0"/>
      <p:bldP spid="31" grpId="0"/>
      <p:bldP spid="32" grpId="0"/>
      <p:bldP spid="33" grpId="0"/>
      <p:bldP spid="34" grpId="0"/>
      <p:bldP spid="35" grpId="0"/>
      <p:bldP spid="3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61167" y="1425382"/>
            <a:ext cx="1704975" cy="1722437"/>
            <a:chOff x="1561157" y="1594371"/>
            <a:chExt cx="1704975" cy="1722437"/>
          </a:xfrm>
        </p:grpSpPr>
        <p:sp>
          <p:nvSpPr>
            <p:cNvPr id="6" name="Freeform 5"/>
            <p:cNvSpPr>
              <a:spLocks noChangeArrowheads="1"/>
            </p:cNvSpPr>
            <p:nvPr/>
          </p:nvSpPr>
          <p:spPr bwMode="auto">
            <a:xfrm>
              <a:off x="1561157" y="1594371"/>
              <a:ext cx="1704975" cy="1722437"/>
            </a:xfrm>
            <a:custGeom>
              <a:avLst/>
              <a:gdLst>
                <a:gd name="T0" fmla="*/ 843120 w 455"/>
                <a:gd name="T1" fmla="*/ 1722437 h 459"/>
                <a:gd name="T2" fmla="*/ 1704975 w 455"/>
                <a:gd name="T3" fmla="*/ 863095 h 459"/>
                <a:gd name="T4" fmla="*/ 843120 w 455"/>
                <a:gd name="T5" fmla="*/ 0 h 459"/>
                <a:gd name="T6" fmla="*/ 0 w 455"/>
                <a:gd name="T7" fmla="*/ 694228 h 459"/>
                <a:gd name="T8" fmla="*/ 18736 w 455"/>
                <a:gd name="T9" fmla="*/ 1722437 h 459"/>
                <a:gd name="T10" fmla="*/ 843120 w 455"/>
                <a:gd name="T11" fmla="*/ 1722437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rgbClr val="00518C"/>
                </a:solidFill>
              </a:endParaRPr>
            </a:p>
          </p:txBody>
        </p:sp>
        <p:sp>
          <p:nvSpPr>
            <p:cNvPr id="7" name="TextBox 692"/>
            <p:cNvSpPr>
              <a:spLocks noChangeArrowheads="1"/>
            </p:cNvSpPr>
            <p:nvPr/>
          </p:nvSpPr>
          <p:spPr bwMode="auto">
            <a:xfrm>
              <a:off x="2010421" y="1772270"/>
              <a:ext cx="65594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4000" dirty="0">
                  <a:solidFill>
                    <a:srgbClr val="FFFFFF"/>
                  </a:solidFill>
                  <a:latin typeface="Impact" panose="020B0806030902050204" pitchFamily="34" charset="0"/>
                  <a:ea typeface="微软雅黑" panose="020B0503020204020204" pitchFamily="34" charset="-122"/>
                  <a:sym typeface="Arial" panose="020B0604020202020204" pitchFamily="34" charset="0"/>
                </a:rPr>
                <a:t>01</a:t>
              </a:r>
              <a:endParaRPr lang="zh-CN" altLang="en-US" sz="4000" dirty="0">
                <a:solidFill>
                  <a:srgbClr val="FFFFFF"/>
                </a:solidFill>
                <a:latin typeface="Impact" panose="020B0806030902050204" pitchFamily="34" charset="0"/>
                <a:ea typeface="微软雅黑" panose="020B0503020204020204" pitchFamily="34" charset="-122"/>
                <a:sym typeface="Arial" panose="020B0604020202020204" pitchFamily="34" charset="0"/>
              </a:endParaRPr>
            </a:p>
          </p:txBody>
        </p:sp>
        <p:sp>
          <p:nvSpPr>
            <p:cNvPr id="8" name="矩形 1"/>
            <p:cNvSpPr>
              <a:spLocks noChangeArrowheads="1"/>
            </p:cNvSpPr>
            <p:nvPr/>
          </p:nvSpPr>
          <p:spPr bwMode="auto">
            <a:xfrm>
              <a:off x="1624657" y="2500620"/>
              <a:ext cx="156845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100" dirty="0">
                  <a:solidFill>
                    <a:srgbClr val="FFFFF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a:t>
              </a:r>
              <a:endParaRPr lang="zh-CN" altLang="en-US" sz="11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直接连接符 4"/>
            <p:cNvSpPr>
              <a:spLocks noChangeShapeType="1"/>
            </p:cNvSpPr>
            <p:nvPr/>
          </p:nvSpPr>
          <p:spPr bwMode="auto">
            <a:xfrm>
              <a:off x="1710382" y="2452712"/>
              <a:ext cx="1387475" cy="0"/>
            </a:xfrm>
            <a:prstGeom prst="line">
              <a:avLst/>
            </a:prstGeom>
            <a:noFill/>
            <a:ln w="9525">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FFFFFF"/>
                </a:solidFill>
              </a:endParaRPr>
            </a:p>
          </p:txBody>
        </p:sp>
      </p:grpSp>
      <p:sp>
        <p:nvSpPr>
          <p:cNvPr id="10" name="TextBox 60"/>
          <p:cNvSpPr>
            <a:spLocks noChangeArrowheads="1"/>
          </p:cNvSpPr>
          <p:nvPr/>
        </p:nvSpPr>
        <p:spPr bwMode="auto">
          <a:xfrm>
            <a:off x="1645739" y="3290659"/>
            <a:ext cx="14766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点击添加标题 </a:t>
            </a:r>
            <a:endParaRPr lang="zh-CN" altLang="en-US" sz="1600" b="1" dirty="0">
              <a:solidFill>
                <a:schemeClr val="tx1">
                  <a:lumMod val="75000"/>
                  <a:lumOff val="25000"/>
                </a:schemeClr>
              </a:solidFill>
            </a:endParaRPr>
          </a:p>
        </p:txBody>
      </p:sp>
      <p:sp>
        <p:nvSpPr>
          <p:cNvPr id="11" name="直接连接符 65"/>
          <p:cNvSpPr>
            <a:spLocks noChangeShapeType="1"/>
          </p:cNvSpPr>
          <p:nvPr/>
        </p:nvSpPr>
        <p:spPr bwMode="auto">
          <a:xfrm>
            <a:off x="1526688" y="3652609"/>
            <a:ext cx="1666418" cy="0"/>
          </a:xfrm>
          <a:prstGeom prst="line">
            <a:avLst/>
          </a:prstGeom>
          <a:noFill/>
          <a:ln w="5080">
            <a:solidFill>
              <a:schemeClr val="bg1">
                <a:lumMod val="65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080808"/>
              </a:solidFill>
            </a:endParaRPr>
          </a:p>
        </p:txBody>
      </p:sp>
      <p:sp>
        <p:nvSpPr>
          <p:cNvPr id="12" name="矩形 1"/>
          <p:cNvSpPr>
            <a:spLocks noChangeArrowheads="1"/>
          </p:cNvSpPr>
          <p:nvPr/>
        </p:nvSpPr>
        <p:spPr bwMode="auto">
          <a:xfrm>
            <a:off x="1515585" y="3657371"/>
            <a:ext cx="175055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在此录入上述图表的综合描述说明，在此录入在此录入上述图表的综合描述</a:t>
            </a:r>
            <a:endParaRPr lang="zh-CN" altLang="en-US" sz="1000" dirty="0">
              <a:solidFill>
                <a:srgbClr val="080808"/>
              </a:solidFill>
              <a:latin typeface="微软雅黑" panose="020B0503020204020204" pitchFamily="34" charset="-122"/>
              <a:ea typeface="微软雅黑" panose="020B0503020204020204" pitchFamily="34" charset="-122"/>
            </a:endParaRPr>
          </a:p>
          <a:p>
            <a:pPr>
              <a:spcBef>
                <a:spcPct val="0"/>
              </a:spcBef>
            </a:pPr>
            <a:endParaRPr lang="en-US" altLang="zh-CN" sz="1000" dirty="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3" name="直接连接符 62"/>
          <p:cNvSpPr>
            <a:spLocks noChangeShapeType="1"/>
          </p:cNvSpPr>
          <p:nvPr/>
        </p:nvSpPr>
        <p:spPr bwMode="auto">
          <a:xfrm>
            <a:off x="1526697" y="4262209"/>
            <a:ext cx="1666419" cy="0"/>
          </a:xfrm>
          <a:prstGeom prst="line">
            <a:avLst/>
          </a:prstGeom>
          <a:noFill/>
          <a:ln w="5080">
            <a:solidFill>
              <a:schemeClr val="bg1">
                <a:lumMod val="65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080808"/>
              </a:solidFill>
            </a:endParaRPr>
          </a:p>
        </p:txBody>
      </p:sp>
      <p:grpSp>
        <p:nvGrpSpPr>
          <p:cNvPr id="14" name="组合 13"/>
          <p:cNvGrpSpPr/>
          <p:nvPr/>
        </p:nvGrpSpPr>
        <p:grpSpPr>
          <a:xfrm>
            <a:off x="3850083" y="1425382"/>
            <a:ext cx="1704975" cy="1722437"/>
            <a:chOff x="1561157" y="1594371"/>
            <a:chExt cx="1704975" cy="1722437"/>
          </a:xfrm>
          <a:solidFill>
            <a:schemeClr val="accent1"/>
          </a:solidFill>
        </p:grpSpPr>
        <p:sp>
          <p:nvSpPr>
            <p:cNvPr id="15" name="Freeform 5"/>
            <p:cNvSpPr>
              <a:spLocks noChangeArrowheads="1"/>
            </p:cNvSpPr>
            <p:nvPr/>
          </p:nvSpPr>
          <p:spPr bwMode="auto">
            <a:xfrm>
              <a:off x="1561157" y="1594371"/>
              <a:ext cx="1704975" cy="1722437"/>
            </a:xfrm>
            <a:custGeom>
              <a:avLst/>
              <a:gdLst>
                <a:gd name="T0" fmla="*/ 843120 w 455"/>
                <a:gd name="T1" fmla="*/ 1722437 h 459"/>
                <a:gd name="T2" fmla="*/ 1704975 w 455"/>
                <a:gd name="T3" fmla="*/ 863095 h 459"/>
                <a:gd name="T4" fmla="*/ 843120 w 455"/>
                <a:gd name="T5" fmla="*/ 0 h 459"/>
                <a:gd name="T6" fmla="*/ 0 w 455"/>
                <a:gd name="T7" fmla="*/ 694228 h 459"/>
                <a:gd name="T8" fmla="*/ 18736 w 455"/>
                <a:gd name="T9" fmla="*/ 1722437 h 459"/>
                <a:gd name="T10" fmla="*/ 843120 w 455"/>
                <a:gd name="T11" fmla="*/ 1722437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rgbClr val="00518C"/>
                </a:solidFill>
              </a:endParaRPr>
            </a:p>
          </p:txBody>
        </p:sp>
        <p:sp>
          <p:nvSpPr>
            <p:cNvPr id="16" name="TextBox 692"/>
            <p:cNvSpPr>
              <a:spLocks noChangeArrowheads="1"/>
            </p:cNvSpPr>
            <p:nvPr/>
          </p:nvSpPr>
          <p:spPr bwMode="auto">
            <a:xfrm>
              <a:off x="2010421" y="1772270"/>
              <a:ext cx="718466" cy="7078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4000" dirty="0">
                  <a:solidFill>
                    <a:srgbClr val="FFFFFF"/>
                  </a:solidFill>
                  <a:latin typeface="Impact" panose="020B0806030902050204" pitchFamily="34" charset="0"/>
                  <a:ea typeface="微软雅黑" panose="020B0503020204020204" pitchFamily="34" charset="-122"/>
                  <a:sym typeface="Arial" panose="020B0604020202020204" pitchFamily="34" charset="0"/>
                </a:rPr>
                <a:t>02</a:t>
              </a:r>
              <a:endParaRPr lang="zh-CN" altLang="en-US" sz="4000" dirty="0">
                <a:solidFill>
                  <a:srgbClr val="FFFFFF"/>
                </a:solidFill>
                <a:latin typeface="Impact" panose="020B0806030902050204" pitchFamily="34" charset="0"/>
                <a:ea typeface="微软雅黑" panose="020B0503020204020204" pitchFamily="34" charset="-122"/>
                <a:sym typeface="Arial" panose="020B0604020202020204" pitchFamily="34" charset="0"/>
              </a:endParaRPr>
            </a:p>
          </p:txBody>
        </p:sp>
        <p:sp>
          <p:nvSpPr>
            <p:cNvPr id="17" name="矩形 1"/>
            <p:cNvSpPr>
              <a:spLocks noChangeArrowheads="1"/>
            </p:cNvSpPr>
            <p:nvPr/>
          </p:nvSpPr>
          <p:spPr bwMode="auto">
            <a:xfrm>
              <a:off x="1624657" y="2500620"/>
              <a:ext cx="1568450" cy="60016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100" dirty="0">
                  <a:solidFill>
                    <a:srgbClr val="FFFFF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a:t>
              </a:r>
              <a:endParaRPr lang="zh-CN" altLang="en-US" sz="11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直接连接符 4"/>
            <p:cNvSpPr>
              <a:spLocks noChangeShapeType="1"/>
            </p:cNvSpPr>
            <p:nvPr/>
          </p:nvSpPr>
          <p:spPr bwMode="auto">
            <a:xfrm>
              <a:off x="1710382" y="2452712"/>
              <a:ext cx="1387475" cy="0"/>
            </a:xfrm>
            <a:prstGeom prst="line">
              <a:avLst/>
            </a:prstGeom>
            <a:grpFill/>
            <a:ln w="9525">
              <a:solidFill>
                <a:schemeClr val="bg1"/>
              </a:solidFill>
              <a:bevel/>
              <a:headEnd/>
              <a:tailEnd/>
            </a:ln>
            <a:extLst/>
          </p:spPr>
          <p:txBody>
            <a:bodyPr/>
            <a:lstStyle/>
            <a:p>
              <a:endParaRPr lang="zh-CN" altLang="en-US">
                <a:solidFill>
                  <a:srgbClr val="FFFFFF"/>
                </a:solidFill>
              </a:endParaRPr>
            </a:p>
          </p:txBody>
        </p:sp>
      </p:grpSp>
      <p:sp>
        <p:nvSpPr>
          <p:cNvPr id="19" name="TextBox 60"/>
          <p:cNvSpPr>
            <a:spLocks noChangeArrowheads="1"/>
          </p:cNvSpPr>
          <p:nvPr/>
        </p:nvSpPr>
        <p:spPr bwMode="auto">
          <a:xfrm>
            <a:off x="3934655" y="3290659"/>
            <a:ext cx="14766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点击添加标题 </a:t>
            </a:r>
            <a:endParaRPr lang="zh-CN" altLang="en-US" sz="1600" b="1" dirty="0">
              <a:solidFill>
                <a:schemeClr val="tx1">
                  <a:lumMod val="75000"/>
                  <a:lumOff val="25000"/>
                </a:schemeClr>
              </a:solidFill>
            </a:endParaRPr>
          </a:p>
        </p:txBody>
      </p:sp>
      <p:sp>
        <p:nvSpPr>
          <p:cNvPr id="20" name="直接连接符 65"/>
          <p:cNvSpPr>
            <a:spLocks noChangeShapeType="1"/>
          </p:cNvSpPr>
          <p:nvPr/>
        </p:nvSpPr>
        <p:spPr bwMode="auto">
          <a:xfrm>
            <a:off x="3815604" y="3652609"/>
            <a:ext cx="1666418" cy="0"/>
          </a:xfrm>
          <a:prstGeom prst="line">
            <a:avLst/>
          </a:prstGeom>
          <a:noFill/>
          <a:ln w="5080">
            <a:solidFill>
              <a:schemeClr val="bg1">
                <a:lumMod val="65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080808"/>
              </a:solidFill>
            </a:endParaRPr>
          </a:p>
        </p:txBody>
      </p:sp>
      <p:sp>
        <p:nvSpPr>
          <p:cNvPr id="21" name="矩形 1"/>
          <p:cNvSpPr>
            <a:spLocks noChangeArrowheads="1"/>
          </p:cNvSpPr>
          <p:nvPr/>
        </p:nvSpPr>
        <p:spPr bwMode="auto">
          <a:xfrm>
            <a:off x="3804501" y="3657371"/>
            <a:ext cx="175055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在此录入上述图表的综合描述说明，在此录入在此录入上述图表的综合描述</a:t>
            </a:r>
            <a:endParaRPr lang="zh-CN" altLang="en-US" sz="1000" dirty="0">
              <a:solidFill>
                <a:srgbClr val="080808"/>
              </a:solidFill>
              <a:latin typeface="微软雅黑" panose="020B0503020204020204" pitchFamily="34" charset="-122"/>
              <a:ea typeface="微软雅黑" panose="020B0503020204020204" pitchFamily="34" charset="-122"/>
            </a:endParaRPr>
          </a:p>
          <a:p>
            <a:pPr>
              <a:spcBef>
                <a:spcPct val="0"/>
              </a:spcBef>
            </a:pPr>
            <a:endParaRPr lang="en-US" altLang="zh-CN" sz="1000" dirty="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2" name="直接连接符 62"/>
          <p:cNvSpPr>
            <a:spLocks noChangeShapeType="1"/>
          </p:cNvSpPr>
          <p:nvPr/>
        </p:nvSpPr>
        <p:spPr bwMode="auto">
          <a:xfrm>
            <a:off x="3815603" y="4262209"/>
            <a:ext cx="1666419" cy="0"/>
          </a:xfrm>
          <a:prstGeom prst="line">
            <a:avLst/>
          </a:prstGeom>
          <a:noFill/>
          <a:ln w="5080">
            <a:solidFill>
              <a:schemeClr val="bg1">
                <a:lumMod val="65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080808"/>
              </a:solidFill>
            </a:endParaRPr>
          </a:p>
        </p:txBody>
      </p:sp>
      <p:grpSp>
        <p:nvGrpSpPr>
          <p:cNvPr id="23" name="组合 22"/>
          <p:cNvGrpSpPr/>
          <p:nvPr/>
        </p:nvGrpSpPr>
        <p:grpSpPr>
          <a:xfrm>
            <a:off x="6179403" y="1425382"/>
            <a:ext cx="1704975" cy="1722437"/>
            <a:chOff x="1561157" y="1594371"/>
            <a:chExt cx="1704975" cy="1722437"/>
          </a:xfrm>
          <a:solidFill>
            <a:schemeClr val="accent2"/>
          </a:solidFill>
        </p:grpSpPr>
        <p:sp>
          <p:nvSpPr>
            <p:cNvPr id="24" name="Freeform 5"/>
            <p:cNvSpPr>
              <a:spLocks noChangeArrowheads="1"/>
            </p:cNvSpPr>
            <p:nvPr/>
          </p:nvSpPr>
          <p:spPr bwMode="auto">
            <a:xfrm>
              <a:off x="1561157" y="1594371"/>
              <a:ext cx="1704975" cy="1722437"/>
            </a:xfrm>
            <a:custGeom>
              <a:avLst/>
              <a:gdLst>
                <a:gd name="T0" fmla="*/ 843120 w 455"/>
                <a:gd name="T1" fmla="*/ 1722437 h 459"/>
                <a:gd name="T2" fmla="*/ 1704975 w 455"/>
                <a:gd name="T3" fmla="*/ 863095 h 459"/>
                <a:gd name="T4" fmla="*/ 843120 w 455"/>
                <a:gd name="T5" fmla="*/ 0 h 459"/>
                <a:gd name="T6" fmla="*/ 0 w 455"/>
                <a:gd name="T7" fmla="*/ 694228 h 459"/>
                <a:gd name="T8" fmla="*/ 18736 w 455"/>
                <a:gd name="T9" fmla="*/ 1722437 h 459"/>
                <a:gd name="T10" fmla="*/ 843120 w 455"/>
                <a:gd name="T11" fmla="*/ 1722437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rgbClr val="00518C"/>
                </a:solidFill>
              </a:endParaRPr>
            </a:p>
          </p:txBody>
        </p:sp>
        <p:sp>
          <p:nvSpPr>
            <p:cNvPr id="25" name="TextBox 692"/>
            <p:cNvSpPr>
              <a:spLocks noChangeArrowheads="1"/>
            </p:cNvSpPr>
            <p:nvPr/>
          </p:nvSpPr>
          <p:spPr bwMode="auto">
            <a:xfrm>
              <a:off x="2010421" y="1772270"/>
              <a:ext cx="732893" cy="7078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4000" dirty="0">
                  <a:solidFill>
                    <a:srgbClr val="FFFFFF"/>
                  </a:solidFill>
                  <a:latin typeface="Impact" panose="020B0806030902050204" pitchFamily="34" charset="0"/>
                  <a:ea typeface="微软雅黑" panose="020B0503020204020204" pitchFamily="34" charset="-122"/>
                  <a:sym typeface="Arial" panose="020B0604020202020204" pitchFamily="34" charset="0"/>
                </a:rPr>
                <a:t>03</a:t>
              </a:r>
              <a:endParaRPr lang="zh-CN" altLang="en-US" sz="4000" dirty="0">
                <a:solidFill>
                  <a:srgbClr val="FFFFFF"/>
                </a:solidFill>
                <a:latin typeface="Impact" panose="020B0806030902050204" pitchFamily="34" charset="0"/>
                <a:ea typeface="微软雅黑" panose="020B0503020204020204" pitchFamily="34" charset="-122"/>
                <a:sym typeface="Arial" panose="020B0604020202020204" pitchFamily="34" charset="0"/>
              </a:endParaRPr>
            </a:p>
          </p:txBody>
        </p:sp>
        <p:sp>
          <p:nvSpPr>
            <p:cNvPr id="29" name="矩形 1"/>
            <p:cNvSpPr>
              <a:spLocks noChangeArrowheads="1"/>
            </p:cNvSpPr>
            <p:nvPr/>
          </p:nvSpPr>
          <p:spPr bwMode="auto">
            <a:xfrm>
              <a:off x="1624657" y="2500620"/>
              <a:ext cx="1568450" cy="60016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100" dirty="0">
                  <a:solidFill>
                    <a:srgbClr val="FFFFF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a:t>
              </a:r>
              <a:endParaRPr lang="zh-CN" altLang="en-US" sz="11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直接连接符 4"/>
            <p:cNvSpPr>
              <a:spLocks noChangeShapeType="1"/>
            </p:cNvSpPr>
            <p:nvPr/>
          </p:nvSpPr>
          <p:spPr bwMode="auto">
            <a:xfrm>
              <a:off x="1710382" y="2452712"/>
              <a:ext cx="1387475" cy="0"/>
            </a:xfrm>
            <a:prstGeom prst="line">
              <a:avLst/>
            </a:prstGeom>
            <a:grpFill/>
            <a:ln w="9525">
              <a:solidFill>
                <a:schemeClr val="bg1"/>
              </a:solidFill>
              <a:bevel/>
              <a:headEnd/>
              <a:tailEnd/>
            </a:ln>
            <a:extLst/>
          </p:spPr>
          <p:txBody>
            <a:bodyPr/>
            <a:lstStyle/>
            <a:p>
              <a:endParaRPr lang="zh-CN" altLang="en-US">
                <a:solidFill>
                  <a:srgbClr val="FFFFFF"/>
                </a:solidFill>
              </a:endParaRPr>
            </a:p>
          </p:txBody>
        </p:sp>
      </p:grpSp>
      <p:sp>
        <p:nvSpPr>
          <p:cNvPr id="31" name="TextBox 60"/>
          <p:cNvSpPr>
            <a:spLocks noChangeArrowheads="1"/>
          </p:cNvSpPr>
          <p:nvPr/>
        </p:nvSpPr>
        <p:spPr bwMode="auto">
          <a:xfrm>
            <a:off x="6263975" y="3290659"/>
            <a:ext cx="14766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点击添加标题 </a:t>
            </a:r>
            <a:endParaRPr lang="zh-CN" altLang="en-US" sz="1600" b="1" dirty="0">
              <a:solidFill>
                <a:schemeClr val="tx1">
                  <a:lumMod val="75000"/>
                  <a:lumOff val="25000"/>
                </a:schemeClr>
              </a:solidFill>
            </a:endParaRPr>
          </a:p>
        </p:txBody>
      </p:sp>
      <p:sp>
        <p:nvSpPr>
          <p:cNvPr id="32" name="直接连接符 65"/>
          <p:cNvSpPr>
            <a:spLocks noChangeShapeType="1"/>
          </p:cNvSpPr>
          <p:nvPr/>
        </p:nvSpPr>
        <p:spPr bwMode="auto">
          <a:xfrm>
            <a:off x="6144924" y="3652609"/>
            <a:ext cx="1666418" cy="0"/>
          </a:xfrm>
          <a:prstGeom prst="line">
            <a:avLst/>
          </a:prstGeom>
          <a:noFill/>
          <a:ln w="5080">
            <a:solidFill>
              <a:schemeClr val="bg1">
                <a:lumMod val="65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080808"/>
              </a:solidFill>
            </a:endParaRPr>
          </a:p>
        </p:txBody>
      </p:sp>
      <p:sp>
        <p:nvSpPr>
          <p:cNvPr id="33" name="矩形 1"/>
          <p:cNvSpPr>
            <a:spLocks noChangeArrowheads="1"/>
          </p:cNvSpPr>
          <p:nvPr/>
        </p:nvSpPr>
        <p:spPr bwMode="auto">
          <a:xfrm>
            <a:off x="6133821" y="3657371"/>
            <a:ext cx="175055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在此录入上述图表的综合描述说明，在此录入在此录入上述图表的综合描述</a:t>
            </a:r>
            <a:endParaRPr lang="zh-CN" altLang="en-US" sz="1000" dirty="0">
              <a:solidFill>
                <a:srgbClr val="080808"/>
              </a:solidFill>
              <a:latin typeface="微软雅黑" panose="020B0503020204020204" pitchFamily="34" charset="-122"/>
              <a:ea typeface="微软雅黑" panose="020B0503020204020204" pitchFamily="34" charset="-122"/>
            </a:endParaRPr>
          </a:p>
          <a:p>
            <a:pPr>
              <a:spcBef>
                <a:spcPct val="0"/>
              </a:spcBef>
            </a:pPr>
            <a:endParaRPr lang="en-US" altLang="zh-CN" sz="1000" dirty="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34" name="直接连接符 62"/>
          <p:cNvSpPr>
            <a:spLocks noChangeShapeType="1"/>
          </p:cNvSpPr>
          <p:nvPr/>
        </p:nvSpPr>
        <p:spPr bwMode="auto">
          <a:xfrm>
            <a:off x="6144933" y="4262209"/>
            <a:ext cx="1666419" cy="0"/>
          </a:xfrm>
          <a:prstGeom prst="line">
            <a:avLst/>
          </a:prstGeom>
          <a:noFill/>
          <a:ln w="5080">
            <a:solidFill>
              <a:schemeClr val="bg1">
                <a:lumMod val="65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080808"/>
              </a:solidFill>
            </a:endParaRPr>
          </a:p>
        </p:txBody>
      </p:sp>
      <p:sp>
        <p:nvSpPr>
          <p:cNvPr id="3" name="标题 2"/>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Tree>
    <p:extLst>
      <p:ext uri="{BB962C8B-B14F-4D97-AF65-F5344CB8AC3E}">
        <p14:creationId xmlns:p14="http://schemas.microsoft.com/office/powerpoint/2010/main" val="2077592321"/>
      </p:ext>
    </p:extLst>
  </p:cSld>
  <p:clrMapOvr>
    <a:masterClrMapping/>
  </p:clrMapOvr>
  <p:transition spd="slow"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ppt_x"/>
                                          </p:val>
                                        </p:tav>
                                        <p:tav tm="100000">
                                          <p:val>
                                            <p:strVal val="#ppt_x"/>
                                          </p:val>
                                        </p:tav>
                                      </p:tavLst>
                                    </p:anim>
                                    <p:anim calcmode="lin" valueType="num">
                                      <p:cBhvr additive="base">
                                        <p:cTn id="37" dur="500" fill="hold"/>
                                        <p:tgtEl>
                                          <p:spTgt spid="2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ppt_x"/>
                                          </p:val>
                                        </p:tav>
                                        <p:tav tm="100000">
                                          <p:val>
                                            <p:strVal val="#ppt_x"/>
                                          </p:val>
                                        </p:tav>
                                      </p:tavLst>
                                    </p:anim>
                                    <p:anim calcmode="lin" valueType="num">
                                      <p:cBhvr additive="base">
                                        <p:cTn id="45" dur="500" fill="hold"/>
                                        <p:tgtEl>
                                          <p:spTgt spid="14"/>
                                        </p:tgtEl>
                                        <p:attrNameLst>
                                          <p:attrName>ppt_y</p:attrName>
                                        </p:attrNameLst>
                                      </p:cBhvr>
                                      <p:tavLst>
                                        <p:tav tm="0">
                                          <p:val>
                                            <p:strVal val="1+#ppt_h/2"/>
                                          </p:val>
                                        </p:tav>
                                        <p:tav tm="100000">
                                          <p:val>
                                            <p:strVal val="#ppt_y"/>
                                          </p:val>
                                        </p:tav>
                                      </p:tavLst>
                                    </p:anim>
                                  </p:childTnLst>
                                </p:cTn>
                              </p:par>
                            </p:childTnLst>
                          </p:cTn>
                        </p:par>
                        <p:par>
                          <p:cTn id="46" fill="hold">
                            <p:stCondLst>
                              <p:cond delay="1000"/>
                            </p:stCondLst>
                            <p:childTnLst>
                              <p:par>
                                <p:cTn id="47" presetID="2" presetClass="entr" presetSubtype="4"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fill="hold"/>
                                        <p:tgtEl>
                                          <p:spTgt spid="31"/>
                                        </p:tgtEl>
                                        <p:attrNameLst>
                                          <p:attrName>ppt_x</p:attrName>
                                        </p:attrNameLst>
                                      </p:cBhvr>
                                      <p:tavLst>
                                        <p:tav tm="0">
                                          <p:val>
                                            <p:strVal val="#ppt_x"/>
                                          </p:val>
                                        </p:tav>
                                        <p:tav tm="100000">
                                          <p:val>
                                            <p:strVal val="#ppt_x"/>
                                          </p:val>
                                        </p:tav>
                                      </p:tavLst>
                                    </p:anim>
                                    <p:anim calcmode="lin" valueType="num">
                                      <p:cBhvr additive="base">
                                        <p:cTn id="50" dur="500" fill="hold"/>
                                        <p:tgtEl>
                                          <p:spTgt spid="31"/>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fill="hold"/>
                                        <p:tgtEl>
                                          <p:spTgt spid="32"/>
                                        </p:tgtEl>
                                        <p:attrNameLst>
                                          <p:attrName>ppt_x</p:attrName>
                                        </p:attrNameLst>
                                      </p:cBhvr>
                                      <p:tavLst>
                                        <p:tav tm="0">
                                          <p:val>
                                            <p:strVal val="#ppt_x"/>
                                          </p:val>
                                        </p:tav>
                                        <p:tav tm="100000">
                                          <p:val>
                                            <p:strVal val="#ppt_x"/>
                                          </p:val>
                                        </p:tav>
                                      </p:tavLst>
                                    </p:anim>
                                    <p:anim calcmode="lin" valueType="num">
                                      <p:cBhvr additive="base">
                                        <p:cTn id="54" dur="500" fill="hold"/>
                                        <p:tgtEl>
                                          <p:spTgt spid="3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additive="base">
                                        <p:cTn id="57" dur="500" fill="hold"/>
                                        <p:tgtEl>
                                          <p:spTgt spid="33"/>
                                        </p:tgtEl>
                                        <p:attrNameLst>
                                          <p:attrName>ppt_x</p:attrName>
                                        </p:attrNameLst>
                                      </p:cBhvr>
                                      <p:tavLst>
                                        <p:tav tm="0">
                                          <p:val>
                                            <p:strVal val="#ppt_x"/>
                                          </p:val>
                                        </p:tav>
                                        <p:tav tm="100000">
                                          <p:val>
                                            <p:strVal val="#ppt_x"/>
                                          </p:val>
                                        </p:tav>
                                      </p:tavLst>
                                    </p:anim>
                                    <p:anim calcmode="lin" valueType="num">
                                      <p:cBhvr additive="base">
                                        <p:cTn id="58" dur="500" fill="hold"/>
                                        <p:tgtEl>
                                          <p:spTgt spid="33"/>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additive="base">
                                        <p:cTn id="61" dur="500" fill="hold"/>
                                        <p:tgtEl>
                                          <p:spTgt spid="34"/>
                                        </p:tgtEl>
                                        <p:attrNameLst>
                                          <p:attrName>ppt_x</p:attrName>
                                        </p:attrNameLst>
                                      </p:cBhvr>
                                      <p:tavLst>
                                        <p:tav tm="0">
                                          <p:val>
                                            <p:strVal val="#ppt_x"/>
                                          </p:val>
                                        </p:tav>
                                        <p:tav tm="100000">
                                          <p:val>
                                            <p:strVal val="#ppt_x"/>
                                          </p:val>
                                        </p:tav>
                                      </p:tavLst>
                                    </p:anim>
                                    <p:anim calcmode="lin" valueType="num">
                                      <p:cBhvr additive="base">
                                        <p:cTn id="62" dur="500" fill="hold"/>
                                        <p:tgtEl>
                                          <p:spTgt spid="34"/>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ppt_x"/>
                                          </p:val>
                                        </p:tav>
                                        <p:tav tm="100000">
                                          <p:val>
                                            <p:strVal val="#ppt_x"/>
                                          </p:val>
                                        </p:tav>
                                      </p:tavLst>
                                    </p:anim>
                                    <p:anim calcmode="lin" valueType="num">
                                      <p:cBhvr additive="base">
                                        <p:cTn id="6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13" grpId="0" animBg="1"/>
      <p:bldP spid="19" grpId="0"/>
      <p:bldP spid="20" grpId="0" animBg="1"/>
      <p:bldP spid="21" grpId="0"/>
      <p:bldP spid="22" grpId="0" animBg="1"/>
      <p:bldP spid="31" grpId="0"/>
      <p:bldP spid="32" grpId="0" animBg="1"/>
      <p:bldP spid="33" grpId="0"/>
      <p:bldP spid="3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05"/>
          <p:cNvSpPr>
            <a:spLocks/>
          </p:cNvSpPr>
          <p:nvPr/>
        </p:nvSpPr>
        <p:spPr bwMode="auto">
          <a:xfrm>
            <a:off x="4570598" y="3248189"/>
            <a:ext cx="863713" cy="937996"/>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6" name="Freeform 107"/>
          <p:cNvSpPr>
            <a:spLocks/>
          </p:cNvSpPr>
          <p:nvPr/>
        </p:nvSpPr>
        <p:spPr bwMode="auto">
          <a:xfrm>
            <a:off x="3563987" y="3248189"/>
            <a:ext cx="866888" cy="937996"/>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fontAlgn="base">
              <a:spcBef>
                <a:spcPct val="0"/>
              </a:spcBef>
              <a:spcAft>
                <a:spcPct val="0"/>
              </a:spcAft>
              <a:defRPr/>
            </a:pPr>
            <a:endParaRPr lang="zh-CN" altLang="en-US" sz="1800">
              <a:solidFill>
                <a:schemeClr val="accent1"/>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endParaRPr>
          </a:p>
        </p:txBody>
      </p:sp>
      <p:grpSp>
        <p:nvGrpSpPr>
          <p:cNvPr id="7" name="组合 6"/>
          <p:cNvGrpSpPr/>
          <p:nvPr/>
        </p:nvGrpSpPr>
        <p:grpSpPr>
          <a:xfrm>
            <a:off x="2987648" y="1311888"/>
            <a:ext cx="3022994" cy="2874298"/>
            <a:chOff x="3748193" y="2000673"/>
            <a:chExt cx="4030134" cy="3833285"/>
          </a:xfrm>
          <a:solidFill>
            <a:schemeClr val="bg1"/>
          </a:solidFill>
        </p:grpSpPr>
        <p:sp>
          <p:nvSpPr>
            <p:cNvPr id="8" name="Freeform 104"/>
            <p:cNvSpPr>
              <a:spLocks/>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accent1"/>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9" name="Freeform 106"/>
            <p:cNvSpPr>
              <a:spLocks/>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accent2"/>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0" name="Freeform 108"/>
            <p:cNvSpPr>
              <a:spLocks/>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2"/>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1" name="Freeform 109"/>
            <p:cNvSpPr>
              <a:spLocks/>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1"/>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2" name="Freeform 121"/>
            <p:cNvSpPr>
              <a:spLocks/>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chemeClr val="accent1"/>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3" name="Freeform 122"/>
            <p:cNvSpPr>
              <a:spLocks/>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accent2"/>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4" name="Freeform 123"/>
            <p:cNvSpPr>
              <a:spLocks/>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chemeClr val="accent2"/>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5" name="Freeform 124"/>
            <p:cNvSpPr>
              <a:spLocks/>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chemeClr val="accent1"/>
            </a:solidFill>
            <a:ln>
              <a:noFill/>
            </a:ln>
            <a:extLst/>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grpSp>
      <p:sp>
        <p:nvSpPr>
          <p:cNvPr id="16" name="矩形 1"/>
          <p:cNvSpPr>
            <a:spLocks noChangeArrowheads="1"/>
          </p:cNvSpPr>
          <p:nvPr/>
        </p:nvSpPr>
        <p:spPr bwMode="auto">
          <a:xfrm>
            <a:off x="6172058" y="1275609"/>
            <a:ext cx="18797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此处添加标题内容</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矩形 1"/>
          <p:cNvSpPr>
            <a:spLocks noChangeArrowheads="1"/>
          </p:cNvSpPr>
          <p:nvPr/>
        </p:nvSpPr>
        <p:spPr bwMode="auto">
          <a:xfrm>
            <a:off x="979579" y="1275609"/>
            <a:ext cx="19706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此处添加标题内容</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矩形 1"/>
          <p:cNvSpPr>
            <a:spLocks noChangeArrowheads="1"/>
          </p:cNvSpPr>
          <p:nvPr/>
        </p:nvSpPr>
        <p:spPr bwMode="auto">
          <a:xfrm>
            <a:off x="6172055" y="2794497"/>
            <a:ext cx="18797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此处添加标题内容</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
          <p:cNvSpPr>
            <a:spLocks noChangeArrowheads="1"/>
          </p:cNvSpPr>
          <p:nvPr/>
        </p:nvSpPr>
        <p:spPr bwMode="auto">
          <a:xfrm>
            <a:off x="943093" y="2796081"/>
            <a:ext cx="19706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此处添加标题内容</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059044" y="1716606"/>
            <a:ext cx="3014603" cy="661834"/>
            <a:chOff x="1177047" y="2540424"/>
            <a:chExt cx="4018947" cy="882650"/>
          </a:xfrm>
        </p:grpSpPr>
        <p:sp>
          <p:nvSpPr>
            <p:cNvPr id="21" name="任意多边形 20"/>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22" name="Oval 54"/>
            <p:cNvSpPr>
              <a:spLocks noChangeArrowheads="1"/>
            </p:cNvSpPr>
            <p:nvPr/>
          </p:nvSpPr>
          <p:spPr bwMode="auto">
            <a:xfrm>
              <a:off x="5085927" y="3313007"/>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099305" y="1726130"/>
            <a:ext cx="2784837" cy="658659"/>
            <a:chOff x="6563360" y="2553124"/>
            <a:chExt cx="3712633" cy="878416"/>
          </a:xfrm>
        </p:grpSpPr>
        <p:sp>
          <p:nvSpPr>
            <p:cNvPr id="24" name="任意多边形 23"/>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25" name="Oval 54"/>
            <p:cNvSpPr>
              <a:spLocks noChangeArrowheads="1"/>
            </p:cNvSpPr>
            <p:nvPr/>
          </p:nvSpPr>
          <p:spPr bwMode="auto">
            <a:xfrm>
              <a:off x="6563360" y="3321473"/>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5146936" y="3241839"/>
            <a:ext cx="2757847" cy="661834"/>
            <a:chOff x="6626860" y="4574541"/>
            <a:chExt cx="3676651" cy="882650"/>
          </a:xfrm>
        </p:grpSpPr>
        <p:sp>
          <p:nvSpPr>
            <p:cNvPr id="30" name="任意多边形 29"/>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31" name="Oval 54"/>
            <p:cNvSpPr>
              <a:spLocks noChangeArrowheads="1"/>
            </p:cNvSpPr>
            <p:nvPr/>
          </p:nvSpPr>
          <p:spPr bwMode="auto">
            <a:xfrm>
              <a:off x="6626860" y="5347124"/>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059037" y="3241839"/>
            <a:ext cx="2730404" cy="661834"/>
            <a:chOff x="1177046" y="4574541"/>
            <a:chExt cx="3640065" cy="882650"/>
          </a:xfrm>
        </p:grpSpPr>
        <p:sp>
          <p:nvSpPr>
            <p:cNvPr id="33" name="任意多边形 32"/>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34" name="Oval 54"/>
            <p:cNvSpPr>
              <a:spLocks noChangeArrowheads="1"/>
            </p:cNvSpPr>
            <p:nvPr/>
          </p:nvSpPr>
          <p:spPr bwMode="auto">
            <a:xfrm>
              <a:off x="4707044" y="5347124"/>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grpSp>
      <p:sp>
        <p:nvSpPr>
          <p:cNvPr id="35" name="矩形 1"/>
          <p:cNvSpPr>
            <a:spLocks noChangeArrowheads="1"/>
          </p:cNvSpPr>
          <p:nvPr/>
        </p:nvSpPr>
        <p:spPr bwMode="auto">
          <a:xfrm>
            <a:off x="915027" y="1783607"/>
            <a:ext cx="2035163" cy="53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矩形 1"/>
          <p:cNvSpPr>
            <a:spLocks noChangeArrowheads="1"/>
          </p:cNvSpPr>
          <p:nvPr/>
        </p:nvSpPr>
        <p:spPr bwMode="auto">
          <a:xfrm>
            <a:off x="940159" y="3303744"/>
            <a:ext cx="2035163" cy="53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矩形 1"/>
          <p:cNvSpPr>
            <a:spLocks noChangeArrowheads="1"/>
          </p:cNvSpPr>
          <p:nvPr/>
        </p:nvSpPr>
        <p:spPr bwMode="auto">
          <a:xfrm>
            <a:off x="6152596" y="1794445"/>
            <a:ext cx="2035163" cy="53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矩形 1"/>
          <p:cNvSpPr>
            <a:spLocks noChangeArrowheads="1"/>
          </p:cNvSpPr>
          <p:nvPr/>
        </p:nvSpPr>
        <p:spPr bwMode="auto">
          <a:xfrm>
            <a:off x="6209251" y="3316247"/>
            <a:ext cx="2035163" cy="53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Tree>
    <p:extLst>
      <p:ext uri="{BB962C8B-B14F-4D97-AF65-F5344CB8AC3E}">
        <p14:creationId xmlns:p14="http://schemas.microsoft.com/office/powerpoint/2010/main" val="1688408987"/>
      </p:ext>
    </p:extLst>
  </p:cSld>
  <p:clrMapOvr>
    <a:masterClrMapping/>
  </p:clrMapOvr>
  <p:transition spd="slow" advTm="7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right)">
                                      <p:cBhvr>
                                        <p:cTn id="13" dur="500"/>
                                        <p:tgtEl>
                                          <p:spTgt spid="20"/>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up)">
                                      <p:cBhvr>
                                        <p:cTn id="33" dur="500"/>
                                        <p:tgtEl>
                                          <p:spTgt spid="37"/>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right)">
                                      <p:cBhvr>
                                        <p:cTn id="37" dur="500"/>
                                        <p:tgtEl>
                                          <p:spTgt spid="32"/>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500"/>
                                        <p:tgtEl>
                                          <p:spTgt spid="19"/>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up)">
                                      <p:cBhvr>
                                        <p:cTn id="45" dur="500"/>
                                        <p:tgtEl>
                                          <p:spTgt spid="36"/>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ipe(up)">
                                      <p:cBhvr>
                                        <p:cTn id="5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35" grpId="0"/>
      <p:bldP spid="36" grpId="0"/>
      <p:bldP spid="37" grpId="0"/>
      <p:bldP spid="3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067011" y="2139702"/>
            <a:ext cx="6082315" cy="3006486"/>
            <a:chOff x="4078023" y="2848424"/>
            <a:chExt cx="8113977" cy="4009576"/>
          </a:xfrm>
          <a:solidFill>
            <a:schemeClr val="tx2"/>
          </a:solidFill>
        </p:grpSpPr>
        <p:sp>
          <p:nvSpPr>
            <p:cNvPr id="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chemeClr val="accent2"/>
            </a:solidFill>
            <a:ln>
              <a:noFill/>
            </a:ln>
            <a:extLst/>
          </p:spPr>
          <p:txBody>
            <a:bodyPr/>
            <a:lstStyle/>
            <a:p>
              <a:endParaRPr lang="zh-CN" altLang="en-US" sz="2100">
                <a:solidFill>
                  <a:schemeClr val="accent1"/>
                </a:solidFill>
                <a:latin typeface="微软雅黑" pitchFamily="34" charset="-122"/>
                <a:ea typeface="微软雅黑" pitchFamily="34" charset="-122"/>
              </a:endParaRPr>
            </a:p>
          </p:txBody>
        </p:sp>
        <p:sp>
          <p:nvSpPr>
            <p:cNvPr id="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accent1"/>
                </a:solidFill>
                <a:latin typeface="微软雅黑" pitchFamily="34" charset="-122"/>
                <a:ea typeface="微软雅黑" pitchFamily="34" charset="-122"/>
              </a:endParaRPr>
            </a:p>
          </p:txBody>
        </p:sp>
        <p:sp>
          <p:nvSpPr>
            <p:cNvPr id="8" name="Freeform 7"/>
            <p:cNvSpPr>
              <a:spLocks/>
            </p:cNvSpPr>
            <p:nvPr/>
          </p:nvSpPr>
          <p:spPr bwMode="auto">
            <a:xfrm>
              <a:off x="11603652" y="2848424"/>
              <a:ext cx="588348" cy="4009575"/>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400">
                <a:solidFill>
                  <a:schemeClr val="accent1"/>
                </a:solidFill>
                <a:latin typeface="微软雅黑" pitchFamily="34" charset="-122"/>
                <a:ea typeface="微软雅黑" pitchFamily="34" charset="-122"/>
              </a:endParaRPr>
            </a:p>
          </p:txBody>
        </p:sp>
        <p:sp>
          <p:nvSpPr>
            <p:cNvPr id="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chemeClr val="accent2"/>
            </a:solidFill>
            <a:ln>
              <a:noFill/>
            </a:ln>
            <a:extLst/>
          </p:spPr>
          <p:txBody>
            <a:bodyPr/>
            <a:lstStyle/>
            <a:p>
              <a:endParaRPr lang="zh-CN" altLang="en-US" sz="2100">
                <a:solidFill>
                  <a:schemeClr val="accent1"/>
                </a:solidFill>
                <a:latin typeface="微软雅黑" pitchFamily="34" charset="-122"/>
                <a:ea typeface="微软雅黑" pitchFamily="34" charset="-122"/>
              </a:endParaRPr>
            </a:p>
          </p:txBody>
        </p:sp>
      </p:grpSp>
      <p:sp>
        <p:nvSpPr>
          <p:cNvPr id="10" name="Content Placeholder 2"/>
          <p:cNvSpPr txBox="1">
            <a:spLocks/>
          </p:cNvSpPr>
          <p:nvPr/>
        </p:nvSpPr>
        <p:spPr>
          <a:xfrm>
            <a:off x="767177" y="1386372"/>
            <a:ext cx="4020741" cy="1041364"/>
          </a:xfrm>
          <a:prstGeom prst="rect">
            <a:avLst/>
          </a:prstGeom>
        </p:spPr>
        <p:txBody>
          <a:bodyPr vert="horz" lIns="68543" tIns="34272" rIns="68543" bIns="34272"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600" b="1" dirty="0">
                <a:solidFill>
                  <a:schemeClr val="tx1">
                    <a:lumMod val="75000"/>
                    <a:lumOff val="25000"/>
                  </a:schemeClr>
                </a:solidFill>
                <a:latin typeface="+mn-ea"/>
                <a:cs typeface="Arial" pitchFamily="34" charset="0"/>
              </a:rPr>
              <a:t>点击添加小标题</a:t>
            </a:r>
            <a:endParaRPr lang="en-US" altLang="zh-CN" sz="1600" b="1" dirty="0">
              <a:solidFill>
                <a:schemeClr val="tx1">
                  <a:lumMod val="75000"/>
                  <a:lumOff val="25000"/>
                </a:schemeClr>
              </a:solidFill>
              <a:latin typeface="+mn-ea"/>
              <a:cs typeface="Arial" pitchFamily="34" charset="0"/>
            </a:endParaRPr>
          </a:p>
          <a:p>
            <a:pPr marL="0" indent="0">
              <a:lnSpc>
                <a:spcPct val="130000"/>
              </a:lnSpc>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在此处添加详细描述文本，尽量与标题文本语言风格相符合，语言描述尽量简洁生动。在此处添加详细描述文本，尽量与标题文本语言风格相符合，语言描述尽量简洁生动。</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5294518" y="3325217"/>
            <a:ext cx="1592312" cy="748365"/>
            <a:chOff x="4982259" y="5322156"/>
            <a:chExt cx="2124188" cy="998051"/>
          </a:xfrm>
          <a:solidFill>
            <a:schemeClr val="tx1">
              <a:lumMod val="85000"/>
              <a:lumOff val="15000"/>
              <a:alpha val="35000"/>
            </a:schemeClr>
          </a:solidFill>
        </p:grpSpPr>
        <p:sp>
          <p:nvSpPr>
            <p:cNvPr id="12" name="Oval 13"/>
            <p:cNvSpPr>
              <a:spLocks noChangeArrowheads="1"/>
            </p:cNvSpPr>
            <p:nvPr/>
          </p:nvSpPr>
          <p:spPr bwMode="auto">
            <a:xfrm>
              <a:off x="4982259" y="5322156"/>
              <a:ext cx="189027" cy="191390"/>
            </a:xfrm>
            <a:prstGeom prst="ellipse">
              <a:avLst/>
            </a:prstGeom>
            <a:solidFill>
              <a:schemeClr val="accent1"/>
            </a:solidFill>
            <a:ln>
              <a:noFill/>
            </a:ln>
            <a:extLst/>
          </p:spPr>
          <p:txBody>
            <a:bodyPr/>
            <a:lstStyle/>
            <a:p>
              <a:endParaRPr lang="zh-CN" altLang="en-US" sz="2100">
                <a:solidFill>
                  <a:schemeClr val="accent1"/>
                </a:solidFill>
                <a:latin typeface="微软雅黑" pitchFamily="34" charset="-122"/>
                <a:ea typeface="微软雅黑" pitchFamily="34" charset="-122"/>
              </a:endParaRPr>
            </a:p>
          </p:txBody>
        </p:sp>
        <p:cxnSp>
          <p:nvCxnSpPr>
            <p:cNvPr id="13" name="直接连接符 12"/>
            <p:cNvCxnSpPr/>
            <p:nvPr/>
          </p:nvCxnSpPr>
          <p:spPr>
            <a:xfrm flipH="1" flipV="1">
              <a:off x="6358759" y="5417851"/>
              <a:ext cx="747688" cy="902356"/>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endCxn id="12" idx="6"/>
            </p:cNvCxnSpPr>
            <p:nvPr/>
          </p:nvCxnSpPr>
          <p:spPr>
            <a:xfrm flipH="1">
              <a:off x="5171286" y="5417851"/>
              <a:ext cx="1187474" cy="0"/>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3682257" y="3988391"/>
            <a:ext cx="1592312" cy="748365"/>
            <a:chOff x="4982259" y="5322156"/>
            <a:chExt cx="2124188" cy="998051"/>
          </a:xfrm>
          <a:solidFill>
            <a:schemeClr val="tx1">
              <a:lumMod val="85000"/>
              <a:lumOff val="15000"/>
              <a:alpha val="35000"/>
            </a:schemeClr>
          </a:solidFill>
        </p:grpSpPr>
        <p:sp>
          <p:nvSpPr>
            <p:cNvPr id="16" name="Oval 13"/>
            <p:cNvSpPr>
              <a:spLocks noChangeArrowheads="1"/>
            </p:cNvSpPr>
            <p:nvPr/>
          </p:nvSpPr>
          <p:spPr bwMode="auto">
            <a:xfrm>
              <a:off x="4982259" y="5322156"/>
              <a:ext cx="189027" cy="191390"/>
            </a:xfrm>
            <a:prstGeom prst="ellipse">
              <a:avLst/>
            </a:prstGeom>
            <a:solidFill>
              <a:schemeClr val="accent2"/>
            </a:solidFill>
            <a:ln>
              <a:noFill/>
            </a:ln>
            <a:extLst/>
          </p:spPr>
          <p:txBody>
            <a:bodyPr/>
            <a:lstStyle/>
            <a:p>
              <a:endParaRPr lang="zh-CN" altLang="en-US" sz="2100">
                <a:solidFill>
                  <a:schemeClr val="accent1"/>
                </a:solidFill>
                <a:latin typeface="微软雅黑" pitchFamily="34" charset="-122"/>
                <a:ea typeface="微软雅黑" pitchFamily="34" charset="-122"/>
              </a:endParaRPr>
            </a:p>
          </p:txBody>
        </p:sp>
        <p:cxnSp>
          <p:nvCxnSpPr>
            <p:cNvPr id="17" name="直接连接符 16"/>
            <p:cNvCxnSpPr/>
            <p:nvPr/>
          </p:nvCxnSpPr>
          <p:spPr>
            <a:xfrm flipH="1" flipV="1">
              <a:off x="6358759" y="5417851"/>
              <a:ext cx="747688" cy="902356"/>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endCxn id="16" idx="6"/>
            </p:cNvCxnSpPr>
            <p:nvPr/>
          </p:nvCxnSpPr>
          <p:spPr>
            <a:xfrm flipH="1">
              <a:off x="5171286" y="5417851"/>
              <a:ext cx="1187474" cy="0"/>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6473014" y="2576852"/>
            <a:ext cx="1592312" cy="748365"/>
            <a:chOff x="4982259" y="5322156"/>
            <a:chExt cx="2124188" cy="998051"/>
          </a:xfrm>
          <a:solidFill>
            <a:schemeClr val="tx1">
              <a:lumMod val="85000"/>
              <a:lumOff val="15000"/>
              <a:alpha val="35000"/>
            </a:schemeClr>
          </a:solidFill>
        </p:grpSpPr>
        <p:sp>
          <p:nvSpPr>
            <p:cNvPr id="20" name="Oval 13"/>
            <p:cNvSpPr>
              <a:spLocks noChangeArrowheads="1"/>
            </p:cNvSpPr>
            <p:nvPr/>
          </p:nvSpPr>
          <p:spPr bwMode="auto">
            <a:xfrm>
              <a:off x="4982259" y="5322156"/>
              <a:ext cx="189027" cy="191390"/>
            </a:xfrm>
            <a:prstGeom prst="ellipse">
              <a:avLst/>
            </a:prstGeom>
            <a:solidFill>
              <a:schemeClr val="accent2"/>
            </a:solidFill>
            <a:ln>
              <a:noFill/>
            </a:ln>
            <a:extLst/>
          </p:spPr>
          <p:txBody>
            <a:bodyPr/>
            <a:lstStyle/>
            <a:p>
              <a:endParaRPr lang="zh-CN" altLang="en-US" sz="2100">
                <a:solidFill>
                  <a:schemeClr val="accent1"/>
                </a:solidFill>
                <a:latin typeface="微软雅黑" pitchFamily="34" charset="-122"/>
                <a:ea typeface="微软雅黑" pitchFamily="34" charset="-122"/>
              </a:endParaRPr>
            </a:p>
          </p:txBody>
        </p:sp>
        <p:cxnSp>
          <p:nvCxnSpPr>
            <p:cNvPr id="21" name="直接连接符 20"/>
            <p:cNvCxnSpPr/>
            <p:nvPr/>
          </p:nvCxnSpPr>
          <p:spPr>
            <a:xfrm flipH="1" flipV="1">
              <a:off x="6358759" y="5417851"/>
              <a:ext cx="747688" cy="902356"/>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endCxn id="20" idx="6"/>
            </p:cNvCxnSpPr>
            <p:nvPr/>
          </p:nvCxnSpPr>
          <p:spPr>
            <a:xfrm flipH="1">
              <a:off x="5171286" y="5417851"/>
              <a:ext cx="1187474" cy="0"/>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7254303" y="1823747"/>
            <a:ext cx="1592312" cy="748365"/>
            <a:chOff x="4982259" y="5322156"/>
            <a:chExt cx="2124188" cy="998051"/>
          </a:xfrm>
          <a:solidFill>
            <a:schemeClr val="tx1">
              <a:lumMod val="85000"/>
              <a:lumOff val="15000"/>
              <a:alpha val="35000"/>
            </a:schemeClr>
          </a:solidFill>
        </p:grpSpPr>
        <p:sp>
          <p:nvSpPr>
            <p:cNvPr id="24" name="Oval 13"/>
            <p:cNvSpPr>
              <a:spLocks noChangeArrowheads="1"/>
            </p:cNvSpPr>
            <p:nvPr/>
          </p:nvSpPr>
          <p:spPr bwMode="auto">
            <a:xfrm>
              <a:off x="4982259" y="5322156"/>
              <a:ext cx="189027" cy="191390"/>
            </a:xfrm>
            <a:prstGeom prst="ellipse">
              <a:avLst/>
            </a:prstGeom>
            <a:solidFill>
              <a:schemeClr val="accent1"/>
            </a:solidFill>
            <a:ln>
              <a:noFill/>
            </a:ln>
            <a:extLst/>
          </p:spPr>
          <p:txBody>
            <a:bodyPr/>
            <a:lstStyle/>
            <a:p>
              <a:endParaRPr lang="zh-CN" altLang="en-US" sz="2100">
                <a:solidFill>
                  <a:schemeClr val="accent1"/>
                </a:solidFill>
                <a:latin typeface="微软雅黑" pitchFamily="34" charset="-122"/>
                <a:ea typeface="微软雅黑" pitchFamily="34" charset="-122"/>
              </a:endParaRPr>
            </a:p>
          </p:txBody>
        </p:sp>
        <p:cxnSp>
          <p:nvCxnSpPr>
            <p:cNvPr id="25" name="直接连接符 24"/>
            <p:cNvCxnSpPr/>
            <p:nvPr/>
          </p:nvCxnSpPr>
          <p:spPr>
            <a:xfrm flipH="1" flipV="1">
              <a:off x="6358759" y="5417851"/>
              <a:ext cx="747688" cy="902356"/>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endCxn id="24" idx="6"/>
            </p:cNvCxnSpPr>
            <p:nvPr/>
          </p:nvCxnSpPr>
          <p:spPr>
            <a:xfrm flipH="1">
              <a:off x="5171286" y="5417851"/>
              <a:ext cx="1187474" cy="0"/>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0" name="文本框 12"/>
          <p:cNvSpPr txBox="1"/>
          <p:nvPr/>
        </p:nvSpPr>
        <p:spPr>
          <a:xfrm>
            <a:off x="2242982" y="3886988"/>
            <a:ext cx="1404976" cy="315435"/>
          </a:xfrm>
          <a:prstGeom prst="rect">
            <a:avLst/>
          </a:prstGeom>
          <a:noFill/>
        </p:spPr>
        <p:txBody>
          <a:bodyPr wrap="square" lIns="68543" tIns="34272" rIns="68543" bIns="34272"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600" b="1" dirty="0">
                <a:solidFill>
                  <a:schemeClr val="tx1">
                    <a:lumMod val="75000"/>
                    <a:lumOff val="25000"/>
                  </a:schemeClr>
                </a:solidFill>
              </a:rPr>
              <a:t>点击添加内容</a:t>
            </a:r>
          </a:p>
        </p:txBody>
      </p:sp>
      <p:sp>
        <p:nvSpPr>
          <p:cNvPr id="31" name="文本框 12"/>
          <p:cNvSpPr txBox="1"/>
          <p:nvPr/>
        </p:nvSpPr>
        <p:spPr>
          <a:xfrm>
            <a:off x="3854997" y="3246968"/>
            <a:ext cx="1404976" cy="315435"/>
          </a:xfrm>
          <a:prstGeom prst="rect">
            <a:avLst/>
          </a:prstGeom>
          <a:noFill/>
        </p:spPr>
        <p:txBody>
          <a:bodyPr wrap="square" lIns="68543" tIns="34272" rIns="68543" bIns="34272"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600" b="1" dirty="0">
                <a:solidFill>
                  <a:schemeClr val="tx1">
                    <a:lumMod val="75000"/>
                    <a:lumOff val="25000"/>
                  </a:schemeClr>
                </a:solidFill>
              </a:rPr>
              <a:t>点击添加内容</a:t>
            </a:r>
          </a:p>
        </p:txBody>
      </p:sp>
      <p:sp>
        <p:nvSpPr>
          <p:cNvPr id="32" name="文本框 12"/>
          <p:cNvSpPr txBox="1"/>
          <p:nvPr/>
        </p:nvSpPr>
        <p:spPr>
          <a:xfrm>
            <a:off x="5032536" y="2498603"/>
            <a:ext cx="1404976" cy="315435"/>
          </a:xfrm>
          <a:prstGeom prst="rect">
            <a:avLst/>
          </a:prstGeom>
          <a:noFill/>
        </p:spPr>
        <p:txBody>
          <a:bodyPr wrap="square" lIns="68543" tIns="34272" rIns="68543" bIns="34272"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600" b="1" dirty="0">
                <a:solidFill>
                  <a:schemeClr val="tx1">
                    <a:lumMod val="75000"/>
                    <a:lumOff val="25000"/>
                  </a:schemeClr>
                </a:solidFill>
              </a:rPr>
              <a:t>点击添加内容</a:t>
            </a:r>
          </a:p>
        </p:txBody>
      </p:sp>
      <p:sp>
        <p:nvSpPr>
          <p:cNvPr id="33" name="文本框 12"/>
          <p:cNvSpPr txBox="1"/>
          <p:nvPr/>
        </p:nvSpPr>
        <p:spPr>
          <a:xfrm>
            <a:off x="5832919" y="1708851"/>
            <a:ext cx="1404976" cy="315435"/>
          </a:xfrm>
          <a:prstGeom prst="rect">
            <a:avLst/>
          </a:prstGeom>
          <a:noFill/>
        </p:spPr>
        <p:txBody>
          <a:bodyPr wrap="square" lIns="68543" tIns="34272" rIns="68543" bIns="3427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dirty="0">
                <a:solidFill>
                  <a:schemeClr val="tx1">
                    <a:lumMod val="75000"/>
                    <a:lumOff val="25000"/>
                  </a:schemeClr>
                </a:solidFill>
                <a:latin typeface="微软雅黑" pitchFamily="34" charset="-122"/>
                <a:ea typeface="微软雅黑" pitchFamily="34" charset="-122"/>
              </a:rPr>
              <a:t>点击添加内容</a:t>
            </a:r>
          </a:p>
        </p:txBody>
      </p:sp>
      <p:sp>
        <p:nvSpPr>
          <p:cNvPr id="2" name="标题 1"/>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Tree>
    <p:extLst>
      <p:ext uri="{BB962C8B-B14F-4D97-AF65-F5344CB8AC3E}">
        <p14:creationId xmlns:p14="http://schemas.microsoft.com/office/powerpoint/2010/main" val="3687485419"/>
      </p:ext>
    </p:extLst>
  </p:cSld>
  <p:clrMapOvr>
    <a:masterClrMapping/>
  </p:clrMapOvr>
  <p:transition spd="slow"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right)">
                                      <p:cBhvr>
                                        <p:cTn id="27" dur="500"/>
                                        <p:tgtEl>
                                          <p:spTgt spid="1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left)">
                                      <p:cBhvr>
                                        <p:cTn id="31" dur="500"/>
                                        <p:tgtEl>
                                          <p:spTgt spid="32"/>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right)">
                                      <p:cBhvr>
                                        <p:cTn id="35" dur="500"/>
                                        <p:tgtEl>
                                          <p:spTgt spid="2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500"/>
                                        <p:tgtEl>
                                          <p:spTgt spid="33"/>
                                        </p:tgtEl>
                                      </p:cBhvr>
                                    </p:animEffect>
                                  </p:childTnLst>
                                </p:cTn>
                              </p:par>
                            </p:childTnLst>
                          </p:cTn>
                        </p:par>
                        <p:par>
                          <p:cTn id="40" fill="hold">
                            <p:stCondLst>
                              <p:cond delay="4500"/>
                            </p:stCondLst>
                            <p:childTnLst>
                              <p:par>
                                <p:cTn id="41" presetID="42"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0" grpId="0"/>
      <p:bldP spid="31" grpId="0"/>
      <p:bldP spid="32" grpId="0"/>
      <p:bldP spid="3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96258" y="1385475"/>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1">
                    <a:lumMod val="75000"/>
                    <a:lumOff val="25000"/>
                  </a:schemeClr>
                </a:solidFill>
                <a:latin typeface="Impact" panose="020B0806030902050204" pitchFamily="34" charset="0"/>
                <a:ea typeface="微软雅黑" panose="020B0503020204020204" pitchFamily="34" charset="-122"/>
                <a:cs typeface="Arial Unicode MS" pitchFamily="34" charset="-122"/>
              </a:rPr>
              <a:t>01</a:t>
            </a:r>
            <a:endParaRPr lang="zh-CN" altLang="en-US" sz="3600" dirty="0">
              <a:solidFill>
                <a:schemeClr val="tx1">
                  <a:lumMod val="75000"/>
                  <a:lumOff val="25000"/>
                </a:schemeClr>
              </a:solidFill>
              <a:latin typeface="Impact" panose="020B0806030902050204" pitchFamily="34" charset="0"/>
              <a:ea typeface="微软雅黑" panose="020B0503020204020204" pitchFamily="34" charset="-122"/>
              <a:cs typeface="Arial Unicode MS" pitchFamily="34" charset="-122"/>
            </a:endParaRPr>
          </a:p>
        </p:txBody>
      </p:sp>
      <p:sp>
        <p:nvSpPr>
          <p:cNvPr id="3" name="矩形 2"/>
          <p:cNvSpPr/>
          <p:nvPr/>
        </p:nvSpPr>
        <p:spPr>
          <a:xfrm>
            <a:off x="0" y="2411614"/>
            <a:ext cx="1474640" cy="1961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 name="同心圆 3"/>
          <p:cNvSpPr/>
          <p:nvPr/>
        </p:nvSpPr>
        <p:spPr>
          <a:xfrm>
            <a:off x="698893" y="1203598"/>
            <a:ext cx="1423818" cy="1404156"/>
          </a:xfrm>
          <a:prstGeom prst="donut">
            <a:avLst>
              <a:gd name="adj" fmla="val 13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6" name="椭圆 5"/>
          <p:cNvSpPr/>
          <p:nvPr/>
        </p:nvSpPr>
        <p:spPr>
          <a:xfrm>
            <a:off x="4979692" y="1786183"/>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1"/>
                </a:solidFill>
                <a:latin typeface="Impact" panose="020B0806030902050204" pitchFamily="34" charset="0"/>
                <a:ea typeface="微软雅黑" panose="020B0503020204020204" pitchFamily="34" charset="-122"/>
                <a:cs typeface="Arial Unicode MS" pitchFamily="34" charset="-122"/>
              </a:rPr>
              <a:t>02</a:t>
            </a:r>
            <a:endParaRPr lang="zh-CN" altLang="en-US" sz="3600" dirty="0">
              <a:solidFill>
                <a:schemeClr val="tx1"/>
              </a:solidFill>
              <a:latin typeface="Impact" panose="020B0806030902050204" pitchFamily="34" charset="0"/>
              <a:ea typeface="微软雅黑" panose="020B0503020204020204" pitchFamily="34" charset="-122"/>
              <a:cs typeface="Arial Unicode MS" pitchFamily="34" charset="-122"/>
            </a:endParaRPr>
          </a:p>
        </p:txBody>
      </p:sp>
      <p:sp>
        <p:nvSpPr>
          <p:cNvPr id="7" name="矩形 6"/>
          <p:cNvSpPr/>
          <p:nvPr/>
        </p:nvSpPr>
        <p:spPr>
          <a:xfrm>
            <a:off x="11" y="2812303"/>
            <a:ext cx="5499933" cy="1961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 name="同心圆 7"/>
          <p:cNvSpPr/>
          <p:nvPr/>
        </p:nvSpPr>
        <p:spPr>
          <a:xfrm>
            <a:off x="4788024" y="1604306"/>
            <a:ext cx="1423818" cy="1404156"/>
          </a:xfrm>
          <a:prstGeom prst="donut">
            <a:avLst>
              <a:gd name="adj" fmla="val 138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9" name="椭圆 8"/>
          <p:cNvSpPr/>
          <p:nvPr/>
        </p:nvSpPr>
        <p:spPr>
          <a:xfrm>
            <a:off x="3905269" y="3437703"/>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1">
                    <a:lumMod val="75000"/>
                    <a:lumOff val="25000"/>
                  </a:schemeClr>
                </a:solidFill>
                <a:latin typeface="Impact" panose="020B0806030902050204" pitchFamily="34" charset="0"/>
                <a:ea typeface="微软雅黑" panose="020B0503020204020204" pitchFamily="34" charset="-122"/>
                <a:cs typeface="Arial Unicode MS" pitchFamily="34" charset="-122"/>
              </a:rPr>
              <a:t>03</a:t>
            </a:r>
            <a:endParaRPr lang="zh-CN" altLang="en-US" sz="3600" dirty="0">
              <a:solidFill>
                <a:schemeClr val="tx1">
                  <a:lumMod val="75000"/>
                  <a:lumOff val="25000"/>
                </a:schemeClr>
              </a:solidFill>
              <a:latin typeface="Impact" panose="020B0806030902050204" pitchFamily="34" charset="0"/>
              <a:ea typeface="微软雅黑" panose="020B0503020204020204" pitchFamily="34" charset="-122"/>
              <a:cs typeface="Arial Unicode MS" pitchFamily="34" charset="-122"/>
            </a:endParaRPr>
          </a:p>
        </p:txBody>
      </p:sp>
      <p:sp>
        <p:nvSpPr>
          <p:cNvPr id="10" name="矩形 9"/>
          <p:cNvSpPr/>
          <p:nvPr/>
        </p:nvSpPr>
        <p:spPr>
          <a:xfrm>
            <a:off x="0" y="3255844"/>
            <a:ext cx="4427984" cy="1961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 name="同心圆 10"/>
          <p:cNvSpPr/>
          <p:nvPr/>
        </p:nvSpPr>
        <p:spPr>
          <a:xfrm flipV="1">
            <a:off x="3707904" y="3255826"/>
            <a:ext cx="1423818" cy="1404156"/>
          </a:xfrm>
          <a:prstGeom prst="donut">
            <a:avLst>
              <a:gd name="adj" fmla="val 13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4" name="TextBox 11"/>
          <p:cNvSpPr txBox="1">
            <a:spLocks noChangeArrowheads="1"/>
          </p:cNvSpPr>
          <p:nvPr/>
        </p:nvSpPr>
        <p:spPr bwMode="auto">
          <a:xfrm flipH="1">
            <a:off x="2181054" y="1714370"/>
            <a:ext cx="2390946"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15" name="TextBox 11"/>
          <p:cNvSpPr txBox="1">
            <a:spLocks noChangeArrowheads="1"/>
          </p:cNvSpPr>
          <p:nvPr/>
        </p:nvSpPr>
        <p:spPr bwMode="auto">
          <a:xfrm flipH="1">
            <a:off x="2181064" y="1419622"/>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16" name="TextBox 11"/>
          <p:cNvSpPr txBox="1">
            <a:spLocks noChangeArrowheads="1"/>
          </p:cNvSpPr>
          <p:nvPr/>
        </p:nvSpPr>
        <p:spPr bwMode="auto">
          <a:xfrm flipH="1">
            <a:off x="6444208" y="2085844"/>
            <a:ext cx="2390946"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17" name="TextBox 11"/>
          <p:cNvSpPr txBox="1">
            <a:spLocks noChangeArrowheads="1"/>
          </p:cNvSpPr>
          <p:nvPr/>
        </p:nvSpPr>
        <p:spPr bwMode="auto">
          <a:xfrm flipH="1">
            <a:off x="6444214" y="1791096"/>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18" name="TextBox 11"/>
          <p:cNvSpPr txBox="1">
            <a:spLocks noChangeArrowheads="1"/>
          </p:cNvSpPr>
          <p:nvPr/>
        </p:nvSpPr>
        <p:spPr bwMode="auto">
          <a:xfrm flipH="1">
            <a:off x="5397454" y="3732451"/>
            <a:ext cx="2390946"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19" name="TextBox 11"/>
          <p:cNvSpPr txBox="1">
            <a:spLocks noChangeArrowheads="1"/>
          </p:cNvSpPr>
          <p:nvPr/>
        </p:nvSpPr>
        <p:spPr bwMode="auto">
          <a:xfrm flipH="1">
            <a:off x="5397470" y="3437703"/>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5" name="标题 4"/>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Tree>
    <p:extLst>
      <p:ext uri="{BB962C8B-B14F-4D97-AF65-F5344CB8AC3E}">
        <p14:creationId xmlns:p14="http://schemas.microsoft.com/office/powerpoint/2010/main" val="540162937"/>
      </p:ext>
    </p:extLst>
  </p:cSld>
  <p:clrMapOvr>
    <a:masterClrMapping/>
  </p:clrMapOvr>
  <p:transition spd="slow" advTm="7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par>
                                <p:cTn id="15" presetID="47" presetClass="entr" presetSubtype="0" fill="hold" grpId="0" nodeType="withEffect">
                                  <p:stCondLst>
                                    <p:cond delay="3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75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1000"/>
                                        <p:tgtEl>
                                          <p:spTgt spid="14"/>
                                        </p:tgtEl>
                                      </p:cBhvr>
                                    </p:animEffect>
                                  </p:childTnLst>
                                </p:cTn>
                              </p:par>
                            </p:childTnLst>
                          </p:cTn>
                        </p:par>
                        <p:par>
                          <p:cTn id="23" fill="hold">
                            <p:stCondLst>
                              <p:cond delay="225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2750"/>
                            </p:stCondLst>
                            <p:childTnLst>
                              <p:par>
                                <p:cTn id="28" presetID="22" presetClass="entr" presetSubtype="4"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par>
                                <p:cTn id="31" presetID="10" presetClass="entr" presetSubtype="0" fill="hold" grpId="0" nodeType="withEffect">
                                  <p:stCondLst>
                                    <p:cond delay="30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par>
                                <p:cTn id="34" presetID="47" presetClass="entr" presetSubtype="0" fill="hold" grpId="0" nodeType="withEffect">
                                  <p:stCondLst>
                                    <p:cond delay="30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par>
                                <p:cTn id="39" presetID="22" presetClass="entr" presetSubtype="8" fill="hold" grpId="0" nodeType="withEffect">
                                  <p:stCondLst>
                                    <p:cond delay="75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1000"/>
                                        <p:tgtEl>
                                          <p:spTgt spid="16"/>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par>
                          <p:cTn id="46" fill="hold">
                            <p:stCondLst>
                              <p:cond delay="5000"/>
                            </p:stCondLst>
                            <p:childTnLst>
                              <p:par>
                                <p:cTn id="47" presetID="22" presetClass="entr" presetSubtype="1"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up)">
                                      <p:cBhvr>
                                        <p:cTn id="49" dur="500"/>
                                        <p:tgtEl>
                                          <p:spTgt spid="11"/>
                                        </p:tgtEl>
                                      </p:cBhvr>
                                    </p:animEffect>
                                  </p:childTnLst>
                                </p:cTn>
                              </p:par>
                              <p:par>
                                <p:cTn id="50" presetID="10" presetClass="entr" presetSubtype="0" fill="hold" grpId="0" nodeType="withEffect">
                                  <p:stCondLst>
                                    <p:cond delay="30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par>
                                <p:cTn id="53" presetID="47" presetClass="entr" presetSubtype="0" fill="hold" grpId="0" nodeType="withEffect">
                                  <p:stCondLst>
                                    <p:cond delay="30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par>
                                <p:cTn id="58" presetID="22" presetClass="entr" presetSubtype="8" fill="hold" grpId="0" nodeType="withEffect">
                                  <p:stCondLst>
                                    <p:cond delay="75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7" grpId="0" animBg="1"/>
      <p:bldP spid="8" grpId="0" animBg="1"/>
      <p:bldP spid="9" grpId="0"/>
      <p:bldP spid="10" grpId="0" animBg="1"/>
      <p:bldP spid="11" grpId="0" animBg="1"/>
      <p:bldP spid="14" grpId="0"/>
      <p:bldP spid="15" grpId="0"/>
      <p:bldP spid="16" grpId="0"/>
      <p:bldP spid="17" grpId="0"/>
      <p:bldP spid="18" grpId="0"/>
      <p:bldP spid="1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custDataLst>
              <p:tags r:id="rId2"/>
            </p:custDataLst>
          </p:nvPr>
        </p:nvSpPr>
        <p:spPr bwMode="auto">
          <a:xfrm>
            <a:off x="1" y="0"/>
            <a:ext cx="4860000" cy="5143500"/>
          </a:xfrm>
          <a:prstGeom prst="rect">
            <a:avLst/>
          </a:prstGeom>
          <a:blipFill dpi="0" rotWithShape="1">
            <a:blip r:embed="rId6"/>
            <a:srcRect/>
            <a:stretch>
              <a:fillRect l="-52611" r="-52611"/>
            </a:stretch>
          </a:blipFill>
          <a:ln>
            <a:noFill/>
          </a:ln>
          <a:extLst/>
        </p:spPr>
        <p:txBody>
          <a:bodyPr anchor="ctr"/>
          <a:lstStyle/>
          <a:p>
            <a:pPr algn="ctr" eaLnBrk="1" fontAlgn="auto" hangingPunct="1">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2053" name="矩形 10"/>
          <p:cNvSpPr>
            <a:spLocks noChangeArrowheads="1"/>
          </p:cNvSpPr>
          <p:nvPr>
            <p:custDataLst>
              <p:tags r:id="rId3"/>
            </p:custDataLst>
          </p:nvPr>
        </p:nvSpPr>
        <p:spPr bwMode="auto">
          <a:xfrm flipH="1">
            <a:off x="0" y="959652"/>
            <a:ext cx="4860000" cy="3292079"/>
          </a:xfrm>
          <a:prstGeom prst="rect">
            <a:avLst/>
          </a:prstGeom>
          <a:solidFill>
            <a:schemeClr val="accent1">
              <a:alpha val="7607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lnSpc>
                <a:spcPct val="90000"/>
              </a:lnSpc>
            </a:pPr>
            <a:r>
              <a:rPr lang="en-US" altLang="zh-CN" sz="4000" dirty="0">
                <a:solidFill>
                  <a:srgbClr val="FFFFFF"/>
                </a:solidFill>
                <a:ea typeface="微软雅黑" pitchFamily="34" charset="-122"/>
                <a:sym typeface="宋体" charset="-122"/>
              </a:rPr>
              <a:t>CHAPTER</a:t>
            </a:r>
          </a:p>
          <a:p>
            <a:pPr algn="ctr" eaLnBrk="1" hangingPunct="1">
              <a:lnSpc>
                <a:spcPct val="90000"/>
              </a:lnSpc>
            </a:pPr>
            <a:r>
              <a:rPr lang="en-US" altLang="zh-CN" sz="16600" dirty="0">
                <a:solidFill>
                  <a:srgbClr val="FFFFFF"/>
                </a:solidFill>
                <a:latin typeface="Impact" pitchFamily="34" charset="0"/>
                <a:ea typeface="微软雅黑" pitchFamily="34" charset="-122"/>
                <a:sym typeface="宋体" charset="-122"/>
              </a:rPr>
              <a:t>05</a:t>
            </a:r>
            <a:endParaRPr lang="zh-CN" altLang="zh-CN" sz="16600" dirty="0">
              <a:solidFill>
                <a:srgbClr val="FFFFFF"/>
              </a:solidFill>
              <a:latin typeface="Impact" pitchFamily="34" charset="0"/>
              <a:ea typeface="微软雅黑" pitchFamily="34" charset="-122"/>
              <a:sym typeface="宋体" charset="-122"/>
            </a:endParaRPr>
          </a:p>
        </p:txBody>
      </p:sp>
      <p:sp>
        <p:nvSpPr>
          <p:cNvPr id="5" name="TextBox 4"/>
          <p:cNvSpPr txBox="1"/>
          <p:nvPr/>
        </p:nvSpPr>
        <p:spPr>
          <a:xfrm>
            <a:off x="5243822" y="1779793"/>
            <a:ext cx="3416320" cy="646331"/>
          </a:xfrm>
          <a:prstGeom prst="rect">
            <a:avLst/>
          </a:prstGeom>
          <a:noFill/>
        </p:spPr>
        <p:txBody>
          <a:bodyPr wrap="none" rtlCol="0">
            <a:spAutoFit/>
          </a:bodyPr>
          <a:lstStyle/>
          <a:p>
            <a:pPr marL="0" lvl="1"/>
            <a:r>
              <a:rPr lang="zh-CN" altLang="en-US" sz="3600" b="1" dirty="0">
                <a:solidFill>
                  <a:schemeClr val="tx1">
                    <a:lumMod val="75000"/>
                    <a:lumOff val="25000"/>
                  </a:schemeClr>
                </a:solidFill>
                <a:latin typeface="微软雅黑"/>
              </a:rPr>
              <a:t>下半年工作计划</a:t>
            </a:r>
          </a:p>
        </p:txBody>
      </p:sp>
      <p:sp>
        <p:nvSpPr>
          <p:cNvPr id="6" name="TextBox 5"/>
          <p:cNvSpPr txBox="1"/>
          <p:nvPr/>
        </p:nvSpPr>
        <p:spPr>
          <a:xfrm>
            <a:off x="5315806" y="2499742"/>
            <a:ext cx="1027882"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ea typeface="微软雅黑"/>
              </a:rPr>
              <a:t>※ </a:t>
            </a:r>
            <a:r>
              <a:rPr lang="zh-CN" altLang="en-US" sz="1200" dirty="0">
                <a:solidFill>
                  <a:schemeClr val="tx1">
                    <a:lumMod val="50000"/>
                    <a:lumOff val="50000"/>
                  </a:schemeClr>
                </a:solidFill>
                <a:latin typeface="微软雅黑"/>
                <a:ea typeface="微软雅黑"/>
              </a:rPr>
              <a:t>标题文字</a:t>
            </a:r>
          </a:p>
        </p:txBody>
      </p:sp>
      <p:sp>
        <p:nvSpPr>
          <p:cNvPr id="7" name="TextBox 6"/>
          <p:cNvSpPr txBox="1"/>
          <p:nvPr/>
        </p:nvSpPr>
        <p:spPr>
          <a:xfrm>
            <a:off x="6372133" y="2499742"/>
            <a:ext cx="985236"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
        <p:nvSpPr>
          <p:cNvPr id="8" name="TextBox 7"/>
          <p:cNvSpPr txBox="1"/>
          <p:nvPr/>
        </p:nvSpPr>
        <p:spPr>
          <a:xfrm>
            <a:off x="5315806" y="2805870"/>
            <a:ext cx="1027882"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
        <p:nvSpPr>
          <p:cNvPr id="9" name="TextBox 8"/>
          <p:cNvSpPr txBox="1"/>
          <p:nvPr/>
        </p:nvSpPr>
        <p:spPr>
          <a:xfrm>
            <a:off x="6372133" y="2805870"/>
            <a:ext cx="985236"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
        <p:nvSpPr>
          <p:cNvPr id="10" name="TextBox 9"/>
          <p:cNvSpPr txBox="1"/>
          <p:nvPr/>
        </p:nvSpPr>
        <p:spPr>
          <a:xfrm>
            <a:off x="7385813" y="2499742"/>
            <a:ext cx="985236"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
        <p:nvSpPr>
          <p:cNvPr id="11" name="TextBox 10"/>
          <p:cNvSpPr txBox="1"/>
          <p:nvPr/>
        </p:nvSpPr>
        <p:spPr>
          <a:xfrm>
            <a:off x="7385813" y="2805870"/>
            <a:ext cx="985236" cy="245726"/>
          </a:xfrm>
          <a:prstGeom prst="rect">
            <a:avLst/>
          </a:prstGeom>
          <a:noFill/>
        </p:spPr>
        <p:txBody>
          <a:bodyPr wrap="square" lIns="60469" tIns="30235" rIns="60469" bIns="30235" rtlCol="0">
            <a:spAutoFit/>
          </a:bodyPr>
          <a:lstStyle/>
          <a:p>
            <a:r>
              <a:rPr lang="en-US" altLang="zh-CN" sz="1200" dirty="0">
                <a:solidFill>
                  <a:schemeClr val="tx1">
                    <a:lumMod val="50000"/>
                    <a:lumOff val="50000"/>
                  </a:schemeClr>
                </a:solidFill>
                <a:latin typeface="微软雅黑"/>
              </a:rPr>
              <a:t>※ </a:t>
            </a:r>
            <a:r>
              <a:rPr lang="zh-CN" altLang="en-US" sz="1200" dirty="0">
                <a:solidFill>
                  <a:schemeClr val="tx1">
                    <a:lumMod val="50000"/>
                    <a:lumOff val="50000"/>
                  </a:schemeClr>
                </a:solidFill>
                <a:latin typeface="微软雅黑"/>
              </a:rPr>
              <a:t>标题文字</a:t>
            </a:r>
          </a:p>
        </p:txBody>
      </p:sp>
    </p:spTree>
    <p:custDataLst>
      <p:tags r:id="rId1"/>
    </p:custDataLst>
    <p:extLst>
      <p:ext uri="{BB962C8B-B14F-4D97-AF65-F5344CB8AC3E}">
        <p14:creationId xmlns:p14="http://schemas.microsoft.com/office/powerpoint/2010/main" val="581735991"/>
      </p:ext>
    </p:extLst>
  </p:cSld>
  <p:clrMapOvr>
    <a:masterClrMapping/>
  </p:clrMapOvr>
  <mc:AlternateContent xmlns:mc="http://schemas.openxmlformats.org/markup-compatibility/2006" xmlns:p14="http://schemas.microsoft.com/office/powerpoint/2010/main">
    <mc:Choice Requires="p14">
      <p:transition spd="slow" p14:dur="1600" advTm="4000">
        <p:blinds dir="vert"/>
      </p:transition>
    </mc:Choice>
    <mc:Fallback xmlns="">
      <p:transition spd="slow" advTm="4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053"/>
                                            </p:tgtEl>
                                            <p:attrNameLst>
                                              <p:attrName>style.visibility</p:attrName>
                                            </p:attrNameLst>
                                          </p:cBhvr>
                                          <p:to>
                                            <p:strVal val="visible"/>
                                          </p:to>
                                        </p:set>
                                        <p:animEffect transition="in" filter="barn(inVertical)">
                                          <p:cBhvr>
                                            <p:cTn id="11" dur="500"/>
                                            <p:tgtEl>
                                              <p:spTgt spid="2053"/>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right)">
                                          <p:cBhvr>
                                            <p:cTn id="16" dur="500"/>
                                            <p:tgtEl>
                                              <p:spTgt spid="5"/>
                                            </p:tgtEl>
                                          </p:cBhvr>
                                        </p:animEffect>
                                      </p:childTnLst>
                                    </p:cTn>
                                  </p:par>
                                </p:childTnLst>
                              </p:cTn>
                            </p:par>
                            <p:par>
                              <p:cTn id="17" fill="hold">
                                <p:stCondLst>
                                  <p:cond delay="1500"/>
                                </p:stCondLst>
                                <p:childTnLst>
                                  <p:par>
                                    <p:cTn id="18" presetID="2" presetClass="entr" presetSubtype="4" fill="hold" grpId="0" nodeType="afterEffect" p14:presetBounceEnd="50000">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14:bounceEnd="50000">
                                          <p:cBhvr additive="base">
                                            <p:cTn id="20"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14:presetBounceEnd="50000">
                                      <p:stCondLst>
                                        <p:cond delay="250"/>
                                      </p:stCondLst>
                                      <p:childTnLst>
                                        <p:set>
                                          <p:cBhvr>
                                            <p:cTn id="23" dur="1" fill="hold">
                                              <p:stCondLst>
                                                <p:cond delay="0"/>
                                              </p:stCondLst>
                                            </p:cTn>
                                            <p:tgtEl>
                                              <p:spTgt spid="7"/>
                                            </p:tgtEl>
                                            <p:attrNameLst>
                                              <p:attrName>style.visibility</p:attrName>
                                            </p:attrNameLst>
                                          </p:cBhvr>
                                          <p:to>
                                            <p:strVal val="visible"/>
                                          </p:to>
                                        </p:set>
                                        <p:anim calcmode="lin" valueType="num" p14:bounceEnd="50000">
                                          <p:cBhvr additive="base">
                                            <p:cTn id="24"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50000">
                                      <p:stCondLst>
                                        <p:cond delay="500"/>
                                      </p:stCondLst>
                                      <p:childTnLst>
                                        <p:set>
                                          <p:cBhvr>
                                            <p:cTn id="27" dur="1" fill="hold">
                                              <p:stCondLst>
                                                <p:cond delay="0"/>
                                              </p:stCondLst>
                                            </p:cTn>
                                            <p:tgtEl>
                                              <p:spTgt spid="10"/>
                                            </p:tgtEl>
                                            <p:attrNameLst>
                                              <p:attrName>style.visibility</p:attrName>
                                            </p:attrNameLst>
                                          </p:cBhvr>
                                          <p:to>
                                            <p:strVal val="visible"/>
                                          </p:to>
                                        </p:set>
                                        <p:anim calcmode="lin" valueType="num" p14:bounceEnd="50000">
                                          <p:cBhvr additive="base">
                                            <p:cTn id="28"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50000">
                                      <p:stCondLst>
                                        <p:cond delay="750"/>
                                      </p:stCondLst>
                                      <p:childTnLst>
                                        <p:set>
                                          <p:cBhvr>
                                            <p:cTn id="31" dur="1" fill="hold">
                                              <p:stCondLst>
                                                <p:cond delay="0"/>
                                              </p:stCondLst>
                                            </p:cTn>
                                            <p:tgtEl>
                                              <p:spTgt spid="8"/>
                                            </p:tgtEl>
                                            <p:attrNameLst>
                                              <p:attrName>style.visibility</p:attrName>
                                            </p:attrNameLst>
                                          </p:cBhvr>
                                          <p:to>
                                            <p:strVal val="visible"/>
                                          </p:to>
                                        </p:set>
                                        <p:anim calcmode="lin" valueType="num" p14:bounceEnd="50000">
                                          <p:cBhvr additive="base">
                                            <p:cTn id="32"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50000">
                                      <p:stCondLst>
                                        <p:cond delay="1000"/>
                                      </p:stCondLst>
                                      <p:childTnLst>
                                        <p:set>
                                          <p:cBhvr>
                                            <p:cTn id="35" dur="1" fill="hold">
                                              <p:stCondLst>
                                                <p:cond delay="0"/>
                                              </p:stCondLst>
                                            </p:cTn>
                                            <p:tgtEl>
                                              <p:spTgt spid="9"/>
                                            </p:tgtEl>
                                            <p:attrNameLst>
                                              <p:attrName>style.visibility</p:attrName>
                                            </p:attrNameLst>
                                          </p:cBhvr>
                                          <p:to>
                                            <p:strVal val="visible"/>
                                          </p:to>
                                        </p:set>
                                        <p:anim calcmode="lin" valueType="num" p14:bounceEnd="50000">
                                          <p:cBhvr additive="base">
                                            <p:cTn id="36"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14:presetBounceEnd="50000">
                                      <p:stCondLst>
                                        <p:cond delay="1250"/>
                                      </p:stCondLst>
                                      <p:childTnLst>
                                        <p:set>
                                          <p:cBhvr>
                                            <p:cTn id="39" dur="1" fill="hold">
                                              <p:stCondLst>
                                                <p:cond delay="0"/>
                                              </p:stCondLst>
                                            </p:cTn>
                                            <p:tgtEl>
                                              <p:spTgt spid="11"/>
                                            </p:tgtEl>
                                            <p:attrNameLst>
                                              <p:attrName>style.visibility</p:attrName>
                                            </p:attrNameLst>
                                          </p:cBhvr>
                                          <p:to>
                                            <p:strVal val="visible"/>
                                          </p:to>
                                        </p:set>
                                        <p:anim calcmode="lin" valueType="num" p14:bounceEnd="50000">
                                          <p:cBhvr additive="base">
                                            <p:cTn id="40"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53" grpId="0" animBg="1"/>
          <p:bldP spid="5" grpId="0"/>
          <p:bldP spid="6" grpId="0"/>
          <p:bldP spid="7" grpId="0"/>
          <p:bldP spid="8" grpId="0"/>
          <p:bldP spid="9" grpId="0"/>
          <p:bldP spid="10"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053"/>
                                            </p:tgtEl>
                                            <p:attrNameLst>
                                              <p:attrName>style.visibility</p:attrName>
                                            </p:attrNameLst>
                                          </p:cBhvr>
                                          <p:to>
                                            <p:strVal val="visible"/>
                                          </p:to>
                                        </p:set>
                                        <p:animEffect transition="in" filter="barn(inVertical)">
                                          <p:cBhvr>
                                            <p:cTn id="11" dur="500"/>
                                            <p:tgtEl>
                                              <p:spTgt spid="2053"/>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right)">
                                          <p:cBhvr>
                                            <p:cTn id="16" dur="500"/>
                                            <p:tgtEl>
                                              <p:spTgt spid="5"/>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5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50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75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10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25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53" grpId="0" animBg="1"/>
          <p:bldP spid="5" grpId="0"/>
          <p:bldP spid="6" grpId="0"/>
          <p:bldP spid="7" grpId="0"/>
          <p:bldP spid="8" grpId="0"/>
          <p:bldP spid="9" grpId="0"/>
          <p:bldP spid="10" grpId="0"/>
          <p:bldP spid="11"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flipH="1" flipV="1">
            <a:off x="5793243" y="4026891"/>
            <a:ext cx="395159" cy="395159"/>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955014" y="4026891"/>
            <a:ext cx="395159" cy="395159"/>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5793243" y="1190286"/>
            <a:ext cx="395159" cy="395159"/>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955014" y="1190286"/>
            <a:ext cx="395159" cy="395159"/>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3227301" y="1466658"/>
            <a:ext cx="2689400" cy="2681244"/>
            <a:chOff x="4002442" y="1341792"/>
            <a:chExt cx="4187117" cy="4174417"/>
          </a:xfrm>
        </p:grpSpPr>
        <p:grpSp>
          <p:nvGrpSpPr>
            <p:cNvPr id="10" name="组合 9"/>
            <p:cNvGrpSpPr/>
            <p:nvPr/>
          </p:nvGrpSpPr>
          <p:grpSpPr>
            <a:xfrm>
              <a:off x="4002442" y="1341792"/>
              <a:ext cx="1990016" cy="1990018"/>
              <a:chOff x="3845536" y="1830658"/>
              <a:chExt cx="1990016" cy="1990018"/>
            </a:xfrm>
          </p:grpSpPr>
          <p:sp>
            <p:nvSpPr>
              <p:cNvPr id="20" name="圆角矩形 19"/>
              <p:cNvSpPr/>
              <p:nvPr/>
            </p:nvSpPr>
            <p:spPr>
              <a:xfrm>
                <a:off x="3845536" y="1830658"/>
                <a:ext cx="1990016" cy="1990018"/>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4AEF7"/>
                  </a:solidFill>
                  <a:latin typeface="微软雅黑" panose="020B0503020204020204" pitchFamily="34" charset="-122"/>
                  <a:ea typeface="微软雅黑" panose="020B0503020204020204" pitchFamily="34" charset="-122"/>
                </a:endParaRPr>
              </a:p>
            </p:txBody>
          </p:sp>
          <p:sp>
            <p:nvSpPr>
              <p:cNvPr id="21" name="圆角矩形 20"/>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4AEF7"/>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199542" y="1341792"/>
              <a:ext cx="1990017" cy="1990017"/>
              <a:chOff x="3845536" y="1830658"/>
              <a:chExt cx="1990017" cy="1990017"/>
            </a:xfrm>
          </p:grpSpPr>
          <p:sp>
            <p:nvSpPr>
              <p:cNvPr id="18" name="圆角矩形 17"/>
              <p:cNvSpPr/>
              <p:nvPr/>
            </p:nvSpPr>
            <p:spPr>
              <a:xfrm>
                <a:off x="3845536" y="1830658"/>
                <a:ext cx="1990017" cy="1990017"/>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4AEF7"/>
                  </a:solidFill>
                  <a:latin typeface="微软雅黑" panose="020B0503020204020204" pitchFamily="34" charset="-122"/>
                  <a:ea typeface="微软雅黑" panose="020B0503020204020204" pitchFamily="34" charset="-122"/>
                </a:endParaRPr>
              </a:p>
            </p:txBody>
          </p:sp>
          <p:sp>
            <p:nvSpPr>
              <p:cNvPr id="19" name="圆角矩形 18"/>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4AEF7"/>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4002442" y="3526192"/>
              <a:ext cx="1990017" cy="1990017"/>
              <a:chOff x="3845536" y="1830658"/>
              <a:chExt cx="1990017" cy="1990017"/>
            </a:xfrm>
          </p:grpSpPr>
          <p:sp>
            <p:nvSpPr>
              <p:cNvPr id="16" name="圆角矩形 15"/>
              <p:cNvSpPr/>
              <p:nvPr/>
            </p:nvSpPr>
            <p:spPr>
              <a:xfrm>
                <a:off x="3845536" y="1830658"/>
                <a:ext cx="1990017" cy="1990017"/>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4AEF7"/>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4AEF7"/>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199542" y="3526192"/>
              <a:ext cx="1990017" cy="1990017"/>
              <a:chOff x="3845536" y="1830658"/>
              <a:chExt cx="1990017" cy="1990017"/>
            </a:xfrm>
          </p:grpSpPr>
          <p:sp>
            <p:nvSpPr>
              <p:cNvPr id="14" name="圆角矩形 13"/>
              <p:cNvSpPr/>
              <p:nvPr/>
            </p:nvSpPr>
            <p:spPr>
              <a:xfrm>
                <a:off x="3845536" y="1830658"/>
                <a:ext cx="1990017" cy="1990017"/>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4AEF7"/>
                  </a:solidFill>
                  <a:latin typeface="微软雅黑" panose="020B0503020204020204" pitchFamily="34" charset="-122"/>
                  <a:ea typeface="微软雅黑" panose="020B0503020204020204" pitchFamily="34" charset="-122"/>
                </a:endParaRPr>
              </a:p>
            </p:txBody>
          </p:sp>
          <p:sp>
            <p:nvSpPr>
              <p:cNvPr id="15" name="圆角矩形 14"/>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4AEF7"/>
                  </a:solidFill>
                  <a:latin typeface="微软雅黑" panose="020B0503020204020204" pitchFamily="34" charset="-122"/>
                  <a:ea typeface="微软雅黑" panose="020B0503020204020204" pitchFamily="34" charset="-122"/>
                </a:endParaRPr>
              </a:p>
            </p:txBody>
          </p:sp>
        </p:grpSp>
      </p:grpSp>
      <p:sp>
        <p:nvSpPr>
          <p:cNvPr id="22" name="圆角矩形 23"/>
          <p:cNvSpPr/>
          <p:nvPr/>
        </p:nvSpPr>
        <p:spPr>
          <a:xfrm>
            <a:off x="2752293" y="987576"/>
            <a:ext cx="258040" cy="25804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4AEF7"/>
              </a:solidFill>
              <a:latin typeface="微软雅黑" panose="020B0503020204020204" pitchFamily="34" charset="-122"/>
              <a:ea typeface="微软雅黑" panose="020B0503020204020204" pitchFamily="34" charset="-122"/>
            </a:endParaRPr>
          </a:p>
        </p:txBody>
      </p:sp>
      <p:sp>
        <p:nvSpPr>
          <p:cNvPr id="23" name="圆角矩形 23"/>
          <p:cNvSpPr/>
          <p:nvPr/>
        </p:nvSpPr>
        <p:spPr>
          <a:xfrm>
            <a:off x="6133668" y="987576"/>
            <a:ext cx="258040" cy="2580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4AEF7"/>
              </a:solidFill>
              <a:latin typeface="微软雅黑" panose="020B0503020204020204" pitchFamily="34" charset="-122"/>
              <a:ea typeface="微软雅黑" panose="020B0503020204020204" pitchFamily="34" charset="-122"/>
            </a:endParaRPr>
          </a:p>
        </p:txBody>
      </p:sp>
      <p:sp>
        <p:nvSpPr>
          <p:cNvPr id="24" name="圆角矩形 23"/>
          <p:cNvSpPr/>
          <p:nvPr/>
        </p:nvSpPr>
        <p:spPr>
          <a:xfrm>
            <a:off x="2752293" y="4368951"/>
            <a:ext cx="258040" cy="25804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4AEF7"/>
              </a:solidFill>
              <a:latin typeface="微软雅黑" panose="020B0503020204020204" pitchFamily="34" charset="-122"/>
              <a:ea typeface="微软雅黑" panose="020B0503020204020204" pitchFamily="34" charset="-122"/>
            </a:endParaRPr>
          </a:p>
        </p:txBody>
      </p:sp>
      <p:sp>
        <p:nvSpPr>
          <p:cNvPr id="25" name="圆角矩形 23"/>
          <p:cNvSpPr/>
          <p:nvPr/>
        </p:nvSpPr>
        <p:spPr>
          <a:xfrm>
            <a:off x="6133668" y="4368951"/>
            <a:ext cx="258040" cy="25804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84AEF7"/>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3694789" y="1980015"/>
            <a:ext cx="363772" cy="301991"/>
            <a:chOff x="3132963" y="3140191"/>
            <a:chExt cx="645573" cy="535933"/>
          </a:xfrm>
          <a:solidFill>
            <a:schemeClr val="accent2"/>
          </a:solidFill>
        </p:grpSpPr>
        <p:sp>
          <p:nvSpPr>
            <p:cNvPr id="3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3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4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4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4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4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5113751" y="1954911"/>
            <a:ext cx="345269" cy="352188"/>
            <a:chOff x="5700126" y="3099646"/>
            <a:chExt cx="612739" cy="625016"/>
          </a:xfrm>
          <a:solidFill>
            <a:schemeClr val="accent1"/>
          </a:solidFill>
        </p:grpSpPr>
        <p:sp>
          <p:nvSpPr>
            <p:cNvPr id="45" name="Freeform 268"/>
            <p:cNvSpPr>
              <a:spLocks/>
            </p:cNvSpPr>
            <p:nvPr/>
          </p:nvSpPr>
          <p:spPr bwMode="auto">
            <a:xfrm>
              <a:off x="6173813" y="3099646"/>
              <a:ext cx="81089" cy="89084"/>
            </a:xfrm>
            <a:custGeom>
              <a:avLst/>
              <a:gdLst>
                <a:gd name="T0" fmla="*/ 17 w 120"/>
                <a:gd name="T1" fmla="*/ 87 h 132"/>
                <a:gd name="T2" fmla="*/ 61 w 120"/>
                <a:gd name="T3" fmla="*/ 132 h 132"/>
                <a:gd name="T4" fmla="*/ 104 w 120"/>
                <a:gd name="T5" fmla="*/ 87 h 132"/>
                <a:gd name="T6" fmla="*/ 118 w 120"/>
                <a:gd name="T7" fmla="*/ 72 h 132"/>
                <a:gd name="T8" fmla="*/ 111 w 120"/>
                <a:gd name="T9" fmla="*/ 51 h 132"/>
                <a:gd name="T10" fmla="*/ 60 w 120"/>
                <a:gd name="T11" fmla="*/ 0 h 132"/>
                <a:gd name="T12" fmla="*/ 10 w 120"/>
                <a:gd name="T13" fmla="*/ 51 h 132"/>
                <a:gd name="T14" fmla="*/ 3 w 120"/>
                <a:gd name="T15" fmla="*/ 72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1" y="132"/>
                  </a:cubicBezTo>
                  <a:cubicBezTo>
                    <a:pt x="80" y="132"/>
                    <a:pt x="96" y="110"/>
                    <a:pt x="104" y="87"/>
                  </a:cubicBezTo>
                  <a:cubicBezTo>
                    <a:pt x="110" y="86"/>
                    <a:pt x="115" y="81"/>
                    <a:pt x="118" y="72"/>
                  </a:cubicBezTo>
                  <a:cubicBezTo>
                    <a:pt x="120" y="63"/>
                    <a:pt x="117" y="53"/>
                    <a:pt x="111" y="51"/>
                  </a:cubicBezTo>
                  <a:cubicBezTo>
                    <a:pt x="109" y="22"/>
                    <a:pt x="87" y="0"/>
                    <a:pt x="60" y="0"/>
                  </a:cubicBezTo>
                  <a:cubicBezTo>
                    <a:pt x="33" y="0"/>
                    <a:pt x="12" y="22"/>
                    <a:pt x="10" y="51"/>
                  </a:cubicBezTo>
                  <a:cubicBezTo>
                    <a:pt x="3" y="53"/>
                    <a:pt x="0" y="63"/>
                    <a:pt x="3" y="72"/>
                  </a:cubicBezTo>
                  <a:cubicBezTo>
                    <a:pt x="5" y="81"/>
                    <a:pt x="11" y="87"/>
                    <a:pt x="17"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46" name="Freeform 269"/>
            <p:cNvSpPr>
              <a:spLocks/>
            </p:cNvSpPr>
            <p:nvPr/>
          </p:nvSpPr>
          <p:spPr bwMode="auto">
            <a:xfrm>
              <a:off x="6150115" y="3184733"/>
              <a:ext cx="128201" cy="479683"/>
            </a:xfrm>
            <a:custGeom>
              <a:avLst/>
              <a:gdLst>
                <a:gd name="T0" fmla="*/ 41 w 190"/>
                <a:gd name="T1" fmla="*/ 156 h 711"/>
                <a:gd name="T2" fmla="*/ 41 w 190"/>
                <a:gd name="T3" fmla="*/ 711 h 711"/>
                <a:gd name="T4" fmla="*/ 150 w 190"/>
                <a:gd name="T5" fmla="*/ 711 h 711"/>
                <a:gd name="T6" fmla="*/ 150 w 190"/>
                <a:gd name="T7" fmla="*/ 156 h 711"/>
                <a:gd name="T8" fmla="*/ 189 w 190"/>
                <a:gd name="T9" fmla="*/ 144 h 711"/>
                <a:gd name="T10" fmla="*/ 190 w 190"/>
                <a:gd name="T11" fmla="*/ 144 h 711"/>
                <a:gd name="T12" fmla="*/ 189 w 190"/>
                <a:gd name="T13" fmla="*/ 45 h 711"/>
                <a:gd name="T14" fmla="*/ 147 w 190"/>
                <a:gd name="T15" fmla="*/ 0 h 711"/>
                <a:gd name="T16" fmla="*/ 106 w 190"/>
                <a:gd name="T17" fmla="*/ 68 h 711"/>
                <a:gd name="T18" fmla="*/ 101 w 190"/>
                <a:gd name="T19" fmla="*/ 37 h 711"/>
                <a:gd name="T20" fmla="*/ 107 w 190"/>
                <a:gd name="T21" fmla="*/ 27 h 711"/>
                <a:gd name="T22" fmla="*/ 95 w 190"/>
                <a:gd name="T23" fmla="*/ 16 h 711"/>
                <a:gd name="T24" fmla="*/ 83 w 190"/>
                <a:gd name="T25" fmla="*/ 27 h 711"/>
                <a:gd name="T26" fmla="*/ 89 w 190"/>
                <a:gd name="T27" fmla="*/ 37 h 711"/>
                <a:gd name="T28" fmla="*/ 84 w 190"/>
                <a:gd name="T29" fmla="*/ 68 h 711"/>
                <a:gd name="T30" fmla="*/ 44 w 190"/>
                <a:gd name="T31" fmla="*/ 0 h 711"/>
                <a:gd name="T32" fmla="*/ 1 w 190"/>
                <a:gd name="T33" fmla="*/ 45 h 711"/>
                <a:gd name="T34" fmla="*/ 0 w 190"/>
                <a:gd name="T35" fmla="*/ 45 h 711"/>
                <a:gd name="T36" fmla="*/ 0 w 190"/>
                <a:gd name="T37" fmla="*/ 144 h 711"/>
                <a:gd name="T38" fmla="*/ 1 w 190"/>
                <a:gd name="T39" fmla="*/ 144 h 711"/>
                <a:gd name="T40" fmla="*/ 41 w 190"/>
                <a:gd name="T41" fmla="*/ 156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0" h="711">
                  <a:moveTo>
                    <a:pt x="41" y="156"/>
                  </a:moveTo>
                  <a:cubicBezTo>
                    <a:pt x="41" y="711"/>
                    <a:pt x="41" y="711"/>
                    <a:pt x="41" y="711"/>
                  </a:cubicBezTo>
                  <a:cubicBezTo>
                    <a:pt x="150" y="711"/>
                    <a:pt x="150" y="711"/>
                    <a:pt x="150" y="711"/>
                  </a:cubicBezTo>
                  <a:cubicBezTo>
                    <a:pt x="150" y="156"/>
                    <a:pt x="150" y="156"/>
                    <a:pt x="150" y="156"/>
                  </a:cubicBezTo>
                  <a:cubicBezTo>
                    <a:pt x="172" y="153"/>
                    <a:pt x="187" y="149"/>
                    <a:pt x="189" y="144"/>
                  </a:cubicBezTo>
                  <a:cubicBezTo>
                    <a:pt x="190" y="144"/>
                    <a:pt x="190" y="144"/>
                    <a:pt x="190" y="144"/>
                  </a:cubicBezTo>
                  <a:cubicBezTo>
                    <a:pt x="189" y="45"/>
                    <a:pt x="189" y="45"/>
                    <a:pt x="189" y="45"/>
                  </a:cubicBezTo>
                  <a:cubicBezTo>
                    <a:pt x="186" y="26"/>
                    <a:pt x="170" y="10"/>
                    <a:pt x="147" y="0"/>
                  </a:cubicBezTo>
                  <a:cubicBezTo>
                    <a:pt x="106" y="68"/>
                    <a:pt x="106" y="68"/>
                    <a:pt x="106" y="68"/>
                  </a:cubicBezTo>
                  <a:cubicBezTo>
                    <a:pt x="101" y="37"/>
                    <a:pt x="101" y="37"/>
                    <a:pt x="101" y="37"/>
                  </a:cubicBezTo>
                  <a:cubicBezTo>
                    <a:pt x="104" y="35"/>
                    <a:pt x="107" y="32"/>
                    <a:pt x="107" y="27"/>
                  </a:cubicBezTo>
                  <a:cubicBezTo>
                    <a:pt x="107" y="21"/>
                    <a:pt x="101" y="16"/>
                    <a:pt x="95" y="16"/>
                  </a:cubicBezTo>
                  <a:cubicBezTo>
                    <a:pt x="89" y="16"/>
                    <a:pt x="83" y="21"/>
                    <a:pt x="83" y="27"/>
                  </a:cubicBezTo>
                  <a:cubicBezTo>
                    <a:pt x="83" y="32"/>
                    <a:pt x="86" y="35"/>
                    <a:pt x="89" y="37"/>
                  </a:cubicBezTo>
                  <a:cubicBezTo>
                    <a:pt x="84" y="68"/>
                    <a:pt x="84" y="68"/>
                    <a:pt x="84" y="68"/>
                  </a:cubicBezTo>
                  <a:cubicBezTo>
                    <a:pt x="44" y="0"/>
                    <a:pt x="44" y="0"/>
                    <a:pt x="44" y="0"/>
                  </a:cubicBezTo>
                  <a:cubicBezTo>
                    <a:pt x="21" y="10"/>
                    <a:pt x="5" y="26"/>
                    <a:pt x="1" y="45"/>
                  </a:cubicBezTo>
                  <a:cubicBezTo>
                    <a:pt x="0" y="45"/>
                    <a:pt x="0" y="45"/>
                    <a:pt x="0" y="45"/>
                  </a:cubicBezTo>
                  <a:cubicBezTo>
                    <a:pt x="0" y="144"/>
                    <a:pt x="0" y="144"/>
                    <a:pt x="0" y="144"/>
                  </a:cubicBezTo>
                  <a:cubicBezTo>
                    <a:pt x="1" y="144"/>
                    <a:pt x="1" y="144"/>
                    <a:pt x="1" y="144"/>
                  </a:cubicBezTo>
                  <a:cubicBezTo>
                    <a:pt x="4" y="149"/>
                    <a:pt x="19" y="153"/>
                    <a:pt x="41"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47" name="Freeform 270"/>
            <p:cNvSpPr>
              <a:spLocks/>
            </p:cNvSpPr>
            <p:nvPr/>
          </p:nvSpPr>
          <p:spPr bwMode="auto">
            <a:xfrm>
              <a:off x="6051037" y="3188159"/>
              <a:ext cx="80804" cy="89084"/>
            </a:xfrm>
            <a:custGeom>
              <a:avLst/>
              <a:gdLst>
                <a:gd name="T0" fmla="*/ 16 w 120"/>
                <a:gd name="T1" fmla="*/ 87 h 132"/>
                <a:gd name="T2" fmla="*/ 61 w 120"/>
                <a:gd name="T3" fmla="*/ 132 h 132"/>
                <a:gd name="T4" fmla="*/ 104 w 120"/>
                <a:gd name="T5" fmla="*/ 87 h 132"/>
                <a:gd name="T6" fmla="*/ 117 w 120"/>
                <a:gd name="T7" fmla="*/ 73 h 132"/>
                <a:gd name="T8" fmla="*/ 110 w 120"/>
                <a:gd name="T9" fmla="*/ 51 h 132"/>
                <a:gd name="T10" fmla="*/ 60 w 120"/>
                <a:gd name="T11" fmla="*/ 0 h 132"/>
                <a:gd name="T12" fmla="*/ 10 w 120"/>
                <a:gd name="T13" fmla="*/ 51 h 132"/>
                <a:gd name="T14" fmla="*/ 3 w 120"/>
                <a:gd name="T15" fmla="*/ 73 h 132"/>
                <a:gd name="T16" fmla="*/ 16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6" y="87"/>
                  </a:moveTo>
                  <a:cubicBezTo>
                    <a:pt x="26" y="110"/>
                    <a:pt x="42" y="132"/>
                    <a:pt x="61" y="132"/>
                  </a:cubicBezTo>
                  <a:cubicBezTo>
                    <a:pt x="80" y="132"/>
                    <a:pt x="96" y="110"/>
                    <a:pt x="104" y="87"/>
                  </a:cubicBezTo>
                  <a:cubicBezTo>
                    <a:pt x="110" y="87"/>
                    <a:pt x="115" y="81"/>
                    <a:pt x="117" y="73"/>
                  </a:cubicBezTo>
                  <a:cubicBezTo>
                    <a:pt x="120" y="63"/>
                    <a:pt x="117" y="53"/>
                    <a:pt x="110" y="51"/>
                  </a:cubicBezTo>
                  <a:cubicBezTo>
                    <a:pt x="109" y="23"/>
                    <a:pt x="87" y="0"/>
                    <a:pt x="60" y="0"/>
                  </a:cubicBezTo>
                  <a:cubicBezTo>
                    <a:pt x="33" y="0"/>
                    <a:pt x="11" y="23"/>
                    <a:pt x="10" y="51"/>
                  </a:cubicBezTo>
                  <a:cubicBezTo>
                    <a:pt x="3" y="53"/>
                    <a:pt x="0" y="63"/>
                    <a:pt x="3" y="73"/>
                  </a:cubicBezTo>
                  <a:cubicBezTo>
                    <a:pt x="5" y="81"/>
                    <a:pt x="11" y="87"/>
                    <a:pt x="1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48" name="Freeform 271"/>
            <p:cNvSpPr>
              <a:spLocks/>
            </p:cNvSpPr>
            <p:nvPr/>
          </p:nvSpPr>
          <p:spPr bwMode="auto">
            <a:xfrm>
              <a:off x="6027338" y="3273246"/>
              <a:ext cx="128201" cy="391170"/>
            </a:xfrm>
            <a:custGeom>
              <a:avLst/>
              <a:gdLst>
                <a:gd name="T0" fmla="*/ 49 w 190"/>
                <a:gd name="T1" fmla="*/ 157 h 580"/>
                <a:gd name="T2" fmla="*/ 39 w 190"/>
                <a:gd name="T3" fmla="*/ 157 h 580"/>
                <a:gd name="T4" fmla="*/ 39 w 190"/>
                <a:gd name="T5" fmla="*/ 580 h 580"/>
                <a:gd name="T6" fmla="*/ 148 w 190"/>
                <a:gd name="T7" fmla="*/ 580 h 580"/>
                <a:gd name="T8" fmla="*/ 148 w 190"/>
                <a:gd name="T9" fmla="*/ 157 h 580"/>
                <a:gd name="T10" fmla="*/ 141 w 190"/>
                <a:gd name="T11" fmla="*/ 157 h 580"/>
                <a:gd name="T12" fmla="*/ 189 w 190"/>
                <a:gd name="T13" fmla="*/ 145 h 580"/>
                <a:gd name="T14" fmla="*/ 190 w 190"/>
                <a:gd name="T15" fmla="*/ 145 h 580"/>
                <a:gd name="T16" fmla="*/ 189 w 190"/>
                <a:gd name="T17" fmla="*/ 45 h 580"/>
                <a:gd name="T18" fmla="*/ 146 w 190"/>
                <a:gd name="T19" fmla="*/ 0 h 580"/>
                <a:gd name="T20" fmla="*/ 106 w 190"/>
                <a:gd name="T21" fmla="*/ 68 h 580"/>
                <a:gd name="T22" fmla="*/ 101 w 190"/>
                <a:gd name="T23" fmla="*/ 38 h 580"/>
                <a:gd name="T24" fmla="*/ 106 w 190"/>
                <a:gd name="T25" fmla="*/ 28 h 580"/>
                <a:gd name="T26" fmla="*/ 95 w 190"/>
                <a:gd name="T27" fmla="*/ 16 h 580"/>
                <a:gd name="T28" fmla="*/ 83 w 190"/>
                <a:gd name="T29" fmla="*/ 28 h 580"/>
                <a:gd name="T30" fmla="*/ 89 w 190"/>
                <a:gd name="T31" fmla="*/ 38 h 580"/>
                <a:gd name="T32" fmla="*/ 84 w 190"/>
                <a:gd name="T33" fmla="*/ 68 h 580"/>
                <a:gd name="T34" fmla="*/ 43 w 190"/>
                <a:gd name="T35" fmla="*/ 0 h 580"/>
                <a:gd name="T36" fmla="*/ 1 w 190"/>
                <a:gd name="T37" fmla="*/ 45 h 580"/>
                <a:gd name="T38" fmla="*/ 0 w 190"/>
                <a:gd name="T39" fmla="*/ 45 h 580"/>
                <a:gd name="T40" fmla="*/ 0 w 190"/>
                <a:gd name="T41" fmla="*/ 145 h 580"/>
                <a:gd name="T42" fmla="*/ 1 w 190"/>
                <a:gd name="T43" fmla="*/ 145 h 580"/>
                <a:gd name="T44" fmla="*/ 49 w 190"/>
                <a:gd name="T45" fmla="*/ 15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0" h="580">
                  <a:moveTo>
                    <a:pt x="49" y="157"/>
                  </a:moveTo>
                  <a:cubicBezTo>
                    <a:pt x="39" y="157"/>
                    <a:pt x="39" y="157"/>
                    <a:pt x="39" y="157"/>
                  </a:cubicBezTo>
                  <a:cubicBezTo>
                    <a:pt x="39" y="580"/>
                    <a:pt x="39" y="580"/>
                    <a:pt x="39" y="580"/>
                  </a:cubicBezTo>
                  <a:cubicBezTo>
                    <a:pt x="148" y="580"/>
                    <a:pt x="148" y="580"/>
                    <a:pt x="148" y="580"/>
                  </a:cubicBezTo>
                  <a:cubicBezTo>
                    <a:pt x="148" y="157"/>
                    <a:pt x="148" y="157"/>
                    <a:pt x="148" y="157"/>
                  </a:cubicBezTo>
                  <a:cubicBezTo>
                    <a:pt x="141" y="157"/>
                    <a:pt x="141" y="157"/>
                    <a:pt x="141" y="157"/>
                  </a:cubicBezTo>
                  <a:cubicBezTo>
                    <a:pt x="168" y="155"/>
                    <a:pt x="186" y="150"/>
                    <a:pt x="189" y="145"/>
                  </a:cubicBezTo>
                  <a:cubicBezTo>
                    <a:pt x="190" y="145"/>
                    <a:pt x="190" y="145"/>
                    <a:pt x="190" y="145"/>
                  </a:cubicBezTo>
                  <a:cubicBezTo>
                    <a:pt x="189" y="45"/>
                    <a:pt x="189" y="45"/>
                    <a:pt x="189" y="45"/>
                  </a:cubicBezTo>
                  <a:cubicBezTo>
                    <a:pt x="185" y="26"/>
                    <a:pt x="169" y="10"/>
                    <a:pt x="146" y="0"/>
                  </a:cubicBezTo>
                  <a:cubicBezTo>
                    <a:pt x="106" y="68"/>
                    <a:pt x="106" y="68"/>
                    <a:pt x="106" y="68"/>
                  </a:cubicBezTo>
                  <a:cubicBezTo>
                    <a:pt x="101" y="38"/>
                    <a:pt x="101" y="38"/>
                    <a:pt x="101" y="38"/>
                  </a:cubicBezTo>
                  <a:cubicBezTo>
                    <a:pt x="104" y="36"/>
                    <a:pt x="106" y="32"/>
                    <a:pt x="106" y="28"/>
                  </a:cubicBezTo>
                  <a:cubicBezTo>
                    <a:pt x="106" y="21"/>
                    <a:pt x="101" y="16"/>
                    <a:pt x="95" y="16"/>
                  </a:cubicBezTo>
                  <a:cubicBezTo>
                    <a:pt x="88" y="16"/>
                    <a:pt x="83" y="21"/>
                    <a:pt x="83" y="28"/>
                  </a:cubicBezTo>
                  <a:cubicBezTo>
                    <a:pt x="83" y="32"/>
                    <a:pt x="85" y="36"/>
                    <a:pt x="89" y="38"/>
                  </a:cubicBezTo>
                  <a:cubicBezTo>
                    <a:pt x="84" y="68"/>
                    <a:pt x="84" y="68"/>
                    <a:pt x="84" y="68"/>
                  </a:cubicBezTo>
                  <a:cubicBezTo>
                    <a:pt x="43" y="0"/>
                    <a:pt x="43" y="0"/>
                    <a:pt x="43" y="0"/>
                  </a:cubicBezTo>
                  <a:cubicBezTo>
                    <a:pt x="20" y="10"/>
                    <a:pt x="4" y="26"/>
                    <a:pt x="1" y="45"/>
                  </a:cubicBezTo>
                  <a:cubicBezTo>
                    <a:pt x="0" y="45"/>
                    <a:pt x="0" y="45"/>
                    <a:pt x="0" y="45"/>
                  </a:cubicBezTo>
                  <a:cubicBezTo>
                    <a:pt x="0" y="145"/>
                    <a:pt x="0" y="145"/>
                    <a:pt x="0" y="145"/>
                  </a:cubicBezTo>
                  <a:cubicBezTo>
                    <a:pt x="1" y="145"/>
                    <a:pt x="1" y="145"/>
                    <a:pt x="1" y="145"/>
                  </a:cubicBezTo>
                  <a:cubicBezTo>
                    <a:pt x="4" y="150"/>
                    <a:pt x="22" y="155"/>
                    <a:pt x="49"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49" name="Freeform 272"/>
            <p:cNvSpPr>
              <a:spLocks/>
            </p:cNvSpPr>
            <p:nvPr/>
          </p:nvSpPr>
          <p:spPr bwMode="auto">
            <a:xfrm>
              <a:off x="5913414" y="3249548"/>
              <a:ext cx="80804" cy="89084"/>
            </a:xfrm>
            <a:custGeom>
              <a:avLst/>
              <a:gdLst>
                <a:gd name="T0" fmla="*/ 17 w 120"/>
                <a:gd name="T1" fmla="*/ 87 h 132"/>
                <a:gd name="T2" fmla="*/ 62 w 120"/>
                <a:gd name="T3" fmla="*/ 132 h 132"/>
                <a:gd name="T4" fmla="*/ 105 w 120"/>
                <a:gd name="T5" fmla="*/ 87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2" y="132"/>
                  </a:cubicBezTo>
                  <a:cubicBezTo>
                    <a:pt x="80" y="132"/>
                    <a:pt x="96" y="110"/>
                    <a:pt x="105" y="87"/>
                  </a:cubicBezTo>
                  <a:cubicBezTo>
                    <a:pt x="110" y="87"/>
                    <a:pt x="116" y="81"/>
                    <a:pt x="118" y="73"/>
                  </a:cubicBezTo>
                  <a:cubicBezTo>
                    <a:pt x="120" y="63"/>
                    <a:pt x="117" y="53"/>
                    <a:pt x="111" y="51"/>
                  </a:cubicBezTo>
                  <a:cubicBezTo>
                    <a:pt x="109" y="23"/>
                    <a:pt x="87" y="0"/>
                    <a:pt x="60" y="0"/>
                  </a:cubicBezTo>
                  <a:cubicBezTo>
                    <a:pt x="34" y="0"/>
                    <a:pt x="12" y="23"/>
                    <a:pt x="10" y="51"/>
                  </a:cubicBezTo>
                  <a:cubicBezTo>
                    <a:pt x="4" y="53"/>
                    <a:pt x="0" y="63"/>
                    <a:pt x="3" y="73"/>
                  </a:cubicBezTo>
                  <a:cubicBezTo>
                    <a:pt x="5" y="81"/>
                    <a:pt x="11" y="87"/>
                    <a:pt x="17"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50" name="Freeform 273"/>
            <p:cNvSpPr>
              <a:spLocks/>
            </p:cNvSpPr>
            <p:nvPr/>
          </p:nvSpPr>
          <p:spPr bwMode="auto">
            <a:xfrm>
              <a:off x="5890572" y="3334634"/>
              <a:ext cx="127345" cy="329782"/>
            </a:xfrm>
            <a:custGeom>
              <a:avLst/>
              <a:gdLst>
                <a:gd name="T0" fmla="*/ 46 w 189"/>
                <a:gd name="T1" fmla="*/ 157 h 489"/>
                <a:gd name="T2" fmla="*/ 46 w 189"/>
                <a:gd name="T3" fmla="*/ 489 h 489"/>
                <a:gd name="T4" fmla="*/ 154 w 189"/>
                <a:gd name="T5" fmla="*/ 489 h 489"/>
                <a:gd name="T6" fmla="*/ 154 w 189"/>
                <a:gd name="T7" fmla="*/ 156 h 489"/>
                <a:gd name="T8" fmla="*/ 189 w 189"/>
                <a:gd name="T9" fmla="*/ 145 h 489"/>
                <a:gd name="T10" fmla="*/ 189 w 189"/>
                <a:gd name="T11" fmla="*/ 145 h 489"/>
                <a:gd name="T12" fmla="*/ 188 w 189"/>
                <a:gd name="T13" fmla="*/ 45 h 489"/>
                <a:gd name="T14" fmla="*/ 146 w 189"/>
                <a:gd name="T15" fmla="*/ 0 h 489"/>
                <a:gd name="T16" fmla="*/ 105 w 189"/>
                <a:gd name="T17" fmla="*/ 68 h 489"/>
                <a:gd name="T18" fmla="*/ 100 w 189"/>
                <a:gd name="T19" fmla="*/ 38 h 489"/>
                <a:gd name="T20" fmla="*/ 106 w 189"/>
                <a:gd name="T21" fmla="*/ 28 h 489"/>
                <a:gd name="T22" fmla="*/ 94 w 189"/>
                <a:gd name="T23" fmla="*/ 16 h 489"/>
                <a:gd name="T24" fmla="*/ 82 w 189"/>
                <a:gd name="T25" fmla="*/ 28 h 489"/>
                <a:gd name="T26" fmla="*/ 88 w 189"/>
                <a:gd name="T27" fmla="*/ 38 h 489"/>
                <a:gd name="T28" fmla="*/ 83 w 189"/>
                <a:gd name="T29" fmla="*/ 68 h 489"/>
                <a:gd name="T30" fmla="*/ 43 w 189"/>
                <a:gd name="T31" fmla="*/ 0 h 489"/>
                <a:gd name="T32" fmla="*/ 0 w 189"/>
                <a:gd name="T33" fmla="*/ 45 h 489"/>
                <a:gd name="T34" fmla="*/ 0 w 189"/>
                <a:gd name="T35" fmla="*/ 45 h 489"/>
                <a:gd name="T36" fmla="*/ 0 w 189"/>
                <a:gd name="T37" fmla="*/ 145 h 489"/>
                <a:gd name="T38" fmla="*/ 0 w 189"/>
                <a:gd name="T39" fmla="*/ 145 h 489"/>
                <a:gd name="T40" fmla="*/ 46 w 189"/>
                <a:gd name="T41" fmla="*/ 157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9" h="489">
                  <a:moveTo>
                    <a:pt x="46" y="157"/>
                  </a:moveTo>
                  <a:cubicBezTo>
                    <a:pt x="46" y="489"/>
                    <a:pt x="46" y="489"/>
                    <a:pt x="46" y="489"/>
                  </a:cubicBezTo>
                  <a:cubicBezTo>
                    <a:pt x="154" y="489"/>
                    <a:pt x="154" y="489"/>
                    <a:pt x="154" y="489"/>
                  </a:cubicBezTo>
                  <a:cubicBezTo>
                    <a:pt x="154" y="156"/>
                    <a:pt x="154" y="156"/>
                    <a:pt x="154" y="156"/>
                  </a:cubicBezTo>
                  <a:cubicBezTo>
                    <a:pt x="173" y="153"/>
                    <a:pt x="186" y="149"/>
                    <a:pt x="189" y="145"/>
                  </a:cubicBezTo>
                  <a:cubicBezTo>
                    <a:pt x="189" y="145"/>
                    <a:pt x="189" y="145"/>
                    <a:pt x="189" y="145"/>
                  </a:cubicBezTo>
                  <a:cubicBezTo>
                    <a:pt x="188" y="45"/>
                    <a:pt x="188" y="45"/>
                    <a:pt x="188" y="45"/>
                  </a:cubicBezTo>
                  <a:cubicBezTo>
                    <a:pt x="185" y="26"/>
                    <a:pt x="169" y="10"/>
                    <a:pt x="146" y="0"/>
                  </a:cubicBezTo>
                  <a:cubicBezTo>
                    <a:pt x="105" y="68"/>
                    <a:pt x="105" y="68"/>
                    <a:pt x="105" y="68"/>
                  </a:cubicBezTo>
                  <a:cubicBezTo>
                    <a:pt x="100" y="38"/>
                    <a:pt x="100" y="38"/>
                    <a:pt x="100" y="38"/>
                  </a:cubicBezTo>
                  <a:cubicBezTo>
                    <a:pt x="104" y="36"/>
                    <a:pt x="106" y="32"/>
                    <a:pt x="106" y="28"/>
                  </a:cubicBezTo>
                  <a:cubicBezTo>
                    <a:pt x="106" y="21"/>
                    <a:pt x="101" y="16"/>
                    <a:pt x="94" y="16"/>
                  </a:cubicBezTo>
                  <a:cubicBezTo>
                    <a:pt x="88" y="16"/>
                    <a:pt x="82" y="21"/>
                    <a:pt x="82" y="28"/>
                  </a:cubicBezTo>
                  <a:cubicBezTo>
                    <a:pt x="82" y="32"/>
                    <a:pt x="85" y="36"/>
                    <a:pt x="88" y="38"/>
                  </a:cubicBezTo>
                  <a:cubicBezTo>
                    <a:pt x="83" y="68"/>
                    <a:pt x="83" y="68"/>
                    <a:pt x="83" y="68"/>
                  </a:cubicBezTo>
                  <a:cubicBezTo>
                    <a:pt x="43" y="0"/>
                    <a:pt x="43" y="0"/>
                    <a:pt x="43" y="0"/>
                  </a:cubicBezTo>
                  <a:cubicBezTo>
                    <a:pt x="20" y="10"/>
                    <a:pt x="4" y="26"/>
                    <a:pt x="0" y="45"/>
                  </a:cubicBezTo>
                  <a:cubicBezTo>
                    <a:pt x="0" y="45"/>
                    <a:pt x="0" y="45"/>
                    <a:pt x="0" y="45"/>
                  </a:cubicBezTo>
                  <a:cubicBezTo>
                    <a:pt x="0" y="145"/>
                    <a:pt x="0" y="145"/>
                    <a:pt x="0" y="145"/>
                  </a:cubicBezTo>
                  <a:cubicBezTo>
                    <a:pt x="0" y="145"/>
                    <a:pt x="0" y="145"/>
                    <a:pt x="0" y="145"/>
                  </a:cubicBezTo>
                  <a:cubicBezTo>
                    <a:pt x="3" y="150"/>
                    <a:pt x="21" y="154"/>
                    <a:pt x="46"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51" name="Freeform 274"/>
            <p:cNvSpPr>
              <a:spLocks/>
            </p:cNvSpPr>
            <p:nvPr/>
          </p:nvSpPr>
          <p:spPr bwMode="auto">
            <a:xfrm>
              <a:off x="5786640" y="3363472"/>
              <a:ext cx="80804" cy="89084"/>
            </a:xfrm>
            <a:custGeom>
              <a:avLst/>
              <a:gdLst>
                <a:gd name="T0" fmla="*/ 17 w 120"/>
                <a:gd name="T1" fmla="*/ 88 h 132"/>
                <a:gd name="T2" fmla="*/ 62 w 120"/>
                <a:gd name="T3" fmla="*/ 132 h 132"/>
                <a:gd name="T4" fmla="*/ 104 w 120"/>
                <a:gd name="T5" fmla="*/ 88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8"/>
                  </a:moveTo>
                  <a:cubicBezTo>
                    <a:pt x="26" y="111"/>
                    <a:pt x="43" y="132"/>
                    <a:pt x="62" y="132"/>
                  </a:cubicBezTo>
                  <a:cubicBezTo>
                    <a:pt x="80" y="132"/>
                    <a:pt x="96" y="111"/>
                    <a:pt x="104" y="88"/>
                  </a:cubicBezTo>
                  <a:cubicBezTo>
                    <a:pt x="110" y="87"/>
                    <a:pt x="116" y="81"/>
                    <a:pt x="118" y="73"/>
                  </a:cubicBezTo>
                  <a:cubicBezTo>
                    <a:pt x="120" y="63"/>
                    <a:pt x="117" y="54"/>
                    <a:pt x="111" y="51"/>
                  </a:cubicBezTo>
                  <a:cubicBezTo>
                    <a:pt x="109" y="23"/>
                    <a:pt x="87" y="0"/>
                    <a:pt x="60" y="0"/>
                  </a:cubicBezTo>
                  <a:cubicBezTo>
                    <a:pt x="33" y="0"/>
                    <a:pt x="12" y="23"/>
                    <a:pt x="10" y="51"/>
                  </a:cubicBezTo>
                  <a:cubicBezTo>
                    <a:pt x="4" y="54"/>
                    <a:pt x="0" y="63"/>
                    <a:pt x="3" y="73"/>
                  </a:cubicBezTo>
                  <a:cubicBezTo>
                    <a:pt x="5" y="82"/>
                    <a:pt x="11" y="87"/>
                    <a:pt x="17"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52" name="Freeform 275"/>
            <p:cNvSpPr>
              <a:spLocks/>
            </p:cNvSpPr>
            <p:nvPr/>
          </p:nvSpPr>
          <p:spPr bwMode="auto">
            <a:xfrm>
              <a:off x="5763513" y="3448559"/>
              <a:ext cx="127630" cy="215858"/>
            </a:xfrm>
            <a:custGeom>
              <a:avLst/>
              <a:gdLst>
                <a:gd name="T0" fmla="*/ 0 w 189"/>
                <a:gd name="T1" fmla="*/ 45 h 320"/>
                <a:gd name="T2" fmla="*/ 0 w 189"/>
                <a:gd name="T3" fmla="*/ 145 h 320"/>
                <a:gd name="T4" fmla="*/ 0 w 189"/>
                <a:gd name="T5" fmla="*/ 145 h 320"/>
                <a:gd name="T6" fmla="*/ 43 w 189"/>
                <a:gd name="T7" fmla="*/ 157 h 320"/>
                <a:gd name="T8" fmla="*/ 43 w 189"/>
                <a:gd name="T9" fmla="*/ 320 h 320"/>
                <a:gd name="T10" fmla="*/ 152 w 189"/>
                <a:gd name="T11" fmla="*/ 320 h 320"/>
                <a:gd name="T12" fmla="*/ 152 w 189"/>
                <a:gd name="T13" fmla="*/ 156 h 320"/>
                <a:gd name="T14" fmla="*/ 189 w 189"/>
                <a:gd name="T15" fmla="*/ 145 h 320"/>
                <a:gd name="T16" fmla="*/ 189 w 189"/>
                <a:gd name="T17" fmla="*/ 145 h 320"/>
                <a:gd name="T18" fmla="*/ 188 w 189"/>
                <a:gd name="T19" fmla="*/ 45 h 320"/>
                <a:gd name="T20" fmla="*/ 146 w 189"/>
                <a:gd name="T21" fmla="*/ 0 h 320"/>
                <a:gd name="T22" fmla="*/ 105 w 189"/>
                <a:gd name="T23" fmla="*/ 69 h 320"/>
                <a:gd name="T24" fmla="*/ 100 w 189"/>
                <a:gd name="T25" fmla="*/ 38 h 320"/>
                <a:gd name="T26" fmla="*/ 106 w 189"/>
                <a:gd name="T27" fmla="*/ 28 h 320"/>
                <a:gd name="T28" fmla="*/ 94 w 189"/>
                <a:gd name="T29" fmla="*/ 16 h 320"/>
                <a:gd name="T30" fmla="*/ 82 w 189"/>
                <a:gd name="T31" fmla="*/ 28 h 320"/>
                <a:gd name="T32" fmla="*/ 88 w 189"/>
                <a:gd name="T33" fmla="*/ 38 h 320"/>
                <a:gd name="T34" fmla="*/ 83 w 189"/>
                <a:gd name="T35" fmla="*/ 68 h 320"/>
                <a:gd name="T36" fmla="*/ 43 w 189"/>
                <a:gd name="T37" fmla="*/ 0 h 320"/>
                <a:gd name="T38" fmla="*/ 0 w 189"/>
                <a:gd name="T39" fmla="*/ 4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320">
                  <a:moveTo>
                    <a:pt x="0" y="45"/>
                  </a:moveTo>
                  <a:cubicBezTo>
                    <a:pt x="0" y="145"/>
                    <a:pt x="0" y="145"/>
                    <a:pt x="0" y="145"/>
                  </a:cubicBezTo>
                  <a:cubicBezTo>
                    <a:pt x="0" y="145"/>
                    <a:pt x="0" y="145"/>
                    <a:pt x="0" y="145"/>
                  </a:cubicBezTo>
                  <a:cubicBezTo>
                    <a:pt x="3" y="150"/>
                    <a:pt x="19" y="154"/>
                    <a:pt x="43" y="157"/>
                  </a:cubicBezTo>
                  <a:cubicBezTo>
                    <a:pt x="43" y="320"/>
                    <a:pt x="43" y="320"/>
                    <a:pt x="43" y="320"/>
                  </a:cubicBezTo>
                  <a:cubicBezTo>
                    <a:pt x="152" y="320"/>
                    <a:pt x="152" y="320"/>
                    <a:pt x="152" y="320"/>
                  </a:cubicBezTo>
                  <a:cubicBezTo>
                    <a:pt x="152" y="156"/>
                    <a:pt x="152" y="156"/>
                    <a:pt x="152" y="156"/>
                  </a:cubicBezTo>
                  <a:cubicBezTo>
                    <a:pt x="172" y="154"/>
                    <a:pt x="186" y="150"/>
                    <a:pt x="189" y="145"/>
                  </a:cubicBezTo>
                  <a:cubicBezTo>
                    <a:pt x="189" y="145"/>
                    <a:pt x="189" y="145"/>
                    <a:pt x="189" y="145"/>
                  </a:cubicBezTo>
                  <a:cubicBezTo>
                    <a:pt x="188" y="45"/>
                    <a:pt x="188" y="45"/>
                    <a:pt x="188" y="45"/>
                  </a:cubicBezTo>
                  <a:cubicBezTo>
                    <a:pt x="185" y="26"/>
                    <a:pt x="169" y="10"/>
                    <a:pt x="146" y="0"/>
                  </a:cubicBezTo>
                  <a:cubicBezTo>
                    <a:pt x="105" y="69"/>
                    <a:pt x="105" y="69"/>
                    <a:pt x="105" y="69"/>
                  </a:cubicBezTo>
                  <a:cubicBezTo>
                    <a:pt x="100" y="38"/>
                    <a:pt x="100" y="38"/>
                    <a:pt x="100" y="38"/>
                  </a:cubicBezTo>
                  <a:cubicBezTo>
                    <a:pt x="104" y="36"/>
                    <a:pt x="106" y="32"/>
                    <a:pt x="106" y="28"/>
                  </a:cubicBezTo>
                  <a:cubicBezTo>
                    <a:pt x="106" y="22"/>
                    <a:pt x="101" y="16"/>
                    <a:pt x="94" y="16"/>
                  </a:cubicBezTo>
                  <a:cubicBezTo>
                    <a:pt x="88" y="16"/>
                    <a:pt x="82" y="22"/>
                    <a:pt x="82" y="28"/>
                  </a:cubicBezTo>
                  <a:cubicBezTo>
                    <a:pt x="82" y="32"/>
                    <a:pt x="85" y="36"/>
                    <a:pt x="88" y="38"/>
                  </a:cubicBezTo>
                  <a:cubicBezTo>
                    <a:pt x="83" y="68"/>
                    <a:pt x="83" y="68"/>
                    <a:pt x="83" y="68"/>
                  </a:cubicBezTo>
                  <a:cubicBezTo>
                    <a:pt x="43" y="0"/>
                    <a:pt x="43" y="0"/>
                    <a:pt x="43" y="0"/>
                  </a:cubicBezTo>
                  <a:cubicBezTo>
                    <a:pt x="20" y="10"/>
                    <a:pt x="4" y="26"/>
                    <a:pt x="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53" name="Freeform 276"/>
            <p:cNvSpPr>
              <a:spLocks/>
            </p:cNvSpPr>
            <p:nvPr/>
          </p:nvSpPr>
          <p:spPr bwMode="auto">
            <a:xfrm>
              <a:off x="5700126" y="3151041"/>
              <a:ext cx="612739" cy="573621"/>
            </a:xfrm>
            <a:custGeom>
              <a:avLst/>
              <a:gdLst>
                <a:gd name="T0" fmla="*/ 875 w 908"/>
                <a:gd name="T1" fmla="*/ 762 h 850"/>
                <a:gd name="T2" fmla="*/ 843 w 908"/>
                <a:gd name="T3" fmla="*/ 787 h 850"/>
                <a:gd name="T4" fmla="*/ 72 w 908"/>
                <a:gd name="T5" fmla="*/ 787 h 850"/>
                <a:gd name="T6" fmla="*/ 72 w 908"/>
                <a:gd name="T7" fmla="*/ 64 h 850"/>
                <a:gd name="T8" fmla="*/ 96 w 908"/>
                <a:gd name="T9" fmla="*/ 33 h 850"/>
                <a:gd name="T10" fmla="*/ 63 w 908"/>
                <a:gd name="T11" fmla="*/ 0 h 850"/>
                <a:gd name="T12" fmla="*/ 31 w 908"/>
                <a:gd name="T13" fmla="*/ 33 h 850"/>
                <a:gd name="T14" fmla="*/ 55 w 908"/>
                <a:gd name="T15" fmla="*/ 64 h 850"/>
                <a:gd name="T16" fmla="*/ 55 w 908"/>
                <a:gd name="T17" fmla="*/ 787 h 850"/>
                <a:gd name="T18" fmla="*/ 0 w 908"/>
                <a:gd name="T19" fmla="*/ 787 h 850"/>
                <a:gd name="T20" fmla="*/ 0 w 908"/>
                <a:gd name="T21" fmla="*/ 804 h 850"/>
                <a:gd name="T22" fmla="*/ 55 w 908"/>
                <a:gd name="T23" fmla="*/ 804 h 850"/>
                <a:gd name="T24" fmla="*/ 55 w 908"/>
                <a:gd name="T25" fmla="*/ 850 h 850"/>
                <a:gd name="T26" fmla="*/ 72 w 908"/>
                <a:gd name="T27" fmla="*/ 850 h 850"/>
                <a:gd name="T28" fmla="*/ 72 w 908"/>
                <a:gd name="T29" fmla="*/ 804 h 850"/>
                <a:gd name="T30" fmla="*/ 844 w 908"/>
                <a:gd name="T31" fmla="*/ 804 h 850"/>
                <a:gd name="T32" fmla="*/ 875 w 908"/>
                <a:gd name="T33" fmla="*/ 827 h 850"/>
                <a:gd name="T34" fmla="*/ 908 w 908"/>
                <a:gd name="T35" fmla="*/ 794 h 850"/>
                <a:gd name="T36" fmla="*/ 875 w 908"/>
                <a:gd name="T37" fmla="*/ 762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8" h="850">
                  <a:moveTo>
                    <a:pt x="875" y="762"/>
                  </a:moveTo>
                  <a:cubicBezTo>
                    <a:pt x="860" y="762"/>
                    <a:pt x="847" y="773"/>
                    <a:pt x="843" y="787"/>
                  </a:cubicBezTo>
                  <a:cubicBezTo>
                    <a:pt x="72" y="787"/>
                    <a:pt x="72" y="787"/>
                    <a:pt x="72" y="787"/>
                  </a:cubicBezTo>
                  <a:cubicBezTo>
                    <a:pt x="72" y="64"/>
                    <a:pt x="72" y="64"/>
                    <a:pt x="72" y="64"/>
                  </a:cubicBezTo>
                  <a:cubicBezTo>
                    <a:pt x="86" y="60"/>
                    <a:pt x="96" y="48"/>
                    <a:pt x="96" y="33"/>
                  </a:cubicBezTo>
                  <a:cubicBezTo>
                    <a:pt x="96" y="15"/>
                    <a:pt x="81" y="0"/>
                    <a:pt x="63" y="0"/>
                  </a:cubicBezTo>
                  <a:cubicBezTo>
                    <a:pt x="45" y="0"/>
                    <a:pt x="31" y="15"/>
                    <a:pt x="31" y="33"/>
                  </a:cubicBezTo>
                  <a:cubicBezTo>
                    <a:pt x="31" y="48"/>
                    <a:pt x="41" y="60"/>
                    <a:pt x="55" y="64"/>
                  </a:cubicBezTo>
                  <a:cubicBezTo>
                    <a:pt x="55" y="787"/>
                    <a:pt x="55" y="787"/>
                    <a:pt x="55" y="787"/>
                  </a:cubicBezTo>
                  <a:cubicBezTo>
                    <a:pt x="0" y="787"/>
                    <a:pt x="0" y="787"/>
                    <a:pt x="0" y="787"/>
                  </a:cubicBezTo>
                  <a:cubicBezTo>
                    <a:pt x="0" y="804"/>
                    <a:pt x="0" y="804"/>
                    <a:pt x="0" y="804"/>
                  </a:cubicBezTo>
                  <a:cubicBezTo>
                    <a:pt x="55" y="804"/>
                    <a:pt x="55" y="804"/>
                    <a:pt x="55" y="804"/>
                  </a:cubicBezTo>
                  <a:cubicBezTo>
                    <a:pt x="55" y="850"/>
                    <a:pt x="55" y="850"/>
                    <a:pt x="55" y="850"/>
                  </a:cubicBezTo>
                  <a:cubicBezTo>
                    <a:pt x="72" y="850"/>
                    <a:pt x="72" y="850"/>
                    <a:pt x="72" y="850"/>
                  </a:cubicBezTo>
                  <a:cubicBezTo>
                    <a:pt x="72" y="804"/>
                    <a:pt x="72" y="804"/>
                    <a:pt x="72" y="804"/>
                  </a:cubicBezTo>
                  <a:cubicBezTo>
                    <a:pt x="844" y="804"/>
                    <a:pt x="844" y="804"/>
                    <a:pt x="844" y="804"/>
                  </a:cubicBezTo>
                  <a:cubicBezTo>
                    <a:pt x="848" y="817"/>
                    <a:pt x="861" y="827"/>
                    <a:pt x="875" y="827"/>
                  </a:cubicBezTo>
                  <a:cubicBezTo>
                    <a:pt x="893" y="827"/>
                    <a:pt x="908" y="812"/>
                    <a:pt x="908" y="794"/>
                  </a:cubicBezTo>
                  <a:cubicBezTo>
                    <a:pt x="908" y="776"/>
                    <a:pt x="893" y="762"/>
                    <a:pt x="875" y="7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3695765" y="3350953"/>
            <a:ext cx="361841" cy="341408"/>
            <a:chOff x="3098700" y="5569159"/>
            <a:chExt cx="642147" cy="605886"/>
          </a:xfrm>
          <a:solidFill>
            <a:schemeClr val="accent1"/>
          </a:solidFill>
        </p:grpSpPr>
        <p:sp>
          <p:nvSpPr>
            <p:cNvPr id="55"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56"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57"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58"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59"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5113187" y="3349106"/>
            <a:ext cx="346397" cy="345109"/>
            <a:chOff x="6932170" y="3118777"/>
            <a:chExt cx="614738" cy="612452"/>
          </a:xfrm>
          <a:solidFill>
            <a:schemeClr val="accent2"/>
          </a:solidFill>
        </p:grpSpPr>
        <p:sp>
          <p:nvSpPr>
            <p:cNvPr id="61" name="Freeform 374"/>
            <p:cNvSpPr>
              <a:spLocks noEditPoints="1"/>
            </p:cNvSpPr>
            <p:nvPr/>
          </p:nvSpPr>
          <p:spPr bwMode="auto">
            <a:xfrm>
              <a:off x="7265379" y="3119348"/>
              <a:ext cx="281529" cy="285526"/>
            </a:xfrm>
            <a:custGeom>
              <a:avLst/>
              <a:gdLst>
                <a:gd name="T0" fmla="*/ 0 w 417"/>
                <a:gd name="T1" fmla="*/ 0 h 423"/>
                <a:gd name="T2" fmla="*/ 0 w 417"/>
                <a:gd name="T3" fmla="*/ 423 h 423"/>
                <a:gd name="T4" fmla="*/ 417 w 417"/>
                <a:gd name="T5" fmla="*/ 423 h 423"/>
                <a:gd name="T6" fmla="*/ 0 w 417"/>
                <a:gd name="T7" fmla="*/ 0 h 423"/>
                <a:gd name="T8" fmla="*/ 19 w 417"/>
                <a:gd name="T9" fmla="*/ 22 h 423"/>
                <a:gd name="T10" fmla="*/ 273 w 417"/>
                <a:gd name="T11" fmla="*/ 148 h 423"/>
                <a:gd name="T12" fmla="*/ 396 w 417"/>
                <a:gd name="T13" fmla="*/ 403 h 423"/>
                <a:gd name="T14" fmla="*/ 19 w 417"/>
                <a:gd name="T15" fmla="*/ 403 h 423"/>
                <a:gd name="T16" fmla="*/ 19 w 417"/>
                <a:gd name="T17" fmla="*/ 2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423">
                  <a:moveTo>
                    <a:pt x="0" y="0"/>
                  </a:moveTo>
                  <a:cubicBezTo>
                    <a:pt x="0" y="423"/>
                    <a:pt x="0" y="423"/>
                    <a:pt x="0" y="423"/>
                  </a:cubicBezTo>
                  <a:cubicBezTo>
                    <a:pt x="417" y="423"/>
                    <a:pt x="417" y="423"/>
                    <a:pt x="417" y="423"/>
                  </a:cubicBezTo>
                  <a:cubicBezTo>
                    <a:pt x="402" y="198"/>
                    <a:pt x="224" y="19"/>
                    <a:pt x="0" y="0"/>
                  </a:cubicBezTo>
                  <a:close/>
                  <a:moveTo>
                    <a:pt x="19" y="22"/>
                  </a:moveTo>
                  <a:cubicBezTo>
                    <a:pt x="115" y="35"/>
                    <a:pt x="205" y="79"/>
                    <a:pt x="273" y="148"/>
                  </a:cubicBezTo>
                  <a:cubicBezTo>
                    <a:pt x="341" y="217"/>
                    <a:pt x="385" y="307"/>
                    <a:pt x="396" y="403"/>
                  </a:cubicBezTo>
                  <a:cubicBezTo>
                    <a:pt x="19" y="403"/>
                    <a:pt x="19" y="403"/>
                    <a:pt x="19" y="403"/>
                  </a:cubicBezTo>
                  <a:lnTo>
                    <a:pt x="19"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62" name="Freeform 375"/>
            <p:cNvSpPr>
              <a:spLocks noEditPoints="1"/>
            </p:cNvSpPr>
            <p:nvPr/>
          </p:nvSpPr>
          <p:spPr bwMode="auto">
            <a:xfrm>
              <a:off x="7365313" y="3533075"/>
              <a:ext cx="51395" cy="50538"/>
            </a:xfrm>
            <a:custGeom>
              <a:avLst/>
              <a:gdLst>
                <a:gd name="T0" fmla="*/ 38 w 76"/>
                <a:gd name="T1" fmla="*/ 0 h 75"/>
                <a:gd name="T2" fmla="*/ 0 w 76"/>
                <a:gd name="T3" fmla="*/ 38 h 75"/>
                <a:gd name="T4" fmla="*/ 38 w 76"/>
                <a:gd name="T5" fmla="*/ 75 h 75"/>
                <a:gd name="T6" fmla="*/ 76 w 76"/>
                <a:gd name="T7" fmla="*/ 38 h 75"/>
                <a:gd name="T8" fmla="*/ 38 w 76"/>
                <a:gd name="T9" fmla="*/ 0 h 75"/>
                <a:gd name="T10" fmla="*/ 38 w 76"/>
                <a:gd name="T11" fmla="*/ 57 h 75"/>
                <a:gd name="T12" fmla="*/ 18 w 76"/>
                <a:gd name="T13" fmla="*/ 38 h 75"/>
                <a:gd name="T14" fmla="*/ 38 w 76"/>
                <a:gd name="T15" fmla="*/ 18 h 75"/>
                <a:gd name="T16" fmla="*/ 58 w 76"/>
                <a:gd name="T17" fmla="*/ 38 h 75"/>
                <a:gd name="T18" fmla="*/ 38 w 76"/>
                <a:gd name="T19"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5">
                  <a:moveTo>
                    <a:pt x="38" y="0"/>
                  </a:moveTo>
                  <a:cubicBezTo>
                    <a:pt x="17" y="0"/>
                    <a:pt x="0" y="17"/>
                    <a:pt x="0" y="38"/>
                  </a:cubicBezTo>
                  <a:cubicBezTo>
                    <a:pt x="0" y="58"/>
                    <a:pt x="17" y="75"/>
                    <a:pt x="38" y="75"/>
                  </a:cubicBezTo>
                  <a:cubicBezTo>
                    <a:pt x="59" y="75"/>
                    <a:pt x="76" y="58"/>
                    <a:pt x="76" y="38"/>
                  </a:cubicBezTo>
                  <a:cubicBezTo>
                    <a:pt x="76" y="17"/>
                    <a:pt x="59" y="0"/>
                    <a:pt x="38" y="0"/>
                  </a:cubicBezTo>
                  <a:close/>
                  <a:moveTo>
                    <a:pt x="38" y="57"/>
                  </a:moveTo>
                  <a:cubicBezTo>
                    <a:pt x="27" y="57"/>
                    <a:pt x="18" y="48"/>
                    <a:pt x="18" y="38"/>
                  </a:cubicBezTo>
                  <a:cubicBezTo>
                    <a:pt x="18" y="27"/>
                    <a:pt x="27" y="18"/>
                    <a:pt x="38" y="18"/>
                  </a:cubicBezTo>
                  <a:cubicBezTo>
                    <a:pt x="49" y="18"/>
                    <a:pt x="58" y="27"/>
                    <a:pt x="58" y="38"/>
                  </a:cubicBezTo>
                  <a:cubicBezTo>
                    <a:pt x="58" y="48"/>
                    <a:pt x="49" y="57"/>
                    <a:pt x="38"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63" name="Freeform 376"/>
            <p:cNvSpPr>
              <a:spLocks noEditPoints="1"/>
            </p:cNvSpPr>
            <p:nvPr/>
          </p:nvSpPr>
          <p:spPr bwMode="auto">
            <a:xfrm>
              <a:off x="7341614" y="3508519"/>
              <a:ext cx="99934" cy="99363"/>
            </a:xfrm>
            <a:custGeom>
              <a:avLst/>
              <a:gdLst>
                <a:gd name="T0" fmla="*/ 74 w 148"/>
                <a:gd name="T1" fmla="*/ 0 h 147"/>
                <a:gd name="T2" fmla="*/ 0 w 148"/>
                <a:gd name="T3" fmla="*/ 74 h 147"/>
                <a:gd name="T4" fmla="*/ 74 w 148"/>
                <a:gd name="T5" fmla="*/ 147 h 147"/>
                <a:gd name="T6" fmla="*/ 148 w 148"/>
                <a:gd name="T7" fmla="*/ 74 h 147"/>
                <a:gd name="T8" fmla="*/ 74 w 148"/>
                <a:gd name="T9" fmla="*/ 0 h 147"/>
                <a:gd name="T10" fmla="*/ 73 w 148"/>
                <a:gd name="T11" fmla="*/ 129 h 147"/>
                <a:gd name="T12" fmla="*/ 17 w 148"/>
                <a:gd name="T13" fmla="*/ 74 h 147"/>
                <a:gd name="T14" fmla="*/ 73 w 148"/>
                <a:gd name="T15" fmla="*/ 18 h 147"/>
                <a:gd name="T16" fmla="*/ 129 w 148"/>
                <a:gd name="T17" fmla="*/ 74 h 147"/>
                <a:gd name="T18" fmla="*/ 73 w 148"/>
                <a:gd name="T19" fmla="*/ 12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7">
                  <a:moveTo>
                    <a:pt x="74" y="0"/>
                  </a:moveTo>
                  <a:cubicBezTo>
                    <a:pt x="33" y="0"/>
                    <a:pt x="0" y="33"/>
                    <a:pt x="0" y="74"/>
                  </a:cubicBezTo>
                  <a:cubicBezTo>
                    <a:pt x="0" y="114"/>
                    <a:pt x="33" y="147"/>
                    <a:pt x="74" y="147"/>
                  </a:cubicBezTo>
                  <a:cubicBezTo>
                    <a:pt x="115" y="147"/>
                    <a:pt x="148" y="114"/>
                    <a:pt x="148" y="74"/>
                  </a:cubicBezTo>
                  <a:cubicBezTo>
                    <a:pt x="148" y="33"/>
                    <a:pt x="115" y="0"/>
                    <a:pt x="74" y="0"/>
                  </a:cubicBezTo>
                  <a:close/>
                  <a:moveTo>
                    <a:pt x="73" y="129"/>
                  </a:moveTo>
                  <a:cubicBezTo>
                    <a:pt x="42" y="129"/>
                    <a:pt x="17" y="104"/>
                    <a:pt x="17" y="74"/>
                  </a:cubicBezTo>
                  <a:cubicBezTo>
                    <a:pt x="17" y="43"/>
                    <a:pt x="42" y="18"/>
                    <a:pt x="73" y="18"/>
                  </a:cubicBezTo>
                  <a:cubicBezTo>
                    <a:pt x="104" y="18"/>
                    <a:pt x="129" y="43"/>
                    <a:pt x="129" y="74"/>
                  </a:cubicBezTo>
                  <a:cubicBezTo>
                    <a:pt x="129" y="104"/>
                    <a:pt x="104" y="129"/>
                    <a:pt x="73"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64" name="Freeform 377"/>
            <p:cNvSpPr>
              <a:spLocks noEditPoints="1"/>
            </p:cNvSpPr>
            <p:nvPr/>
          </p:nvSpPr>
          <p:spPr bwMode="auto">
            <a:xfrm>
              <a:off x="7265379" y="3445989"/>
              <a:ext cx="281529" cy="284669"/>
            </a:xfrm>
            <a:custGeom>
              <a:avLst/>
              <a:gdLst>
                <a:gd name="T0" fmla="*/ 0 w 417"/>
                <a:gd name="T1" fmla="*/ 0 h 422"/>
                <a:gd name="T2" fmla="*/ 0 w 417"/>
                <a:gd name="T3" fmla="*/ 422 h 422"/>
                <a:gd name="T4" fmla="*/ 417 w 417"/>
                <a:gd name="T5" fmla="*/ 0 h 422"/>
                <a:gd name="T6" fmla="*/ 0 w 417"/>
                <a:gd name="T7" fmla="*/ 0 h 422"/>
                <a:gd name="T8" fmla="*/ 288 w 417"/>
                <a:gd name="T9" fmla="*/ 189 h 422"/>
                <a:gd name="T10" fmla="*/ 273 w 417"/>
                <a:gd name="T11" fmla="*/ 224 h 422"/>
                <a:gd name="T12" fmla="*/ 286 w 417"/>
                <a:gd name="T13" fmla="*/ 237 h 422"/>
                <a:gd name="T14" fmla="*/ 256 w 417"/>
                <a:gd name="T15" fmla="*/ 267 h 422"/>
                <a:gd name="T16" fmla="*/ 243 w 417"/>
                <a:gd name="T17" fmla="*/ 254 h 422"/>
                <a:gd name="T18" fmla="*/ 207 w 417"/>
                <a:gd name="T19" fmla="*/ 268 h 422"/>
                <a:gd name="T20" fmla="*/ 207 w 417"/>
                <a:gd name="T21" fmla="*/ 285 h 422"/>
                <a:gd name="T22" fmla="*/ 164 w 417"/>
                <a:gd name="T23" fmla="*/ 285 h 422"/>
                <a:gd name="T24" fmla="*/ 164 w 417"/>
                <a:gd name="T25" fmla="*/ 268 h 422"/>
                <a:gd name="T26" fmla="*/ 130 w 417"/>
                <a:gd name="T27" fmla="*/ 253 h 422"/>
                <a:gd name="T28" fmla="*/ 116 w 417"/>
                <a:gd name="T29" fmla="*/ 267 h 422"/>
                <a:gd name="T30" fmla="*/ 86 w 417"/>
                <a:gd name="T31" fmla="*/ 237 h 422"/>
                <a:gd name="T32" fmla="*/ 100 w 417"/>
                <a:gd name="T33" fmla="*/ 223 h 422"/>
                <a:gd name="T34" fmla="*/ 85 w 417"/>
                <a:gd name="T35" fmla="*/ 189 h 422"/>
                <a:gd name="T36" fmla="*/ 65 w 417"/>
                <a:gd name="T37" fmla="*/ 189 h 422"/>
                <a:gd name="T38" fmla="*/ 65 w 417"/>
                <a:gd name="T39" fmla="*/ 146 h 422"/>
                <a:gd name="T40" fmla="*/ 85 w 417"/>
                <a:gd name="T41" fmla="*/ 146 h 422"/>
                <a:gd name="T42" fmla="*/ 99 w 417"/>
                <a:gd name="T43" fmla="*/ 110 h 422"/>
                <a:gd name="T44" fmla="*/ 85 w 417"/>
                <a:gd name="T45" fmla="*/ 96 h 422"/>
                <a:gd name="T46" fmla="*/ 115 w 417"/>
                <a:gd name="T47" fmla="*/ 66 h 422"/>
                <a:gd name="T48" fmla="*/ 130 w 417"/>
                <a:gd name="T49" fmla="*/ 80 h 422"/>
                <a:gd name="T50" fmla="*/ 164 w 417"/>
                <a:gd name="T51" fmla="*/ 66 h 422"/>
                <a:gd name="T52" fmla="*/ 164 w 417"/>
                <a:gd name="T53" fmla="*/ 49 h 422"/>
                <a:gd name="T54" fmla="*/ 207 w 417"/>
                <a:gd name="T55" fmla="*/ 49 h 422"/>
                <a:gd name="T56" fmla="*/ 207 w 417"/>
                <a:gd name="T57" fmla="*/ 65 h 422"/>
                <a:gd name="T58" fmla="*/ 243 w 417"/>
                <a:gd name="T59" fmla="*/ 80 h 422"/>
                <a:gd name="T60" fmla="*/ 257 w 417"/>
                <a:gd name="T61" fmla="*/ 66 h 422"/>
                <a:gd name="T62" fmla="*/ 287 w 417"/>
                <a:gd name="T63" fmla="*/ 96 h 422"/>
                <a:gd name="T64" fmla="*/ 274 w 417"/>
                <a:gd name="T65" fmla="*/ 110 h 422"/>
                <a:gd name="T66" fmla="*/ 289 w 417"/>
                <a:gd name="T67" fmla="*/ 146 h 422"/>
                <a:gd name="T68" fmla="*/ 307 w 417"/>
                <a:gd name="T69" fmla="*/ 146 h 422"/>
                <a:gd name="T70" fmla="*/ 307 w 417"/>
                <a:gd name="T71" fmla="*/ 189 h 422"/>
                <a:gd name="T72" fmla="*/ 288 w 417"/>
                <a:gd name="T73" fmla="*/ 189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7" h="422">
                  <a:moveTo>
                    <a:pt x="0" y="0"/>
                  </a:moveTo>
                  <a:cubicBezTo>
                    <a:pt x="0" y="422"/>
                    <a:pt x="0" y="422"/>
                    <a:pt x="0" y="422"/>
                  </a:cubicBezTo>
                  <a:cubicBezTo>
                    <a:pt x="224" y="404"/>
                    <a:pt x="402" y="224"/>
                    <a:pt x="417" y="0"/>
                  </a:cubicBezTo>
                  <a:lnTo>
                    <a:pt x="0" y="0"/>
                  </a:lnTo>
                  <a:close/>
                  <a:moveTo>
                    <a:pt x="288" y="189"/>
                  </a:moveTo>
                  <a:cubicBezTo>
                    <a:pt x="286" y="202"/>
                    <a:pt x="280" y="213"/>
                    <a:pt x="273" y="224"/>
                  </a:cubicBezTo>
                  <a:cubicBezTo>
                    <a:pt x="286" y="237"/>
                    <a:pt x="286" y="237"/>
                    <a:pt x="286" y="237"/>
                  </a:cubicBezTo>
                  <a:cubicBezTo>
                    <a:pt x="256" y="267"/>
                    <a:pt x="256" y="267"/>
                    <a:pt x="256" y="267"/>
                  </a:cubicBezTo>
                  <a:cubicBezTo>
                    <a:pt x="243" y="254"/>
                    <a:pt x="243" y="254"/>
                    <a:pt x="243" y="254"/>
                  </a:cubicBezTo>
                  <a:cubicBezTo>
                    <a:pt x="232" y="261"/>
                    <a:pt x="220" y="266"/>
                    <a:pt x="207" y="268"/>
                  </a:cubicBezTo>
                  <a:cubicBezTo>
                    <a:pt x="207" y="285"/>
                    <a:pt x="207" y="285"/>
                    <a:pt x="207" y="285"/>
                  </a:cubicBezTo>
                  <a:cubicBezTo>
                    <a:pt x="164" y="285"/>
                    <a:pt x="164" y="285"/>
                    <a:pt x="164" y="285"/>
                  </a:cubicBezTo>
                  <a:cubicBezTo>
                    <a:pt x="164" y="268"/>
                    <a:pt x="164" y="268"/>
                    <a:pt x="164" y="268"/>
                  </a:cubicBezTo>
                  <a:cubicBezTo>
                    <a:pt x="152" y="265"/>
                    <a:pt x="140" y="260"/>
                    <a:pt x="130" y="253"/>
                  </a:cubicBezTo>
                  <a:cubicBezTo>
                    <a:pt x="116" y="267"/>
                    <a:pt x="116" y="267"/>
                    <a:pt x="116" y="267"/>
                  </a:cubicBezTo>
                  <a:cubicBezTo>
                    <a:pt x="86" y="237"/>
                    <a:pt x="86" y="237"/>
                    <a:pt x="86" y="237"/>
                  </a:cubicBezTo>
                  <a:cubicBezTo>
                    <a:pt x="100" y="223"/>
                    <a:pt x="100" y="223"/>
                    <a:pt x="100" y="223"/>
                  </a:cubicBezTo>
                  <a:cubicBezTo>
                    <a:pt x="93" y="213"/>
                    <a:pt x="88" y="201"/>
                    <a:pt x="85" y="189"/>
                  </a:cubicBezTo>
                  <a:cubicBezTo>
                    <a:pt x="65" y="189"/>
                    <a:pt x="65" y="189"/>
                    <a:pt x="65" y="189"/>
                  </a:cubicBezTo>
                  <a:cubicBezTo>
                    <a:pt x="65" y="146"/>
                    <a:pt x="65" y="146"/>
                    <a:pt x="65" y="146"/>
                  </a:cubicBezTo>
                  <a:cubicBezTo>
                    <a:pt x="85" y="146"/>
                    <a:pt x="85" y="146"/>
                    <a:pt x="85" y="146"/>
                  </a:cubicBezTo>
                  <a:cubicBezTo>
                    <a:pt x="87" y="133"/>
                    <a:pt x="92" y="121"/>
                    <a:pt x="99" y="110"/>
                  </a:cubicBezTo>
                  <a:cubicBezTo>
                    <a:pt x="85" y="96"/>
                    <a:pt x="85" y="96"/>
                    <a:pt x="85" y="96"/>
                  </a:cubicBezTo>
                  <a:cubicBezTo>
                    <a:pt x="115" y="66"/>
                    <a:pt x="115" y="66"/>
                    <a:pt x="115" y="66"/>
                  </a:cubicBezTo>
                  <a:cubicBezTo>
                    <a:pt x="130" y="80"/>
                    <a:pt x="130" y="80"/>
                    <a:pt x="130" y="80"/>
                  </a:cubicBezTo>
                  <a:cubicBezTo>
                    <a:pt x="140" y="73"/>
                    <a:pt x="152" y="68"/>
                    <a:pt x="164" y="66"/>
                  </a:cubicBezTo>
                  <a:cubicBezTo>
                    <a:pt x="164" y="49"/>
                    <a:pt x="164" y="49"/>
                    <a:pt x="164" y="49"/>
                  </a:cubicBezTo>
                  <a:cubicBezTo>
                    <a:pt x="207" y="49"/>
                    <a:pt x="207" y="49"/>
                    <a:pt x="207" y="49"/>
                  </a:cubicBezTo>
                  <a:cubicBezTo>
                    <a:pt x="207" y="65"/>
                    <a:pt x="207" y="65"/>
                    <a:pt x="207" y="65"/>
                  </a:cubicBezTo>
                  <a:cubicBezTo>
                    <a:pt x="220" y="68"/>
                    <a:pt x="232" y="73"/>
                    <a:pt x="243" y="80"/>
                  </a:cubicBezTo>
                  <a:cubicBezTo>
                    <a:pt x="257" y="66"/>
                    <a:pt x="257" y="66"/>
                    <a:pt x="257" y="66"/>
                  </a:cubicBezTo>
                  <a:cubicBezTo>
                    <a:pt x="287" y="96"/>
                    <a:pt x="287" y="96"/>
                    <a:pt x="287" y="96"/>
                  </a:cubicBezTo>
                  <a:cubicBezTo>
                    <a:pt x="274" y="110"/>
                    <a:pt x="274" y="110"/>
                    <a:pt x="274" y="110"/>
                  </a:cubicBezTo>
                  <a:cubicBezTo>
                    <a:pt x="281" y="121"/>
                    <a:pt x="286" y="133"/>
                    <a:pt x="289" y="146"/>
                  </a:cubicBezTo>
                  <a:cubicBezTo>
                    <a:pt x="307" y="146"/>
                    <a:pt x="307" y="146"/>
                    <a:pt x="307" y="146"/>
                  </a:cubicBezTo>
                  <a:cubicBezTo>
                    <a:pt x="307" y="189"/>
                    <a:pt x="307" y="189"/>
                    <a:pt x="307" y="189"/>
                  </a:cubicBezTo>
                  <a:lnTo>
                    <a:pt x="288"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65" name="Freeform 378"/>
            <p:cNvSpPr>
              <a:spLocks noEditPoints="1"/>
            </p:cNvSpPr>
            <p:nvPr/>
          </p:nvSpPr>
          <p:spPr bwMode="auto">
            <a:xfrm>
              <a:off x="6932170" y="3118777"/>
              <a:ext cx="292093" cy="286097"/>
            </a:xfrm>
            <a:custGeom>
              <a:avLst/>
              <a:gdLst>
                <a:gd name="T0" fmla="*/ 0 w 433"/>
                <a:gd name="T1" fmla="*/ 424 h 424"/>
                <a:gd name="T2" fmla="*/ 433 w 433"/>
                <a:gd name="T3" fmla="*/ 424 h 424"/>
                <a:gd name="T4" fmla="*/ 433 w 433"/>
                <a:gd name="T5" fmla="*/ 0 h 424"/>
                <a:gd name="T6" fmla="*/ 0 w 433"/>
                <a:gd name="T7" fmla="*/ 424 h 424"/>
                <a:gd name="T8" fmla="*/ 225 w 433"/>
                <a:gd name="T9" fmla="*/ 154 h 424"/>
                <a:gd name="T10" fmla="*/ 272 w 433"/>
                <a:gd name="T11" fmla="*/ 106 h 424"/>
                <a:gd name="T12" fmla="*/ 319 w 433"/>
                <a:gd name="T13" fmla="*/ 154 h 424"/>
                <a:gd name="T14" fmla="*/ 325 w 433"/>
                <a:gd name="T15" fmla="*/ 174 h 424"/>
                <a:gd name="T16" fmla="*/ 313 w 433"/>
                <a:gd name="T17" fmla="*/ 187 h 424"/>
                <a:gd name="T18" fmla="*/ 273 w 433"/>
                <a:gd name="T19" fmla="*/ 229 h 424"/>
                <a:gd name="T20" fmla="*/ 232 w 433"/>
                <a:gd name="T21" fmla="*/ 187 h 424"/>
                <a:gd name="T22" fmla="*/ 219 w 433"/>
                <a:gd name="T23" fmla="*/ 174 h 424"/>
                <a:gd name="T24" fmla="*/ 225 w 433"/>
                <a:gd name="T25" fmla="*/ 154 h 424"/>
                <a:gd name="T26" fmla="*/ 184 w 433"/>
                <a:gd name="T27" fmla="*/ 265 h 424"/>
                <a:gd name="T28" fmla="*/ 185 w 433"/>
                <a:gd name="T29" fmla="*/ 265 h 424"/>
                <a:gd name="T30" fmla="*/ 224 w 433"/>
                <a:gd name="T31" fmla="*/ 223 h 424"/>
                <a:gd name="T32" fmla="*/ 262 w 433"/>
                <a:gd name="T33" fmla="*/ 287 h 424"/>
                <a:gd name="T34" fmla="*/ 266 w 433"/>
                <a:gd name="T35" fmla="*/ 259 h 424"/>
                <a:gd name="T36" fmla="*/ 261 w 433"/>
                <a:gd name="T37" fmla="*/ 249 h 424"/>
                <a:gd name="T38" fmla="*/ 272 w 433"/>
                <a:gd name="T39" fmla="*/ 238 h 424"/>
                <a:gd name="T40" fmla="*/ 283 w 433"/>
                <a:gd name="T41" fmla="*/ 249 h 424"/>
                <a:gd name="T42" fmla="*/ 278 w 433"/>
                <a:gd name="T43" fmla="*/ 259 h 424"/>
                <a:gd name="T44" fmla="*/ 282 w 433"/>
                <a:gd name="T45" fmla="*/ 287 h 424"/>
                <a:gd name="T46" fmla="*/ 320 w 433"/>
                <a:gd name="T47" fmla="*/ 223 h 424"/>
                <a:gd name="T48" fmla="*/ 360 w 433"/>
                <a:gd name="T49" fmla="*/ 265 h 424"/>
                <a:gd name="T50" fmla="*/ 360 w 433"/>
                <a:gd name="T51" fmla="*/ 358 h 424"/>
                <a:gd name="T52" fmla="*/ 360 w 433"/>
                <a:gd name="T53" fmla="*/ 358 h 424"/>
                <a:gd name="T54" fmla="*/ 272 w 433"/>
                <a:gd name="T55" fmla="*/ 372 h 424"/>
                <a:gd name="T56" fmla="*/ 184 w 433"/>
                <a:gd name="T57" fmla="*/ 358 h 424"/>
                <a:gd name="T58" fmla="*/ 184 w 433"/>
                <a:gd name="T59" fmla="*/ 358 h 424"/>
                <a:gd name="T60" fmla="*/ 184 w 433"/>
                <a:gd name="T61" fmla="*/ 265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3" h="424">
                  <a:moveTo>
                    <a:pt x="0" y="424"/>
                  </a:moveTo>
                  <a:cubicBezTo>
                    <a:pt x="433" y="424"/>
                    <a:pt x="433" y="424"/>
                    <a:pt x="433" y="424"/>
                  </a:cubicBezTo>
                  <a:cubicBezTo>
                    <a:pt x="433" y="0"/>
                    <a:pt x="433" y="0"/>
                    <a:pt x="433" y="0"/>
                  </a:cubicBezTo>
                  <a:cubicBezTo>
                    <a:pt x="201" y="11"/>
                    <a:pt x="15" y="194"/>
                    <a:pt x="0" y="424"/>
                  </a:cubicBezTo>
                  <a:close/>
                  <a:moveTo>
                    <a:pt x="225" y="154"/>
                  </a:moveTo>
                  <a:cubicBezTo>
                    <a:pt x="227" y="127"/>
                    <a:pt x="247" y="106"/>
                    <a:pt x="272" y="106"/>
                  </a:cubicBezTo>
                  <a:cubicBezTo>
                    <a:pt x="297" y="106"/>
                    <a:pt x="317" y="127"/>
                    <a:pt x="319" y="154"/>
                  </a:cubicBezTo>
                  <a:cubicBezTo>
                    <a:pt x="325" y="156"/>
                    <a:pt x="328" y="165"/>
                    <a:pt x="325" y="174"/>
                  </a:cubicBezTo>
                  <a:cubicBezTo>
                    <a:pt x="323" y="182"/>
                    <a:pt x="318" y="187"/>
                    <a:pt x="313" y="187"/>
                  </a:cubicBezTo>
                  <a:cubicBezTo>
                    <a:pt x="305" y="209"/>
                    <a:pt x="291" y="229"/>
                    <a:pt x="273" y="229"/>
                  </a:cubicBezTo>
                  <a:cubicBezTo>
                    <a:pt x="256" y="229"/>
                    <a:pt x="240" y="209"/>
                    <a:pt x="232" y="187"/>
                  </a:cubicBezTo>
                  <a:cubicBezTo>
                    <a:pt x="226" y="187"/>
                    <a:pt x="221" y="182"/>
                    <a:pt x="219" y="174"/>
                  </a:cubicBezTo>
                  <a:cubicBezTo>
                    <a:pt x="216" y="165"/>
                    <a:pt x="219" y="156"/>
                    <a:pt x="225" y="154"/>
                  </a:cubicBezTo>
                  <a:close/>
                  <a:moveTo>
                    <a:pt x="184" y="265"/>
                  </a:moveTo>
                  <a:cubicBezTo>
                    <a:pt x="185" y="265"/>
                    <a:pt x="185" y="265"/>
                    <a:pt x="185" y="265"/>
                  </a:cubicBezTo>
                  <a:cubicBezTo>
                    <a:pt x="188" y="248"/>
                    <a:pt x="203" y="233"/>
                    <a:pt x="224" y="223"/>
                  </a:cubicBezTo>
                  <a:cubicBezTo>
                    <a:pt x="262" y="287"/>
                    <a:pt x="262" y="287"/>
                    <a:pt x="262" y="287"/>
                  </a:cubicBezTo>
                  <a:cubicBezTo>
                    <a:pt x="266" y="259"/>
                    <a:pt x="266" y="259"/>
                    <a:pt x="266" y="259"/>
                  </a:cubicBezTo>
                  <a:cubicBezTo>
                    <a:pt x="263" y="257"/>
                    <a:pt x="261" y="253"/>
                    <a:pt x="261" y="249"/>
                  </a:cubicBezTo>
                  <a:cubicBezTo>
                    <a:pt x="261" y="243"/>
                    <a:pt x="266" y="238"/>
                    <a:pt x="272" y="238"/>
                  </a:cubicBezTo>
                  <a:cubicBezTo>
                    <a:pt x="278" y="238"/>
                    <a:pt x="283" y="243"/>
                    <a:pt x="283" y="249"/>
                  </a:cubicBezTo>
                  <a:cubicBezTo>
                    <a:pt x="283" y="253"/>
                    <a:pt x="281" y="257"/>
                    <a:pt x="278" y="259"/>
                  </a:cubicBezTo>
                  <a:cubicBezTo>
                    <a:pt x="282" y="287"/>
                    <a:pt x="282" y="287"/>
                    <a:pt x="282" y="287"/>
                  </a:cubicBezTo>
                  <a:cubicBezTo>
                    <a:pt x="320" y="223"/>
                    <a:pt x="320" y="223"/>
                    <a:pt x="320" y="223"/>
                  </a:cubicBezTo>
                  <a:cubicBezTo>
                    <a:pt x="341" y="233"/>
                    <a:pt x="356" y="248"/>
                    <a:pt x="360" y="265"/>
                  </a:cubicBezTo>
                  <a:cubicBezTo>
                    <a:pt x="360" y="358"/>
                    <a:pt x="360" y="358"/>
                    <a:pt x="360" y="358"/>
                  </a:cubicBezTo>
                  <a:cubicBezTo>
                    <a:pt x="360" y="358"/>
                    <a:pt x="360" y="358"/>
                    <a:pt x="360" y="358"/>
                  </a:cubicBezTo>
                  <a:cubicBezTo>
                    <a:pt x="356" y="366"/>
                    <a:pt x="318" y="372"/>
                    <a:pt x="272" y="372"/>
                  </a:cubicBezTo>
                  <a:cubicBezTo>
                    <a:pt x="226" y="372"/>
                    <a:pt x="188" y="366"/>
                    <a:pt x="184" y="358"/>
                  </a:cubicBezTo>
                  <a:cubicBezTo>
                    <a:pt x="184" y="358"/>
                    <a:pt x="184" y="358"/>
                    <a:pt x="184" y="358"/>
                  </a:cubicBezTo>
                  <a:lnTo>
                    <a:pt x="184"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66" name="Freeform 379"/>
            <p:cNvSpPr>
              <a:spLocks noEditPoints="1"/>
            </p:cNvSpPr>
            <p:nvPr/>
          </p:nvSpPr>
          <p:spPr bwMode="auto">
            <a:xfrm>
              <a:off x="6932170" y="3445989"/>
              <a:ext cx="292093" cy="285240"/>
            </a:xfrm>
            <a:custGeom>
              <a:avLst/>
              <a:gdLst>
                <a:gd name="T0" fmla="*/ 433 w 433"/>
                <a:gd name="T1" fmla="*/ 423 h 423"/>
                <a:gd name="T2" fmla="*/ 433 w 433"/>
                <a:gd name="T3" fmla="*/ 0 h 423"/>
                <a:gd name="T4" fmla="*/ 0 w 433"/>
                <a:gd name="T5" fmla="*/ 0 h 423"/>
                <a:gd name="T6" fmla="*/ 433 w 433"/>
                <a:gd name="T7" fmla="*/ 423 h 423"/>
                <a:gd name="T8" fmla="*/ 266 w 433"/>
                <a:gd name="T9" fmla="*/ 58 h 423"/>
                <a:gd name="T10" fmla="*/ 387 w 433"/>
                <a:gd name="T11" fmla="*/ 180 h 423"/>
                <a:gd name="T12" fmla="*/ 266 w 433"/>
                <a:gd name="T13" fmla="*/ 302 h 423"/>
                <a:gd name="T14" fmla="*/ 144 w 433"/>
                <a:gd name="T15" fmla="*/ 180 h 423"/>
                <a:gd name="T16" fmla="*/ 266 w 433"/>
                <a:gd name="T17" fmla="*/ 58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 h="423">
                  <a:moveTo>
                    <a:pt x="433" y="423"/>
                  </a:moveTo>
                  <a:cubicBezTo>
                    <a:pt x="433" y="0"/>
                    <a:pt x="433" y="0"/>
                    <a:pt x="433" y="0"/>
                  </a:cubicBezTo>
                  <a:cubicBezTo>
                    <a:pt x="0" y="0"/>
                    <a:pt x="0" y="0"/>
                    <a:pt x="0" y="0"/>
                  </a:cubicBezTo>
                  <a:cubicBezTo>
                    <a:pt x="15" y="229"/>
                    <a:pt x="201" y="412"/>
                    <a:pt x="433" y="423"/>
                  </a:cubicBezTo>
                  <a:close/>
                  <a:moveTo>
                    <a:pt x="266" y="58"/>
                  </a:moveTo>
                  <a:cubicBezTo>
                    <a:pt x="332" y="58"/>
                    <a:pt x="387" y="112"/>
                    <a:pt x="387" y="180"/>
                  </a:cubicBezTo>
                  <a:cubicBezTo>
                    <a:pt x="387" y="247"/>
                    <a:pt x="332" y="302"/>
                    <a:pt x="266" y="302"/>
                  </a:cubicBezTo>
                  <a:cubicBezTo>
                    <a:pt x="199" y="302"/>
                    <a:pt x="144" y="247"/>
                    <a:pt x="144" y="180"/>
                  </a:cubicBezTo>
                  <a:cubicBezTo>
                    <a:pt x="144" y="112"/>
                    <a:pt x="199" y="58"/>
                    <a:pt x="266"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67" name="Freeform 380"/>
            <p:cNvSpPr>
              <a:spLocks noEditPoints="1"/>
            </p:cNvSpPr>
            <p:nvPr/>
          </p:nvSpPr>
          <p:spPr bwMode="auto">
            <a:xfrm>
              <a:off x="7049521" y="3504522"/>
              <a:ext cx="124204" cy="125631"/>
            </a:xfrm>
            <a:custGeom>
              <a:avLst/>
              <a:gdLst>
                <a:gd name="T0" fmla="*/ 92 w 184"/>
                <a:gd name="T1" fmla="*/ 186 h 186"/>
                <a:gd name="T2" fmla="*/ 184 w 184"/>
                <a:gd name="T3" fmla="*/ 93 h 186"/>
                <a:gd name="T4" fmla="*/ 92 w 184"/>
                <a:gd name="T5" fmla="*/ 0 h 186"/>
                <a:gd name="T6" fmla="*/ 0 w 184"/>
                <a:gd name="T7" fmla="*/ 93 h 186"/>
                <a:gd name="T8" fmla="*/ 92 w 184"/>
                <a:gd name="T9" fmla="*/ 186 h 186"/>
                <a:gd name="T10" fmla="*/ 84 w 184"/>
                <a:gd name="T11" fmla="*/ 101 h 186"/>
                <a:gd name="T12" fmla="*/ 54 w 184"/>
                <a:gd name="T13" fmla="*/ 71 h 186"/>
                <a:gd name="T14" fmla="*/ 82 w 184"/>
                <a:gd name="T15" fmla="*/ 42 h 186"/>
                <a:gd name="T16" fmla="*/ 82 w 184"/>
                <a:gd name="T17" fmla="*/ 26 h 186"/>
                <a:gd name="T18" fmla="*/ 98 w 184"/>
                <a:gd name="T19" fmla="*/ 26 h 186"/>
                <a:gd name="T20" fmla="*/ 98 w 184"/>
                <a:gd name="T21" fmla="*/ 41 h 186"/>
                <a:gd name="T22" fmla="*/ 122 w 184"/>
                <a:gd name="T23" fmla="*/ 46 h 186"/>
                <a:gd name="T24" fmla="*/ 117 w 184"/>
                <a:gd name="T25" fmla="*/ 65 h 186"/>
                <a:gd name="T26" fmla="*/ 93 w 184"/>
                <a:gd name="T27" fmla="*/ 59 h 186"/>
                <a:gd name="T28" fmla="*/ 79 w 184"/>
                <a:gd name="T29" fmla="*/ 68 h 186"/>
                <a:gd name="T30" fmla="*/ 99 w 184"/>
                <a:gd name="T31" fmla="*/ 82 h 186"/>
                <a:gd name="T32" fmla="*/ 126 w 184"/>
                <a:gd name="T33" fmla="*/ 113 h 186"/>
                <a:gd name="T34" fmla="*/ 97 w 184"/>
                <a:gd name="T35" fmla="*/ 143 h 186"/>
                <a:gd name="T36" fmla="*/ 97 w 184"/>
                <a:gd name="T37" fmla="*/ 159 h 186"/>
                <a:gd name="T38" fmla="*/ 81 w 184"/>
                <a:gd name="T39" fmla="*/ 159 h 186"/>
                <a:gd name="T40" fmla="*/ 81 w 184"/>
                <a:gd name="T41" fmla="*/ 144 h 186"/>
                <a:gd name="T42" fmla="*/ 53 w 184"/>
                <a:gd name="T43" fmla="*/ 137 h 186"/>
                <a:gd name="T44" fmla="*/ 58 w 184"/>
                <a:gd name="T45" fmla="*/ 118 h 186"/>
                <a:gd name="T46" fmla="*/ 85 w 184"/>
                <a:gd name="T47" fmla="*/ 125 h 186"/>
                <a:gd name="T48" fmla="*/ 101 w 184"/>
                <a:gd name="T49" fmla="*/ 115 h 186"/>
                <a:gd name="T50" fmla="*/ 84 w 184"/>
                <a:gd name="T51" fmla="*/ 10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186">
                  <a:moveTo>
                    <a:pt x="92" y="186"/>
                  </a:moveTo>
                  <a:cubicBezTo>
                    <a:pt x="142" y="186"/>
                    <a:pt x="184" y="144"/>
                    <a:pt x="184" y="93"/>
                  </a:cubicBezTo>
                  <a:cubicBezTo>
                    <a:pt x="184" y="42"/>
                    <a:pt x="142" y="0"/>
                    <a:pt x="92" y="0"/>
                  </a:cubicBezTo>
                  <a:cubicBezTo>
                    <a:pt x="41" y="0"/>
                    <a:pt x="0" y="42"/>
                    <a:pt x="0" y="93"/>
                  </a:cubicBezTo>
                  <a:cubicBezTo>
                    <a:pt x="0" y="144"/>
                    <a:pt x="41" y="186"/>
                    <a:pt x="92" y="186"/>
                  </a:cubicBezTo>
                  <a:close/>
                  <a:moveTo>
                    <a:pt x="84" y="101"/>
                  </a:moveTo>
                  <a:cubicBezTo>
                    <a:pt x="66" y="95"/>
                    <a:pt x="54" y="87"/>
                    <a:pt x="54" y="71"/>
                  </a:cubicBezTo>
                  <a:cubicBezTo>
                    <a:pt x="54" y="56"/>
                    <a:pt x="65" y="45"/>
                    <a:pt x="82" y="42"/>
                  </a:cubicBezTo>
                  <a:cubicBezTo>
                    <a:pt x="82" y="26"/>
                    <a:pt x="82" y="26"/>
                    <a:pt x="82" y="26"/>
                  </a:cubicBezTo>
                  <a:cubicBezTo>
                    <a:pt x="98" y="26"/>
                    <a:pt x="98" y="26"/>
                    <a:pt x="98" y="26"/>
                  </a:cubicBezTo>
                  <a:cubicBezTo>
                    <a:pt x="98" y="41"/>
                    <a:pt x="98" y="41"/>
                    <a:pt x="98" y="41"/>
                  </a:cubicBezTo>
                  <a:cubicBezTo>
                    <a:pt x="109" y="41"/>
                    <a:pt x="116" y="43"/>
                    <a:pt x="122" y="46"/>
                  </a:cubicBezTo>
                  <a:cubicBezTo>
                    <a:pt x="117" y="65"/>
                    <a:pt x="117" y="65"/>
                    <a:pt x="117" y="65"/>
                  </a:cubicBezTo>
                  <a:cubicBezTo>
                    <a:pt x="113" y="63"/>
                    <a:pt x="105" y="59"/>
                    <a:pt x="93" y="59"/>
                  </a:cubicBezTo>
                  <a:cubicBezTo>
                    <a:pt x="83" y="59"/>
                    <a:pt x="79" y="64"/>
                    <a:pt x="79" y="68"/>
                  </a:cubicBezTo>
                  <a:cubicBezTo>
                    <a:pt x="79" y="73"/>
                    <a:pt x="85" y="77"/>
                    <a:pt x="99" y="82"/>
                  </a:cubicBezTo>
                  <a:cubicBezTo>
                    <a:pt x="119" y="89"/>
                    <a:pt x="126" y="98"/>
                    <a:pt x="126" y="113"/>
                  </a:cubicBezTo>
                  <a:cubicBezTo>
                    <a:pt x="126" y="127"/>
                    <a:pt x="116" y="139"/>
                    <a:pt x="97" y="143"/>
                  </a:cubicBezTo>
                  <a:cubicBezTo>
                    <a:pt x="97" y="159"/>
                    <a:pt x="97" y="159"/>
                    <a:pt x="97" y="159"/>
                  </a:cubicBezTo>
                  <a:cubicBezTo>
                    <a:pt x="81" y="159"/>
                    <a:pt x="81" y="159"/>
                    <a:pt x="81" y="159"/>
                  </a:cubicBezTo>
                  <a:cubicBezTo>
                    <a:pt x="81" y="144"/>
                    <a:pt x="81" y="144"/>
                    <a:pt x="81" y="144"/>
                  </a:cubicBezTo>
                  <a:cubicBezTo>
                    <a:pt x="70" y="143"/>
                    <a:pt x="60" y="140"/>
                    <a:pt x="53" y="137"/>
                  </a:cubicBezTo>
                  <a:cubicBezTo>
                    <a:pt x="58" y="118"/>
                    <a:pt x="58" y="118"/>
                    <a:pt x="58" y="118"/>
                  </a:cubicBezTo>
                  <a:cubicBezTo>
                    <a:pt x="65" y="122"/>
                    <a:pt x="75" y="125"/>
                    <a:pt x="85" y="125"/>
                  </a:cubicBezTo>
                  <a:cubicBezTo>
                    <a:pt x="95" y="125"/>
                    <a:pt x="101" y="121"/>
                    <a:pt x="101" y="115"/>
                  </a:cubicBezTo>
                  <a:cubicBezTo>
                    <a:pt x="101" y="109"/>
                    <a:pt x="96" y="105"/>
                    <a:pt x="84"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68" name="Freeform 381"/>
            <p:cNvSpPr>
              <a:spLocks noEditPoints="1"/>
            </p:cNvSpPr>
            <p:nvPr/>
          </p:nvSpPr>
          <p:spPr bwMode="auto">
            <a:xfrm>
              <a:off x="7313918" y="3182735"/>
              <a:ext cx="120206" cy="150472"/>
            </a:xfrm>
            <a:custGeom>
              <a:avLst/>
              <a:gdLst>
                <a:gd name="T0" fmla="*/ 89 w 178"/>
                <a:gd name="T1" fmla="*/ 0 h 223"/>
                <a:gd name="T2" fmla="*/ 0 w 178"/>
                <a:gd name="T3" fmla="*/ 89 h 223"/>
                <a:gd name="T4" fmla="*/ 42 w 178"/>
                <a:gd name="T5" fmla="*/ 182 h 223"/>
                <a:gd name="T6" fmla="*/ 40 w 178"/>
                <a:gd name="T7" fmla="*/ 223 h 223"/>
                <a:gd name="T8" fmla="*/ 48 w 178"/>
                <a:gd name="T9" fmla="*/ 221 h 223"/>
                <a:gd name="T10" fmla="*/ 134 w 178"/>
                <a:gd name="T11" fmla="*/ 221 h 223"/>
                <a:gd name="T12" fmla="*/ 140 w 178"/>
                <a:gd name="T13" fmla="*/ 222 h 223"/>
                <a:gd name="T14" fmla="*/ 138 w 178"/>
                <a:gd name="T15" fmla="*/ 180 h 223"/>
                <a:gd name="T16" fmla="*/ 178 w 178"/>
                <a:gd name="T17" fmla="*/ 89 h 223"/>
                <a:gd name="T18" fmla="*/ 89 w 178"/>
                <a:gd name="T19" fmla="*/ 0 h 223"/>
                <a:gd name="T20" fmla="*/ 125 w 178"/>
                <a:gd name="T21" fmla="*/ 167 h 223"/>
                <a:gd name="T22" fmla="*/ 118 w 178"/>
                <a:gd name="T23" fmla="*/ 173 h 223"/>
                <a:gd name="T24" fmla="*/ 120 w 178"/>
                <a:gd name="T25" fmla="*/ 205 h 223"/>
                <a:gd name="T26" fmla="*/ 60 w 178"/>
                <a:gd name="T27" fmla="*/ 205 h 223"/>
                <a:gd name="T28" fmla="*/ 61 w 178"/>
                <a:gd name="T29" fmla="*/ 174 h 223"/>
                <a:gd name="T30" fmla="*/ 55 w 178"/>
                <a:gd name="T31" fmla="*/ 168 h 223"/>
                <a:gd name="T32" fmla="*/ 18 w 178"/>
                <a:gd name="T33" fmla="*/ 89 h 223"/>
                <a:gd name="T34" fmla="*/ 89 w 178"/>
                <a:gd name="T35" fmla="*/ 19 h 223"/>
                <a:gd name="T36" fmla="*/ 159 w 178"/>
                <a:gd name="T37" fmla="*/ 89 h 223"/>
                <a:gd name="T38" fmla="*/ 125 w 178"/>
                <a:gd name="T39" fmla="*/ 16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8" h="223">
                  <a:moveTo>
                    <a:pt x="89" y="0"/>
                  </a:moveTo>
                  <a:cubicBezTo>
                    <a:pt x="40" y="0"/>
                    <a:pt x="0" y="40"/>
                    <a:pt x="0" y="89"/>
                  </a:cubicBezTo>
                  <a:cubicBezTo>
                    <a:pt x="0" y="122"/>
                    <a:pt x="17" y="160"/>
                    <a:pt x="42" y="182"/>
                  </a:cubicBezTo>
                  <a:cubicBezTo>
                    <a:pt x="40" y="223"/>
                    <a:pt x="40" y="223"/>
                    <a:pt x="40" y="223"/>
                  </a:cubicBezTo>
                  <a:cubicBezTo>
                    <a:pt x="42" y="221"/>
                    <a:pt x="45" y="221"/>
                    <a:pt x="48" y="221"/>
                  </a:cubicBezTo>
                  <a:cubicBezTo>
                    <a:pt x="134" y="221"/>
                    <a:pt x="134" y="221"/>
                    <a:pt x="134" y="221"/>
                  </a:cubicBezTo>
                  <a:cubicBezTo>
                    <a:pt x="136" y="221"/>
                    <a:pt x="138" y="221"/>
                    <a:pt x="140" y="222"/>
                  </a:cubicBezTo>
                  <a:cubicBezTo>
                    <a:pt x="138" y="180"/>
                    <a:pt x="138" y="180"/>
                    <a:pt x="138" y="180"/>
                  </a:cubicBezTo>
                  <a:cubicBezTo>
                    <a:pt x="162" y="158"/>
                    <a:pt x="178" y="121"/>
                    <a:pt x="178" y="89"/>
                  </a:cubicBezTo>
                  <a:cubicBezTo>
                    <a:pt x="178" y="40"/>
                    <a:pt x="138" y="0"/>
                    <a:pt x="89" y="0"/>
                  </a:cubicBezTo>
                  <a:close/>
                  <a:moveTo>
                    <a:pt x="125" y="167"/>
                  </a:moveTo>
                  <a:cubicBezTo>
                    <a:pt x="118" y="173"/>
                    <a:pt x="118" y="173"/>
                    <a:pt x="118" y="173"/>
                  </a:cubicBezTo>
                  <a:cubicBezTo>
                    <a:pt x="120" y="205"/>
                    <a:pt x="120" y="205"/>
                    <a:pt x="120" y="205"/>
                  </a:cubicBezTo>
                  <a:cubicBezTo>
                    <a:pt x="60" y="205"/>
                    <a:pt x="60" y="205"/>
                    <a:pt x="60" y="205"/>
                  </a:cubicBezTo>
                  <a:cubicBezTo>
                    <a:pt x="61" y="174"/>
                    <a:pt x="61" y="174"/>
                    <a:pt x="61" y="174"/>
                  </a:cubicBezTo>
                  <a:cubicBezTo>
                    <a:pt x="55" y="168"/>
                    <a:pt x="55" y="168"/>
                    <a:pt x="55" y="168"/>
                  </a:cubicBezTo>
                  <a:cubicBezTo>
                    <a:pt x="33" y="149"/>
                    <a:pt x="18" y="117"/>
                    <a:pt x="18" y="89"/>
                  </a:cubicBezTo>
                  <a:cubicBezTo>
                    <a:pt x="18" y="50"/>
                    <a:pt x="50" y="19"/>
                    <a:pt x="89" y="19"/>
                  </a:cubicBezTo>
                  <a:cubicBezTo>
                    <a:pt x="128" y="19"/>
                    <a:pt x="159" y="50"/>
                    <a:pt x="159" y="89"/>
                  </a:cubicBezTo>
                  <a:cubicBezTo>
                    <a:pt x="159" y="116"/>
                    <a:pt x="145" y="148"/>
                    <a:pt x="125" y="1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69" name="Freeform 382"/>
            <p:cNvSpPr>
              <a:spLocks/>
            </p:cNvSpPr>
            <p:nvPr/>
          </p:nvSpPr>
          <p:spPr bwMode="auto">
            <a:xfrm>
              <a:off x="7338188" y="3335205"/>
              <a:ext cx="73666" cy="14847"/>
            </a:xfrm>
            <a:custGeom>
              <a:avLst/>
              <a:gdLst>
                <a:gd name="T0" fmla="*/ 98 w 109"/>
                <a:gd name="T1" fmla="*/ 0 h 22"/>
                <a:gd name="T2" fmla="*/ 12 w 109"/>
                <a:gd name="T3" fmla="*/ 0 h 22"/>
                <a:gd name="T4" fmla="*/ 0 w 109"/>
                <a:gd name="T5" fmla="*/ 11 h 22"/>
                <a:gd name="T6" fmla="*/ 12 w 109"/>
                <a:gd name="T7" fmla="*/ 22 h 22"/>
                <a:gd name="T8" fmla="*/ 98 w 109"/>
                <a:gd name="T9" fmla="*/ 22 h 22"/>
                <a:gd name="T10" fmla="*/ 109 w 109"/>
                <a:gd name="T11" fmla="*/ 11 h 22"/>
                <a:gd name="T12" fmla="*/ 98 w 109"/>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9" h="22">
                  <a:moveTo>
                    <a:pt x="98" y="0"/>
                  </a:moveTo>
                  <a:cubicBezTo>
                    <a:pt x="12" y="0"/>
                    <a:pt x="12" y="0"/>
                    <a:pt x="12" y="0"/>
                  </a:cubicBezTo>
                  <a:cubicBezTo>
                    <a:pt x="5" y="0"/>
                    <a:pt x="0" y="5"/>
                    <a:pt x="0" y="11"/>
                  </a:cubicBezTo>
                  <a:cubicBezTo>
                    <a:pt x="0" y="17"/>
                    <a:pt x="5" y="22"/>
                    <a:pt x="12" y="22"/>
                  </a:cubicBezTo>
                  <a:cubicBezTo>
                    <a:pt x="98" y="22"/>
                    <a:pt x="98" y="22"/>
                    <a:pt x="98" y="22"/>
                  </a:cubicBezTo>
                  <a:cubicBezTo>
                    <a:pt x="104" y="22"/>
                    <a:pt x="109" y="17"/>
                    <a:pt x="109" y="11"/>
                  </a:cubicBezTo>
                  <a:cubicBezTo>
                    <a:pt x="109" y="5"/>
                    <a:pt x="104" y="0"/>
                    <a:pt x="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70" name="Freeform 383"/>
            <p:cNvSpPr>
              <a:spLocks/>
            </p:cNvSpPr>
            <p:nvPr/>
          </p:nvSpPr>
          <p:spPr bwMode="auto">
            <a:xfrm>
              <a:off x="7341043" y="3352908"/>
              <a:ext cx="67384" cy="14847"/>
            </a:xfrm>
            <a:custGeom>
              <a:avLst/>
              <a:gdLst>
                <a:gd name="T0" fmla="*/ 90 w 100"/>
                <a:gd name="T1" fmla="*/ 0 h 22"/>
                <a:gd name="T2" fmla="*/ 10 w 100"/>
                <a:gd name="T3" fmla="*/ 0 h 22"/>
                <a:gd name="T4" fmla="*/ 0 w 100"/>
                <a:gd name="T5" fmla="*/ 11 h 22"/>
                <a:gd name="T6" fmla="*/ 10 w 100"/>
                <a:gd name="T7" fmla="*/ 22 h 22"/>
                <a:gd name="T8" fmla="*/ 90 w 100"/>
                <a:gd name="T9" fmla="*/ 22 h 22"/>
                <a:gd name="T10" fmla="*/ 100 w 100"/>
                <a:gd name="T11" fmla="*/ 11 h 22"/>
                <a:gd name="T12" fmla="*/ 90 w 100"/>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0" h="22">
                  <a:moveTo>
                    <a:pt x="90" y="0"/>
                  </a:moveTo>
                  <a:cubicBezTo>
                    <a:pt x="10" y="0"/>
                    <a:pt x="10" y="0"/>
                    <a:pt x="10" y="0"/>
                  </a:cubicBezTo>
                  <a:cubicBezTo>
                    <a:pt x="5" y="0"/>
                    <a:pt x="0" y="5"/>
                    <a:pt x="0" y="11"/>
                  </a:cubicBezTo>
                  <a:cubicBezTo>
                    <a:pt x="0" y="17"/>
                    <a:pt x="5" y="22"/>
                    <a:pt x="10" y="22"/>
                  </a:cubicBezTo>
                  <a:cubicBezTo>
                    <a:pt x="90" y="22"/>
                    <a:pt x="90" y="22"/>
                    <a:pt x="90" y="22"/>
                  </a:cubicBezTo>
                  <a:cubicBezTo>
                    <a:pt x="95" y="22"/>
                    <a:pt x="100" y="17"/>
                    <a:pt x="100" y="11"/>
                  </a:cubicBezTo>
                  <a:cubicBezTo>
                    <a:pt x="100" y="5"/>
                    <a:pt x="95" y="0"/>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71" name="Freeform 384"/>
            <p:cNvSpPr>
              <a:spLocks/>
            </p:cNvSpPr>
            <p:nvPr/>
          </p:nvSpPr>
          <p:spPr bwMode="auto">
            <a:xfrm>
              <a:off x="7347039" y="3370325"/>
              <a:ext cx="55392" cy="15418"/>
            </a:xfrm>
            <a:custGeom>
              <a:avLst/>
              <a:gdLst>
                <a:gd name="T0" fmla="*/ 74 w 82"/>
                <a:gd name="T1" fmla="*/ 0 h 23"/>
                <a:gd name="T2" fmla="*/ 9 w 82"/>
                <a:gd name="T3" fmla="*/ 0 h 23"/>
                <a:gd name="T4" fmla="*/ 0 w 82"/>
                <a:gd name="T5" fmla="*/ 12 h 23"/>
                <a:gd name="T6" fmla="*/ 9 w 82"/>
                <a:gd name="T7" fmla="*/ 23 h 23"/>
                <a:gd name="T8" fmla="*/ 74 w 82"/>
                <a:gd name="T9" fmla="*/ 23 h 23"/>
                <a:gd name="T10" fmla="*/ 82 w 82"/>
                <a:gd name="T11" fmla="*/ 12 h 23"/>
                <a:gd name="T12" fmla="*/ 74 w 82"/>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82" h="23">
                  <a:moveTo>
                    <a:pt x="74" y="0"/>
                  </a:moveTo>
                  <a:cubicBezTo>
                    <a:pt x="9" y="0"/>
                    <a:pt x="9" y="0"/>
                    <a:pt x="9" y="0"/>
                  </a:cubicBezTo>
                  <a:cubicBezTo>
                    <a:pt x="4" y="0"/>
                    <a:pt x="0" y="5"/>
                    <a:pt x="0" y="12"/>
                  </a:cubicBezTo>
                  <a:cubicBezTo>
                    <a:pt x="0" y="18"/>
                    <a:pt x="4" y="23"/>
                    <a:pt x="9" y="23"/>
                  </a:cubicBezTo>
                  <a:cubicBezTo>
                    <a:pt x="74" y="23"/>
                    <a:pt x="74" y="23"/>
                    <a:pt x="74" y="23"/>
                  </a:cubicBezTo>
                  <a:cubicBezTo>
                    <a:pt x="79" y="23"/>
                    <a:pt x="82" y="18"/>
                    <a:pt x="82" y="12"/>
                  </a:cubicBezTo>
                  <a:cubicBezTo>
                    <a:pt x="82" y="5"/>
                    <a:pt x="79" y="0"/>
                    <a:pt x="7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sp>
          <p:nvSpPr>
            <p:cNvPr id="72" name="Freeform 385"/>
            <p:cNvSpPr>
              <a:spLocks/>
            </p:cNvSpPr>
            <p:nvPr/>
          </p:nvSpPr>
          <p:spPr bwMode="auto">
            <a:xfrm>
              <a:off x="7347039" y="3209003"/>
              <a:ext cx="64243" cy="60817"/>
            </a:xfrm>
            <a:custGeom>
              <a:avLst/>
              <a:gdLst>
                <a:gd name="T0" fmla="*/ 42 w 95"/>
                <a:gd name="T1" fmla="*/ 0 h 90"/>
                <a:gd name="T2" fmla="*/ 0 w 95"/>
                <a:gd name="T3" fmla="*/ 21 h 90"/>
                <a:gd name="T4" fmla="*/ 35 w 95"/>
                <a:gd name="T5" fmla="*/ 8 h 90"/>
                <a:gd name="T6" fmla="*/ 87 w 95"/>
                <a:gd name="T7" fmla="*/ 60 h 90"/>
                <a:gd name="T8" fmla="*/ 77 w 95"/>
                <a:gd name="T9" fmla="*/ 90 h 90"/>
                <a:gd name="T10" fmla="*/ 95 w 95"/>
                <a:gd name="T11" fmla="*/ 51 h 90"/>
                <a:gd name="T12" fmla="*/ 42 w 95"/>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95" h="90">
                  <a:moveTo>
                    <a:pt x="42" y="0"/>
                  </a:moveTo>
                  <a:cubicBezTo>
                    <a:pt x="25" y="0"/>
                    <a:pt x="9" y="8"/>
                    <a:pt x="0" y="21"/>
                  </a:cubicBezTo>
                  <a:cubicBezTo>
                    <a:pt x="9" y="13"/>
                    <a:pt x="21" y="8"/>
                    <a:pt x="35" y="8"/>
                  </a:cubicBezTo>
                  <a:cubicBezTo>
                    <a:pt x="64" y="8"/>
                    <a:pt x="87" y="31"/>
                    <a:pt x="87" y="60"/>
                  </a:cubicBezTo>
                  <a:cubicBezTo>
                    <a:pt x="87" y="71"/>
                    <a:pt x="84" y="81"/>
                    <a:pt x="77" y="90"/>
                  </a:cubicBezTo>
                  <a:cubicBezTo>
                    <a:pt x="88" y="80"/>
                    <a:pt x="95" y="67"/>
                    <a:pt x="95" y="51"/>
                  </a:cubicBezTo>
                  <a:cubicBezTo>
                    <a:pt x="95" y="23"/>
                    <a:pt x="71"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微软雅黑" panose="020B0503020204020204" pitchFamily="34" charset="-122"/>
                <a:ea typeface="微软雅黑" panose="020B0503020204020204" pitchFamily="34" charset="-122"/>
              </a:endParaRPr>
            </a:p>
          </p:txBody>
        </p:sp>
      </p:grpSp>
      <p:sp>
        <p:nvSpPr>
          <p:cNvPr id="3" name="标题 2"/>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
        <p:nvSpPr>
          <p:cNvPr id="81" name="TextBox 11"/>
          <p:cNvSpPr txBox="1">
            <a:spLocks noChangeArrowheads="1"/>
          </p:cNvSpPr>
          <p:nvPr/>
        </p:nvSpPr>
        <p:spPr bwMode="auto">
          <a:xfrm flipH="1">
            <a:off x="755576" y="1710916"/>
            <a:ext cx="2390946"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82" name="TextBox 11"/>
          <p:cNvSpPr txBox="1">
            <a:spLocks noChangeArrowheads="1"/>
          </p:cNvSpPr>
          <p:nvPr/>
        </p:nvSpPr>
        <p:spPr bwMode="auto">
          <a:xfrm flipH="1">
            <a:off x="755579" y="1416168"/>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83" name="TextBox 11"/>
          <p:cNvSpPr txBox="1">
            <a:spLocks noChangeArrowheads="1"/>
          </p:cNvSpPr>
          <p:nvPr/>
        </p:nvSpPr>
        <p:spPr bwMode="auto">
          <a:xfrm flipH="1">
            <a:off x="755576" y="3443891"/>
            <a:ext cx="2390946"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84" name="TextBox 11"/>
          <p:cNvSpPr txBox="1">
            <a:spLocks noChangeArrowheads="1"/>
          </p:cNvSpPr>
          <p:nvPr/>
        </p:nvSpPr>
        <p:spPr bwMode="auto">
          <a:xfrm flipH="1">
            <a:off x="755579" y="3149143"/>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85" name="TextBox 11"/>
          <p:cNvSpPr txBox="1">
            <a:spLocks noChangeArrowheads="1"/>
          </p:cNvSpPr>
          <p:nvPr/>
        </p:nvSpPr>
        <p:spPr bwMode="auto">
          <a:xfrm flipH="1">
            <a:off x="6156176" y="1710916"/>
            <a:ext cx="2390946"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86" name="TextBox 11"/>
          <p:cNvSpPr txBox="1">
            <a:spLocks noChangeArrowheads="1"/>
          </p:cNvSpPr>
          <p:nvPr/>
        </p:nvSpPr>
        <p:spPr bwMode="auto">
          <a:xfrm flipH="1">
            <a:off x="6156184" y="1416168"/>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87" name="TextBox 11"/>
          <p:cNvSpPr txBox="1">
            <a:spLocks noChangeArrowheads="1"/>
          </p:cNvSpPr>
          <p:nvPr/>
        </p:nvSpPr>
        <p:spPr bwMode="auto">
          <a:xfrm flipH="1">
            <a:off x="6156176" y="3443891"/>
            <a:ext cx="2390946"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88" name="TextBox 11"/>
          <p:cNvSpPr txBox="1">
            <a:spLocks noChangeArrowheads="1"/>
          </p:cNvSpPr>
          <p:nvPr/>
        </p:nvSpPr>
        <p:spPr bwMode="auto">
          <a:xfrm flipH="1">
            <a:off x="6156184" y="3149143"/>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Tree>
    <p:extLst>
      <p:ext uri="{BB962C8B-B14F-4D97-AF65-F5344CB8AC3E}">
        <p14:creationId xmlns:p14="http://schemas.microsoft.com/office/powerpoint/2010/main" val="3754488645"/>
      </p:ext>
    </p:extLst>
  </p:cSld>
  <p:clrMapOvr>
    <a:masterClrMapping/>
  </p:clrMapOvr>
  <p:transition spd="slow" advTm="7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fltVal val="0"/>
                                          </p:val>
                                        </p:tav>
                                        <p:tav tm="100000">
                                          <p:val>
                                            <p:strVal val="#ppt_w"/>
                                          </p:val>
                                        </p:tav>
                                      </p:tavLst>
                                    </p:anim>
                                    <p:anim calcmode="lin" valueType="num">
                                      <p:cBhvr>
                                        <p:cTn id="8" dur="750" fill="hold"/>
                                        <p:tgtEl>
                                          <p:spTgt spid="5"/>
                                        </p:tgtEl>
                                        <p:attrNameLst>
                                          <p:attrName>ppt_h</p:attrName>
                                        </p:attrNameLst>
                                      </p:cBhvr>
                                      <p:tavLst>
                                        <p:tav tm="0">
                                          <p:val>
                                            <p:fltVal val="0"/>
                                          </p:val>
                                        </p:tav>
                                        <p:tav tm="100000">
                                          <p:val>
                                            <p:strVal val="#ppt_h"/>
                                          </p:val>
                                        </p:tav>
                                      </p:tavLst>
                                    </p:anim>
                                    <p:animEffect transition="in" filter="fade">
                                      <p:cBhvr>
                                        <p:cTn id="9" dur="75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750" fill="hold"/>
                                        <p:tgtEl>
                                          <p:spTgt spid="6"/>
                                        </p:tgtEl>
                                        <p:attrNameLst>
                                          <p:attrName>ppt_w</p:attrName>
                                        </p:attrNameLst>
                                      </p:cBhvr>
                                      <p:tavLst>
                                        <p:tav tm="0">
                                          <p:val>
                                            <p:fltVal val="0"/>
                                          </p:val>
                                        </p:tav>
                                        <p:tav tm="100000">
                                          <p:val>
                                            <p:strVal val="#ppt_w"/>
                                          </p:val>
                                        </p:tav>
                                      </p:tavLst>
                                    </p:anim>
                                    <p:anim calcmode="lin" valueType="num">
                                      <p:cBhvr>
                                        <p:cTn id="13" dur="750" fill="hold"/>
                                        <p:tgtEl>
                                          <p:spTgt spid="6"/>
                                        </p:tgtEl>
                                        <p:attrNameLst>
                                          <p:attrName>ppt_h</p:attrName>
                                        </p:attrNameLst>
                                      </p:cBhvr>
                                      <p:tavLst>
                                        <p:tav tm="0">
                                          <p:val>
                                            <p:fltVal val="0"/>
                                          </p:val>
                                        </p:tav>
                                        <p:tav tm="100000">
                                          <p:val>
                                            <p:strVal val="#ppt_h"/>
                                          </p:val>
                                        </p:tav>
                                      </p:tavLst>
                                    </p:anim>
                                    <p:animEffect transition="in" filter="fade">
                                      <p:cBhvr>
                                        <p:cTn id="14" dur="75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750" fill="hold"/>
                                        <p:tgtEl>
                                          <p:spTgt spid="7"/>
                                        </p:tgtEl>
                                        <p:attrNameLst>
                                          <p:attrName>ppt_w</p:attrName>
                                        </p:attrNameLst>
                                      </p:cBhvr>
                                      <p:tavLst>
                                        <p:tav tm="0">
                                          <p:val>
                                            <p:fltVal val="0"/>
                                          </p:val>
                                        </p:tav>
                                        <p:tav tm="100000">
                                          <p:val>
                                            <p:strVal val="#ppt_w"/>
                                          </p:val>
                                        </p:tav>
                                      </p:tavLst>
                                    </p:anim>
                                    <p:anim calcmode="lin" valueType="num">
                                      <p:cBhvr>
                                        <p:cTn id="18" dur="750" fill="hold"/>
                                        <p:tgtEl>
                                          <p:spTgt spid="7"/>
                                        </p:tgtEl>
                                        <p:attrNameLst>
                                          <p:attrName>ppt_h</p:attrName>
                                        </p:attrNameLst>
                                      </p:cBhvr>
                                      <p:tavLst>
                                        <p:tav tm="0">
                                          <p:val>
                                            <p:fltVal val="0"/>
                                          </p:val>
                                        </p:tav>
                                        <p:tav tm="100000">
                                          <p:val>
                                            <p:strVal val="#ppt_h"/>
                                          </p:val>
                                        </p:tav>
                                      </p:tavLst>
                                    </p:anim>
                                    <p:animEffect transition="in" filter="fade">
                                      <p:cBhvr>
                                        <p:cTn id="19" dur="750"/>
                                        <p:tgtEl>
                                          <p:spTgt spid="7"/>
                                        </p:tgtEl>
                                      </p:cBhvr>
                                    </p:animEffect>
                                  </p:childTnLst>
                                </p:cTn>
                              </p:par>
                              <p:par>
                                <p:cTn id="20" presetID="53" presetClass="entr" presetSubtype="16"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750" fill="hold"/>
                                        <p:tgtEl>
                                          <p:spTgt spid="8"/>
                                        </p:tgtEl>
                                        <p:attrNameLst>
                                          <p:attrName>ppt_w</p:attrName>
                                        </p:attrNameLst>
                                      </p:cBhvr>
                                      <p:tavLst>
                                        <p:tav tm="0">
                                          <p:val>
                                            <p:fltVal val="0"/>
                                          </p:val>
                                        </p:tav>
                                        <p:tav tm="100000">
                                          <p:val>
                                            <p:strVal val="#ppt_w"/>
                                          </p:val>
                                        </p:tav>
                                      </p:tavLst>
                                    </p:anim>
                                    <p:anim calcmode="lin" valueType="num">
                                      <p:cBhvr>
                                        <p:cTn id="23" dur="750" fill="hold"/>
                                        <p:tgtEl>
                                          <p:spTgt spid="8"/>
                                        </p:tgtEl>
                                        <p:attrNameLst>
                                          <p:attrName>ppt_h</p:attrName>
                                        </p:attrNameLst>
                                      </p:cBhvr>
                                      <p:tavLst>
                                        <p:tav tm="0">
                                          <p:val>
                                            <p:fltVal val="0"/>
                                          </p:val>
                                        </p:tav>
                                        <p:tav tm="100000">
                                          <p:val>
                                            <p:strVal val="#ppt_h"/>
                                          </p:val>
                                        </p:tav>
                                      </p:tavLst>
                                    </p:anim>
                                    <p:animEffect transition="in" filter="fade">
                                      <p:cBhvr>
                                        <p:cTn id="24" dur="750"/>
                                        <p:tgtEl>
                                          <p:spTgt spid="8"/>
                                        </p:tgtEl>
                                      </p:cBhvr>
                                    </p:animEffect>
                                  </p:childTnLst>
                                </p:cTn>
                              </p:par>
                              <p:par>
                                <p:cTn id="25" presetID="53" presetClass="entr" presetSubtype="16"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750" fill="hold"/>
                                        <p:tgtEl>
                                          <p:spTgt spid="9"/>
                                        </p:tgtEl>
                                        <p:attrNameLst>
                                          <p:attrName>ppt_w</p:attrName>
                                        </p:attrNameLst>
                                      </p:cBhvr>
                                      <p:tavLst>
                                        <p:tav tm="0">
                                          <p:val>
                                            <p:fltVal val="0"/>
                                          </p:val>
                                        </p:tav>
                                        <p:tav tm="100000">
                                          <p:val>
                                            <p:strVal val="#ppt_w"/>
                                          </p:val>
                                        </p:tav>
                                      </p:tavLst>
                                    </p:anim>
                                    <p:anim calcmode="lin" valueType="num">
                                      <p:cBhvr>
                                        <p:cTn id="28" dur="750" fill="hold"/>
                                        <p:tgtEl>
                                          <p:spTgt spid="9"/>
                                        </p:tgtEl>
                                        <p:attrNameLst>
                                          <p:attrName>ppt_h</p:attrName>
                                        </p:attrNameLst>
                                      </p:cBhvr>
                                      <p:tavLst>
                                        <p:tav tm="0">
                                          <p:val>
                                            <p:fltVal val="0"/>
                                          </p:val>
                                        </p:tav>
                                        <p:tav tm="100000">
                                          <p:val>
                                            <p:strVal val="#ppt_h"/>
                                          </p:val>
                                        </p:tav>
                                      </p:tavLst>
                                    </p:anim>
                                    <p:animEffect transition="in" filter="fade">
                                      <p:cBhvr>
                                        <p:cTn id="29" dur="75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750" fill="hold"/>
                                        <p:tgtEl>
                                          <p:spTgt spid="22"/>
                                        </p:tgtEl>
                                        <p:attrNameLst>
                                          <p:attrName>ppt_w</p:attrName>
                                        </p:attrNameLst>
                                      </p:cBhvr>
                                      <p:tavLst>
                                        <p:tav tm="0">
                                          <p:val>
                                            <p:fltVal val="0"/>
                                          </p:val>
                                        </p:tav>
                                        <p:tav tm="100000">
                                          <p:val>
                                            <p:strVal val="#ppt_w"/>
                                          </p:val>
                                        </p:tav>
                                      </p:tavLst>
                                    </p:anim>
                                    <p:anim calcmode="lin" valueType="num">
                                      <p:cBhvr>
                                        <p:cTn id="33" dur="750" fill="hold"/>
                                        <p:tgtEl>
                                          <p:spTgt spid="22"/>
                                        </p:tgtEl>
                                        <p:attrNameLst>
                                          <p:attrName>ppt_h</p:attrName>
                                        </p:attrNameLst>
                                      </p:cBhvr>
                                      <p:tavLst>
                                        <p:tav tm="0">
                                          <p:val>
                                            <p:fltVal val="0"/>
                                          </p:val>
                                        </p:tav>
                                        <p:tav tm="100000">
                                          <p:val>
                                            <p:strVal val="#ppt_h"/>
                                          </p:val>
                                        </p:tav>
                                      </p:tavLst>
                                    </p:anim>
                                    <p:animEffect transition="in" filter="fade">
                                      <p:cBhvr>
                                        <p:cTn id="34" dur="750"/>
                                        <p:tgtEl>
                                          <p:spTgt spid="2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750" fill="hold"/>
                                        <p:tgtEl>
                                          <p:spTgt spid="23"/>
                                        </p:tgtEl>
                                        <p:attrNameLst>
                                          <p:attrName>ppt_w</p:attrName>
                                        </p:attrNameLst>
                                      </p:cBhvr>
                                      <p:tavLst>
                                        <p:tav tm="0">
                                          <p:val>
                                            <p:fltVal val="0"/>
                                          </p:val>
                                        </p:tav>
                                        <p:tav tm="100000">
                                          <p:val>
                                            <p:strVal val="#ppt_w"/>
                                          </p:val>
                                        </p:tav>
                                      </p:tavLst>
                                    </p:anim>
                                    <p:anim calcmode="lin" valueType="num">
                                      <p:cBhvr>
                                        <p:cTn id="38" dur="750" fill="hold"/>
                                        <p:tgtEl>
                                          <p:spTgt spid="23"/>
                                        </p:tgtEl>
                                        <p:attrNameLst>
                                          <p:attrName>ppt_h</p:attrName>
                                        </p:attrNameLst>
                                      </p:cBhvr>
                                      <p:tavLst>
                                        <p:tav tm="0">
                                          <p:val>
                                            <p:fltVal val="0"/>
                                          </p:val>
                                        </p:tav>
                                        <p:tav tm="100000">
                                          <p:val>
                                            <p:strVal val="#ppt_h"/>
                                          </p:val>
                                        </p:tav>
                                      </p:tavLst>
                                    </p:anim>
                                    <p:animEffect transition="in" filter="fade">
                                      <p:cBhvr>
                                        <p:cTn id="39" dur="750"/>
                                        <p:tgtEl>
                                          <p:spTgt spid="2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750" fill="hold"/>
                                        <p:tgtEl>
                                          <p:spTgt spid="24"/>
                                        </p:tgtEl>
                                        <p:attrNameLst>
                                          <p:attrName>ppt_w</p:attrName>
                                        </p:attrNameLst>
                                      </p:cBhvr>
                                      <p:tavLst>
                                        <p:tav tm="0">
                                          <p:val>
                                            <p:fltVal val="0"/>
                                          </p:val>
                                        </p:tav>
                                        <p:tav tm="100000">
                                          <p:val>
                                            <p:strVal val="#ppt_w"/>
                                          </p:val>
                                        </p:tav>
                                      </p:tavLst>
                                    </p:anim>
                                    <p:anim calcmode="lin" valueType="num">
                                      <p:cBhvr>
                                        <p:cTn id="43" dur="750" fill="hold"/>
                                        <p:tgtEl>
                                          <p:spTgt spid="24"/>
                                        </p:tgtEl>
                                        <p:attrNameLst>
                                          <p:attrName>ppt_h</p:attrName>
                                        </p:attrNameLst>
                                      </p:cBhvr>
                                      <p:tavLst>
                                        <p:tav tm="0">
                                          <p:val>
                                            <p:fltVal val="0"/>
                                          </p:val>
                                        </p:tav>
                                        <p:tav tm="100000">
                                          <p:val>
                                            <p:strVal val="#ppt_h"/>
                                          </p:val>
                                        </p:tav>
                                      </p:tavLst>
                                    </p:anim>
                                    <p:animEffect transition="in" filter="fade">
                                      <p:cBhvr>
                                        <p:cTn id="44" dur="750"/>
                                        <p:tgtEl>
                                          <p:spTgt spid="2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750" fill="hold"/>
                                        <p:tgtEl>
                                          <p:spTgt spid="25"/>
                                        </p:tgtEl>
                                        <p:attrNameLst>
                                          <p:attrName>ppt_w</p:attrName>
                                        </p:attrNameLst>
                                      </p:cBhvr>
                                      <p:tavLst>
                                        <p:tav tm="0">
                                          <p:val>
                                            <p:fltVal val="0"/>
                                          </p:val>
                                        </p:tav>
                                        <p:tav tm="100000">
                                          <p:val>
                                            <p:strVal val="#ppt_w"/>
                                          </p:val>
                                        </p:tav>
                                      </p:tavLst>
                                    </p:anim>
                                    <p:anim calcmode="lin" valueType="num">
                                      <p:cBhvr>
                                        <p:cTn id="48" dur="750" fill="hold"/>
                                        <p:tgtEl>
                                          <p:spTgt spid="25"/>
                                        </p:tgtEl>
                                        <p:attrNameLst>
                                          <p:attrName>ppt_h</p:attrName>
                                        </p:attrNameLst>
                                      </p:cBhvr>
                                      <p:tavLst>
                                        <p:tav tm="0">
                                          <p:val>
                                            <p:fltVal val="0"/>
                                          </p:val>
                                        </p:tav>
                                        <p:tav tm="100000">
                                          <p:val>
                                            <p:strVal val="#ppt_h"/>
                                          </p:val>
                                        </p:tav>
                                      </p:tavLst>
                                    </p:anim>
                                    <p:animEffect transition="in" filter="fade">
                                      <p:cBhvr>
                                        <p:cTn id="49" dur="750"/>
                                        <p:tgtEl>
                                          <p:spTgt spid="25"/>
                                        </p:tgtEl>
                                      </p:cBhvr>
                                    </p:animEffect>
                                  </p:childTnLst>
                                </p:cTn>
                              </p:par>
                              <p:par>
                                <p:cTn id="50" presetID="53" presetClass="entr" presetSubtype="16" fill="hold" nodeType="with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p:cTn id="52" dur="750" fill="hold"/>
                                        <p:tgtEl>
                                          <p:spTgt spid="37"/>
                                        </p:tgtEl>
                                        <p:attrNameLst>
                                          <p:attrName>ppt_w</p:attrName>
                                        </p:attrNameLst>
                                      </p:cBhvr>
                                      <p:tavLst>
                                        <p:tav tm="0">
                                          <p:val>
                                            <p:fltVal val="0"/>
                                          </p:val>
                                        </p:tav>
                                        <p:tav tm="100000">
                                          <p:val>
                                            <p:strVal val="#ppt_w"/>
                                          </p:val>
                                        </p:tav>
                                      </p:tavLst>
                                    </p:anim>
                                    <p:anim calcmode="lin" valueType="num">
                                      <p:cBhvr>
                                        <p:cTn id="53" dur="750" fill="hold"/>
                                        <p:tgtEl>
                                          <p:spTgt spid="37"/>
                                        </p:tgtEl>
                                        <p:attrNameLst>
                                          <p:attrName>ppt_h</p:attrName>
                                        </p:attrNameLst>
                                      </p:cBhvr>
                                      <p:tavLst>
                                        <p:tav tm="0">
                                          <p:val>
                                            <p:fltVal val="0"/>
                                          </p:val>
                                        </p:tav>
                                        <p:tav tm="100000">
                                          <p:val>
                                            <p:strVal val="#ppt_h"/>
                                          </p:val>
                                        </p:tav>
                                      </p:tavLst>
                                    </p:anim>
                                    <p:animEffect transition="in" filter="fade">
                                      <p:cBhvr>
                                        <p:cTn id="54" dur="750"/>
                                        <p:tgtEl>
                                          <p:spTgt spid="37"/>
                                        </p:tgtEl>
                                      </p:cBhvr>
                                    </p:animEffect>
                                  </p:childTnLst>
                                </p:cTn>
                              </p:par>
                              <p:par>
                                <p:cTn id="55" presetID="53" presetClass="entr" presetSubtype="16" fill="hold" nodeType="with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p:cTn id="57" dur="750" fill="hold"/>
                                        <p:tgtEl>
                                          <p:spTgt spid="44"/>
                                        </p:tgtEl>
                                        <p:attrNameLst>
                                          <p:attrName>ppt_w</p:attrName>
                                        </p:attrNameLst>
                                      </p:cBhvr>
                                      <p:tavLst>
                                        <p:tav tm="0">
                                          <p:val>
                                            <p:fltVal val="0"/>
                                          </p:val>
                                        </p:tav>
                                        <p:tav tm="100000">
                                          <p:val>
                                            <p:strVal val="#ppt_w"/>
                                          </p:val>
                                        </p:tav>
                                      </p:tavLst>
                                    </p:anim>
                                    <p:anim calcmode="lin" valueType="num">
                                      <p:cBhvr>
                                        <p:cTn id="58" dur="750" fill="hold"/>
                                        <p:tgtEl>
                                          <p:spTgt spid="44"/>
                                        </p:tgtEl>
                                        <p:attrNameLst>
                                          <p:attrName>ppt_h</p:attrName>
                                        </p:attrNameLst>
                                      </p:cBhvr>
                                      <p:tavLst>
                                        <p:tav tm="0">
                                          <p:val>
                                            <p:fltVal val="0"/>
                                          </p:val>
                                        </p:tav>
                                        <p:tav tm="100000">
                                          <p:val>
                                            <p:strVal val="#ppt_h"/>
                                          </p:val>
                                        </p:tav>
                                      </p:tavLst>
                                    </p:anim>
                                    <p:animEffect transition="in" filter="fade">
                                      <p:cBhvr>
                                        <p:cTn id="59" dur="750"/>
                                        <p:tgtEl>
                                          <p:spTgt spid="44"/>
                                        </p:tgtEl>
                                      </p:cBhvr>
                                    </p:animEffect>
                                  </p:childTnLst>
                                </p:cTn>
                              </p:par>
                              <p:par>
                                <p:cTn id="60" presetID="53" presetClass="entr" presetSubtype="16" fill="hold" nodeType="with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p:cTn id="62" dur="750" fill="hold"/>
                                        <p:tgtEl>
                                          <p:spTgt spid="54"/>
                                        </p:tgtEl>
                                        <p:attrNameLst>
                                          <p:attrName>ppt_w</p:attrName>
                                        </p:attrNameLst>
                                      </p:cBhvr>
                                      <p:tavLst>
                                        <p:tav tm="0">
                                          <p:val>
                                            <p:fltVal val="0"/>
                                          </p:val>
                                        </p:tav>
                                        <p:tav tm="100000">
                                          <p:val>
                                            <p:strVal val="#ppt_w"/>
                                          </p:val>
                                        </p:tav>
                                      </p:tavLst>
                                    </p:anim>
                                    <p:anim calcmode="lin" valueType="num">
                                      <p:cBhvr>
                                        <p:cTn id="63" dur="750" fill="hold"/>
                                        <p:tgtEl>
                                          <p:spTgt spid="54"/>
                                        </p:tgtEl>
                                        <p:attrNameLst>
                                          <p:attrName>ppt_h</p:attrName>
                                        </p:attrNameLst>
                                      </p:cBhvr>
                                      <p:tavLst>
                                        <p:tav tm="0">
                                          <p:val>
                                            <p:fltVal val="0"/>
                                          </p:val>
                                        </p:tav>
                                        <p:tav tm="100000">
                                          <p:val>
                                            <p:strVal val="#ppt_h"/>
                                          </p:val>
                                        </p:tav>
                                      </p:tavLst>
                                    </p:anim>
                                    <p:animEffect transition="in" filter="fade">
                                      <p:cBhvr>
                                        <p:cTn id="64" dur="750"/>
                                        <p:tgtEl>
                                          <p:spTgt spid="54"/>
                                        </p:tgtEl>
                                      </p:cBhvr>
                                    </p:animEffect>
                                  </p:childTnLst>
                                </p:cTn>
                              </p:par>
                              <p:par>
                                <p:cTn id="65" presetID="53" presetClass="entr" presetSubtype="16" fill="hold" nodeType="withEffect">
                                  <p:stCondLst>
                                    <p:cond delay="0"/>
                                  </p:stCondLst>
                                  <p:childTnLst>
                                    <p:set>
                                      <p:cBhvr>
                                        <p:cTn id="66" dur="1" fill="hold">
                                          <p:stCondLst>
                                            <p:cond delay="0"/>
                                          </p:stCondLst>
                                        </p:cTn>
                                        <p:tgtEl>
                                          <p:spTgt spid="60"/>
                                        </p:tgtEl>
                                        <p:attrNameLst>
                                          <p:attrName>style.visibility</p:attrName>
                                        </p:attrNameLst>
                                      </p:cBhvr>
                                      <p:to>
                                        <p:strVal val="visible"/>
                                      </p:to>
                                    </p:set>
                                    <p:anim calcmode="lin" valueType="num">
                                      <p:cBhvr>
                                        <p:cTn id="67" dur="750" fill="hold"/>
                                        <p:tgtEl>
                                          <p:spTgt spid="60"/>
                                        </p:tgtEl>
                                        <p:attrNameLst>
                                          <p:attrName>ppt_w</p:attrName>
                                        </p:attrNameLst>
                                      </p:cBhvr>
                                      <p:tavLst>
                                        <p:tav tm="0">
                                          <p:val>
                                            <p:fltVal val="0"/>
                                          </p:val>
                                        </p:tav>
                                        <p:tav tm="100000">
                                          <p:val>
                                            <p:strVal val="#ppt_w"/>
                                          </p:val>
                                        </p:tav>
                                      </p:tavLst>
                                    </p:anim>
                                    <p:anim calcmode="lin" valueType="num">
                                      <p:cBhvr>
                                        <p:cTn id="68" dur="750" fill="hold"/>
                                        <p:tgtEl>
                                          <p:spTgt spid="60"/>
                                        </p:tgtEl>
                                        <p:attrNameLst>
                                          <p:attrName>ppt_h</p:attrName>
                                        </p:attrNameLst>
                                      </p:cBhvr>
                                      <p:tavLst>
                                        <p:tav tm="0">
                                          <p:val>
                                            <p:fltVal val="0"/>
                                          </p:val>
                                        </p:tav>
                                        <p:tav tm="100000">
                                          <p:val>
                                            <p:strVal val="#ppt_h"/>
                                          </p:val>
                                        </p:tav>
                                      </p:tavLst>
                                    </p:anim>
                                    <p:animEffect transition="in" filter="fade">
                                      <p:cBhvr>
                                        <p:cTn id="69" dur="750"/>
                                        <p:tgtEl>
                                          <p:spTgt spid="60"/>
                                        </p:tgtEl>
                                      </p:cBhvr>
                                    </p:animEffect>
                                  </p:childTnLst>
                                </p:cTn>
                              </p:par>
                              <p:par>
                                <p:cTn id="70" presetID="47" presetClass="entr" presetSubtype="0" fill="hold" grpId="0" nodeType="withEffect">
                                  <p:stCondLst>
                                    <p:cond delay="300"/>
                                  </p:stCondLst>
                                  <p:childTnLst>
                                    <p:set>
                                      <p:cBhvr>
                                        <p:cTn id="71" dur="1" fill="hold">
                                          <p:stCondLst>
                                            <p:cond delay="0"/>
                                          </p:stCondLst>
                                        </p:cTn>
                                        <p:tgtEl>
                                          <p:spTgt spid="82"/>
                                        </p:tgtEl>
                                        <p:attrNameLst>
                                          <p:attrName>style.visibility</p:attrName>
                                        </p:attrNameLst>
                                      </p:cBhvr>
                                      <p:to>
                                        <p:strVal val="visible"/>
                                      </p:to>
                                    </p:set>
                                    <p:animEffect transition="in" filter="fade">
                                      <p:cBhvr>
                                        <p:cTn id="72" dur="1000"/>
                                        <p:tgtEl>
                                          <p:spTgt spid="82"/>
                                        </p:tgtEl>
                                      </p:cBhvr>
                                    </p:animEffect>
                                    <p:anim calcmode="lin" valueType="num">
                                      <p:cBhvr>
                                        <p:cTn id="73" dur="1000" fill="hold"/>
                                        <p:tgtEl>
                                          <p:spTgt spid="82"/>
                                        </p:tgtEl>
                                        <p:attrNameLst>
                                          <p:attrName>ppt_x</p:attrName>
                                        </p:attrNameLst>
                                      </p:cBhvr>
                                      <p:tavLst>
                                        <p:tav tm="0">
                                          <p:val>
                                            <p:strVal val="#ppt_x"/>
                                          </p:val>
                                        </p:tav>
                                        <p:tav tm="100000">
                                          <p:val>
                                            <p:strVal val="#ppt_x"/>
                                          </p:val>
                                        </p:tav>
                                      </p:tavLst>
                                    </p:anim>
                                    <p:anim calcmode="lin" valueType="num">
                                      <p:cBhvr>
                                        <p:cTn id="74" dur="1000" fill="hold"/>
                                        <p:tgtEl>
                                          <p:spTgt spid="82"/>
                                        </p:tgtEl>
                                        <p:attrNameLst>
                                          <p:attrName>ppt_y</p:attrName>
                                        </p:attrNameLst>
                                      </p:cBhvr>
                                      <p:tavLst>
                                        <p:tav tm="0">
                                          <p:val>
                                            <p:strVal val="#ppt_y-.1"/>
                                          </p:val>
                                        </p:tav>
                                        <p:tav tm="100000">
                                          <p:val>
                                            <p:strVal val="#ppt_y"/>
                                          </p:val>
                                        </p:tav>
                                      </p:tavLst>
                                    </p:anim>
                                  </p:childTnLst>
                                </p:cTn>
                              </p:par>
                              <p:par>
                                <p:cTn id="75" presetID="22" presetClass="entr" presetSubtype="8" fill="hold" grpId="0" nodeType="withEffect">
                                  <p:stCondLst>
                                    <p:cond delay="75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1000"/>
                                        <p:tgtEl>
                                          <p:spTgt spid="81"/>
                                        </p:tgtEl>
                                      </p:cBhvr>
                                    </p:animEffect>
                                  </p:childTnLst>
                                </p:cTn>
                              </p:par>
                            </p:childTnLst>
                          </p:cTn>
                        </p:par>
                        <p:par>
                          <p:cTn id="78" fill="hold">
                            <p:stCondLst>
                              <p:cond delay="1750"/>
                            </p:stCondLst>
                            <p:childTnLst>
                              <p:par>
                                <p:cTn id="79" presetID="47" presetClass="entr" presetSubtype="0" fill="hold" grpId="0" nodeType="afterEffect">
                                  <p:stCondLst>
                                    <p:cond delay="0"/>
                                  </p:stCondLst>
                                  <p:childTnLst>
                                    <p:set>
                                      <p:cBhvr>
                                        <p:cTn id="80" dur="1" fill="hold">
                                          <p:stCondLst>
                                            <p:cond delay="0"/>
                                          </p:stCondLst>
                                        </p:cTn>
                                        <p:tgtEl>
                                          <p:spTgt spid="84"/>
                                        </p:tgtEl>
                                        <p:attrNameLst>
                                          <p:attrName>style.visibility</p:attrName>
                                        </p:attrNameLst>
                                      </p:cBhvr>
                                      <p:to>
                                        <p:strVal val="visible"/>
                                      </p:to>
                                    </p:set>
                                    <p:animEffect transition="in" filter="fade">
                                      <p:cBhvr>
                                        <p:cTn id="81" dur="1000"/>
                                        <p:tgtEl>
                                          <p:spTgt spid="84"/>
                                        </p:tgtEl>
                                      </p:cBhvr>
                                    </p:animEffect>
                                    <p:anim calcmode="lin" valueType="num">
                                      <p:cBhvr>
                                        <p:cTn id="82" dur="1000" fill="hold"/>
                                        <p:tgtEl>
                                          <p:spTgt spid="84"/>
                                        </p:tgtEl>
                                        <p:attrNameLst>
                                          <p:attrName>ppt_x</p:attrName>
                                        </p:attrNameLst>
                                      </p:cBhvr>
                                      <p:tavLst>
                                        <p:tav tm="0">
                                          <p:val>
                                            <p:strVal val="#ppt_x"/>
                                          </p:val>
                                        </p:tav>
                                        <p:tav tm="100000">
                                          <p:val>
                                            <p:strVal val="#ppt_x"/>
                                          </p:val>
                                        </p:tav>
                                      </p:tavLst>
                                    </p:anim>
                                    <p:anim calcmode="lin" valueType="num">
                                      <p:cBhvr>
                                        <p:cTn id="83" dur="1000" fill="hold"/>
                                        <p:tgtEl>
                                          <p:spTgt spid="84"/>
                                        </p:tgtEl>
                                        <p:attrNameLst>
                                          <p:attrName>ppt_y</p:attrName>
                                        </p:attrNameLst>
                                      </p:cBhvr>
                                      <p:tavLst>
                                        <p:tav tm="0">
                                          <p:val>
                                            <p:strVal val="#ppt_y-.1"/>
                                          </p:val>
                                        </p:tav>
                                        <p:tav tm="100000">
                                          <p:val>
                                            <p:strVal val="#ppt_y"/>
                                          </p:val>
                                        </p:tav>
                                      </p:tavLst>
                                    </p:anim>
                                  </p:childTnLst>
                                </p:cTn>
                              </p:par>
                              <p:par>
                                <p:cTn id="84" presetID="22" presetClass="entr" presetSubtype="8" fill="hold" grpId="0" nodeType="withEffect">
                                  <p:stCondLst>
                                    <p:cond delay="750"/>
                                  </p:stCondLst>
                                  <p:childTnLst>
                                    <p:set>
                                      <p:cBhvr>
                                        <p:cTn id="85" dur="1" fill="hold">
                                          <p:stCondLst>
                                            <p:cond delay="0"/>
                                          </p:stCondLst>
                                        </p:cTn>
                                        <p:tgtEl>
                                          <p:spTgt spid="83"/>
                                        </p:tgtEl>
                                        <p:attrNameLst>
                                          <p:attrName>style.visibility</p:attrName>
                                        </p:attrNameLst>
                                      </p:cBhvr>
                                      <p:to>
                                        <p:strVal val="visible"/>
                                      </p:to>
                                    </p:set>
                                    <p:animEffect transition="in" filter="wipe(left)">
                                      <p:cBhvr>
                                        <p:cTn id="86" dur="1000"/>
                                        <p:tgtEl>
                                          <p:spTgt spid="83"/>
                                        </p:tgtEl>
                                      </p:cBhvr>
                                    </p:animEffect>
                                  </p:childTnLst>
                                </p:cTn>
                              </p:par>
                            </p:childTnLst>
                          </p:cTn>
                        </p:par>
                        <p:par>
                          <p:cTn id="87" fill="hold">
                            <p:stCondLst>
                              <p:cond delay="3500"/>
                            </p:stCondLst>
                            <p:childTnLst>
                              <p:par>
                                <p:cTn id="88" presetID="47" presetClass="entr" presetSubtype="0" fill="hold" grpId="0" nodeType="afterEffect">
                                  <p:stCondLst>
                                    <p:cond delay="0"/>
                                  </p:stCondLst>
                                  <p:childTnLst>
                                    <p:set>
                                      <p:cBhvr>
                                        <p:cTn id="89" dur="1" fill="hold">
                                          <p:stCondLst>
                                            <p:cond delay="0"/>
                                          </p:stCondLst>
                                        </p:cTn>
                                        <p:tgtEl>
                                          <p:spTgt spid="86"/>
                                        </p:tgtEl>
                                        <p:attrNameLst>
                                          <p:attrName>style.visibility</p:attrName>
                                        </p:attrNameLst>
                                      </p:cBhvr>
                                      <p:to>
                                        <p:strVal val="visible"/>
                                      </p:to>
                                    </p:set>
                                    <p:animEffect transition="in" filter="fade">
                                      <p:cBhvr>
                                        <p:cTn id="90" dur="1000"/>
                                        <p:tgtEl>
                                          <p:spTgt spid="86"/>
                                        </p:tgtEl>
                                      </p:cBhvr>
                                    </p:animEffect>
                                    <p:anim calcmode="lin" valueType="num">
                                      <p:cBhvr>
                                        <p:cTn id="91" dur="1000" fill="hold"/>
                                        <p:tgtEl>
                                          <p:spTgt spid="86"/>
                                        </p:tgtEl>
                                        <p:attrNameLst>
                                          <p:attrName>ppt_x</p:attrName>
                                        </p:attrNameLst>
                                      </p:cBhvr>
                                      <p:tavLst>
                                        <p:tav tm="0">
                                          <p:val>
                                            <p:strVal val="#ppt_x"/>
                                          </p:val>
                                        </p:tav>
                                        <p:tav tm="100000">
                                          <p:val>
                                            <p:strVal val="#ppt_x"/>
                                          </p:val>
                                        </p:tav>
                                      </p:tavLst>
                                    </p:anim>
                                    <p:anim calcmode="lin" valueType="num">
                                      <p:cBhvr>
                                        <p:cTn id="92" dur="1000" fill="hold"/>
                                        <p:tgtEl>
                                          <p:spTgt spid="86"/>
                                        </p:tgtEl>
                                        <p:attrNameLst>
                                          <p:attrName>ppt_y</p:attrName>
                                        </p:attrNameLst>
                                      </p:cBhvr>
                                      <p:tavLst>
                                        <p:tav tm="0">
                                          <p:val>
                                            <p:strVal val="#ppt_y-.1"/>
                                          </p:val>
                                        </p:tav>
                                        <p:tav tm="100000">
                                          <p:val>
                                            <p:strVal val="#ppt_y"/>
                                          </p:val>
                                        </p:tav>
                                      </p:tavLst>
                                    </p:anim>
                                  </p:childTnLst>
                                </p:cTn>
                              </p:par>
                              <p:par>
                                <p:cTn id="93" presetID="22" presetClass="entr" presetSubtype="8" fill="hold" grpId="0" nodeType="withEffect">
                                  <p:stCondLst>
                                    <p:cond delay="750"/>
                                  </p:stCondLst>
                                  <p:childTnLst>
                                    <p:set>
                                      <p:cBhvr>
                                        <p:cTn id="94" dur="1" fill="hold">
                                          <p:stCondLst>
                                            <p:cond delay="0"/>
                                          </p:stCondLst>
                                        </p:cTn>
                                        <p:tgtEl>
                                          <p:spTgt spid="85"/>
                                        </p:tgtEl>
                                        <p:attrNameLst>
                                          <p:attrName>style.visibility</p:attrName>
                                        </p:attrNameLst>
                                      </p:cBhvr>
                                      <p:to>
                                        <p:strVal val="visible"/>
                                      </p:to>
                                    </p:set>
                                    <p:animEffect transition="in" filter="wipe(left)">
                                      <p:cBhvr>
                                        <p:cTn id="95" dur="1000"/>
                                        <p:tgtEl>
                                          <p:spTgt spid="85"/>
                                        </p:tgtEl>
                                      </p:cBhvr>
                                    </p:animEffect>
                                  </p:childTnLst>
                                </p:cTn>
                              </p:par>
                            </p:childTnLst>
                          </p:cTn>
                        </p:par>
                        <p:par>
                          <p:cTn id="96" fill="hold">
                            <p:stCondLst>
                              <p:cond delay="5250"/>
                            </p:stCondLst>
                            <p:childTnLst>
                              <p:par>
                                <p:cTn id="97" presetID="47" presetClass="entr" presetSubtype="0"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fade">
                                      <p:cBhvr>
                                        <p:cTn id="99" dur="1000"/>
                                        <p:tgtEl>
                                          <p:spTgt spid="88"/>
                                        </p:tgtEl>
                                      </p:cBhvr>
                                    </p:animEffect>
                                    <p:anim calcmode="lin" valueType="num">
                                      <p:cBhvr>
                                        <p:cTn id="100" dur="1000" fill="hold"/>
                                        <p:tgtEl>
                                          <p:spTgt spid="88"/>
                                        </p:tgtEl>
                                        <p:attrNameLst>
                                          <p:attrName>ppt_x</p:attrName>
                                        </p:attrNameLst>
                                      </p:cBhvr>
                                      <p:tavLst>
                                        <p:tav tm="0">
                                          <p:val>
                                            <p:strVal val="#ppt_x"/>
                                          </p:val>
                                        </p:tav>
                                        <p:tav tm="100000">
                                          <p:val>
                                            <p:strVal val="#ppt_x"/>
                                          </p:val>
                                        </p:tav>
                                      </p:tavLst>
                                    </p:anim>
                                    <p:anim calcmode="lin" valueType="num">
                                      <p:cBhvr>
                                        <p:cTn id="101" dur="1000" fill="hold"/>
                                        <p:tgtEl>
                                          <p:spTgt spid="88"/>
                                        </p:tgtEl>
                                        <p:attrNameLst>
                                          <p:attrName>ppt_y</p:attrName>
                                        </p:attrNameLst>
                                      </p:cBhvr>
                                      <p:tavLst>
                                        <p:tav tm="0">
                                          <p:val>
                                            <p:strVal val="#ppt_y-.1"/>
                                          </p:val>
                                        </p:tav>
                                        <p:tav tm="100000">
                                          <p:val>
                                            <p:strVal val="#ppt_y"/>
                                          </p:val>
                                        </p:tav>
                                      </p:tavLst>
                                    </p:anim>
                                  </p:childTnLst>
                                </p:cTn>
                              </p:par>
                              <p:par>
                                <p:cTn id="102" presetID="22" presetClass="entr" presetSubtype="8" fill="hold" grpId="0" nodeType="withEffect">
                                  <p:stCondLst>
                                    <p:cond delay="750"/>
                                  </p:stCondLst>
                                  <p:childTnLst>
                                    <p:set>
                                      <p:cBhvr>
                                        <p:cTn id="103" dur="1" fill="hold">
                                          <p:stCondLst>
                                            <p:cond delay="0"/>
                                          </p:stCondLst>
                                        </p:cTn>
                                        <p:tgtEl>
                                          <p:spTgt spid="87"/>
                                        </p:tgtEl>
                                        <p:attrNameLst>
                                          <p:attrName>style.visibility</p:attrName>
                                        </p:attrNameLst>
                                      </p:cBhvr>
                                      <p:to>
                                        <p:strVal val="visible"/>
                                      </p:to>
                                    </p:set>
                                    <p:animEffect transition="in" filter="wipe(left)">
                                      <p:cBhvr>
                                        <p:cTn id="104" dur="10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81" grpId="0"/>
      <p:bldP spid="82" grpId="0"/>
      <p:bldP spid="83" grpId="0"/>
      <p:bldP spid="84" grpId="0"/>
      <p:bldP spid="85" grpId="0"/>
      <p:bldP spid="86" grpId="0"/>
      <p:bldP spid="87" grpId="0"/>
      <p:bldP spid="8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2192543" y="1977629"/>
            <a:ext cx="4830365" cy="922734"/>
            <a:chOff x="2922847" y="2636911"/>
            <a:chExt cx="6440416" cy="1229529"/>
          </a:xfrm>
        </p:grpSpPr>
        <p:sp>
          <p:nvSpPr>
            <p:cNvPr id="6" name="直接连接符 5"/>
            <p:cNvSpPr>
              <a:spLocks noChangeShapeType="1"/>
            </p:cNvSpPr>
            <p:nvPr/>
          </p:nvSpPr>
          <p:spPr bwMode="auto">
            <a:xfrm>
              <a:off x="2922847" y="3186087"/>
              <a:ext cx="1839656" cy="680353"/>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sz="1069">
                <a:solidFill>
                  <a:schemeClr val="accent2"/>
                </a:solidFill>
                <a:latin typeface="微软雅黑" panose="020B0503020204020204" pitchFamily="34" charset="-122"/>
                <a:ea typeface="微软雅黑" panose="020B0503020204020204" pitchFamily="34" charset="-122"/>
              </a:endParaRPr>
            </a:p>
          </p:txBody>
        </p:sp>
        <p:sp>
          <p:nvSpPr>
            <p:cNvPr id="7" name="直接连接符 158"/>
            <p:cNvSpPr>
              <a:spLocks noChangeShapeType="1"/>
            </p:cNvSpPr>
            <p:nvPr/>
          </p:nvSpPr>
          <p:spPr bwMode="auto">
            <a:xfrm flipV="1">
              <a:off x="4762503" y="2636911"/>
              <a:ext cx="2628847" cy="1229527"/>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sz="1069">
                <a:solidFill>
                  <a:schemeClr val="accent2"/>
                </a:solidFill>
                <a:latin typeface="微软雅黑" panose="020B0503020204020204" pitchFamily="34" charset="-122"/>
                <a:ea typeface="微软雅黑" panose="020B0503020204020204" pitchFamily="34" charset="-122"/>
              </a:endParaRPr>
            </a:p>
          </p:txBody>
        </p:sp>
        <p:sp>
          <p:nvSpPr>
            <p:cNvPr id="8" name="直接连接符 159"/>
            <p:cNvSpPr>
              <a:spLocks noChangeShapeType="1"/>
            </p:cNvSpPr>
            <p:nvPr/>
          </p:nvSpPr>
          <p:spPr bwMode="auto">
            <a:xfrm>
              <a:off x="7391350" y="2636912"/>
              <a:ext cx="1971913" cy="961472"/>
            </a:xfrm>
            <a:prstGeom prst="line">
              <a:avLst/>
            </a:prstGeom>
            <a:noFill/>
            <a:ln w="9525">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sz="1069">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a:grpSpLocks/>
          </p:cNvGrpSpPr>
          <p:nvPr/>
        </p:nvGrpSpPr>
        <p:grpSpPr bwMode="auto">
          <a:xfrm>
            <a:off x="1576983" y="2091930"/>
            <a:ext cx="647700" cy="682228"/>
            <a:chOff x="2102110" y="2789212"/>
            <a:chExt cx="863600" cy="909637"/>
          </a:xfrm>
          <a:solidFill>
            <a:schemeClr val="accent2"/>
          </a:solidFill>
        </p:grpSpPr>
        <p:sp>
          <p:nvSpPr>
            <p:cNvPr id="18" name="矩形 2"/>
            <p:cNvSpPr>
              <a:spLocks noChangeArrowheads="1"/>
            </p:cNvSpPr>
            <p:nvPr/>
          </p:nvSpPr>
          <p:spPr bwMode="auto">
            <a:xfrm>
              <a:off x="2102110" y="2789212"/>
              <a:ext cx="863600" cy="909637"/>
            </a:xfrm>
            <a:prstGeom prst="rect">
              <a:avLst/>
            </a:prstGeom>
            <a:grpFill/>
            <a:ln>
              <a:noFill/>
            </a:ln>
            <a:effectLst/>
          </p:spPr>
          <p:txBody>
            <a:bodyPr anchor="ctr"/>
            <a:lstStyle/>
            <a:p>
              <a:pPr algn="ctr" defTabSz="685732" eaLnBrk="1" fontAlgn="auto" hangingPunct="1">
                <a:spcBef>
                  <a:spcPts val="0"/>
                </a:spcBef>
                <a:spcAft>
                  <a:spcPts val="0"/>
                </a:spcAft>
                <a:defRPr/>
              </a:pPr>
              <a:endParaRPr lang="zh-CN" altLang="zh-CN" sz="11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19" name="文本框 19"/>
            <p:cNvSpPr>
              <a:spLocks noChangeArrowheads="1"/>
            </p:cNvSpPr>
            <p:nvPr/>
          </p:nvSpPr>
          <p:spPr bwMode="auto">
            <a:xfrm>
              <a:off x="2129162" y="2895217"/>
              <a:ext cx="809497" cy="69762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Impact" panose="020B0806030902050204" pitchFamily="34" charset="0"/>
                  <a:ea typeface="微软雅黑" panose="020B0503020204020204" pitchFamily="34" charset="-122"/>
                  <a:sym typeface="微软雅黑" panose="020B0503020204020204" pitchFamily="34" charset="-122"/>
                </a:rPr>
                <a:t>01</a:t>
              </a:r>
              <a:endParaRPr lang="zh-CN" altLang="en-US" sz="2800" dirty="0">
                <a:solidFill>
                  <a:schemeClr val="bg1"/>
                </a:solidFill>
                <a:latin typeface="Impact" panose="020B0806030902050204" pitchFamily="34" charset="0"/>
                <a:ea typeface="微软雅黑" panose="020B0503020204020204" pitchFamily="34" charset="-122"/>
                <a:sym typeface="微软雅黑" panose="020B0503020204020204" pitchFamily="34" charset="-122"/>
              </a:endParaRPr>
            </a:p>
          </p:txBody>
        </p:sp>
      </p:grpSp>
      <p:grpSp>
        <p:nvGrpSpPr>
          <p:cNvPr id="20" name="组合 19"/>
          <p:cNvGrpSpPr>
            <a:grpSpLocks/>
          </p:cNvGrpSpPr>
          <p:nvPr/>
        </p:nvGrpSpPr>
        <p:grpSpPr bwMode="auto">
          <a:xfrm>
            <a:off x="3108364" y="2197894"/>
            <a:ext cx="885032" cy="933450"/>
            <a:chOff x="4197139" y="3106258"/>
            <a:chExt cx="1181100" cy="1244600"/>
          </a:xfrm>
          <a:solidFill>
            <a:schemeClr val="accent1"/>
          </a:solidFill>
        </p:grpSpPr>
        <p:sp>
          <p:nvSpPr>
            <p:cNvPr id="21" name="矩形 150"/>
            <p:cNvSpPr>
              <a:spLocks noChangeArrowheads="1"/>
            </p:cNvSpPr>
            <p:nvPr/>
          </p:nvSpPr>
          <p:spPr bwMode="auto">
            <a:xfrm>
              <a:off x="4197139" y="3106258"/>
              <a:ext cx="1181100" cy="1244600"/>
            </a:xfrm>
            <a:prstGeom prst="rect">
              <a:avLst/>
            </a:prstGeom>
            <a:grpFill/>
            <a:ln>
              <a:noFill/>
            </a:ln>
            <a:effectLst/>
          </p:spPr>
          <p:txBody>
            <a:bodyPr anchor="ctr"/>
            <a:lstStyle/>
            <a:p>
              <a:pPr algn="ctr" defTabSz="685732" eaLnBrk="1" fontAlgn="auto" hangingPunct="1">
                <a:spcBef>
                  <a:spcPts val="0"/>
                </a:spcBef>
                <a:spcAft>
                  <a:spcPts val="0"/>
                </a:spcAft>
                <a:defRPr/>
              </a:pPr>
              <a:endParaRPr lang="zh-CN" altLang="zh-CN" sz="11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22" name="文本框 19"/>
            <p:cNvSpPr>
              <a:spLocks noChangeArrowheads="1"/>
            </p:cNvSpPr>
            <p:nvPr/>
          </p:nvSpPr>
          <p:spPr bwMode="auto">
            <a:xfrm>
              <a:off x="4224463" y="3338709"/>
              <a:ext cx="1126448" cy="7797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dirty="0">
                  <a:solidFill>
                    <a:schemeClr val="bg1"/>
                  </a:solidFill>
                  <a:latin typeface="Impact" panose="020B0806030902050204" pitchFamily="34" charset="0"/>
                  <a:ea typeface="微软雅黑" panose="020B0503020204020204" pitchFamily="34" charset="-122"/>
                  <a:sym typeface="微软雅黑" panose="020B0503020204020204" pitchFamily="34" charset="-122"/>
                </a:rPr>
                <a:t>02</a:t>
              </a:r>
              <a:endParaRPr lang="zh-CN" altLang="en-US" sz="3200" dirty="0">
                <a:solidFill>
                  <a:schemeClr val="bg1"/>
                </a:solidFill>
                <a:latin typeface="Impact" panose="020B0806030902050204" pitchFamily="34" charset="0"/>
                <a:ea typeface="微软雅黑" panose="020B0503020204020204" pitchFamily="34" charset="-122"/>
                <a:sym typeface="微软雅黑" panose="020B0503020204020204" pitchFamily="34" charset="-122"/>
              </a:endParaRPr>
            </a:p>
          </p:txBody>
        </p:sp>
      </p:grpSp>
      <p:grpSp>
        <p:nvGrpSpPr>
          <p:cNvPr id="23" name="组合 22"/>
          <p:cNvGrpSpPr>
            <a:grpSpLocks/>
          </p:cNvGrpSpPr>
          <p:nvPr/>
        </p:nvGrpSpPr>
        <p:grpSpPr bwMode="auto">
          <a:xfrm>
            <a:off x="4990646" y="1500040"/>
            <a:ext cx="1033328" cy="1089422"/>
            <a:chOff x="6534338" y="2152171"/>
            <a:chExt cx="1377950" cy="1452562"/>
          </a:xfrm>
          <a:solidFill>
            <a:schemeClr val="accent2"/>
          </a:solidFill>
        </p:grpSpPr>
        <p:sp>
          <p:nvSpPr>
            <p:cNvPr id="24" name="矩形 156"/>
            <p:cNvSpPr>
              <a:spLocks noChangeArrowheads="1"/>
            </p:cNvSpPr>
            <p:nvPr/>
          </p:nvSpPr>
          <p:spPr bwMode="auto">
            <a:xfrm>
              <a:off x="6534338" y="2152171"/>
              <a:ext cx="1377950" cy="1452562"/>
            </a:xfrm>
            <a:prstGeom prst="rect">
              <a:avLst/>
            </a:prstGeom>
            <a:grpFill/>
            <a:ln>
              <a:noFill/>
            </a:ln>
            <a:effectLst/>
          </p:spPr>
          <p:txBody>
            <a:bodyPr anchor="ctr"/>
            <a:lstStyle/>
            <a:p>
              <a:pPr algn="ctr" defTabSz="685732" eaLnBrk="1" fontAlgn="auto" hangingPunct="1">
                <a:spcBef>
                  <a:spcPts val="0"/>
                </a:spcBef>
                <a:spcAft>
                  <a:spcPts val="0"/>
                </a:spcAft>
                <a:defRPr/>
              </a:pPr>
              <a:endParaRPr lang="zh-CN" altLang="zh-CN" sz="11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25" name="文本框 19"/>
            <p:cNvSpPr>
              <a:spLocks noChangeArrowheads="1"/>
            </p:cNvSpPr>
            <p:nvPr/>
          </p:nvSpPr>
          <p:spPr bwMode="auto">
            <a:xfrm>
              <a:off x="6791386" y="2447566"/>
              <a:ext cx="863854" cy="8617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732" eaLnBrk="1" fontAlgn="auto" hangingPunct="1">
                <a:spcBef>
                  <a:spcPts val="0"/>
                </a:spcBef>
                <a:spcAft>
                  <a:spcPts val="0"/>
                </a:spcAft>
                <a:defRPr/>
              </a:pPr>
              <a:r>
                <a:rPr lang="en-US" sz="3600" spc="-113" dirty="0">
                  <a:solidFill>
                    <a:schemeClr val="bg1"/>
                  </a:solidFill>
                  <a:latin typeface="Impact" panose="020B0806030902050204" pitchFamily="34" charset="0"/>
                  <a:ea typeface="微软雅黑" pitchFamily="34" charset="-122"/>
                  <a:sym typeface="微软雅黑" pitchFamily="34" charset="-122"/>
                </a:rPr>
                <a:t>03</a:t>
              </a:r>
              <a:endParaRPr lang="zh-CN" altLang="en-US" sz="1400" spc="-113" dirty="0">
                <a:solidFill>
                  <a:schemeClr val="bg1"/>
                </a:solidFill>
                <a:latin typeface="Impact" panose="020B0806030902050204" pitchFamily="34" charset="0"/>
                <a:ea typeface="微软雅黑" pitchFamily="34" charset="-122"/>
                <a:sym typeface="微软雅黑" pitchFamily="34" charset="-122"/>
              </a:endParaRPr>
            </a:p>
          </p:txBody>
        </p:sp>
      </p:grpSp>
      <p:grpSp>
        <p:nvGrpSpPr>
          <p:cNvPr id="29" name="组合 28"/>
          <p:cNvGrpSpPr>
            <a:grpSpLocks/>
          </p:cNvGrpSpPr>
          <p:nvPr/>
        </p:nvGrpSpPr>
        <p:grpSpPr bwMode="auto">
          <a:xfrm>
            <a:off x="6807404" y="2068116"/>
            <a:ext cx="885825" cy="933450"/>
            <a:chOff x="9036558" y="2991386"/>
            <a:chExt cx="1181100" cy="1244600"/>
          </a:xfrm>
          <a:solidFill>
            <a:schemeClr val="accent1"/>
          </a:solidFill>
        </p:grpSpPr>
        <p:sp>
          <p:nvSpPr>
            <p:cNvPr id="30" name="矩形 157"/>
            <p:cNvSpPr>
              <a:spLocks noChangeArrowheads="1"/>
            </p:cNvSpPr>
            <p:nvPr/>
          </p:nvSpPr>
          <p:spPr bwMode="auto">
            <a:xfrm>
              <a:off x="9036558" y="2991386"/>
              <a:ext cx="1181100" cy="1244600"/>
            </a:xfrm>
            <a:prstGeom prst="rect">
              <a:avLst/>
            </a:prstGeom>
            <a:grpFill/>
            <a:ln>
              <a:noFill/>
            </a:ln>
            <a:effectLst/>
          </p:spPr>
          <p:txBody>
            <a:bodyPr anchor="ctr"/>
            <a:lstStyle/>
            <a:p>
              <a:pPr algn="ctr" defTabSz="685732" eaLnBrk="1" fontAlgn="auto" hangingPunct="1">
                <a:spcBef>
                  <a:spcPts val="0"/>
                </a:spcBef>
                <a:spcAft>
                  <a:spcPts val="0"/>
                </a:spcAft>
                <a:defRPr/>
              </a:pPr>
              <a:endParaRPr lang="zh-CN" altLang="zh-CN" sz="11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31" name="文本框 19"/>
            <p:cNvSpPr>
              <a:spLocks noChangeArrowheads="1"/>
            </p:cNvSpPr>
            <p:nvPr/>
          </p:nvSpPr>
          <p:spPr bwMode="auto">
            <a:xfrm>
              <a:off x="9256066" y="3264873"/>
              <a:ext cx="742084" cy="6976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Impact" panose="020B0806030902050204" pitchFamily="34" charset="0"/>
                  <a:ea typeface="微软雅黑" panose="020B0503020204020204" pitchFamily="34" charset="-122"/>
                  <a:sym typeface="微软雅黑" panose="020B0503020204020204" pitchFamily="34" charset="-122"/>
                </a:rPr>
                <a:t>04</a:t>
              </a:r>
              <a:endParaRPr lang="zh-CN" altLang="en-US" sz="1600" dirty="0">
                <a:solidFill>
                  <a:schemeClr val="bg1"/>
                </a:solidFill>
                <a:latin typeface="Impact" panose="020B0806030902050204" pitchFamily="34" charset="0"/>
                <a:ea typeface="微软雅黑" panose="020B0503020204020204" pitchFamily="34" charset="-122"/>
                <a:sym typeface="微软雅黑" panose="020B0503020204020204" pitchFamily="34" charset="-122"/>
              </a:endParaRPr>
            </a:p>
          </p:txBody>
        </p:sp>
      </p:grpSp>
      <p:sp>
        <p:nvSpPr>
          <p:cNvPr id="3" name="标题 2"/>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
        <p:nvSpPr>
          <p:cNvPr id="32" name="TextBox 11"/>
          <p:cNvSpPr txBox="1">
            <a:spLocks noChangeArrowheads="1"/>
          </p:cNvSpPr>
          <p:nvPr/>
        </p:nvSpPr>
        <p:spPr bwMode="auto">
          <a:xfrm flipH="1">
            <a:off x="683800" y="3182610"/>
            <a:ext cx="2088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33" name="TextBox 11"/>
          <p:cNvSpPr txBox="1">
            <a:spLocks noChangeArrowheads="1"/>
          </p:cNvSpPr>
          <p:nvPr/>
        </p:nvSpPr>
        <p:spPr bwMode="auto">
          <a:xfrm flipH="1">
            <a:off x="683816" y="2887861"/>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34" name="TextBox 11"/>
          <p:cNvSpPr txBox="1">
            <a:spLocks noChangeArrowheads="1"/>
          </p:cNvSpPr>
          <p:nvPr/>
        </p:nvSpPr>
        <p:spPr bwMode="auto">
          <a:xfrm flipH="1">
            <a:off x="2772042" y="3769930"/>
            <a:ext cx="2088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35" name="TextBox 11"/>
          <p:cNvSpPr txBox="1">
            <a:spLocks noChangeArrowheads="1"/>
          </p:cNvSpPr>
          <p:nvPr/>
        </p:nvSpPr>
        <p:spPr bwMode="auto">
          <a:xfrm flipH="1">
            <a:off x="2772058" y="3475182"/>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36" name="TextBox 11"/>
          <p:cNvSpPr txBox="1">
            <a:spLocks noChangeArrowheads="1"/>
          </p:cNvSpPr>
          <p:nvPr/>
        </p:nvSpPr>
        <p:spPr bwMode="auto">
          <a:xfrm flipH="1">
            <a:off x="4644240" y="3010515"/>
            <a:ext cx="2088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37" name="TextBox 11"/>
          <p:cNvSpPr txBox="1">
            <a:spLocks noChangeArrowheads="1"/>
          </p:cNvSpPr>
          <p:nvPr/>
        </p:nvSpPr>
        <p:spPr bwMode="auto">
          <a:xfrm flipH="1">
            <a:off x="4644256" y="2715766"/>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38" name="TextBox 11"/>
          <p:cNvSpPr txBox="1">
            <a:spLocks noChangeArrowheads="1"/>
          </p:cNvSpPr>
          <p:nvPr/>
        </p:nvSpPr>
        <p:spPr bwMode="auto">
          <a:xfrm flipH="1">
            <a:off x="6660464" y="3769930"/>
            <a:ext cx="2088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39" name="TextBox 11"/>
          <p:cNvSpPr txBox="1">
            <a:spLocks noChangeArrowheads="1"/>
          </p:cNvSpPr>
          <p:nvPr/>
        </p:nvSpPr>
        <p:spPr bwMode="auto">
          <a:xfrm flipH="1">
            <a:off x="6660480" y="3475182"/>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Tree>
    <p:extLst>
      <p:ext uri="{BB962C8B-B14F-4D97-AF65-F5344CB8AC3E}">
        <p14:creationId xmlns:p14="http://schemas.microsoft.com/office/powerpoint/2010/main" val="3396277546"/>
      </p:ext>
    </p:extLst>
  </p:cSld>
  <p:clrMapOvr>
    <a:masterClrMapping/>
  </p:clrMapOvr>
  <p:transition spd="slow" advTm="8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300"/>
                                        <p:tgtEl>
                                          <p:spTgt spid="17"/>
                                        </p:tgtEl>
                                        <p:attrNameLst>
                                          <p:attrName>ppt_y</p:attrName>
                                        </p:attrNameLst>
                                      </p:cBhvr>
                                      <p:tavLst>
                                        <p:tav tm="0">
                                          <p:val>
                                            <p:strVal val="#ppt_y+#ppt_h*1.125000"/>
                                          </p:val>
                                        </p:tav>
                                        <p:tav tm="100000">
                                          <p:val>
                                            <p:strVal val="#ppt_y"/>
                                          </p:val>
                                        </p:tav>
                                      </p:tavLst>
                                    </p:anim>
                                    <p:animEffect transition="in" filter="wipe(up)">
                                      <p:cBhvr>
                                        <p:cTn id="8" dur="300"/>
                                        <p:tgtEl>
                                          <p:spTgt spid="17"/>
                                        </p:tgtEl>
                                      </p:cBhvr>
                                    </p:animEffect>
                                  </p:childTnLst>
                                </p:cTn>
                              </p:par>
                            </p:childTnLst>
                          </p:cTn>
                        </p:par>
                        <p:par>
                          <p:cTn id="9" fill="hold">
                            <p:stCondLst>
                              <p:cond delay="300"/>
                            </p:stCondLst>
                            <p:childTnLst>
                              <p:par>
                                <p:cTn id="10" presetID="12" presetClass="entr" presetSubtype="4"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300"/>
                                        <p:tgtEl>
                                          <p:spTgt spid="20"/>
                                        </p:tgtEl>
                                        <p:attrNameLst>
                                          <p:attrName>ppt_y</p:attrName>
                                        </p:attrNameLst>
                                      </p:cBhvr>
                                      <p:tavLst>
                                        <p:tav tm="0">
                                          <p:val>
                                            <p:strVal val="#ppt_y+#ppt_h*1.125000"/>
                                          </p:val>
                                        </p:tav>
                                        <p:tav tm="100000">
                                          <p:val>
                                            <p:strVal val="#ppt_y"/>
                                          </p:val>
                                        </p:tav>
                                      </p:tavLst>
                                    </p:anim>
                                    <p:animEffect transition="in" filter="wipe(up)">
                                      <p:cBhvr>
                                        <p:cTn id="13" dur="300"/>
                                        <p:tgtEl>
                                          <p:spTgt spid="20"/>
                                        </p:tgtEl>
                                      </p:cBhvr>
                                    </p:animEffect>
                                  </p:childTnLst>
                                </p:cTn>
                              </p:par>
                            </p:childTnLst>
                          </p:cTn>
                        </p:par>
                        <p:par>
                          <p:cTn id="14" fill="hold">
                            <p:stCondLst>
                              <p:cond delay="600"/>
                            </p:stCondLst>
                            <p:childTnLst>
                              <p:par>
                                <p:cTn id="15" presetID="12" presetClass="entr" presetSubtype="4"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300"/>
                                        <p:tgtEl>
                                          <p:spTgt spid="23"/>
                                        </p:tgtEl>
                                        <p:attrNameLst>
                                          <p:attrName>ppt_y</p:attrName>
                                        </p:attrNameLst>
                                      </p:cBhvr>
                                      <p:tavLst>
                                        <p:tav tm="0">
                                          <p:val>
                                            <p:strVal val="#ppt_y+#ppt_h*1.125000"/>
                                          </p:val>
                                        </p:tav>
                                        <p:tav tm="100000">
                                          <p:val>
                                            <p:strVal val="#ppt_y"/>
                                          </p:val>
                                        </p:tav>
                                      </p:tavLst>
                                    </p:anim>
                                    <p:animEffect transition="in" filter="wipe(up)">
                                      <p:cBhvr>
                                        <p:cTn id="18" dur="300"/>
                                        <p:tgtEl>
                                          <p:spTgt spid="23"/>
                                        </p:tgtEl>
                                      </p:cBhvr>
                                    </p:animEffect>
                                  </p:childTnLst>
                                </p:cTn>
                              </p:par>
                            </p:childTnLst>
                          </p:cTn>
                        </p:par>
                        <p:par>
                          <p:cTn id="19" fill="hold">
                            <p:stCondLst>
                              <p:cond delay="900"/>
                            </p:stCondLst>
                            <p:childTnLst>
                              <p:par>
                                <p:cTn id="20" presetID="12" presetClass="entr" presetSubtype="4"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300"/>
                                        <p:tgtEl>
                                          <p:spTgt spid="29"/>
                                        </p:tgtEl>
                                        <p:attrNameLst>
                                          <p:attrName>ppt_y</p:attrName>
                                        </p:attrNameLst>
                                      </p:cBhvr>
                                      <p:tavLst>
                                        <p:tav tm="0">
                                          <p:val>
                                            <p:strVal val="#ppt_y+#ppt_h*1.125000"/>
                                          </p:val>
                                        </p:tav>
                                        <p:tav tm="100000">
                                          <p:val>
                                            <p:strVal val="#ppt_y"/>
                                          </p:val>
                                        </p:tav>
                                      </p:tavLst>
                                    </p:anim>
                                    <p:animEffect transition="in" filter="wipe(up)">
                                      <p:cBhvr>
                                        <p:cTn id="23" dur="300"/>
                                        <p:tgtEl>
                                          <p:spTgt spid="29"/>
                                        </p:tgtEl>
                                      </p:cBhvr>
                                    </p:animEffect>
                                  </p:childTnLst>
                                </p:cTn>
                              </p:par>
                            </p:childTnLst>
                          </p:cTn>
                        </p:par>
                        <p:par>
                          <p:cTn id="24" fill="hold">
                            <p:stCondLst>
                              <p:cond delay="1200"/>
                            </p:stCondLst>
                            <p:childTnLst>
                              <p:par>
                                <p:cTn id="25" presetID="22" presetClass="entr" presetSubtype="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1000"/>
                                        <p:tgtEl>
                                          <p:spTgt spid="5"/>
                                        </p:tgtEl>
                                      </p:cBhvr>
                                    </p:animEffect>
                                  </p:childTnLst>
                                </p:cTn>
                              </p:par>
                            </p:childTnLst>
                          </p:cTn>
                        </p:par>
                        <p:par>
                          <p:cTn id="28" fill="hold">
                            <p:stCondLst>
                              <p:cond delay="2200"/>
                            </p:stCondLst>
                            <p:childTnLst>
                              <p:par>
                                <p:cTn id="29" presetID="47"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anim calcmode="lin" valueType="num">
                                      <p:cBhvr>
                                        <p:cTn id="32" dur="500" fill="hold"/>
                                        <p:tgtEl>
                                          <p:spTgt spid="33"/>
                                        </p:tgtEl>
                                        <p:attrNameLst>
                                          <p:attrName>ppt_x</p:attrName>
                                        </p:attrNameLst>
                                      </p:cBhvr>
                                      <p:tavLst>
                                        <p:tav tm="0">
                                          <p:val>
                                            <p:strVal val="#ppt_x"/>
                                          </p:val>
                                        </p:tav>
                                        <p:tav tm="100000">
                                          <p:val>
                                            <p:strVal val="#ppt_x"/>
                                          </p:val>
                                        </p:tav>
                                      </p:tavLst>
                                    </p:anim>
                                    <p:anim calcmode="lin" valueType="num">
                                      <p:cBhvr>
                                        <p:cTn id="33" dur="500" fill="hold"/>
                                        <p:tgtEl>
                                          <p:spTgt spid="33"/>
                                        </p:tgtEl>
                                        <p:attrNameLst>
                                          <p:attrName>ppt_y</p:attrName>
                                        </p:attrNameLst>
                                      </p:cBhvr>
                                      <p:tavLst>
                                        <p:tav tm="0">
                                          <p:val>
                                            <p:strVal val="#ppt_y-.1"/>
                                          </p:val>
                                        </p:tav>
                                        <p:tav tm="100000">
                                          <p:val>
                                            <p:strVal val="#ppt_y"/>
                                          </p:val>
                                        </p:tav>
                                      </p:tavLst>
                                    </p:anim>
                                  </p:childTnLst>
                                </p:cTn>
                              </p:par>
                              <p:par>
                                <p:cTn id="34" presetID="22" presetClass="entr" presetSubtype="8" fill="hold" grpId="0" nodeType="withEffect">
                                  <p:stCondLst>
                                    <p:cond delay="75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childTnLst>
                          </p:cTn>
                        </p:par>
                        <p:par>
                          <p:cTn id="37" fill="hold">
                            <p:stCondLst>
                              <p:cond delay="3450"/>
                            </p:stCondLst>
                            <p:childTnLst>
                              <p:par>
                                <p:cTn id="38" presetID="47" presetClass="entr" presetSubtype="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anim calcmode="lin" valueType="num">
                                      <p:cBhvr>
                                        <p:cTn id="41" dur="500" fill="hold"/>
                                        <p:tgtEl>
                                          <p:spTgt spid="35"/>
                                        </p:tgtEl>
                                        <p:attrNameLst>
                                          <p:attrName>ppt_x</p:attrName>
                                        </p:attrNameLst>
                                      </p:cBhvr>
                                      <p:tavLst>
                                        <p:tav tm="0">
                                          <p:val>
                                            <p:strVal val="#ppt_x"/>
                                          </p:val>
                                        </p:tav>
                                        <p:tav tm="100000">
                                          <p:val>
                                            <p:strVal val="#ppt_x"/>
                                          </p:val>
                                        </p:tav>
                                      </p:tavLst>
                                    </p:anim>
                                    <p:anim calcmode="lin" valueType="num">
                                      <p:cBhvr>
                                        <p:cTn id="42" dur="500" fill="hold"/>
                                        <p:tgtEl>
                                          <p:spTgt spid="35"/>
                                        </p:tgtEl>
                                        <p:attrNameLst>
                                          <p:attrName>ppt_y</p:attrName>
                                        </p:attrNameLst>
                                      </p:cBhvr>
                                      <p:tavLst>
                                        <p:tav tm="0">
                                          <p:val>
                                            <p:strVal val="#ppt_y-.1"/>
                                          </p:val>
                                        </p:tav>
                                        <p:tav tm="100000">
                                          <p:val>
                                            <p:strVal val="#ppt_y"/>
                                          </p:val>
                                        </p:tav>
                                      </p:tavLst>
                                    </p:anim>
                                  </p:childTnLst>
                                </p:cTn>
                              </p:par>
                              <p:par>
                                <p:cTn id="43" presetID="22" presetClass="entr" presetSubtype="8" fill="hold" grpId="0" nodeType="withEffect">
                                  <p:stCondLst>
                                    <p:cond delay="75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par>
                          <p:cTn id="46" fill="hold">
                            <p:stCondLst>
                              <p:cond delay="4700"/>
                            </p:stCondLst>
                            <p:childTnLst>
                              <p:par>
                                <p:cTn id="47" presetID="47"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anim calcmode="lin" valueType="num">
                                      <p:cBhvr>
                                        <p:cTn id="50" dur="500" fill="hold"/>
                                        <p:tgtEl>
                                          <p:spTgt spid="37"/>
                                        </p:tgtEl>
                                        <p:attrNameLst>
                                          <p:attrName>ppt_x</p:attrName>
                                        </p:attrNameLst>
                                      </p:cBhvr>
                                      <p:tavLst>
                                        <p:tav tm="0">
                                          <p:val>
                                            <p:strVal val="#ppt_x"/>
                                          </p:val>
                                        </p:tav>
                                        <p:tav tm="100000">
                                          <p:val>
                                            <p:strVal val="#ppt_x"/>
                                          </p:val>
                                        </p:tav>
                                      </p:tavLst>
                                    </p:anim>
                                    <p:anim calcmode="lin" valueType="num">
                                      <p:cBhvr>
                                        <p:cTn id="51" dur="500" fill="hold"/>
                                        <p:tgtEl>
                                          <p:spTgt spid="37"/>
                                        </p:tgtEl>
                                        <p:attrNameLst>
                                          <p:attrName>ppt_y</p:attrName>
                                        </p:attrNameLst>
                                      </p:cBhvr>
                                      <p:tavLst>
                                        <p:tav tm="0">
                                          <p:val>
                                            <p:strVal val="#ppt_y-.1"/>
                                          </p:val>
                                        </p:tav>
                                        <p:tav tm="100000">
                                          <p:val>
                                            <p:strVal val="#ppt_y"/>
                                          </p:val>
                                        </p:tav>
                                      </p:tavLst>
                                    </p:anim>
                                  </p:childTnLst>
                                </p:cTn>
                              </p:par>
                              <p:par>
                                <p:cTn id="52" presetID="22" presetClass="entr" presetSubtype="8" fill="hold" grpId="0" nodeType="withEffect">
                                  <p:stCondLst>
                                    <p:cond delay="750"/>
                                  </p:stCondLst>
                                  <p:childTnLst>
                                    <p:set>
                                      <p:cBhvr>
                                        <p:cTn id="53" dur="1" fill="hold">
                                          <p:stCondLst>
                                            <p:cond delay="0"/>
                                          </p:stCondLst>
                                        </p:cTn>
                                        <p:tgtEl>
                                          <p:spTgt spid="36"/>
                                        </p:tgtEl>
                                        <p:attrNameLst>
                                          <p:attrName>style.visibility</p:attrName>
                                        </p:attrNameLst>
                                      </p:cBhvr>
                                      <p:to>
                                        <p:strVal val="visible"/>
                                      </p:to>
                                    </p:set>
                                    <p:animEffect transition="in" filter="wipe(left)">
                                      <p:cBhvr>
                                        <p:cTn id="54" dur="500"/>
                                        <p:tgtEl>
                                          <p:spTgt spid="36"/>
                                        </p:tgtEl>
                                      </p:cBhvr>
                                    </p:animEffect>
                                  </p:childTnLst>
                                </p:cTn>
                              </p:par>
                            </p:childTnLst>
                          </p:cTn>
                        </p:par>
                        <p:par>
                          <p:cTn id="55" fill="hold">
                            <p:stCondLst>
                              <p:cond delay="5950"/>
                            </p:stCondLst>
                            <p:childTnLst>
                              <p:par>
                                <p:cTn id="56" presetID="47" presetClass="entr" presetSubtype="0" fill="hold" grpId="0" nodeType="after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500"/>
                                        <p:tgtEl>
                                          <p:spTgt spid="39"/>
                                        </p:tgtEl>
                                      </p:cBhvr>
                                    </p:animEffect>
                                    <p:anim calcmode="lin" valueType="num">
                                      <p:cBhvr>
                                        <p:cTn id="59" dur="500" fill="hold"/>
                                        <p:tgtEl>
                                          <p:spTgt spid="39"/>
                                        </p:tgtEl>
                                        <p:attrNameLst>
                                          <p:attrName>ppt_x</p:attrName>
                                        </p:attrNameLst>
                                      </p:cBhvr>
                                      <p:tavLst>
                                        <p:tav tm="0">
                                          <p:val>
                                            <p:strVal val="#ppt_x"/>
                                          </p:val>
                                        </p:tav>
                                        <p:tav tm="100000">
                                          <p:val>
                                            <p:strVal val="#ppt_x"/>
                                          </p:val>
                                        </p:tav>
                                      </p:tavLst>
                                    </p:anim>
                                    <p:anim calcmode="lin" valueType="num">
                                      <p:cBhvr>
                                        <p:cTn id="60" dur="500" fill="hold"/>
                                        <p:tgtEl>
                                          <p:spTgt spid="39"/>
                                        </p:tgtEl>
                                        <p:attrNameLst>
                                          <p:attrName>ppt_y</p:attrName>
                                        </p:attrNameLst>
                                      </p:cBhvr>
                                      <p:tavLst>
                                        <p:tav tm="0">
                                          <p:val>
                                            <p:strVal val="#ppt_y-.1"/>
                                          </p:val>
                                        </p:tav>
                                        <p:tav tm="100000">
                                          <p:val>
                                            <p:strVal val="#ppt_y"/>
                                          </p:val>
                                        </p:tav>
                                      </p:tavLst>
                                    </p:anim>
                                  </p:childTnLst>
                                </p:cTn>
                              </p:par>
                              <p:par>
                                <p:cTn id="61" presetID="22" presetClass="entr" presetSubtype="8" fill="hold" grpId="0" nodeType="withEffect">
                                  <p:stCondLst>
                                    <p:cond delay="75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p:bldP spid="3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6"/>
          <p:cNvSpPr>
            <a:spLocks noChangeArrowheads="1"/>
          </p:cNvSpPr>
          <p:nvPr/>
        </p:nvSpPr>
        <p:spPr bwMode="auto">
          <a:xfrm>
            <a:off x="3433119" y="1687002"/>
            <a:ext cx="1103131" cy="1096104"/>
          </a:xfrm>
          <a:prstGeom prst="ellipse">
            <a:avLst/>
          </a:prstGeom>
          <a:noFill/>
          <a:ln w="12700">
            <a:solidFill>
              <a:schemeClr val="accent1"/>
            </a:solid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3300" dirty="0">
              <a:solidFill>
                <a:schemeClr val="accent1"/>
              </a:solidFill>
              <a:latin typeface="Impact" panose="020B0806030902050204" pitchFamily="34" charset="0"/>
              <a:ea typeface="微软雅黑" panose="020B0503020204020204" pitchFamily="34" charset="-122"/>
            </a:endParaRPr>
          </a:p>
        </p:txBody>
      </p:sp>
      <p:sp>
        <p:nvSpPr>
          <p:cNvPr id="6" name="Freeform 7"/>
          <p:cNvSpPr>
            <a:spLocks/>
          </p:cNvSpPr>
          <p:nvPr/>
        </p:nvSpPr>
        <p:spPr bwMode="auto">
          <a:xfrm>
            <a:off x="3911655" y="2158512"/>
            <a:ext cx="624595" cy="624594"/>
          </a:xfrm>
          <a:custGeom>
            <a:avLst/>
            <a:gdLst>
              <a:gd name="T0" fmla="*/ 45 w 89"/>
              <a:gd name="T1" fmla="*/ 0 h 89"/>
              <a:gd name="T2" fmla="*/ 89 w 89"/>
              <a:gd name="T3" fmla="*/ 44 h 89"/>
              <a:gd name="T4" fmla="*/ 89 w 89"/>
              <a:gd name="T5" fmla="*/ 44 h 89"/>
              <a:gd name="T6" fmla="*/ 89 w 89"/>
              <a:gd name="T7" fmla="*/ 45 h 89"/>
              <a:gd name="T8" fmla="*/ 89 w 89"/>
              <a:gd name="T9" fmla="*/ 89 h 89"/>
              <a:gd name="T10" fmla="*/ 45 w 89"/>
              <a:gd name="T11" fmla="*/ 89 h 89"/>
              <a:gd name="T12" fmla="*/ 45 w 89"/>
              <a:gd name="T13" fmla="*/ 89 h 89"/>
              <a:gd name="T14" fmla="*/ 45 w 89"/>
              <a:gd name="T15" fmla="*/ 89 h 89"/>
              <a:gd name="T16" fmla="*/ 0 w 89"/>
              <a:gd name="T17" fmla="*/ 45 h 89"/>
              <a:gd name="T18" fmla="*/ 45 w 89"/>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9">
                <a:moveTo>
                  <a:pt x="45" y="0"/>
                </a:moveTo>
                <a:cubicBezTo>
                  <a:pt x="69" y="0"/>
                  <a:pt x="89" y="20"/>
                  <a:pt x="89" y="44"/>
                </a:cubicBezTo>
                <a:cubicBezTo>
                  <a:pt x="89" y="44"/>
                  <a:pt x="89" y="44"/>
                  <a:pt x="89" y="44"/>
                </a:cubicBezTo>
                <a:cubicBezTo>
                  <a:pt x="89" y="45"/>
                  <a:pt x="89" y="45"/>
                  <a:pt x="89" y="45"/>
                </a:cubicBezTo>
                <a:cubicBezTo>
                  <a:pt x="89" y="89"/>
                  <a:pt x="89" y="89"/>
                  <a:pt x="89" y="89"/>
                </a:cubicBezTo>
                <a:cubicBezTo>
                  <a:pt x="45" y="89"/>
                  <a:pt x="45" y="89"/>
                  <a:pt x="45" y="89"/>
                </a:cubicBezTo>
                <a:cubicBezTo>
                  <a:pt x="45" y="89"/>
                  <a:pt x="45" y="89"/>
                  <a:pt x="45" y="89"/>
                </a:cubicBezTo>
                <a:cubicBezTo>
                  <a:pt x="45" y="89"/>
                  <a:pt x="45" y="89"/>
                  <a:pt x="45" y="89"/>
                </a:cubicBezTo>
                <a:cubicBezTo>
                  <a:pt x="20" y="89"/>
                  <a:pt x="0" y="69"/>
                  <a:pt x="0" y="45"/>
                </a:cubicBezTo>
                <a:cubicBezTo>
                  <a:pt x="0" y="20"/>
                  <a:pt x="20" y="0"/>
                  <a:pt x="45" y="0"/>
                </a:cubicBezTo>
                <a:close/>
              </a:path>
            </a:pathLst>
          </a:custGeom>
          <a:solidFill>
            <a:schemeClr val="accent2"/>
          </a:soli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500" dirty="0">
                <a:solidFill>
                  <a:schemeClr val="bg1"/>
                </a:solidFill>
                <a:latin typeface="Impact" panose="020B0806030902050204" pitchFamily="34" charset="0"/>
                <a:ea typeface="微软雅黑" panose="020B0503020204020204" pitchFamily="34" charset="-122"/>
              </a:rPr>
              <a:t>10%</a:t>
            </a:r>
            <a:endParaRPr lang="zh-CN" altLang="en-US" sz="1500" dirty="0">
              <a:solidFill>
                <a:schemeClr val="bg1"/>
              </a:solidFill>
              <a:latin typeface="Impact" panose="020B0806030902050204" pitchFamily="34" charset="0"/>
              <a:ea typeface="微软雅黑" panose="020B0503020204020204" pitchFamily="34" charset="-122"/>
            </a:endParaRPr>
          </a:p>
        </p:txBody>
      </p:sp>
      <p:sp>
        <p:nvSpPr>
          <p:cNvPr id="7" name="Freeform 8"/>
          <p:cNvSpPr>
            <a:spLocks/>
          </p:cNvSpPr>
          <p:nvPr/>
        </p:nvSpPr>
        <p:spPr bwMode="auto">
          <a:xfrm>
            <a:off x="4613536" y="1687002"/>
            <a:ext cx="1092593" cy="1096104"/>
          </a:xfrm>
          <a:custGeom>
            <a:avLst/>
            <a:gdLst>
              <a:gd name="T0" fmla="*/ 66 w 132"/>
              <a:gd name="T1" fmla="*/ 0 h 132"/>
              <a:gd name="T2" fmla="*/ 0 w 132"/>
              <a:gd name="T3" fmla="*/ 66 h 132"/>
              <a:gd name="T4" fmla="*/ 0 w 132"/>
              <a:gd name="T5" fmla="*/ 66 h 132"/>
              <a:gd name="T6" fmla="*/ 0 w 132"/>
              <a:gd name="T7" fmla="*/ 66 h 132"/>
              <a:gd name="T8" fmla="*/ 0 w 132"/>
              <a:gd name="T9" fmla="*/ 132 h 132"/>
              <a:gd name="T10" fmla="*/ 65 w 132"/>
              <a:gd name="T11" fmla="*/ 132 h 132"/>
              <a:gd name="T12" fmla="*/ 65 w 132"/>
              <a:gd name="T13" fmla="*/ 132 h 132"/>
              <a:gd name="T14" fmla="*/ 66 w 132"/>
              <a:gd name="T15" fmla="*/ 132 h 132"/>
              <a:gd name="T16" fmla="*/ 132 w 132"/>
              <a:gd name="T17" fmla="*/ 66 h 132"/>
              <a:gd name="T18" fmla="*/ 66 w 132"/>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0"/>
                </a:moveTo>
                <a:cubicBezTo>
                  <a:pt x="30" y="0"/>
                  <a:pt x="0" y="29"/>
                  <a:pt x="0" y="66"/>
                </a:cubicBezTo>
                <a:cubicBezTo>
                  <a:pt x="0" y="66"/>
                  <a:pt x="0" y="66"/>
                  <a:pt x="0" y="66"/>
                </a:cubicBezTo>
                <a:cubicBezTo>
                  <a:pt x="0" y="66"/>
                  <a:pt x="0" y="66"/>
                  <a:pt x="0" y="66"/>
                </a:cubicBezTo>
                <a:cubicBezTo>
                  <a:pt x="0" y="132"/>
                  <a:pt x="0" y="132"/>
                  <a:pt x="0" y="132"/>
                </a:cubicBezTo>
                <a:cubicBezTo>
                  <a:pt x="65" y="132"/>
                  <a:pt x="65" y="132"/>
                  <a:pt x="65" y="132"/>
                </a:cubicBezTo>
                <a:cubicBezTo>
                  <a:pt x="65" y="132"/>
                  <a:pt x="65" y="132"/>
                  <a:pt x="65" y="132"/>
                </a:cubicBezTo>
                <a:cubicBezTo>
                  <a:pt x="65" y="132"/>
                  <a:pt x="66" y="132"/>
                  <a:pt x="66" y="132"/>
                </a:cubicBezTo>
                <a:cubicBezTo>
                  <a:pt x="103" y="132"/>
                  <a:pt x="132" y="103"/>
                  <a:pt x="132" y="66"/>
                </a:cubicBezTo>
                <a:cubicBezTo>
                  <a:pt x="132" y="30"/>
                  <a:pt x="103" y="0"/>
                  <a:pt x="66" y="0"/>
                </a:cubicBezTo>
                <a:close/>
              </a:path>
            </a:pathLst>
          </a:cu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700" dirty="0">
                <a:solidFill>
                  <a:schemeClr val="bg1"/>
                </a:solidFill>
                <a:latin typeface="Impact" panose="020B0806030902050204" pitchFamily="34" charset="0"/>
                <a:ea typeface="微软雅黑" panose="020B0503020204020204" pitchFamily="34" charset="-122"/>
              </a:rPr>
              <a:t>50%</a:t>
            </a:r>
            <a:endParaRPr lang="zh-CN" altLang="en-US" sz="2700" dirty="0">
              <a:solidFill>
                <a:schemeClr val="bg1"/>
              </a:solidFill>
              <a:latin typeface="Impact" panose="020B0806030902050204" pitchFamily="34" charset="0"/>
              <a:ea typeface="微软雅黑" panose="020B0503020204020204" pitchFamily="34" charset="-122"/>
            </a:endParaRPr>
          </a:p>
        </p:txBody>
      </p:sp>
      <p:sp>
        <p:nvSpPr>
          <p:cNvPr id="8" name="Freeform 9"/>
          <p:cNvSpPr>
            <a:spLocks/>
          </p:cNvSpPr>
          <p:nvPr/>
        </p:nvSpPr>
        <p:spPr bwMode="auto">
          <a:xfrm>
            <a:off x="4613539" y="2864367"/>
            <a:ext cx="761531" cy="761530"/>
          </a:xfrm>
          <a:custGeom>
            <a:avLst/>
            <a:gdLst>
              <a:gd name="T0" fmla="*/ 39 w 78"/>
              <a:gd name="T1" fmla="*/ 78 h 78"/>
              <a:gd name="T2" fmla="*/ 0 w 78"/>
              <a:gd name="T3" fmla="*/ 39 h 78"/>
              <a:gd name="T4" fmla="*/ 0 w 78"/>
              <a:gd name="T5" fmla="*/ 39 h 78"/>
              <a:gd name="T6" fmla="*/ 0 w 78"/>
              <a:gd name="T7" fmla="*/ 39 h 78"/>
              <a:gd name="T8" fmla="*/ 0 w 78"/>
              <a:gd name="T9" fmla="*/ 0 h 78"/>
              <a:gd name="T10" fmla="*/ 38 w 78"/>
              <a:gd name="T11" fmla="*/ 0 h 78"/>
              <a:gd name="T12" fmla="*/ 38 w 78"/>
              <a:gd name="T13" fmla="*/ 0 h 78"/>
              <a:gd name="T14" fmla="*/ 39 w 78"/>
              <a:gd name="T15" fmla="*/ 0 h 78"/>
              <a:gd name="T16" fmla="*/ 78 w 78"/>
              <a:gd name="T17" fmla="*/ 39 h 78"/>
              <a:gd name="T18" fmla="*/ 39 w 78"/>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78">
                <a:moveTo>
                  <a:pt x="39" y="78"/>
                </a:moveTo>
                <a:cubicBezTo>
                  <a:pt x="18" y="78"/>
                  <a:pt x="0" y="60"/>
                  <a:pt x="0" y="39"/>
                </a:cubicBezTo>
                <a:cubicBezTo>
                  <a:pt x="0" y="39"/>
                  <a:pt x="0" y="39"/>
                  <a:pt x="0" y="39"/>
                </a:cubicBezTo>
                <a:cubicBezTo>
                  <a:pt x="0" y="39"/>
                  <a:pt x="0" y="39"/>
                  <a:pt x="0" y="39"/>
                </a:cubicBezTo>
                <a:cubicBezTo>
                  <a:pt x="0" y="0"/>
                  <a:pt x="0" y="0"/>
                  <a:pt x="0" y="0"/>
                </a:cubicBezTo>
                <a:cubicBezTo>
                  <a:pt x="38" y="0"/>
                  <a:pt x="38" y="0"/>
                  <a:pt x="38" y="0"/>
                </a:cubicBezTo>
                <a:cubicBezTo>
                  <a:pt x="38" y="0"/>
                  <a:pt x="38" y="0"/>
                  <a:pt x="38" y="0"/>
                </a:cubicBezTo>
                <a:cubicBezTo>
                  <a:pt x="39" y="0"/>
                  <a:pt x="39" y="0"/>
                  <a:pt x="39" y="0"/>
                </a:cubicBezTo>
                <a:cubicBezTo>
                  <a:pt x="61" y="0"/>
                  <a:pt x="78" y="17"/>
                  <a:pt x="78" y="39"/>
                </a:cubicBezTo>
                <a:cubicBezTo>
                  <a:pt x="78" y="60"/>
                  <a:pt x="61" y="78"/>
                  <a:pt x="39" y="78"/>
                </a:cubicBezTo>
                <a:close/>
              </a:path>
            </a:pathLst>
          </a:custGeom>
          <a:solidFill>
            <a:schemeClr val="accent1"/>
          </a:soli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800" dirty="0">
                <a:solidFill>
                  <a:schemeClr val="bg1"/>
                </a:solidFill>
                <a:latin typeface="Impact" panose="020B0806030902050204" pitchFamily="34" charset="0"/>
                <a:ea typeface="微软雅黑" panose="020B0503020204020204" pitchFamily="34" charset="-122"/>
              </a:rPr>
              <a:t>30%</a:t>
            </a:r>
            <a:endParaRPr lang="zh-CN" altLang="en-US" sz="1800" dirty="0">
              <a:solidFill>
                <a:schemeClr val="bg1"/>
              </a:solidFill>
              <a:latin typeface="Impact" panose="020B0806030902050204" pitchFamily="34" charset="0"/>
              <a:ea typeface="微软雅黑" panose="020B0503020204020204" pitchFamily="34" charset="-122"/>
            </a:endParaRPr>
          </a:p>
        </p:txBody>
      </p:sp>
      <p:sp>
        <p:nvSpPr>
          <p:cNvPr id="9" name="Freeform 10"/>
          <p:cNvSpPr>
            <a:spLocks/>
          </p:cNvSpPr>
          <p:nvPr/>
        </p:nvSpPr>
        <p:spPr bwMode="auto">
          <a:xfrm>
            <a:off x="3383875" y="2867423"/>
            <a:ext cx="1169943" cy="1162491"/>
          </a:xfrm>
          <a:custGeom>
            <a:avLst/>
            <a:gdLst>
              <a:gd name="T0" fmla="*/ 66 w 133"/>
              <a:gd name="T1" fmla="*/ 132 h 132"/>
              <a:gd name="T2" fmla="*/ 132 w 133"/>
              <a:gd name="T3" fmla="*/ 66 h 132"/>
              <a:gd name="T4" fmla="*/ 133 w 133"/>
              <a:gd name="T5" fmla="*/ 66 h 132"/>
              <a:gd name="T6" fmla="*/ 133 w 133"/>
              <a:gd name="T7" fmla="*/ 66 h 132"/>
              <a:gd name="T8" fmla="*/ 133 w 133"/>
              <a:gd name="T9" fmla="*/ 0 h 132"/>
              <a:gd name="T10" fmla="*/ 68 w 133"/>
              <a:gd name="T11" fmla="*/ 0 h 132"/>
              <a:gd name="T12" fmla="*/ 68 w 133"/>
              <a:gd name="T13" fmla="*/ 0 h 132"/>
              <a:gd name="T14" fmla="*/ 66 w 133"/>
              <a:gd name="T15" fmla="*/ 0 h 132"/>
              <a:gd name="T16" fmla="*/ 0 w 133"/>
              <a:gd name="T17" fmla="*/ 66 h 132"/>
              <a:gd name="T18" fmla="*/ 66 w 133"/>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2">
                <a:moveTo>
                  <a:pt x="66" y="132"/>
                </a:moveTo>
                <a:cubicBezTo>
                  <a:pt x="103" y="132"/>
                  <a:pt x="132" y="103"/>
                  <a:pt x="132" y="66"/>
                </a:cubicBezTo>
                <a:cubicBezTo>
                  <a:pt x="133" y="66"/>
                  <a:pt x="133" y="66"/>
                  <a:pt x="133" y="66"/>
                </a:cubicBezTo>
                <a:cubicBezTo>
                  <a:pt x="133" y="66"/>
                  <a:pt x="133" y="66"/>
                  <a:pt x="133" y="66"/>
                </a:cubicBezTo>
                <a:cubicBezTo>
                  <a:pt x="133" y="0"/>
                  <a:pt x="133" y="0"/>
                  <a:pt x="133" y="0"/>
                </a:cubicBezTo>
                <a:cubicBezTo>
                  <a:pt x="68" y="0"/>
                  <a:pt x="68" y="0"/>
                  <a:pt x="68" y="0"/>
                </a:cubicBezTo>
                <a:cubicBezTo>
                  <a:pt x="68" y="0"/>
                  <a:pt x="68" y="0"/>
                  <a:pt x="68" y="0"/>
                </a:cubicBezTo>
                <a:cubicBezTo>
                  <a:pt x="67" y="0"/>
                  <a:pt x="67" y="0"/>
                  <a:pt x="66" y="0"/>
                </a:cubicBezTo>
                <a:cubicBezTo>
                  <a:pt x="30" y="0"/>
                  <a:pt x="0" y="29"/>
                  <a:pt x="0" y="66"/>
                </a:cubicBezTo>
                <a:cubicBezTo>
                  <a:pt x="0" y="103"/>
                  <a:pt x="30" y="132"/>
                  <a:pt x="66" y="132"/>
                </a:cubicBezTo>
                <a:close/>
              </a:path>
            </a:pathLst>
          </a:cu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3000" dirty="0">
                <a:solidFill>
                  <a:schemeClr val="bg1"/>
                </a:solidFill>
                <a:latin typeface="Impact" panose="020B0806030902050204" pitchFamily="34" charset="0"/>
                <a:ea typeface="微软雅黑" panose="020B0503020204020204" pitchFamily="34" charset="-122"/>
              </a:rPr>
              <a:t>60%</a:t>
            </a:r>
            <a:endParaRPr lang="zh-CN" altLang="en-US" sz="3000" dirty="0">
              <a:solidFill>
                <a:schemeClr val="bg1"/>
              </a:solidFill>
              <a:latin typeface="Impact" panose="020B0806030902050204" pitchFamily="34" charset="0"/>
              <a:ea typeface="微软雅黑" panose="020B0503020204020204" pitchFamily="34" charset="-122"/>
            </a:endParaRPr>
          </a:p>
        </p:txBody>
      </p:sp>
      <p:sp>
        <p:nvSpPr>
          <p:cNvPr id="10" name="TextBox 7"/>
          <p:cNvSpPr txBox="1"/>
          <p:nvPr/>
        </p:nvSpPr>
        <p:spPr>
          <a:xfrm>
            <a:off x="5502949" y="2931790"/>
            <a:ext cx="2220800" cy="369332"/>
          </a:xfrm>
          <a:prstGeom prst="rect">
            <a:avLst/>
          </a:prstGeom>
          <a:noFill/>
        </p:spPr>
        <p:txBody>
          <a:bodyPr wrap="square" tIns="0" bIns="0" rtlCol="0" anchor="t">
            <a:spAutoFit/>
          </a:bodyPr>
          <a:lstStyle/>
          <a:p>
            <a:pPr>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1" name="TextBox 8"/>
          <p:cNvSpPr txBox="1"/>
          <p:nvPr/>
        </p:nvSpPr>
        <p:spPr>
          <a:xfrm>
            <a:off x="5490102" y="3330232"/>
            <a:ext cx="2376000"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2" name="TextBox 9"/>
          <p:cNvSpPr txBox="1"/>
          <p:nvPr/>
        </p:nvSpPr>
        <p:spPr>
          <a:xfrm>
            <a:off x="1055056" y="1971752"/>
            <a:ext cx="2220800" cy="369332"/>
          </a:xfrm>
          <a:prstGeom prst="rect">
            <a:avLst/>
          </a:prstGeom>
          <a:noFill/>
        </p:spPr>
        <p:txBody>
          <a:bodyPr wrap="square" tIns="0" bIns="0" rtlCol="0" anchor="t">
            <a:spAutoFit/>
          </a:bodyPr>
          <a:lstStyle/>
          <a:p>
            <a:pPr algn="r">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3" name="TextBox 10"/>
          <p:cNvSpPr txBox="1"/>
          <p:nvPr/>
        </p:nvSpPr>
        <p:spPr>
          <a:xfrm>
            <a:off x="947044" y="2319075"/>
            <a:ext cx="2376000"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4" name="TextBox 11"/>
          <p:cNvSpPr txBox="1"/>
          <p:nvPr/>
        </p:nvSpPr>
        <p:spPr>
          <a:xfrm>
            <a:off x="5922150" y="1831535"/>
            <a:ext cx="2220800" cy="369332"/>
          </a:xfrm>
          <a:prstGeom prst="rect">
            <a:avLst/>
          </a:prstGeom>
          <a:noFill/>
        </p:spPr>
        <p:txBody>
          <a:bodyPr wrap="square" tIns="0" bIns="0" rtlCol="0" anchor="t">
            <a:spAutoFit/>
          </a:bodyPr>
          <a:lstStyle/>
          <a:p>
            <a:pPr>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5" name="TextBox 12"/>
          <p:cNvSpPr txBox="1"/>
          <p:nvPr/>
        </p:nvSpPr>
        <p:spPr>
          <a:xfrm>
            <a:off x="5922150" y="2178858"/>
            <a:ext cx="2376000"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6" name="TextBox 13"/>
          <p:cNvSpPr txBox="1"/>
          <p:nvPr/>
        </p:nvSpPr>
        <p:spPr>
          <a:xfrm>
            <a:off x="1055056" y="3398621"/>
            <a:ext cx="2220800" cy="369332"/>
          </a:xfrm>
          <a:prstGeom prst="rect">
            <a:avLst/>
          </a:prstGeom>
          <a:noFill/>
        </p:spPr>
        <p:txBody>
          <a:bodyPr wrap="square" tIns="0" bIns="0" rtlCol="0" anchor="t">
            <a:spAutoFit/>
          </a:bodyPr>
          <a:lstStyle/>
          <a:p>
            <a:pPr algn="r">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7" name="TextBox 14"/>
          <p:cNvSpPr txBox="1"/>
          <p:nvPr/>
        </p:nvSpPr>
        <p:spPr>
          <a:xfrm>
            <a:off x="947044" y="3745944"/>
            <a:ext cx="2376000"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a:t>
            </a:r>
          </a:p>
        </p:txBody>
      </p:sp>
      <p:sp>
        <p:nvSpPr>
          <p:cNvPr id="18" name="Freeform 16"/>
          <p:cNvSpPr>
            <a:spLocks/>
          </p:cNvSpPr>
          <p:nvPr/>
        </p:nvSpPr>
        <p:spPr bwMode="auto">
          <a:xfrm>
            <a:off x="3911650" y="1416556"/>
            <a:ext cx="876374" cy="278336"/>
          </a:xfrm>
          <a:custGeom>
            <a:avLst/>
            <a:gdLst>
              <a:gd name="T0" fmla="*/ 0 w 1942"/>
              <a:gd name="T1" fmla="*/ 326 h 326"/>
              <a:gd name="T2" fmla="*/ 322 w 1942"/>
              <a:gd name="T3" fmla="*/ 0 h 326"/>
              <a:gd name="T4" fmla="*/ 1942 w 1942"/>
              <a:gd name="T5" fmla="*/ 0 h 326"/>
            </a:gdLst>
            <a:ahLst/>
            <a:cxnLst>
              <a:cxn ang="0">
                <a:pos x="T0" y="T1"/>
              </a:cxn>
              <a:cxn ang="0">
                <a:pos x="T2" y="T3"/>
              </a:cxn>
              <a:cxn ang="0">
                <a:pos x="T4" y="T5"/>
              </a:cxn>
            </a:cxnLst>
            <a:rect l="0" t="0" r="r" b="b"/>
            <a:pathLst>
              <a:path w="1942" h="326">
                <a:moveTo>
                  <a:pt x="0" y="326"/>
                </a:moveTo>
                <a:lnTo>
                  <a:pt x="322" y="0"/>
                </a:lnTo>
                <a:lnTo>
                  <a:pt x="1942" y="0"/>
                </a:lnTo>
              </a:path>
            </a:pathLst>
          </a:custGeom>
          <a:noFill/>
          <a:ln w="12700" cap="flat">
            <a:solidFill>
              <a:schemeClr val="bg1">
                <a:lumMod val="5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sz="1013" dirty="0">
              <a:solidFill>
                <a:schemeClr val="accent1"/>
              </a:solidFill>
              <a:latin typeface="微软雅黑" panose="020B0503020204020204" pitchFamily="34" charset="-122"/>
              <a:ea typeface="微软雅黑" panose="020B0503020204020204" pitchFamily="34" charset="-122"/>
            </a:endParaRPr>
          </a:p>
        </p:txBody>
      </p:sp>
      <p:sp>
        <p:nvSpPr>
          <p:cNvPr id="19" name="TextBox 16"/>
          <p:cNvSpPr txBox="1"/>
          <p:nvPr/>
        </p:nvSpPr>
        <p:spPr>
          <a:xfrm>
            <a:off x="4832278" y="1254646"/>
            <a:ext cx="3700162" cy="332399"/>
          </a:xfrm>
          <a:prstGeom prst="rect">
            <a:avLst/>
          </a:prstGeom>
          <a:noFill/>
        </p:spPr>
        <p:txBody>
          <a:bodyPr wrap="square" rtlCol="0">
            <a:spAutoFit/>
          </a:bodyPr>
          <a:lstStyle/>
          <a:p>
            <a:pPr>
              <a:lnSpc>
                <a:spcPct val="130000"/>
              </a:lnSpc>
            </a:pPr>
            <a:r>
              <a:rPr lang="zh-CN" altLang="en-US" sz="1200" b="1" dirty="0">
                <a:solidFill>
                  <a:schemeClr val="tx1">
                    <a:lumMod val="75000"/>
                    <a:lumOff val="25000"/>
                  </a:schemeClr>
                </a:solidFill>
                <a:latin typeface="微软雅黑" pitchFamily="34" charset="-122"/>
                <a:ea typeface="微软雅黑" pitchFamily="34" charset="-122"/>
              </a:rPr>
              <a:t>在此添加说明文字在此添加说明文字</a:t>
            </a:r>
          </a:p>
        </p:txBody>
      </p:sp>
      <p:sp>
        <p:nvSpPr>
          <p:cNvPr id="2" name="标题 1"/>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Tree>
    <p:extLst>
      <p:ext uri="{BB962C8B-B14F-4D97-AF65-F5344CB8AC3E}">
        <p14:creationId xmlns:p14="http://schemas.microsoft.com/office/powerpoint/2010/main" val="1671910879"/>
      </p:ext>
    </p:extLst>
  </p:cSld>
  <p:clrMapOvr>
    <a:masterClrMapping/>
  </p:clrMapOvr>
  <p:transition spd="slow"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9" decel="100000" fill="hold" grpId="0" nodeType="withEffect">
                                  <p:stCondLst>
                                    <p:cond delay="2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3" decel="100000" fill="hold" grpId="0" nodeType="withEffect">
                                  <p:stCondLst>
                                    <p:cond delay="4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2" decel="100000" fill="hold" grpId="0" nodeType="withEffect">
                                  <p:stCondLst>
                                    <p:cond delay="6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par>
                          <p:cTn id="21" fill="hold">
                            <p:stCondLst>
                              <p:cond delay="1100"/>
                            </p:stCondLst>
                            <p:childTnLst>
                              <p:par>
                                <p:cTn id="22" presetID="22" presetClass="entr" presetSubtype="8"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1600"/>
                            </p:stCondLst>
                            <p:childTnLst>
                              <p:par>
                                <p:cTn id="29" presetID="22" presetClass="entr" presetSubtype="2"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right)">
                                      <p:cBhvr>
                                        <p:cTn id="31" dur="500"/>
                                        <p:tgtEl>
                                          <p:spTgt spid="12"/>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right)">
                                      <p:cBhvr>
                                        <p:cTn id="34" dur="500"/>
                                        <p:tgtEl>
                                          <p:spTgt spid="13"/>
                                        </p:tgtEl>
                                      </p:cBhvr>
                                    </p:animEffect>
                                  </p:childTnLst>
                                </p:cTn>
                              </p:par>
                            </p:childTnLst>
                          </p:cTn>
                        </p:par>
                        <p:par>
                          <p:cTn id="35" fill="hold">
                            <p:stCondLst>
                              <p:cond delay="2100"/>
                            </p:stCondLst>
                            <p:childTnLst>
                              <p:par>
                                <p:cTn id="36" presetID="2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par>
                          <p:cTn id="42" fill="hold">
                            <p:stCondLst>
                              <p:cond delay="2600"/>
                            </p:stCondLst>
                            <p:childTnLst>
                              <p:par>
                                <p:cTn id="43" presetID="22" presetClass="entr" presetSubtype="2"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right)">
                                      <p:cBhvr>
                                        <p:cTn id="45" dur="500"/>
                                        <p:tgtEl>
                                          <p:spTgt spid="16"/>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right)">
                                      <p:cBhvr>
                                        <p:cTn id="48" dur="500"/>
                                        <p:tgtEl>
                                          <p:spTgt spid="17"/>
                                        </p:tgtEl>
                                      </p:cBhvr>
                                    </p:animEffect>
                                  </p:childTnLst>
                                </p:cTn>
                              </p:par>
                            </p:childTnLst>
                          </p:cTn>
                        </p:par>
                        <p:par>
                          <p:cTn id="49" fill="hold">
                            <p:stCondLst>
                              <p:cond delay="3100"/>
                            </p:stCondLst>
                            <p:childTnLst>
                              <p:par>
                                <p:cTn id="50" presetID="22" presetClass="entr" presetSubtype="2"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wipe(right)">
                                      <p:cBhvr>
                                        <p:cTn id="52" dur="500"/>
                                        <p:tgtEl>
                                          <p:spTgt spid="5"/>
                                        </p:tgtEl>
                                      </p:cBhvr>
                                    </p:animEffect>
                                  </p:childTnLst>
                                </p:cTn>
                              </p:par>
                            </p:childTnLst>
                          </p:cTn>
                        </p:par>
                        <p:par>
                          <p:cTn id="53" fill="hold">
                            <p:stCondLst>
                              <p:cond delay="3600"/>
                            </p:stCondLst>
                            <p:childTnLst>
                              <p:par>
                                <p:cTn id="54" presetID="22" presetClass="entr" presetSubtype="8"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left)">
                                      <p:cBhvr>
                                        <p:cTn id="56" dur="500"/>
                                        <p:tgtEl>
                                          <p:spTgt spid="18"/>
                                        </p:tgtEl>
                                      </p:cBhvr>
                                    </p:animEffect>
                                  </p:childTnLst>
                                </p:cTn>
                              </p:par>
                            </p:childTnLst>
                          </p:cTn>
                        </p:par>
                        <p:par>
                          <p:cTn id="57" fill="hold">
                            <p:stCondLst>
                              <p:cond delay="4100"/>
                            </p:stCondLst>
                            <p:childTnLst>
                              <p:par>
                                <p:cTn id="58" presetID="10"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p:bldP spid="11" grpId="0"/>
      <p:bldP spid="12" grpId="0"/>
      <p:bldP spid="13" grpId="0"/>
      <p:bldP spid="14" grpId="0"/>
      <p:bldP spid="15" grpId="0"/>
      <p:bldP spid="16" grpId="0"/>
      <p:bldP spid="17" grpId="0"/>
      <p:bldP spid="18" grpId="0" animBg="1"/>
      <p:bldP spid="1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中心文本"/>
          <p:cNvSpPr txBox="1">
            <a:spLocks noChangeArrowheads="1"/>
          </p:cNvSpPr>
          <p:nvPr/>
        </p:nvSpPr>
        <p:spPr bwMode="auto">
          <a:xfrm>
            <a:off x="4127567" y="2613886"/>
            <a:ext cx="1085071" cy="605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Tx/>
              <a:buNone/>
              <a:defRPr/>
            </a:pPr>
            <a:r>
              <a:rPr lang="zh-CN" altLang="en-US" sz="1800" b="1" dirty="0">
                <a:solidFill>
                  <a:schemeClr val="tx1">
                    <a:lumMod val="75000"/>
                    <a:lumOff val="25000"/>
                  </a:schemeClr>
                </a:solidFill>
                <a:latin typeface="微软雅黑" panose="020B0503020204020204" pitchFamily="34" charset="-122"/>
              </a:rPr>
              <a:t>添加</a:t>
            </a:r>
            <a:endParaRPr lang="en-US" altLang="zh-CN" sz="1800" b="1" dirty="0">
              <a:solidFill>
                <a:schemeClr val="tx1">
                  <a:lumMod val="75000"/>
                  <a:lumOff val="25000"/>
                </a:schemeClr>
              </a:solidFill>
              <a:latin typeface="微软雅黑" panose="020B0503020204020204" pitchFamily="34" charset="-122"/>
            </a:endParaRPr>
          </a:p>
          <a:p>
            <a:pPr algn="ctr">
              <a:spcBef>
                <a:spcPct val="0"/>
              </a:spcBef>
              <a:buFontTx/>
              <a:buNone/>
              <a:defRPr/>
            </a:pPr>
            <a:r>
              <a:rPr lang="zh-CN" altLang="en-US" sz="1800" b="1" dirty="0">
                <a:solidFill>
                  <a:schemeClr val="tx1">
                    <a:lumMod val="75000"/>
                    <a:lumOff val="25000"/>
                  </a:schemeClr>
                </a:solidFill>
                <a:latin typeface="微软雅黑" panose="020B0503020204020204" pitchFamily="34" charset="-122"/>
              </a:rPr>
              <a:t>标题</a:t>
            </a:r>
          </a:p>
        </p:txBody>
      </p:sp>
      <p:grpSp>
        <p:nvGrpSpPr>
          <p:cNvPr id="26" name="组合 25"/>
          <p:cNvGrpSpPr/>
          <p:nvPr/>
        </p:nvGrpSpPr>
        <p:grpSpPr>
          <a:xfrm>
            <a:off x="4574361" y="2934921"/>
            <a:ext cx="1234003" cy="1098370"/>
            <a:chOff x="4574355" y="2934919"/>
            <a:chExt cx="1234003" cy="1098370"/>
          </a:xfrm>
        </p:grpSpPr>
        <p:sp>
          <p:nvSpPr>
            <p:cNvPr id="9" name="箭头2"/>
            <p:cNvSpPr>
              <a:spLocks noChangeAspect="1"/>
            </p:cNvSpPr>
            <p:nvPr/>
          </p:nvSpPr>
          <p:spPr bwMode="auto">
            <a:xfrm>
              <a:off x="4574355" y="2934919"/>
              <a:ext cx="1234003" cy="1098370"/>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accent2"/>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25204" rIns="0" bIns="25204" anchor="ctr"/>
            <a:lstStyle/>
            <a:p>
              <a:pPr marL="102681" indent="-102681">
                <a:lnSpc>
                  <a:spcPct val="120000"/>
                </a:lnSpc>
                <a:spcBef>
                  <a:spcPts val="338"/>
                </a:spcBef>
                <a:spcAft>
                  <a:spcPts val="338"/>
                </a:spcAft>
                <a:buFont typeface="Arial" pitchFamily="34" charset="0"/>
                <a:buChar char="•"/>
                <a:defRPr/>
              </a:pPr>
              <a:endParaRPr lang="en-US" sz="800">
                <a:solidFill>
                  <a:srgbClr val="080808"/>
                </a:solidFill>
                <a:latin typeface="微软雅黑" pitchFamily="34" charset="-122"/>
              </a:endParaRPr>
            </a:p>
          </p:txBody>
        </p:sp>
        <p:sp>
          <p:nvSpPr>
            <p:cNvPr id="11" name="Freeform 54"/>
            <p:cNvSpPr>
              <a:spLocks noEditPoints="1"/>
            </p:cNvSpPr>
            <p:nvPr/>
          </p:nvSpPr>
          <p:spPr bwMode="auto">
            <a:xfrm>
              <a:off x="5104330" y="3394221"/>
              <a:ext cx="174052" cy="32187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grpSp>
        <p:nvGrpSpPr>
          <p:cNvPr id="4" name="组合 3"/>
          <p:cNvGrpSpPr/>
          <p:nvPr/>
        </p:nvGrpSpPr>
        <p:grpSpPr>
          <a:xfrm>
            <a:off x="4687388" y="1754107"/>
            <a:ext cx="1122305" cy="1292513"/>
            <a:chOff x="4687382" y="1754104"/>
            <a:chExt cx="1122305" cy="1292513"/>
          </a:xfrm>
        </p:grpSpPr>
        <p:sp>
          <p:nvSpPr>
            <p:cNvPr id="6" name="箭头1"/>
            <p:cNvSpPr>
              <a:spLocks noChangeAspect="1"/>
            </p:cNvSpPr>
            <p:nvPr/>
          </p:nvSpPr>
          <p:spPr bwMode="auto">
            <a:xfrm>
              <a:off x="4687382" y="1754104"/>
              <a:ext cx="1122305" cy="1292513"/>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accent1"/>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34290" rIns="0" bIns="34290" anchor="ctr"/>
            <a:lstStyle/>
            <a:p>
              <a:pPr algn="ctr">
                <a:lnSpc>
                  <a:spcPct val="120000"/>
                </a:lnSpc>
                <a:spcBef>
                  <a:spcPts val="338"/>
                </a:spcBef>
                <a:spcAft>
                  <a:spcPts val="338"/>
                </a:spcAft>
                <a:defRPr/>
              </a:pPr>
              <a:endParaRPr lang="en-US" sz="1600">
                <a:solidFill>
                  <a:srgbClr val="080808"/>
                </a:solidFill>
                <a:latin typeface="Impact" pitchFamily="34" charset="0"/>
              </a:endParaRPr>
            </a:p>
          </p:txBody>
        </p:sp>
        <p:grpSp>
          <p:nvGrpSpPr>
            <p:cNvPr id="12" name="组合 11"/>
            <p:cNvGrpSpPr/>
            <p:nvPr/>
          </p:nvGrpSpPr>
          <p:grpSpPr>
            <a:xfrm>
              <a:off x="5191357" y="2214597"/>
              <a:ext cx="324261" cy="262272"/>
              <a:chOff x="5337176" y="1504950"/>
              <a:chExt cx="215900" cy="174626"/>
            </a:xfrm>
            <a:solidFill>
              <a:schemeClr val="accent2"/>
            </a:solidFill>
          </p:grpSpPr>
          <p:sp>
            <p:nvSpPr>
              <p:cNvPr id="25"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9"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0"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grpSp>
        <p:nvGrpSpPr>
          <p:cNvPr id="27" name="组合 26"/>
          <p:cNvGrpSpPr/>
          <p:nvPr/>
        </p:nvGrpSpPr>
        <p:grpSpPr>
          <a:xfrm>
            <a:off x="3531835" y="2820563"/>
            <a:ext cx="1154218" cy="1215387"/>
            <a:chOff x="3531835" y="2820561"/>
            <a:chExt cx="1154218" cy="1215387"/>
          </a:xfrm>
        </p:grpSpPr>
        <p:sp>
          <p:nvSpPr>
            <p:cNvPr id="8" name="箭头3"/>
            <p:cNvSpPr>
              <a:spLocks noChangeAspect="1"/>
            </p:cNvSpPr>
            <p:nvPr/>
          </p:nvSpPr>
          <p:spPr bwMode="auto">
            <a:xfrm>
              <a:off x="3531835" y="2820561"/>
              <a:ext cx="1154218" cy="1215387"/>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accent1"/>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700">
                <a:solidFill>
                  <a:srgbClr val="080808"/>
                </a:solidFill>
                <a:latin typeface="微软雅黑" pitchFamily="34" charset="-122"/>
              </a:endParaRPr>
            </a:p>
          </p:txBody>
        </p:sp>
        <p:grpSp>
          <p:nvGrpSpPr>
            <p:cNvPr id="13" name="组合 12"/>
            <p:cNvGrpSpPr/>
            <p:nvPr/>
          </p:nvGrpSpPr>
          <p:grpSpPr>
            <a:xfrm>
              <a:off x="3840532" y="3301876"/>
              <a:ext cx="324261" cy="283729"/>
              <a:chOff x="4902201" y="1906588"/>
              <a:chExt cx="215900" cy="188913"/>
            </a:xfrm>
            <a:solidFill>
              <a:schemeClr val="accent2"/>
            </a:solidFill>
          </p:grpSpPr>
          <p:sp>
            <p:nvSpPr>
              <p:cNvPr id="17" name="Freeform 132"/>
              <p:cNvSpPr>
                <a:spLocks/>
              </p:cNvSpPr>
              <p:nvPr/>
            </p:nvSpPr>
            <p:spPr bwMode="auto">
              <a:xfrm>
                <a:off x="4989513" y="1982788"/>
                <a:ext cx="46038" cy="15875"/>
              </a:xfrm>
              <a:custGeom>
                <a:avLst/>
                <a:gdLst>
                  <a:gd name="T0" fmla="*/ 57 w 57"/>
                  <a:gd name="T1" fmla="*/ 14 h 20"/>
                  <a:gd name="T2" fmla="*/ 57 w 57"/>
                  <a:gd name="T3" fmla="*/ 14 h 20"/>
                  <a:gd name="T4" fmla="*/ 57 w 57"/>
                  <a:gd name="T5" fmla="*/ 12 h 20"/>
                  <a:gd name="T6" fmla="*/ 57 w 57"/>
                  <a:gd name="T7" fmla="*/ 12 h 20"/>
                  <a:gd name="T8" fmla="*/ 56 w 57"/>
                  <a:gd name="T9" fmla="*/ 7 h 20"/>
                  <a:gd name="T10" fmla="*/ 54 w 57"/>
                  <a:gd name="T11" fmla="*/ 5 h 20"/>
                  <a:gd name="T12" fmla="*/ 53 w 57"/>
                  <a:gd name="T13" fmla="*/ 4 h 20"/>
                  <a:gd name="T14" fmla="*/ 53 w 57"/>
                  <a:gd name="T15" fmla="*/ 4 h 20"/>
                  <a:gd name="T16" fmla="*/ 41 w 57"/>
                  <a:gd name="T17" fmla="*/ 1 h 20"/>
                  <a:gd name="T18" fmla="*/ 28 w 57"/>
                  <a:gd name="T19" fmla="*/ 0 h 20"/>
                  <a:gd name="T20" fmla="*/ 28 w 57"/>
                  <a:gd name="T21" fmla="*/ 0 h 20"/>
                  <a:gd name="T22" fmla="*/ 16 w 57"/>
                  <a:gd name="T23" fmla="*/ 1 h 20"/>
                  <a:gd name="T24" fmla="*/ 5 w 57"/>
                  <a:gd name="T25" fmla="*/ 4 h 20"/>
                  <a:gd name="T26" fmla="*/ 5 w 57"/>
                  <a:gd name="T27" fmla="*/ 4 h 20"/>
                  <a:gd name="T28" fmla="*/ 2 w 57"/>
                  <a:gd name="T29" fmla="*/ 5 h 20"/>
                  <a:gd name="T30" fmla="*/ 1 w 57"/>
                  <a:gd name="T31" fmla="*/ 8 h 20"/>
                  <a:gd name="T32" fmla="*/ 0 w 57"/>
                  <a:gd name="T33" fmla="*/ 11 h 20"/>
                  <a:gd name="T34" fmla="*/ 1 w 57"/>
                  <a:gd name="T35" fmla="*/ 14 h 20"/>
                  <a:gd name="T36" fmla="*/ 1 w 57"/>
                  <a:gd name="T37" fmla="*/ 14 h 20"/>
                  <a:gd name="T38" fmla="*/ 1 w 57"/>
                  <a:gd name="T39" fmla="*/ 18 h 20"/>
                  <a:gd name="T40" fmla="*/ 2 w 57"/>
                  <a:gd name="T41" fmla="*/ 19 h 20"/>
                  <a:gd name="T42" fmla="*/ 5 w 57"/>
                  <a:gd name="T43" fmla="*/ 20 h 20"/>
                  <a:gd name="T44" fmla="*/ 8 w 57"/>
                  <a:gd name="T45" fmla="*/ 20 h 20"/>
                  <a:gd name="T46" fmla="*/ 8 w 57"/>
                  <a:gd name="T47" fmla="*/ 20 h 20"/>
                  <a:gd name="T48" fmla="*/ 8 w 57"/>
                  <a:gd name="T49" fmla="*/ 20 h 20"/>
                  <a:gd name="T50" fmla="*/ 17 w 57"/>
                  <a:gd name="T51" fmla="*/ 18 h 20"/>
                  <a:gd name="T52" fmla="*/ 28 w 57"/>
                  <a:gd name="T53" fmla="*/ 16 h 20"/>
                  <a:gd name="T54" fmla="*/ 28 w 57"/>
                  <a:gd name="T55" fmla="*/ 16 h 20"/>
                  <a:gd name="T56" fmla="*/ 39 w 57"/>
                  <a:gd name="T57" fmla="*/ 18 h 20"/>
                  <a:gd name="T58" fmla="*/ 50 w 57"/>
                  <a:gd name="T59" fmla="*/ 20 h 20"/>
                  <a:gd name="T60" fmla="*/ 50 w 57"/>
                  <a:gd name="T61" fmla="*/ 20 h 20"/>
                  <a:gd name="T62" fmla="*/ 53 w 57"/>
                  <a:gd name="T63" fmla="*/ 20 h 20"/>
                  <a:gd name="T64" fmla="*/ 54 w 57"/>
                  <a:gd name="T65" fmla="*/ 19 h 20"/>
                  <a:gd name="T66" fmla="*/ 56 w 57"/>
                  <a:gd name="T67" fmla="*/ 18 h 20"/>
                  <a:gd name="T68" fmla="*/ 57 w 57"/>
                  <a:gd name="T69" fmla="*/ 14 h 20"/>
                  <a:gd name="T70" fmla="*/ 57 w 57"/>
                  <a:gd name="T71"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 h="20">
                    <a:moveTo>
                      <a:pt x="57" y="14"/>
                    </a:moveTo>
                    <a:lnTo>
                      <a:pt x="57" y="14"/>
                    </a:lnTo>
                    <a:lnTo>
                      <a:pt x="57" y="12"/>
                    </a:lnTo>
                    <a:lnTo>
                      <a:pt x="57" y="12"/>
                    </a:lnTo>
                    <a:lnTo>
                      <a:pt x="56" y="7"/>
                    </a:lnTo>
                    <a:lnTo>
                      <a:pt x="54" y="5"/>
                    </a:lnTo>
                    <a:lnTo>
                      <a:pt x="53" y="4"/>
                    </a:lnTo>
                    <a:lnTo>
                      <a:pt x="53" y="4"/>
                    </a:lnTo>
                    <a:lnTo>
                      <a:pt x="41" y="1"/>
                    </a:lnTo>
                    <a:lnTo>
                      <a:pt x="28" y="0"/>
                    </a:lnTo>
                    <a:lnTo>
                      <a:pt x="28" y="0"/>
                    </a:lnTo>
                    <a:lnTo>
                      <a:pt x="16" y="1"/>
                    </a:lnTo>
                    <a:lnTo>
                      <a:pt x="5" y="4"/>
                    </a:lnTo>
                    <a:lnTo>
                      <a:pt x="5" y="4"/>
                    </a:lnTo>
                    <a:lnTo>
                      <a:pt x="2" y="5"/>
                    </a:lnTo>
                    <a:lnTo>
                      <a:pt x="1" y="8"/>
                    </a:lnTo>
                    <a:lnTo>
                      <a:pt x="0" y="11"/>
                    </a:lnTo>
                    <a:lnTo>
                      <a:pt x="1" y="14"/>
                    </a:lnTo>
                    <a:lnTo>
                      <a:pt x="1" y="14"/>
                    </a:lnTo>
                    <a:lnTo>
                      <a:pt x="1" y="18"/>
                    </a:lnTo>
                    <a:lnTo>
                      <a:pt x="2" y="19"/>
                    </a:lnTo>
                    <a:lnTo>
                      <a:pt x="5" y="20"/>
                    </a:lnTo>
                    <a:lnTo>
                      <a:pt x="8" y="20"/>
                    </a:lnTo>
                    <a:lnTo>
                      <a:pt x="8" y="20"/>
                    </a:lnTo>
                    <a:lnTo>
                      <a:pt x="8" y="20"/>
                    </a:lnTo>
                    <a:lnTo>
                      <a:pt x="17" y="18"/>
                    </a:lnTo>
                    <a:lnTo>
                      <a:pt x="28" y="16"/>
                    </a:lnTo>
                    <a:lnTo>
                      <a:pt x="28" y="16"/>
                    </a:lnTo>
                    <a:lnTo>
                      <a:pt x="39" y="18"/>
                    </a:lnTo>
                    <a:lnTo>
                      <a:pt x="50" y="20"/>
                    </a:lnTo>
                    <a:lnTo>
                      <a:pt x="50" y="20"/>
                    </a:lnTo>
                    <a:lnTo>
                      <a:pt x="53" y="20"/>
                    </a:lnTo>
                    <a:lnTo>
                      <a:pt x="54" y="19"/>
                    </a:lnTo>
                    <a:lnTo>
                      <a:pt x="56" y="18"/>
                    </a:lnTo>
                    <a:lnTo>
                      <a:pt x="57" y="14"/>
                    </a:lnTo>
                    <a:lnTo>
                      <a:pt x="57"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8" name="Freeform 133"/>
              <p:cNvSpPr>
                <a:spLocks/>
              </p:cNvSpPr>
              <p:nvPr/>
            </p:nvSpPr>
            <p:spPr bwMode="auto">
              <a:xfrm>
                <a:off x="4948238" y="1906588"/>
                <a:ext cx="127000" cy="34925"/>
              </a:xfrm>
              <a:custGeom>
                <a:avLst/>
                <a:gdLst>
                  <a:gd name="T0" fmla="*/ 8 w 161"/>
                  <a:gd name="T1" fmla="*/ 41 h 42"/>
                  <a:gd name="T2" fmla="*/ 8 w 161"/>
                  <a:gd name="T3" fmla="*/ 41 h 42"/>
                  <a:gd name="T4" fmla="*/ 8 w 161"/>
                  <a:gd name="T5" fmla="*/ 41 h 42"/>
                  <a:gd name="T6" fmla="*/ 26 w 161"/>
                  <a:gd name="T7" fmla="*/ 30 h 42"/>
                  <a:gd name="T8" fmla="*/ 44 w 161"/>
                  <a:gd name="T9" fmla="*/ 23 h 42"/>
                  <a:gd name="T10" fmla="*/ 63 w 161"/>
                  <a:gd name="T11" fmla="*/ 19 h 42"/>
                  <a:gd name="T12" fmla="*/ 80 w 161"/>
                  <a:gd name="T13" fmla="*/ 18 h 42"/>
                  <a:gd name="T14" fmla="*/ 80 w 161"/>
                  <a:gd name="T15" fmla="*/ 18 h 42"/>
                  <a:gd name="T16" fmla="*/ 100 w 161"/>
                  <a:gd name="T17" fmla="*/ 19 h 42"/>
                  <a:gd name="T18" fmla="*/ 117 w 161"/>
                  <a:gd name="T19" fmla="*/ 23 h 42"/>
                  <a:gd name="T20" fmla="*/ 135 w 161"/>
                  <a:gd name="T21" fmla="*/ 30 h 42"/>
                  <a:gd name="T22" fmla="*/ 153 w 161"/>
                  <a:gd name="T23" fmla="*/ 41 h 42"/>
                  <a:gd name="T24" fmla="*/ 153 w 161"/>
                  <a:gd name="T25" fmla="*/ 41 h 42"/>
                  <a:gd name="T26" fmla="*/ 155 w 161"/>
                  <a:gd name="T27" fmla="*/ 42 h 42"/>
                  <a:gd name="T28" fmla="*/ 157 w 161"/>
                  <a:gd name="T29" fmla="*/ 41 h 42"/>
                  <a:gd name="T30" fmla="*/ 160 w 161"/>
                  <a:gd name="T31" fmla="*/ 39 h 42"/>
                  <a:gd name="T32" fmla="*/ 161 w 161"/>
                  <a:gd name="T33" fmla="*/ 37 h 42"/>
                  <a:gd name="T34" fmla="*/ 161 w 161"/>
                  <a:gd name="T35" fmla="*/ 37 h 42"/>
                  <a:gd name="T36" fmla="*/ 161 w 161"/>
                  <a:gd name="T37" fmla="*/ 34 h 42"/>
                  <a:gd name="T38" fmla="*/ 161 w 161"/>
                  <a:gd name="T39" fmla="*/ 34 h 42"/>
                  <a:gd name="T40" fmla="*/ 161 w 161"/>
                  <a:gd name="T41" fmla="*/ 29 h 42"/>
                  <a:gd name="T42" fmla="*/ 158 w 161"/>
                  <a:gd name="T43" fmla="*/ 26 h 42"/>
                  <a:gd name="T44" fmla="*/ 158 w 161"/>
                  <a:gd name="T45" fmla="*/ 26 h 42"/>
                  <a:gd name="T46" fmla="*/ 139 w 161"/>
                  <a:gd name="T47" fmla="*/ 15 h 42"/>
                  <a:gd name="T48" fmla="*/ 120 w 161"/>
                  <a:gd name="T49" fmla="*/ 7 h 42"/>
                  <a:gd name="T50" fmla="*/ 101 w 161"/>
                  <a:gd name="T51" fmla="*/ 1 h 42"/>
                  <a:gd name="T52" fmla="*/ 80 w 161"/>
                  <a:gd name="T53" fmla="*/ 0 h 42"/>
                  <a:gd name="T54" fmla="*/ 80 w 161"/>
                  <a:gd name="T55" fmla="*/ 0 h 42"/>
                  <a:gd name="T56" fmla="*/ 61 w 161"/>
                  <a:gd name="T57" fmla="*/ 1 h 42"/>
                  <a:gd name="T58" fmla="*/ 42 w 161"/>
                  <a:gd name="T59" fmla="*/ 7 h 42"/>
                  <a:gd name="T60" fmla="*/ 23 w 161"/>
                  <a:gd name="T61" fmla="*/ 15 h 42"/>
                  <a:gd name="T62" fmla="*/ 4 w 161"/>
                  <a:gd name="T63" fmla="*/ 26 h 42"/>
                  <a:gd name="T64" fmla="*/ 4 w 161"/>
                  <a:gd name="T65" fmla="*/ 26 h 42"/>
                  <a:gd name="T66" fmla="*/ 3 w 161"/>
                  <a:gd name="T67" fmla="*/ 27 h 42"/>
                  <a:gd name="T68" fmla="*/ 1 w 161"/>
                  <a:gd name="T69" fmla="*/ 30 h 42"/>
                  <a:gd name="T70" fmla="*/ 0 w 161"/>
                  <a:gd name="T71" fmla="*/ 34 h 42"/>
                  <a:gd name="T72" fmla="*/ 1 w 161"/>
                  <a:gd name="T73" fmla="*/ 37 h 42"/>
                  <a:gd name="T74" fmla="*/ 1 w 161"/>
                  <a:gd name="T75" fmla="*/ 37 h 42"/>
                  <a:gd name="T76" fmla="*/ 3 w 161"/>
                  <a:gd name="T77" fmla="*/ 39 h 42"/>
                  <a:gd name="T78" fmla="*/ 4 w 161"/>
                  <a:gd name="T79" fmla="*/ 41 h 42"/>
                  <a:gd name="T80" fmla="*/ 7 w 161"/>
                  <a:gd name="T81" fmla="*/ 42 h 42"/>
                  <a:gd name="T82" fmla="*/ 8 w 161"/>
                  <a:gd name="T83" fmla="*/ 41 h 42"/>
                  <a:gd name="T84" fmla="*/ 8 w 161"/>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1" h="42">
                    <a:moveTo>
                      <a:pt x="8" y="41"/>
                    </a:moveTo>
                    <a:lnTo>
                      <a:pt x="8" y="41"/>
                    </a:lnTo>
                    <a:lnTo>
                      <a:pt x="8" y="41"/>
                    </a:lnTo>
                    <a:lnTo>
                      <a:pt x="26" y="30"/>
                    </a:lnTo>
                    <a:lnTo>
                      <a:pt x="44" y="23"/>
                    </a:lnTo>
                    <a:lnTo>
                      <a:pt x="63" y="19"/>
                    </a:lnTo>
                    <a:lnTo>
                      <a:pt x="80" y="18"/>
                    </a:lnTo>
                    <a:lnTo>
                      <a:pt x="80" y="18"/>
                    </a:lnTo>
                    <a:lnTo>
                      <a:pt x="100" y="19"/>
                    </a:lnTo>
                    <a:lnTo>
                      <a:pt x="117" y="23"/>
                    </a:lnTo>
                    <a:lnTo>
                      <a:pt x="135" y="30"/>
                    </a:lnTo>
                    <a:lnTo>
                      <a:pt x="153" y="41"/>
                    </a:lnTo>
                    <a:lnTo>
                      <a:pt x="153" y="41"/>
                    </a:lnTo>
                    <a:lnTo>
                      <a:pt x="155" y="42"/>
                    </a:lnTo>
                    <a:lnTo>
                      <a:pt x="157" y="41"/>
                    </a:lnTo>
                    <a:lnTo>
                      <a:pt x="160" y="39"/>
                    </a:lnTo>
                    <a:lnTo>
                      <a:pt x="161" y="37"/>
                    </a:lnTo>
                    <a:lnTo>
                      <a:pt x="161" y="37"/>
                    </a:lnTo>
                    <a:lnTo>
                      <a:pt x="161" y="34"/>
                    </a:lnTo>
                    <a:lnTo>
                      <a:pt x="161" y="34"/>
                    </a:lnTo>
                    <a:lnTo>
                      <a:pt x="161" y="29"/>
                    </a:lnTo>
                    <a:lnTo>
                      <a:pt x="158" y="26"/>
                    </a:lnTo>
                    <a:lnTo>
                      <a:pt x="158" y="26"/>
                    </a:lnTo>
                    <a:lnTo>
                      <a:pt x="139" y="15"/>
                    </a:lnTo>
                    <a:lnTo>
                      <a:pt x="120" y="7"/>
                    </a:lnTo>
                    <a:lnTo>
                      <a:pt x="101" y="1"/>
                    </a:lnTo>
                    <a:lnTo>
                      <a:pt x="80" y="0"/>
                    </a:lnTo>
                    <a:lnTo>
                      <a:pt x="80" y="0"/>
                    </a:lnTo>
                    <a:lnTo>
                      <a:pt x="61" y="1"/>
                    </a:lnTo>
                    <a:lnTo>
                      <a:pt x="42" y="7"/>
                    </a:lnTo>
                    <a:lnTo>
                      <a:pt x="23" y="15"/>
                    </a:lnTo>
                    <a:lnTo>
                      <a:pt x="4" y="26"/>
                    </a:lnTo>
                    <a:lnTo>
                      <a:pt x="4" y="26"/>
                    </a:lnTo>
                    <a:lnTo>
                      <a:pt x="3" y="27"/>
                    </a:lnTo>
                    <a:lnTo>
                      <a:pt x="1" y="30"/>
                    </a:lnTo>
                    <a:lnTo>
                      <a:pt x="0" y="34"/>
                    </a:lnTo>
                    <a:lnTo>
                      <a:pt x="1" y="37"/>
                    </a:lnTo>
                    <a:lnTo>
                      <a:pt x="1" y="37"/>
                    </a:lnTo>
                    <a:lnTo>
                      <a:pt x="3" y="39"/>
                    </a:lnTo>
                    <a:lnTo>
                      <a:pt x="4" y="41"/>
                    </a:lnTo>
                    <a:lnTo>
                      <a:pt x="7" y="42"/>
                    </a:lnTo>
                    <a:lnTo>
                      <a:pt x="8" y="41"/>
                    </a:lnTo>
                    <a:lnTo>
                      <a:pt x="8"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9" name="Freeform 134"/>
              <p:cNvSpPr>
                <a:spLocks/>
              </p:cNvSpPr>
              <p:nvPr/>
            </p:nvSpPr>
            <p:spPr bwMode="auto">
              <a:xfrm>
                <a:off x="4973638" y="1944688"/>
                <a:ext cx="77788" cy="22225"/>
              </a:xfrm>
              <a:custGeom>
                <a:avLst/>
                <a:gdLst>
                  <a:gd name="T0" fmla="*/ 96 w 100"/>
                  <a:gd name="T1" fmla="*/ 11 h 27"/>
                  <a:gd name="T2" fmla="*/ 96 w 100"/>
                  <a:gd name="T3" fmla="*/ 11 h 27"/>
                  <a:gd name="T4" fmla="*/ 85 w 100"/>
                  <a:gd name="T5" fmla="*/ 6 h 27"/>
                  <a:gd name="T6" fmla="*/ 73 w 100"/>
                  <a:gd name="T7" fmla="*/ 2 h 27"/>
                  <a:gd name="T8" fmla="*/ 62 w 100"/>
                  <a:gd name="T9" fmla="*/ 0 h 27"/>
                  <a:gd name="T10" fmla="*/ 49 w 100"/>
                  <a:gd name="T11" fmla="*/ 0 h 27"/>
                  <a:gd name="T12" fmla="*/ 49 w 100"/>
                  <a:gd name="T13" fmla="*/ 0 h 27"/>
                  <a:gd name="T14" fmla="*/ 38 w 100"/>
                  <a:gd name="T15" fmla="*/ 0 h 27"/>
                  <a:gd name="T16" fmla="*/ 26 w 100"/>
                  <a:gd name="T17" fmla="*/ 2 h 27"/>
                  <a:gd name="T18" fmla="*/ 15 w 100"/>
                  <a:gd name="T19" fmla="*/ 6 h 27"/>
                  <a:gd name="T20" fmla="*/ 4 w 100"/>
                  <a:gd name="T21" fmla="*/ 11 h 27"/>
                  <a:gd name="T22" fmla="*/ 4 w 100"/>
                  <a:gd name="T23" fmla="*/ 11 h 27"/>
                  <a:gd name="T24" fmla="*/ 2 w 100"/>
                  <a:gd name="T25" fmla="*/ 12 h 27"/>
                  <a:gd name="T26" fmla="*/ 0 w 100"/>
                  <a:gd name="T27" fmla="*/ 15 h 27"/>
                  <a:gd name="T28" fmla="*/ 0 w 100"/>
                  <a:gd name="T29" fmla="*/ 19 h 27"/>
                  <a:gd name="T30" fmla="*/ 0 w 100"/>
                  <a:gd name="T31" fmla="*/ 21 h 27"/>
                  <a:gd name="T32" fmla="*/ 0 w 100"/>
                  <a:gd name="T33" fmla="*/ 21 h 27"/>
                  <a:gd name="T34" fmla="*/ 2 w 100"/>
                  <a:gd name="T35" fmla="*/ 24 h 27"/>
                  <a:gd name="T36" fmla="*/ 3 w 100"/>
                  <a:gd name="T37" fmla="*/ 27 h 27"/>
                  <a:gd name="T38" fmla="*/ 6 w 100"/>
                  <a:gd name="T39" fmla="*/ 27 h 27"/>
                  <a:gd name="T40" fmla="*/ 7 w 100"/>
                  <a:gd name="T41" fmla="*/ 27 h 27"/>
                  <a:gd name="T42" fmla="*/ 7 w 100"/>
                  <a:gd name="T43" fmla="*/ 27 h 27"/>
                  <a:gd name="T44" fmla="*/ 18 w 100"/>
                  <a:gd name="T45" fmla="*/ 23 h 27"/>
                  <a:gd name="T46" fmla="*/ 29 w 100"/>
                  <a:gd name="T47" fmla="*/ 19 h 27"/>
                  <a:gd name="T48" fmla="*/ 38 w 100"/>
                  <a:gd name="T49" fmla="*/ 17 h 27"/>
                  <a:gd name="T50" fmla="*/ 49 w 100"/>
                  <a:gd name="T51" fmla="*/ 16 h 27"/>
                  <a:gd name="T52" fmla="*/ 49 w 100"/>
                  <a:gd name="T53" fmla="*/ 16 h 27"/>
                  <a:gd name="T54" fmla="*/ 60 w 100"/>
                  <a:gd name="T55" fmla="*/ 17 h 27"/>
                  <a:gd name="T56" fmla="*/ 71 w 100"/>
                  <a:gd name="T57" fmla="*/ 19 h 27"/>
                  <a:gd name="T58" fmla="*/ 82 w 100"/>
                  <a:gd name="T59" fmla="*/ 23 h 27"/>
                  <a:gd name="T60" fmla="*/ 92 w 100"/>
                  <a:gd name="T61" fmla="*/ 27 h 27"/>
                  <a:gd name="T62" fmla="*/ 92 w 100"/>
                  <a:gd name="T63" fmla="*/ 27 h 27"/>
                  <a:gd name="T64" fmla="*/ 94 w 100"/>
                  <a:gd name="T65" fmla="*/ 27 h 27"/>
                  <a:gd name="T66" fmla="*/ 97 w 100"/>
                  <a:gd name="T67" fmla="*/ 27 h 27"/>
                  <a:gd name="T68" fmla="*/ 99 w 100"/>
                  <a:gd name="T69" fmla="*/ 24 h 27"/>
                  <a:gd name="T70" fmla="*/ 100 w 100"/>
                  <a:gd name="T71" fmla="*/ 21 h 27"/>
                  <a:gd name="T72" fmla="*/ 100 w 100"/>
                  <a:gd name="T73" fmla="*/ 21 h 27"/>
                  <a:gd name="T74" fmla="*/ 100 w 100"/>
                  <a:gd name="T75" fmla="*/ 19 h 27"/>
                  <a:gd name="T76" fmla="*/ 100 w 100"/>
                  <a:gd name="T77" fmla="*/ 19 h 27"/>
                  <a:gd name="T78" fmla="*/ 99 w 100"/>
                  <a:gd name="T79" fmla="*/ 15 h 27"/>
                  <a:gd name="T80" fmla="*/ 96 w 100"/>
                  <a:gd name="T81" fmla="*/ 11 h 27"/>
                  <a:gd name="T82" fmla="*/ 96 w 100"/>
                  <a:gd name="T8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 h="27">
                    <a:moveTo>
                      <a:pt x="96" y="11"/>
                    </a:moveTo>
                    <a:lnTo>
                      <a:pt x="96" y="11"/>
                    </a:lnTo>
                    <a:lnTo>
                      <a:pt x="85" y="6"/>
                    </a:lnTo>
                    <a:lnTo>
                      <a:pt x="73" y="2"/>
                    </a:lnTo>
                    <a:lnTo>
                      <a:pt x="62" y="0"/>
                    </a:lnTo>
                    <a:lnTo>
                      <a:pt x="49" y="0"/>
                    </a:lnTo>
                    <a:lnTo>
                      <a:pt x="49" y="0"/>
                    </a:lnTo>
                    <a:lnTo>
                      <a:pt x="38" y="0"/>
                    </a:lnTo>
                    <a:lnTo>
                      <a:pt x="26" y="2"/>
                    </a:lnTo>
                    <a:lnTo>
                      <a:pt x="15" y="6"/>
                    </a:lnTo>
                    <a:lnTo>
                      <a:pt x="4" y="11"/>
                    </a:lnTo>
                    <a:lnTo>
                      <a:pt x="4" y="11"/>
                    </a:lnTo>
                    <a:lnTo>
                      <a:pt x="2" y="12"/>
                    </a:lnTo>
                    <a:lnTo>
                      <a:pt x="0" y="15"/>
                    </a:lnTo>
                    <a:lnTo>
                      <a:pt x="0" y="19"/>
                    </a:lnTo>
                    <a:lnTo>
                      <a:pt x="0" y="21"/>
                    </a:lnTo>
                    <a:lnTo>
                      <a:pt x="0" y="21"/>
                    </a:lnTo>
                    <a:lnTo>
                      <a:pt x="2" y="24"/>
                    </a:lnTo>
                    <a:lnTo>
                      <a:pt x="3" y="27"/>
                    </a:lnTo>
                    <a:lnTo>
                      <a:pt x="6" y="27"/>
                    </a:lnTo>
                    <a:lnTo>
                      <a:pt x="7" y="27"/>
                    </a:lnTo>
                    <a:lnTo>
                      <a:pt x="7" y="27"/>
                    </a:lnTo>
                    <a:lnTo>
                      <a:pt x="18" y="23"/>
                    </a:lnTo>
                    <a:lnTo>
                      <a:pt x="29" y="19"/>
                    </a:lnTo>
                    <a:lnTo>
                      <a:pt x="38" y="17"/>
                    </a:lnTo>
                    <a:lnTo>
                      <a:pt x="49" y="16"/>
                    </a:lnTo>
                    <a:lnTo>
                      <a:pt x="49" y="16"/>
                    </a:lnTo>
                    <a:lnTo>
                      <a:pt x="60" y="17"/>
                    </a:lnTo>
                    <a:lnTo>
                      <a:pt x="71" y="19"/>
                    </a:lnTo>
                    <a:lnTo>
                      <a:pt x="82" y="23"/>
                    </a:lnTo>
                    <a:lnTo>
                      <a:pt x="92" y="27"/>
                    </a:lnTo>
                    <a:lnTo>
                      <a:pt x="92" y="27"/>
                    </a:lnTo>
                    <a:lnTo>
                      <a:pt x="94" y="27"/>
                    </a:lnTo>
                    <a:lnTo>
                      <a:pt x="97" y="27"/>
                    </a:lnTo>
                    <a:lnTo>
                      <a:pt x="99" y="24"/>
                    </a:lnTo>
                    <a:lnTo>
                      <a:pt x="100" y="21"/>
                    </a:lnTo>
                    <a:lnTo>
                      <a:pt x="100" y="21"/>
                    </a:lnTo>
                    <a:lnTo>
                      <a:pt x="100" y="19"/>
                    </a:lnTo>
                    <a:lnTo>
                      <a:pt x="100" y="19"/>
                    </a:lnTo>
                    <a:lnTo>
                      <a:pt x="99" y="15"/>
                    </a:lnTo>
                    <a:lnTo>
                      <a:pt x="96" y="11"/>
                    </a:lnTo>
                    <a:lnTo>
                      <a:pt x="96" y="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0" name="Freeform 135"/>
              <p:cNvSpPr>
                <a:spLocks/>
              </p:cNvSpPr>
              <p:nvPr/>
            </p:nvSpPr>
            <p:spPr bwMode="auto">
              <a:xfrm>
                <a:off x="4902201" y="2030413"/>
                <a:ext cx="85725" cy="65088"/>
              </a:xfrm>
              <a:custGeom>
                <a:avLst/>
                <a:gdLst>
                  <a:gd name="T0" fmla="*/ 76 w 107"/>
                  <a:gd name="T1" fmla="*/ 57 h 83"/>
                  <a:gd name="T2" fmla="*/ 76 w 107"/>
                  <a:gd name="T3" fmla="*/ 57 h 83"/>
                  <a:gd name="T4" fmla="*/ 62 w 107"/>
                  <a:gd name="T5" fmla="*/ 0 h 83"/>
                  <a:gd name="T6" fmla="*/ 45 w 107"/>
                  <a:gd name="T7" fmla="*/ 0 h 83"/>
                  <a:gd name="T8" fmla="*/ 31 w 107"/>
                  <a:gd name="T9" fmla="*/ 56 h 83"/>
                  <a:gd name="T10" fmla="*/ 31 w 107"/>
                  <a:gd name="T11" fmla="*/ 56 h 83"/>
                  <a:gd name="T12" fmla="*/ 17 w 107"/>
                  <a:gd name="T13" fmla="*/ 0 h 83"/>
                  <a:gd name="T14" fmla="*/ 0 w 107"/>
                  <a:gd name="T15" fmla="*/ 0 h 83"/>
                  <a:gd name="T16" fmla="*/ 21 w 107"/>
                  <a:gd name="T17" fmla="*/ 83 h 83"/>
                  <a:gd name="T18" fmla="*/ 39 w 107"/>
                  <a:gd name="T19" fmla="*/ 83 h 83"/>
                  <a:gd name="T20" fmla="*/ 53 w 107"/>
                  <a:gd name="T21" fmla="*/ 27 h 83"/>
                  <a:gd name="T22" fmla="*/ 53 w 107"/>
                  <a:gd name="T23" fmla="*/ 27 h 83"/>
                  <a:gd name="T24" fmla="*/ 68 w 107"/>
                  <a:gd name="T25" fmla="*/ 83 h 83"/>
                  <a:gd name="T26" fmla="*/ 86 w 107"/>
                  <a:gd name="T27" fmla="*/ 83 h 83"/>
                  <a:gd name="T28" fmla="*/ 107 w 107"/>
                  <a:gd name="T29" fmla="*/ 0 h 83"/>
                  <a:gd name="T30" fmla="*/ 90 w 107"/>
                  <a:gd name="T31" fmla="*/ 0 h 83"/>
                  <a:gd name="T32" fmla="*/ 76 w 107"/>
                  <a:gd name="T33"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83">
                    <a:moveTo>
                      <a:pt x="76" y="57"/>
                    </a:moveTo>
                    <a:lnTo>
                      <a:pt x="76" y="57"/>
                    </a:lnTo>
                    <a:lnTo>
                      <a:pt x="62" y="0"/>
                    </a:lnTo>
                    <a:lnTo>
                      <a:pt x="45" y="0"/>
                    </a:lnTo>
                    <a:lnTo>
                      <a:pt x="31" y="56"/>
                    </a:lnTo>
                    <a:lnTo>
                      <a:pt x="31" y="56"/>
                    </a:lnTo>
                    <a:lnTo>
                      <a:pt x="17" y="0"/>
                    </a:lnTo>
                    <a:lnTo>
                      <a:pt x="0" y="0"/>
                    </a:lnTo>
                    <a:lnTo>
                      <a:pt x="21" y="83"/>
                    </a:lnTo>
                    <a:lnTo>
                      <a:pt x="39" y="83"/>
                    </a:lnTo>
                    <a:lnTo>
                      <a:pt x="53" y="27"/>
                    </a:lnTo>
                    <a:lnTo>
                      <a:pt x="53" y="27"/>
                    </a:lnTo>
                    <a:lnTo>
                      <a:pt x="68" y="83"/>
                    </a:lnTo>
                    <a:lnTo>
                      <a:pt x="86" y="83"/>
                    </a:lnTo>
                    <a:lnTo>
                      <a:pt x="107" y="0"/>
                    </a:lnTo>
                    <a:lnTo>
                      <a:pt x="90" y="0"/>
                    </a:lnTo>
                    <a:lnTo>
                      <a:pt x="76" y="5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1" name="Rectangle 136"/>
              <p:cNvSpPr>
                <a:spLocks noChangeArrowheads="1"/>
              </p:cNvSpPr>
              <p:nvPr/>
            </p:nvSpPr>
            <p:spPr bwMode="auto">
              <a:xfrm>
                <a:off x="4992688" y="2030413"/>
                <a:ext cx="14288" cy="650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2" name="Rectangle 137"/>
              <p:cNvSpPr>
                <a:spLocks noChangeArrowheads="1"/>
              </p:cNvSpPr>
              <p:nvPr/>
            </p:nvSpPr>
            <p:spPr bwMode="auto">
              <a:xfrm>
                <a:off x="5014913" y="2063750"/>
                <a:ext cx="28575" cy="127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3" name="Freeform 138"/>
              <p:cNvSpPr>
                <a:spLocks/>
              </p:cNvSpPr>
              <p:nvPr/>
            </p:nvSpPr>
            <p:spPr bwMode="auto">
              <a:xfrm>
                <a:off x="5051426" y="2030413"/>
                <a:ext cx="46038" cy="65088"/>
              </a:xfrm>
              <a:custGeom>
                <a:avLst/>
                <a:gdLst>
                  <a:gd name="T0" fmla="*/ 0 w 57"/>
                  <a:gd name="T1" fmla="*/ 83 h 83"/>
                  <a:gd name="T2" fmla="*/ 18 w 57"/>
                  <a:gd name="T3" fmla="*/ 83 h 83"/>
                  <a:gd name="T4" fmla="*/ 18 w 57"/>
                  <a:gd name="T5" fmla="*/ 49 h 83"/>
                  <a:gd name="T6" fmla="*/ 52 w 57"/>
                  <a:gd name="T7" fmla="*/ 49 h 83"/>
                  <a:gd name="T8" fmla="*/ 52 w 57"/>
                  <a:gd name="T9" fmla="*/ 34 h 83"/>
                  <a:gd name="T10" fmla="*/ 18 w 57"/>
                  <a:gd name="T11" fmla="*/ 34 h 83"/>
                  <a:gd name="T12" fmla="*/ 18 w 57"/>
                  <a:gd name="T13" fmla="*/ 15 h 83"/>
                  <a:gd name="T14" fmla="*/ 57 w 57"/>
                  <a:gd name="T15" fmla="*/ 15 h 83"/>
                  <a:gd name="T16" fmla="*/ 57 w 57"/>
                  <a:gd name="T17" fmla="*/ 0 h 83"/>
                  <a:gd name="T18" fmla="*/ 0 w 57"/>
                  <a:gd name="T19" fmla="*/ 0 h 83"/>
                  <a:gd name="T20" fmla="*/ 0 w 57"/>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83">
                    <a:moveTo>
                      <a:pt x="0" y="83"/>
                    </a:moveTo>
                    <a:lnTo>
                      <a:pt x="18" y="83"/>
                    </a:lnTo>
                    <a:lnTo>
                      <a:pt x="18" y="49"/>
                    </a:lnTo>
                    <a:lnTo>
                      <a:pt x="52" y="49"/>
                    </a:lnTo>
                    <a:lnTo>
                      <a:pt x="52" y="34"/>
                    </a:lnTo>
                    <a:lnTo>
                      <a:pt x="18" y="34"/>
                    </a:lnTo>
                    <a:lnTo>
                      <a:pt x="18" y="15"/>
                    </a:lnTo>
                    <a:lnTo>
                      <a:pt x="57" y="15"/>
                    </a:lnTo>
                    <a:lnTo>
                      <a:pt x="57" y="0"/>
                    </a:lnTo>
                    <a:lnTo>
                      <a:pt x="0" y="0"/>
                    </a:lnTo>
                    <a:lnTo>
                      <a:pt x="0"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4" name="Rectangle 139"/>
              <p:cNvSpPr>
                <a:spLocks noChangeArrowheads="1"/>
              </p:cNvSpPr>
              <p:nvPr/>
            </p:nvSpPr>
            <p:spPr bwMode="auto">
              <a:xfrm>
                <a:off x="5103813" y="2030413"/>
                <a:ext cx="14288" cy="650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grpSp>
        <p:nvGrpSpPr>
          <p:cNvPr id="2" name="组合 1"/>
          <p:cNvGrpSpPr/>
          <p:nvPr/>
        </p:nvGrpSpPr>
        <p:grpSpPr>
          <a:xfrm>
            <a:off x="3527852" y="1755435"/>
            <a:ext cx="1273895" cy="1179484"/>
            <a:chOff x="3527846" y="1755435"/>
            <a:chExt cx="1273895" cy="1179484"/>
          </a:xfrm>
        </p:grpSpPr>
        <p:sp>
          <p:nvSpPr>
            <p:cNvPr id="7" name="箭头4"/>
            <p:cNvSpPr>
              <a:spLocks noChangeAspect="1"/>
            </p:cNvSpPr>
            <p:nvPr/>
          </p:nvSpPr>
          <p:spPr bwMode="auto">
            <a:xfrm>
              <a:off x="3527846" y="1755435"/>
              <a:ext cx="1273895" cy="1179484"/>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chemeClr val="accent2"/>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700">
                <a:solidFill>
                  <a:srgbClr val="080808"/>
                </a:solidFill>
                <a:latin typeface="微软雅黑" pitchFamily="34" charset="-122"/>
              </a:endParaRPr>
            </a:p>
          </p:txBody>
        </p:sp>
        <p:grpSp>
          <p:nvGrpSpPr>
            <p:cNvPr id="14" name="组合 13"/>
            <p:cNvGrpSpPr/>
            <p:nvPr/>
          </p:nvGrpSpPr>
          <p:grpSpPr>
            <a:xfrm>
              <a:off x="3921080" y="2128709"/>
              <a:ext cx="324261" cy="312340"/>
              <a:chOff x="4903788" y="1471613"/>
              <a:chExt cx="215900" cy="207963"/>
            </a:xfrm>
            <a:solidFill>
              <a:schemeClr val="accent2"/>
            </a:solidFill>
          </p:grpSpPr>
          <p:sp>
            <p:nvSpPr>
              <p:cNvPr id="15"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6"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grpSp>
        <p:nvGrpSpPr>
          <p:cNvPr id="35" name="组合 28"/>
          <p:cNvGrpSpPr>
            <a:grpSpLocks/>
          </p:cNvGrpSpPr>
          <p:nvPr/>
        </p:nvGrpSpPr>
        <p:grpSpPr bwMode="auto">
          <a:xfrm>
            <a:off x="971600" y="1707664"/>
            <a:ext cx="2376000" cy="1103439"/>
            <a:chOff x="827584" y="1193250"/>
            <a:chExt cx="2147315" cy="1103056"/>
          </a:xfrm>
        </p:grpSpPr>
        <p:sp>
          <p:nvSpPr>
            <p:cNvPr id="36" name="TextBox 11"/>
            <p:cNvSpPr txBox="1">
              <a:spLocks noChangeArrowheads="1"/>
            </p:cNvSpPr>
            <p:nvPr/>
          </p:nvSpPr>
          <p:spPr bwMode="auto">
            <a:xfrm flipH="1">
              <a:off x="827584" y="1511749"/>
              <a:ext cx="2147315" cy="78455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50000"/>
                </a:lnSpc>
              </a:pPr>
              <a:r>
                <a:rPr lang="zh-CN" altLang="en-US" sz="1000" dirty="0">
                  <a:solidFill>
                    <a:prstClr val="black"/>
                  </a:solidFill>
                  <a:latin typeface="Arial"/>
                  <a:ea typeface="微软雅黑"/>
                  <a:cs typeface="+mn-ea"/>
                  <a:sym typeface="+mn-lt"/>
                </a:rPr>
                <a:t>您的内容打在这里，或者通过复制您的文本后，在此框中选择粘贴，并选择只保留文字。</a:t>
              </a:r>
            </a:p>
          </p:txBody>
        </p:sp>
        <p:sp>
          <p:nvSpPr>
            <p:cNvPr id="37" name="TextBox 36"/>
            <p:cNvSpPr txBox="1">
              <a:spLocks noChangeArrowheads="1"/>
            </p:cNvSpPr>
            <p:nvPr/>
          </p:nvSpPr>
          <p:spPr bwMode="auto">
            <a:xfrm flipH="1">
              <a:off x="827584" y="1193250"/>
              <a:ext cx="1456924" cy="338436"/>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grpSp>
      <p:grpSp>
        <p:nvGrpSpPr>
          <p:cNvPr id="38" name="组合 28"/>
          <p:cNvGrpSpPr>
            <a:grpSpLocks/>
          </p:cNvGrpSpPr>
          <p:nvPr/>
        </p:nvGrpSpPr>
        <p:grpSpPr bwMode="auto">
          <a:xfrm>
            <a:off x="1295435" y="3268521"/>
            <a:ext cx="2376000" cy="1103439"/>
            <a:chOff x="827584" y="1193250"/>
            <a:chExt cx="2147315" cy="1103056"/>
          </a:xfrm>
        </p:grpSpPr>
        <p:sp>
          <p:nvSpPr>
            <p:cNvPr id="39" name="TextBox 11"/>
            <p:cNvSpPr txBox="1">
              <a:spLocks noChangeArrowheads="1"/>
            </p:cNvSpPr>
            <p:nvPr/>
          </p:nvSpPr>
          <p:spPr bwMode="auto">
            <a:xfrm flipH="1">
              <a:off x="827584" y="1511749"/>
              <a:ext cx="2147315" cy="78455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50000"/>
                </a:lnSpc>
              </a:pPr>
              <a:r>
                <a:rPr lang="zh-CN" altLang="en-US" sz="1000" dirty="0">
                  <a:solidFill>
                    <a:prstClr val="black"/>
                  </a:solidFill>
                  <a:latin typeface="Arial"/>
                  <a:ea typeface="微软雅黑"/>
                  <a:cs typeface="+mn-ea"/>
                  <a:sym typeface="+mn-lt"/>
                </a:rPr>
                <a:t>您的内容打在这里，或者通过复制您的文本后，在此框中选择粘贴，并选择只保留文字。</a:t>
              </a:r>
            </a:p>
          </p:txBody>
        </p:sp>
        <p:sp>
          <p:nvSpPr>
            <p:cNvPr id="40" name="TextBox 39"/>
            <p:cNvSpPr txBox="1">
              <a:spLocks noChangeArrowheads="1"/>
            </p:cNvSpPr>
            <p:nvPr/>
          </p:nvSpPr>
          <p:spPr bwMode="auto">
            <a:xfrm flipH="1">
              <a:off x="827584" y="1193250"/>
              <a:ext cx="1456924" cy="338436"/>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grpSp>
      <p:grpSp>
        <p:nvGrpSpPr>
          <p:cNvPr id="41" name="组合 40"/>
          <p:cNvGrpSpPr>
            <a:grpSpLocks/>
          </p:cNvGrpSpPr>
          <p:nvPr/>
        </p:nvGrpSpPr>
        <p:grpSpPr bwMode="auto">
          <a:xfrm>
            <a:off x="6156416" y="2588672"/>
            <a:ext cx="2376000" cy="1103439"/>
            <a:chOff x="827584" y="1193250"/>
            <a:chExt cx="2147315" cy="1103056"/>
          </a:xfrm>
        </p:grpSpPr>
        <p:sp>
          <p:nvSpPr>
            <p:cNvPr id="42" name="TextBox 11"/>
            <p:cNvSpPr txBox="1">
              <a:spLocks noChangeArrowheads="1"/>
            </p:cNvSpPr>
            <p:nvPr/>
          </p:nvSpPr>
          <p:spPr bwMode="auto">
            <a:xfrm flipH="1">
              <a:off x="827584" y="1511749"/>
              <a:ext cx="2147315" cy="78455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50000"/>
                </a:lnSpc>
              </a:pPr>
              <a:r>
                <a:rPr lang="zh-CN" altLang="en-US" sz="1000" dirty="0">
                  <a:solidFill>
                    <a:prstClr val="black"/>
                  </a:solidFill>
                  <a:latin typeface="Arial"/>
                  <a:ea typeface="微软雅黑"/>
                  <a:cs typeface="+mn-ea"/>
                  <a:sym typeface="+mn-lt"/>
                </a:rPr>
                <a:t>您的内容打在这里，或者通过复制您的文本后，在此框中选择粘贴，并选择只保留文字。</a:t>
              </a:r>
            </a:p>
          </p:txBody>
        </p:sp>
        <p:sp>
          <p:nvSpPr>
            <p:cNvPr id="43" name="TextBox 42"/>
            <p:cNvSpPr txBox="1">
              <a:spLocks noChangeArrowheads="1"/>
            </p:cNvSpPr>
            <p:nvPr/>
          </p:nvSpPr>
          <p:spPr bwMode="auto">
            <a:xfrm flipH="1">
              <a:off x="827584" y="1193250"/>
              <a:ext cx="1456924" cy="338436"/>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grpSp>
      <p:grpSp>
        <p:nvGrpSpPr>
          <p:cNvPr id="44" name="组合 43"/>
          <p:cNvGrpSpPr>
            <a:grpSpLocks/>
          </p:cNvGrpSpPr>
          <p:nvPr/>
        </p:nvGrpSpPr>
        <p:grpSpPr bwMode="auto">
          <a:xfrm>
            <a:off x="5796376" y="1228969"/>
            <a:ext cx="2376000" cy="1103439"/>
            <a:chOff x="827584" y="1193250"/>
            <a:chExt cx="2147315" cy="1103057"/>
          </a:xfrm>
        </p:grpSpPr>
        <p:sp>
          <p:nvSpPr>
            <p:cNvPr id="45" name="TextBox 11"/>
            <p:cNvSpPr txBox="1">
              <a:spLocks noChangeArrowheads="1"/>
            </p:cNvSpPr>
            <p:nvPr/>
          </p:nvSpPr>
          <p:spPr bwMode="auto">
            <a:xfrm flipH="1">
              <a:off x="827584" y="1511749"/>
              <a:ext cx="2147315" cy="784558"/>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50000"/>
                </a:lnSpc>
              </a:pPr>
              <a:r>
                <a:rPr lang="zh-CN" altLang="en-US" sz="1000" dirty="0">
                  <a:solidFill>
                    <a:prstClr val="black"/>
                  </a:solidFill>
                  <a:latin typeface="Arial"/>
                  <a:ea typeface="微软雅黑"/>
                  <a:cs typeface="+mn-ea"/>
                  <a:sym typeface="+mn-lt"/>
                </a:rPr>
                <a:t>您的内容打在这里，或者通过复制您的文本后，在此框中选择粘贴，并选择只保留文字。</a:t>
              </a:r>
            </a:p>
          </p:txBody>
        </p:sp>
        <p:sp>
          <p:nvSpPr>
            <p:cNvPr id="46" name="TextBox 45"/>
            <p:cNvSpPr txBox="1">
              <a:spLocks noChangeArrowheads="1"/>
            </p:cNvSpPr>
            <p:nvPr/>
          </p:nvSpPr>
          <p:spPr bwMode="auto">
            <a:xfrm flipH="1">
              <a:off x="827584" y="1193250"/>
              <a:ext cx="1456924" cy="33843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grpSp>
      <p:sp>
        <p:nvSpPr>
          <p:cNvPr id="3" name="标题 2"/>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Tree>
    <p:extLst>
      <p:ext uri="{BB962C8B-B14F-4D97-AF65-F5344CB8AC3E}">
        <p14:creationId xmlns:p14="http://schemas.microsoft.com/office/powerpoint/2010/main" val="3870035374"/>
      </p:ext>
    </p:extLst>
  </p:cSld>
  <p:clrMapOvr>
    <a:masterClrMapping/>
  </p:clrMapOvr>
  <p:transition spd="slow" advTm="7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up)">
                                      <p:cBhvr>
                                        <p:cTn id="15" dur="500"/>
                                        <p:tgtEl>
                                          <p:spTgt spid="2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par>
                          <p:cTn id="20" fill="hold">
                            <p:stCondLst>
                              <p:cond delay="2000"/>
                            </p:stCondLst>
                            <p:childTnLst>
                              <p:par>
                                <p:cTn id="21" presetID="45"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ppt_w</p:attrName>
                                        </p:attrNameLst>
                                      </p:cBhvr>
                                      <p:tavLst>
                                        <p:tav tm="0" fmla="#ppt_w*sin(2.5*pi*$)">
                                          <p:val>
                                            <p:fltVal val="0"/>
                                          </p:val>
                                        </p:tav>
                                        <p:tav tm="100000">
                                          <p:val>
                                            <p:fltVal val="1"/>
                                          </p:val>
                                        </p:tav>
                                      </p:tavLst>
                                    </p:anim>
                                    <p:anim calcmode="lin" valueType="num">
                                      <p:cBhvr>
                                        <p:cTn id="25" dur="1000" fill="hold"/>
                                        <p:tgtEl>
                                          <p:spTgt spid="10"/>
                                        </p:tgtEl>
                                        <p:attrNameLst>
                                          <p:attrName>ppt_h</p:attrName>
                                        </p:attrNameLst>
                                      </p:cBhvr>
                                      <p:tavLst>
                                        <p:tav tm="0">
                                          <p:val>
                                            <p:strVal val="#ppt_h"/>
                                          </p:val>
                                        </p:tav>
                                        <p:tav tm="100000">
                                          <p:val>
                                            <p:strVal val="#ppt_h"/>
                                          </p:val>
                                        </p:tav>
                                      </p:tavLst>
                                    </p:anim>
                                  </p:childTnLst>
                                </p:cTn>
                              </p:par>
                            </p:childTnLst>
                          </p:cTn>
                        </p:par>
                        <p:par>
                          <p:cTn id="26" fill="hold">
                            <p:stCondLst>
                              <p:cond delay="3000"/>
                            </p:stCondLst>
                            <p:childTnLst>
                              <p:par>
                                <p:cTn id="27" presetID="25" presetClass="entr" presetSubtype="0"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p:cTn id="29" dur="500" decel="50000" fill="hold">
                                          <p:stCondLst>
                                            <p:cond delay="0"/>
                                          </p:stCondLst>
                                        </p:cTn>
                                        <p:tgtEl>
                                          <p:spTgt spid="44"/>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44"/>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44"/>
                                        </p:tgtEl>
                                        <p:attrNameLst>
                                          <p:attrName>ppt_w</p:attrName>
                                        </p:attrNameLst>
                                      </p:cBhvr>
                                      <p:tavLst>
                                        <p:tav tm="0">
                                          <p:val>
                                            <p:strVal val="#ppt_w*.05"/>
                                          </p:val>
                                        </p:tav>
                                        <p:tav tm="100000">
                                          <p:val>
                                            <p:strVal val="#ppt_w"/>
                                          </p:val>
                                        </p:tav>
                                      </p:tavLst>
                                    </p:anim>
                                    <p:anim calcmode="lin" valueType="num">
                                      <p:cBhvr>
                                        <p:cTn id="32" dur="1000" fill="hold"/>
                                        <p:tgtEl>
                                          <p:spTgt spid="44"/>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44"/>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44"/>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44"/>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44"/>
                                        </p:tgtEl>
                                      </p:cBhvr>
                                    </p:animEffect>
                                  </p:childTnLst>
                                </p:cTn>
                              </p:par>
                            </p:childTnLst>
                          </p:cTn>
                        </p:par>
                        <p:par>
                          <p:cTn id="37" fill="hold">
                            <p:stCondLst>
                              <p:cond delay="4000"/>
                            </p:stCondLst>
                            <p:childTnLst>
                              <p:par>
                                <p:cTn id="38" presetID="25" presetClass="entr" presetSubtype="0" fill="hold" nodeType="after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p:cTn id="40" dur="500" decel="50000" fill="hold">
                                          <p:stCondLst>
                                            <p:cond delay="0"/>
                                          </p:stCondLst>
                                        </p:cTn>
                                        <p:tgtEl>
                                          <p:spTgt spid="41"/>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41"/>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41"/>
                                        </p:tgtEl>
                                        <p:attrNameLst>
                                          <p:attrName>ppt_w</p:attrName>
                                        </p:attrNameLst>
                                      </p:cBhvr>
                                      <p:tavLst>
                                        <p:tav tm="0">
                                          <p:val>
                                            <p:strVal val="#ppt_w*.05"/>
                                          </p:val>
                                        </p:tav>
                                        <p:tav tm="100000">
                                          <p:val>
                                            <p:strVal val="#ppt_w"/>
                                          </p:val>
                                        </p:tav>
                                      </p:tavLst>
                                    </p:anim>
                                    <p:anim calcmode="lin" valueType="num">
                                      <p:cBhvr>
                                        <p:cTn id="43" dur="1000" fill="hold"/>
                                        <p:tgtEl>
                                          <p:spTgt spid="41"/>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41"/>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41"/>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41"/>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41"/>
                                        </p:tgtEl>
                                      </p:cBhvr>
                                    </p:animEffect>
                                  </p:childTnLst>
                                </p:cTn>
                              </p:par>
                            </p:childTnLst>
                          </p:cTn>
                        </p:par>
                        <p:par>
                          <p:cTn id="48" fill="hold">
                            <p:stCondLst>
                              <p:cond delay="5000"/>
                            </p:stCondLst>
                            <p:childTnLst>
                              <p:par>
                                <p:cTn id="49" presetID="25" presetClass="entr" presetSubtype="0" fill="hold" nodeType="after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decel="50000" fill="hold">
                                          <p:stCondLst>
                                            <p:cond delay="0"/>
                                          </p:stCondLst>
                                        </p:cTn>
                                        <p:tgtEl>
                                          <p:spTgt spid="38"/>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38"/>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38"/>
                                        </p:tgtEl>
                                        <p:attrNameLst>
                                          <p:attrName>ppt_w</p:attrName>
                                        </p:attrNameLst>
                                      </p:cBhvr>
                                      <p:tavLst>
                                        <p:tav tm="0">
                                          <p:val>
                                            <p:strVal val="#ppt_w*.05"/>
                                          </p:val>
                                        </p:tav>
                                        <p:tav tm="100000">
                                          <p:val>
                                            <p:strVal val="#ppt_w"/>
                                          </p:val>
                                        </p:tav>
                                      </p:tavLst>
                                    </p:anim>
                                    <p:anim calcmode="lin" valueType="num">
                                      <p:cBhvr>
                                        <p:cTn id="54" dur="1000" fill="hold"/>
                                        <p:tgtEl>
                                          <p:spTgt spid="38"/>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38"/>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38"/>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38"/>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38"/>
                                        </p:tgtEl>
                                      </p:cBhvr>
                                    </p:animEffect>
                                  </p:childTnLst>
                                </p:cTn>
                              </p:par>
                            </p:childTnLst>
                          </p:cTn>
                        </p:par>
                        <p:par>
                          <p:cTn id="59" fill="hold">
                            <p:stCondLst>
                              <p:cond delay="6000"/>
                            </p:stCondLst>
                            <p:childTnLst>
                              <p:par>
                                <p:cTn id="60" presetID="25" presetClass="entr" presetSubtype="0" fill="hold" nodeType="afterEffect">
                                  <p:stCondLst>
                                    <p:cond delay="0"/>
                                  </p:stCondLst>
                                  <p:childTnLst>
                                    <p:set>
                                      <p:cBhvr>
                                        <p:cTn id="61" dur="1" fill="hold">
                                          <p:stCondLst>
                                            <p:cond delay="0"/>
                                          </p:stCondLst>
                                        </p:cTn>
                                        <p:tgtEl>
                                          <p:spTgt spid="35"/>
                                        </p:tgtEl>
                                        <p:attrNameLst>
                                          <p:attrName>style.visibility</p:attrName>
                                        </p:attrNameLst>
                                      </p:cBhvr>
                                      <p:to>
                                        <p:strVal val="visible"/>
                                      </p:to>
                                    </p:set>
                                    <p:anim calcmode="lin" valueType="num">
                                      <p:cBhvr>
                                        <p:cTn id="62"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65" dur="1000" fill="hold"/>
                                        <p:tgtEl>
                                          <p:spTgt spid="35"/>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33"/>
          <p:cNvSpPr txBox="1"/>
          <p:nvPr/>
        </p:nvSpPr>
        <p:spPr>
          <a:xfrm>
            <a:off x="1763688" y="3812458"/>
            <a:ext cx="5616000" cy="784830"/>
          </a:xfrm>
          <a:prstGeom prst="rect">
            <a:avLst/>
          </a:prstGeom>
          <a:noFill/>
          <a:ln>
            <a:noFill/>
          </a:ln>
        </p:spPr>
        <p:txBody>
          <a:bodyPr>
            <a:spAutoFit/>
          </a:bodyPr>
          <a:lstStyle>
            <a:defPPr>
              <a:defRPr lang="zh-CN"/>
            </a:defPPr>
            <a:lvl1pPr lvl="0">
              <a:lnSpc>
                <a:spcPct val="150000"/>
              </a:lnSpc>
              <a:defRPr sz="1000">
                <a:solidFill>
                  <a:prstClr val="black"/>
                </a:solidFill>
                <a:latin typeface="Arial"/>
                <a:ea typeface="微软雅黑"/>
                <a:cs typeface="+mn-ea"/>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zh-CN" altLang="en-US" dirty="0"/>
              <a:t>您的内容打在这里，或者通过复制您的文本后，在此框中选择粘贴，并选择只保留文字。</a:t>
            </a:r>
            <a:r>
              <a:rPr lang="zh-CN" altLang="en-US" dirty="0">
                <a:sym typeface="+mn-lt"/>
              </a:rPr>
              <a:t>您的内容打在这里，或者通过复制您的文本后，在此框中选择粘贴，并选择只保留文字。</a:t>
            </a:r>
            <a:endParaRPr lang="en-US" altLang="zh-CN" dirty="0">
              <a:sym typeface="+mn-lt"/>
            </a:endParaRPr>
          </a:p>
          <a:p>
            <a:endParaRPr lang="zh-CN" altLang="en-US" dirty="0"/>
          </a:p>
        </p:txBody>
      </p:sp>
      <p:sp>
        <p:nvSpPr>
          <p:cNvPr id="7" name="五角星 18"/>
          <p:cNvSpPr/>
          <p:nvPr/>
        </p:nvSpPr>
        <p:spPr>
          <a:xfrm rot="2134838">
            <a:off x="1331650" y="1395522"/>
            <a:ext cx="1855575" cy="188367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2056767" y="1875939"/>
            <a:ext cx="421994" cy="424052"/>
            <a:chOff x="1912141" y="1824035"/>
            <a:chExt cx="488159" cy="490540"/>
          </a:xfrm>
          <a:solidFill>
            <a:srgbClr val="FFFFFF"/>
          </a:solidFill>
        </p:grpSpPr>
        <p:sp>
          <p:nvSpPr>
            <p:cNvPr id="10" name="饼形 9"/>
            <p:cNvSpPr/>
            <p:nvPr/>
          </p:nvSpPr>
          <p:spPr>
            <a:xfrm>
              <a:off x="1912141" y="1847847"/>
              <a:ext cx="466728" cy="466728"/>
            </a:xfrm>
            <a:prstGeom prst="pie">
              <a:avLst>
                <a:gd name="adj1" fmla="val 2668795"/>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1" name="饼形 10"/>
            <p:cNvSpPr/>
            <p:nvPr/>
          </p:nvSpPr>
          <p:spPr>
            <a:xfrm>
              <a:off x="1933572" y="1824035"/>
              <a:ext cx="466728" cy="466728"/>
            </a:xfrm>
            <a:prstGeom prst="pie">
              <a:avLst>
                <a:gd name="adj1" fmla="val 16168367"/>
                <a:gd name="adj2" fmla="val 215999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grpSp>
      <p:sp>
        <p:nvSpPr>
          <p:cNvPr id="9" name="TextBox 39"/>
          <p:cNvSpPr txBox="1"/>
          <p:nvPr/>
        </p:nvSpPr>
        <p:spPr>
          <a:xfrm>
            <a:off x="1652625" y="2355729"/>
            <a:ext cx="1226863" cy="584775"/>
          </a:xfrm>
          <a:prstGeom prst="rect">
            <a:avLst/>
          </a:prstGeom>
          <a:noFill/>
        </p:spPr>
        <p:txBody>
          <a:bodyPr wrap="square" rtlCol="0">
            <a:spAutoFit/>
          </a:bodyPr>
          <a:lstStyle/>
          <a:p>
            <a:pPr algn="ctr"/>
            <a:r>
              <a:rPr lang="zh-CN" altLang="en-US" sz="1600" b="1" dirty="0">
                <a:solidFill>
                  <a:srgbClr val="F8F8F8"/>
                </a:solidFill>
                <a:latin typeface="微软雅黑" panose="020B0503020204020204" pitchFamily="34" charset="-122"/>
                <a:ea typeface="微软雅黑" panose="020B0503020204020204" pitchFamily="34" charset="-122"/>
              </a:rPr>
              <a:t>标题</a:t>
            </a:r>
            <a:endParaRPr lang="en-US" altLang="zh-CN" sz="1600" b="1" dirty="0">
              <a:solidFill>
                <a:srgbClr val="F8F8F8"/>
              </a:solidFill>
              <a:latin typeface="微软雅黑" panose="020B0503020204020204" pitchFamily="34" charset="-122"/>
              <a:ea typeface="微软雅黑" panose="020B0503020204020204" pitchFamily="34" charset="-122"/>
            </a:endParaRPr>
          </a:p>
          <a:p>
            <a:pPr algn="ctr"/>
            <a:r>
              <a:rPr lang="zh-CN" altLang="en-US" sz="1600" b="1" dirty="0">
                <a:solidFill>
                  <a:srgbClr val="F8F8F8"/>
                </a:solidFill>
                <a:latin typeface="微软雅黑" panose="020B0503020204020204" pitchFamily="34" charset="-122"/>
                <a:ea typeface="微软雅黑" panose="020B0503020204020204" pitchFamily="34" charset="-122"/>
              </a:rPr>
              <a:t>输入内容</a:t>
            </a:r>
          </a:p>
        </p:txBody>
      </p:sp>
      <p:sp>
        <p:nvSpPr>
          <p:cNvPr id="13" name="五角星 18"/>
          <p:cNvSpPr/>
          <p:nvPr/>
        </p:nvSpPr>
        <p:spPr>
          <a:xfrm rot="2134838">
            <a:off x="3531274" y="1389172"/>
            <a:ext cx="1855575" cy="188367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4" name="TextBox 41"/>
          <p:cNvSpPr txBox="1"/>
          <p:nvPr/>
        </p:nvSpPr>
        <p:spPr>
          <a:xfrm>
            <a:off x="3894107" y="2354271"/>
            <a:ext cx="1120505" cy="584775"/>
          </a:xfrm>
          <a:prstGeom prst="rect">
            <a:avLst/>
          </a:prstGeom>
          <a:noFill/>
        </p:spPr>
        <p:txBody>
          <a:bodyPr wrap="square" rtlCol="0">
            <a:spAutoFit/>
          </a:bodyPr>
          <a:lstStyle/>
          <a:p>
            <a:pPr algn="ctr"/>
            <a:r>
              <a:rPr lang="zh-CN" altLang="en-US" sz="1600" b="1" dirty="0">
                <a:solidFill>
                  <a:srgbClr val="F8F8F8"/>
                </a:solidFill>
                <a:latin typeface="微软雅黑" panose="020B0503020204020204" pitchFamily="34" charset="-122"/>
                <a:ea typeface="微软雅黑" panose="020B0503020204020204" pitchFamily="34" charset="-122"/>
              </a:rPr>
              <a:t>标题</a:t>
            </a:r>
            <a:endParaRPr lang="en-US" altLang="zh-CN" sz="1600" b="1" dirty="0">
              <a:solidFill>
                <a:srgbClr val="F8F8F8"/>
              </a:solidFill>
              <a:latin typeface="微软雅黑" panose="020B0503020204020204" pitchFamily="34" charset="-122"/>
              <a:ea typeface="微软雅黑" panose="020B0503020204020204" pitchFamily="34" charset="-122"/>
            </a:endParaRPr>
          </a:p>
          <a:p>
            <a:pPr algn="ctr"/>
            <a:r>
              <a:rPr lang="zh-CN" altLang="en-US" sz="1600" b="1" dirty="0">
                <a:solidFill>
                  <a:srgbClr val="F8F8F8"/>
                </a:solidFill>
                <a:latin typeface="微软雅黑" panose="020B0503020204020204" pitchFamily="34" charset="-122"/>
                <a:ea typeface="微软雅黑" panose="020B0503020204020204" pitchFamily="34" charset="-122"/>
              </a:rPr>
              <a:t>输入内容</a:t>
            </a:r>
          </a:p>
        </p:txBody>
      </p:sp>
      <p:grpSp>
        <p:nvGrpSpPr>
          <p:cNvPr id="15" name="组合 14"/>
          <p:cNvGrpSpPr/>
          <p:nvPr/>
        </p:nvGrpSpPr>
        <p:grpSpPr>
          <a:xfrm>
            <a:off x="4174088" y="1876606"/>
            <a:ext cx="577030" cy="405139"/>
            <a:chOff x="2409665" y="939861"/>
            <a:chExt cx="5638961" cy="3959164"/>
          </a:xfrm>
          <a:solidFill>
            <a:schemeClr val="bg2">
              <a:lumMod val="50000"/>
            </a:schemeClr>
          </a:solidFill>
        </p:grpSpPr>
        <p:sp>
          <p:nvSpPr>
            <p:cNvPr id="16" name="流程图: 联系 2"/>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anose="020B0503020204020204" pitchFamily="34" charset="-122"/>
                <a:ea typeface="微软雅黑" panose="020B0503020204020204" pitchFamily="34" charset="-122"/>
              </a:endParaRPr>
            </a:p>
          </p:txBody>
        </p:sp>
        <p:sp>
          <p:nvSpPr>
            <p:cNvPr id="17" name="流程图: 联系 2"/>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anose="020B0503020204020204" pitchFamily="34" charset="-122"/>
                <a:ea typeface="微软雅黑" panose="020B0503020204020204" pitchFamily="34" charset="-122"/>
              </a:endParaRPr>
            </a:p>
          </p:txBody>
        </p:sp>
        <p:sp>
          <p:nvSpPr>
            <p:cNvPr id="18" name="流程图: 联系 2"/>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anose="020B0503020204020204" pitchFamily="34" charset="-122"/>
                <a:ea typeface="微软雅黑" panose="020B0503020204020204" pitchFamily="34" charset="-122"/>
              </a:endParaRPr>
            </a:p>
          </p:txBody>
        </p:sp>
      </p:grpSp>
      <p:sp>
        <p:nvSpPr>
          <p:cNvPr id="20" name="五角星 18"/>
          <p:cNvSpPr/>
          <p:nvPr/>
        </p:nvSpPr>
        <p:spPr>
          <a:xfrm rot="2134838">
            <a:off x="5878435" y="1389172"/>
            <a:ext cx="1855575" cy="1883670"/>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1" name="TextBox 43"/>
          <p:cNvSpPr txBox="1"/>
          <p:nvPr/>
        </p:nvSpPr>
        <p:spPr>
          <a:xfrm>
            <a:off x="6228194" y="2354271"/>
            <a:ext cx="1226863" cy="584775"/>
          </a:xfrm>
          <a:prstGeom prst="rect">
            <a:avLst/>
          </a:prstGeom>
          <a:noFill/>
        </p:spPr>
        <p:txBody>
          <a:bodyPr wrap="square" rtlCol="0">
            <a:spAutoFit/>
          </a:bodyPr>
          <a:lstStyle/>
          <a:p>
            <a:pPr algn="ctr"/>
            <a:r>
              <a:rPr lang="zh-CN" altLang="en-US" sz="1600" b="1" dirty="0">
                <a:solidFill>
                  <a:srgbClr val="F8F8F8"/>
                </a:solidFill>
                <a:latin typeface="微软雅黑" panose="020B0503020204020204" pitchFamily="34" charset="-122"/>
                <a:ea typeface="微软雅黑" panose="020B0503020204020204" pitchFamily="34" charset="-122"/>
              </a:rPr>
              <a:t>标题</a:t>
            </a:r>
            <a:endParaRPr lang="en-US" altLang="zh-CN" sz="1600" b="1" dirty="0">
              <a:solidFill>
                <a:srgbClr val="F8F8F8"/>
              </a:solidFill>
              <a:latin typeface="微软雅黑" panose="020B0503020204020204" pitchFamily="34" charset="-122"/>
              <a:ea typeface="微软雅黑" panose="020B0503020204020204" pitchFamily="34" charset="-122"/>
            </a:endParaRPr>
          </a:p>
          <a:p>
            <a:pPr algn="ctr"/>
            <a:r>
              <a:rPr lang="zh-CN" altLang="en-US" sz="1600" b="1" dirty="0">
                <a:solidFill>
                  <a:srgbClr val="F8F8F8"/>
                </a:solidFill>
                <a:latin typeface="微软雅黑" panose="020B0503020204020204" pitchFamily="34" charset="-122"/>
                <a:ea typeface="微软雅黑" panose="020B0503020204020204" pitchFamily="34" charset="-122"/>
              </a:rPr>
              <a:t>输入内容</a:t>
            </a:r>
          </a:p>
        </p:txBody>
      </p:sp>
      <p:sp>
        <p:nvSpPr>
          <p:cNvPr id="22" name="矩形 25"/>
          <p:cNvSpPr/>
          <p:nvPr/>
        </p:nvSpPr>
        <p:spPr>
          <a:xfrm>
            <a:off x="6634874" y="1854494"/>
            <a:ext cx="443513" cy="448797"/>
          </a:xfrm>
          <a:custGeom>
            <a:avLst/>
            <a:gdLst/>
            <a:ahLst/>
            <a:cxnLst/>
            <a:rect l="l" t="t" r="r" b="b"/>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3" name="TextBox 24"/>
          <p:cNvSpPr txBox="1"/>
          <p:nvPr/>
        </p:nvSpPr>
        <p:spPr>
          <a:xfrm>
            <a:off x="3813577" y="3539902"/>
            <a:ext cx="1394646" cy="327992"/>
          </a:xfrm>
          <a:prstGeom prst="rect">
            <a:avLst/>
          </a:prstGeom>
          <a:noFill/>
        </p:spPr>
        <p:txBody>
          <a:bodyPr wrap="none" lIns="80979" tIns="40490" rIns="80979" bIns="40490" rtlCol="0">
            <a:spAutoFit/>
          </a:bodyPr>
          <a:lstStyle>
            <a:defPPr>
              <a:defRPr lang="zh-CN"/>
            </a:defPPr>
            <a:lvl1pPr>
              <a:defRPr sz="1600" b="1">
                <a:solidFill>
                  <a:schemeClr val="tx1">
                    <a:lumMod val="85000"/>
                    <a:lumOff val="15000"/>
                  </a:schemeClr>
                </a:solidFill>
                <a:cs typeface="+mn-ea"/>
              </a:defRPr>
            </a:lvl1pPr>
          </a:lstStyle>
          <a:p>
            <a:r>
              <a:rPr lang="zh-CN" altLang="en-US" dirty="0"/>
              <a:t>标题文字内容</a:t>
            </a:r>
          </a:p>
        </p:txBody>
      </p:sp>
      <p:sp>
        <p:nvSpPr>
          <p:cNvPr id="3" name="标题 2"/>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Tree>
    <p:extLst>
      <p:ext uri="{BB962C8B-B14F-4D97-AF65-F5344CB8AC3E}">
        <p14:creationId xmlns:p14="http://schemas.microsoft.com/office/powerpoint/2010/main" val="3235700945"/>
      </p:ext>
    </p:extLst>
  </p:cSld>
  <p:clrMapOvr>
    <a:masterClrMapping/>
  </p:clrMapOvr>
  <p:transition spd="slow"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style.rotation</p:attrName>
                                        </p:attrNameLst>
                                      </p:cBhvr>
                                      <p:tavLst>
                                        <p:tav tm="0">
                                          <p:val>
                                            <p:fltVal val="720"/>
                                          </p:val>
                                        </p:tav>
                                        <p:tav tm="100000">
                                          <p:val>
                                            <p:fltVal val="0"/>
                                          </p:val>
                                        </p:tav>
                                      </p:tavLst>
                                    </p:anim>
                                    <p:anim calcmode="lin" valueType="num">
                                      <p:cBhvr>
                                        <p:cTn id="9" dur="1000" fill="hold"/>
                                        <p:tgtEl>
                                          <p:spTgt spid="7"/>
                                        </p:tgtEl>
                                        <p:attrNameLst>
                                          <p:attrName>ppt_h</p:attrName>
                                        </p:attrNameLst>
                                      </p:cBhvr>
                                      <p:tavLst>
                                        <p:tav tm="0">
                                          <p:val>
                                            <p:fltVal val="0"/>
                                          </p:val>
                                        </p:tav>
                                        <p:tav tm="100000">
                                          <p:val>
                                            <p:strVal val="#ppt_h"/>
                                          </p:val>
                                        </p:tav>
                                      </p:tavLst>
                                    </p:anim>
                                    <p:anim calcmode="lin" valueType="num">
                                      <p:cBhvr>
                                        <p:cTn id="10" dur="1000" fill="hold"/>
                                        <p:tgtEl>
                                          <p:spTgt spid="7"/>
                                        </p:tgtEl>
                                        <p:attrNameLst>
                                          <p:attrName>ppt_w</p:attrName>
                                        </p:attrNameLst>
                                      </p:cBhvr>
                                      <p:tavLst>
                                        <p:tav tm="0">
                                          <p:val>
                                            <p:fltVal val="0"/>
                                          </p:val>
                                        </p:tav>
                                        <p:tav tm="100000">
                                          <p:val>
                                            <p:strVal val="#ppt_w"/>
                                          </p:val>
                                        </p:tav>
                                      </p:tavLst>
                                    </p:anim>
                                  </p:childTnLst>
                                </p:cTn>
                              </p:par>
                              <p:par>
                                <p:cTn id="11" presetID="53" presetClass="entr" presetSubtype="16"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53" presetClass="entr" presetSubtype="16"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par>
                          <p:cTn id="21" fill="hold">
                            <p:stCondLst>
                              <p:cond delay="1250"/>
                            </p:stCondLst>
                            <p:childTnLst>
                              <p:par>
                                <p:cTn id="22" presetID="35"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style.rotation</p:attrName>
                                        </p:attrNameLst>
                                      </p:cBhvr>
                                      <p:tavLst>
                                        <p:tav tm="0">
                                          <p:val>
                                            <p:fltVal val="720"/>
                                          </p:val>
                                        </p:tav>
                                        <p:tav tm="100000">
                                          <p:val>
                                            <p:fltVal val="0"/>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ppt_w</p:attrName>
                                        </p:attrNameLst>
                                      </p:cBhvr>
                                      <p:tavLst>
                                        <p:tav tm="0">
                                          <p:val>
                                            <p:fltVal val="0"/>
                                          </p:val>
                                        </p:tav>
                                        <p:tav tm="100000">
                                          <p:val>
                                            <p:strVal val="#ppt_w"/>
                                          </p:val>
                                        </p:tav>
                                      </p:tavLst>
                                    </p:anim>
                                  </p:childTnLst>
                                </p:cTn>
                              </p:par>
                              <p:par>
                                <p:cTn id="28" presetID="53" presetClass="entr" presetSubtype="16" fill="hold" nodeType="withEffect">
                                  <p:stCondLst>
                                    <p:cond delay="50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par>
                                <p:cTn id="33" presetID="53" presetClass="entr" presetSubtype="16" fill="hold" grpId="0" nodeType="withEffect">
                                  <p:stCondLst>
                                    <p:cond delay="75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childTnLst>
                          </p:cTn>
                        </p:par>
                        <p:par>
                          <p:cTn id="38" fill="hold">
                            <p:stCondLst>
                              <p:cond delay="2500"/>
                            </p:stCondLst>
                            <p:childTnLst>
                              <p:par>
                                <p:cTn id="39" presetID="35" presetClass="entr" presetSubtype="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style.rotation</p:attrName>
                                        </p:attrNameLst>
                                      </p:cBhvr>
                                      <p:tavLst>
                                        <p:tav tm="0">
                                          <p:val>
                                            <p:fltVal val="720"/>
                                          </p:val>
                                        </p:tav>
                                        <p:tav tm="100000">
                                          <p:val>
                                            <p:fltVal val="0"/>
                                          </p:val>
                                        </p:tav>
                                      </p:tavLst>
                                    </p:anim>
                                    <p:anim calcmode="lin" valueType="num">
                                      <p:cBhvr>
                                        <p:cTn id="43" dur="1000" fill="hold"/>
                                        <p:tgtEl>
                                          <p:spTgt spid="20"/>
                                        </p:tgtEl>
                                        <p:attrNameLst>
                                          <p:attrName>ppt_h</p:attrName>
                                        </p:attrNameLst>
                                      </p:cBhvr>
                                      <p:tavLst>
                                        <p:tav tm="0">
                                          <p:val>
                                            <p:fltVal val="0"/>
                                          </p:val>
                                        </p:tav>
                                        <p:tav tm="100000">
                                          <p:val>
                                            <p:strVal val="#ppt_h"/>
                                          </p:val>
                                        </p:tav>
                                      </p:tavLst>
                                    </p:anim>
                                    <p:anim calcmode="lin" valueType="num">
                                      <p:cBhvr>
                                        <p:cTn id="44" dur="1000" fill="hold"/>
                                        <p:tgtEl>
                                          <p:spTgt spid="20"/>
                                        </p:tgtEl>
                                        <p:attrNameLst>
                                          <p:attrName>ppt_w</p:attrName>
                                        </p:attrNameLst>
                                      </p:cBhvr>
                                      <p:tavLst>
                                        <p:tav tm="0">
                                          <p:val>
                                            <p:fltVal val="0"/>
                                          </p:val>
                                        </p:tav>
                                        <p:tav tm="100000">
                                          <p:val>
                                            <p:strVal val="#ppt_w"/>
                                          </p:val>
                                        </p:tav>
                                      </p:tavLst>
                                    </p:anim>
                                  </p:childTnLst>
                                </p:cTn>
                              </p:par>
                              <p:par>
                                <p:cTn id="45" presetID="53" presetClass="entr" presetSubtype="16" fill="hold" grpId="0" nodeType="withEffect">
                                  <p:stCondLst>
                                    <p:cond delay="50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par>
                                <p:cTn id="50" presetID="53" presetClass="entr" presetSubtype="16" fill="hold" grpId="0" nodeType="withEffect">
                                  <p:stCondLst>
                                    <p:cond delay="75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childTnLst>
                          </p:cTn>
                        </p:par>
                        <p:par>
                          <p:cTn id="55" fill="hold">
                            <p:stCondLst>
                              <p:cond delay="3750"/>
                            </p:stCondLst>
                            <p:childTnLst>
                              <p:par>
                                <p:cTn id="56" presetID="22" presetClass="entr" presetSubtype="8"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left)">
                                      <p:cBhvr>
                                        <p:cTn id="58" dur="500"/>
                                        <p:tgtEl>
                                          <p:spTgt spid="23"/>
                                        </p:tgtEl>
                                      </p:cBhvr>
                                    </p:animEffect>
                                  </p:childTnLst>
                                </p:cTn>
                              </p:par>
                            </p:childTnLst>
                          </p:cTn>
                        </p:par>
                        <p:par>
                          <p:cTn id="59" fill="hold">
                            <p:stCondLst>
                              <p:cond delay="4250"/>
                            </p:stCondLst>
                            <p:childTnLst>
                              <p:par>
                                <p:cTn id="60" presetID="53" presetClass="entr" presetSubtype="16" fill="hold" grpId="0" nodeType="after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p:cTn id="62" dur="1000" fill="hold"/>
                                        <p:tgtEl>
                                          <p:spTgt spid="5"/>
                                        </p:tgtEl>
                                        <p:attrNameLst>
                                          <p:attrName>ppt_w</p:attrName>
                                        </p:attrNameLst>
                                      </p:cBhvr>
                                      <p:tavLst>
                                        <p:tav tm="0">
                                          <p:val>
                                            <p:fltVal val="0"/>
                                          </p:val>
                                        </p:tav>
                                        <p:tav tm="100000">
                                          <p:val>
                                            <p:strVal val="#ppt_w"/>
                                          </p:val>
                                        </p:tav>
                                      </p:tavLst>
                                    </p:anim>
                                    <p:anim calcmode="lin" valueType="num">
                                      <p:cBhvr>
                                        <p:cTn id="63" dur="1000" fill="hold"/>
                                        <p:tgtEl>
                                          <p:spTgt spid="5"/>
                                        </p:tgtEl>
                                        <p:attrNameLst>
                                          <p:attrName>ppt_h</p:attrName>
                                        </p:attrNameLst>
                                      </p:cBhvr>
                                      <p:tavLst>
                                        <p:tav tm="0">
                                          <p:val>
                                            <p:fltVal val="0"/>
                                          </p:val>
                                        </p:tav>
                                        <p:tav tm="100000">
                                          <p:val>
                                            <p:strVal val="#ppt_h"/>
                                          </p:val>
                                        </p:tav>
                                      </p:tavLst>
                                    </p:anim>
                                    <p:animEffect transition="in" filter="fade">
                                      <p:cBhvr>
                                        <p:cTn id="6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9" grpId="0"/>
      <p:bldP spid="13" grpId="0" animBg="1"/>
      <p:bldP spid="14" grpId="0"/>
      <p:bldP spid="20" grpId="0" animBg="1"/>
      <p:bldP spid="21" grpId="0"/>
      <p:bldP spid="22" grpId="0" animBg="1"/>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1690694" y="1615134"/>
            <a:ext cx="5666185" cy="1082278"/>
            <a:chOff x="0" y="0"/>
            <a:chExt cx="6032665" cy="1152128"/>
          </a:xfrm>
        </p:grpSpPr>
        <p:sp>
          <p:nvSpPr>
            <p:cNvPr id="6" name="直接连接符 5"/>
            <p:cNvSpPr>
              <a:spLocks noChangeShapeType="1"/>
            </p:cNvSpPr>
            <p:nvPr/>
          </p:nvSpPr>
          <p:spPr bwMode="auto">
            <a:xfrm>
              <a:off x="0" y="504056"/>
              <a:ext cx="6032665" cy="1"/>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cxnSp>
          <p:nvCxnSpPr>
            <p:cNvPr id="7" name="直接箭头连接符 6"/>
            <p:cNvCxnSpPr>
              <a:cxnSpLocks noChangeShapeType="1"/>
            </p:cNvCxnSpPr>
            <p:nvPr/>
          </p:nvCxnSpPr>
          <p:spPr bwMode="auto">
            <a:xfrm>
              <a:off x="0" y="504056"/>
              <a:ext cx="1" cy="648072"/>
            </a:xfrm>
            <a:prstGeom prst="straightConnector1">
              <a:avLst/>
            </a:prstGeom>
            <a:noFill/>
            <a:ln w="6350">
              <a:solidFill>
                <a:srgbClr val="7F7F7F"/>
              </a:solidFill>
              <a:bevel/>
              <a:headEnd/>
              <a:tailEnd type="arrow" w="med" len="med"/>
            </a:ln>
            <a:extLst>
              <a:ext uri="{909E8E84-426E-40DD-AFC4-6F175D3DCCD1}">
                <a14:hiddenFill xmlns:a14="http://schemas.microsoft.com/office/drawing/2010/main">
                  <a:noFill/>
                </a14:hiddenFill>
              </a:ext>
            </a:extLst>
          </p:spPr>
        </p:cxnSp>
        <p:cxnSp>
          <p:nvCxnSpPr>
            <p:cNvPr id="8" name="直接箭头连接符 7"/>
            <p:cNvCxnSpPr>
              <a:cxnSpLocks noChangeShapeType="1"/>
            </p:cNvCxnSpPr>
            <p:nvPr/>
          </p:nvCxnSpPr>
          <p:spPr bwMode="auto">
            <a:xfrm>
              <a:off x="2031485" y="504056"/>
              <a:ext cx="1" cy="648072"/>
            </a:xfrm>
            <a:prstGeom prst="straightConnector1">
              <a:avLst/>
            </a:prstGeom>
            <a:noFill/>
            <a:ln w="6350">
              <a:solidFill>
                <a:srgbClr val="7F7F7F"/>
              </a:solidFill>
              <a:bevel/>
              <a:headEnd/>
              <a:tailEnd type="arrow" w="med" len="med"/>
            </a:ln>
            <a:extLst>
              <a:ext uri="{909E8E84-426E-40DD-AFC4-6F175D3DCCD1}">
                <a14:hiddenFill xmlns:a14="http://schemas.microsoft.com/office/drawing/2010/main">
                  <a:noFill/>
                </a14:hiddenFill>
              </a:ext>
            </a:extLst>
          </p:spPr>
        </p:cxnSp>
        <p:cxnSp>
          <p:nvCxnSpPr>
            <p:cNvPr id="9" name="直接箭头连接符 8"/>
            <p:cNvCxnSpPr>
              <a:cxnSpLocks noChangeShapeType="1"/>
            </p:cNvCxnSpPr>
            <p:nvPr/>
          </p:nvCxnSpPr>
          <p:spPr bwMode="auto">
            <a:xfrm>
              <a:off x="4144450" y="504056"/>
              <a:ext cx="1" cy="648072"/>
            </a:xfrm>
            <a:prstGeom prst="straightConnector1">
              <a:avLst/>
            </a:prstGeom>
            <a:noFill/>
            <a:ln w="6350">
              <a:solidFill>
                <a:srgbClr val="7F7F7F"/>
              </a:solidFill>
              <a:bevel/>
              <a:headEnd/>
              <a:tailEnd type="arrow" w="med" len="med"/>
            </a:ln>
            <a:extLst>
              <a:ext uri="{909E8E84-426E-40DD-AFC4-6F175D3DCCD1}">
                <a14:hiddenFill xmlns:a14="http://schemas.microsoft.com/office/drawing/2010/main">
                  <a:noFill/>
                </a14:hiddenFill>
              </a:ext>
            </a:extLst>
          </p:spPr>
        </p:cxnSp>
        <p:cxnSp>
          <p:nvCxnSpPr>
            <p:cNvPr id="10" name="直接箭头连接符 9"/>
            <p:cNvCxnSpPr>
              <a:cxnSpLocks noChangeShapeType="1"/>
            </p:cNvCxnSpPr>
            <p:nvPr/>
          </p:nvCxnSpPr>
          <p:spPr bwMode="auto">
            <a:xfrm>
              <a:off x="6030758" y="504056"/>
              <a:ext cx="1" cy="648072"/>
            </a:xfrm>
            <a:prstGeom prst="straightConnector1">
              <a:avLst/>
            </a:prstGeom>
            <a:noFill/>
            <a:ln w="6350">
              <a:solidFill>
                <a:srgbClr val="7F7F7F"/>
              </a:solidFill>
              <a:bevel/>
              <a:headEnd/>
              <a:tailEnd type="arrow" w="med" len="med"/>
            </a:ln>
            <a:extLst>
              <a:ext uri="{909E8E84-426E-40DD-AFC4-6F175D3DCCD1}">
                <a14:hiddenFill xmlns:a14="http://schemas.microsoft.com/office/drawing/2010/main">
                  <a:noFill/>
                </a14:hiddenFill>
              </a:ext>
            </a:extLst>
          </p:spPr>
        </p:cxnSp>
        <p:sp>
          <p:nvSpPr>
            <p:cNvPr id="11" name="直接连接符 10"/>
            <p:cNvSpPr>
              <a:spLocks noChangeShapeType="1"/>
            </p:cNvSpPr>
            <p:nvPr/>
          </p:nvSpPr>
          <p:spPr bwMode="auto">
            <a:xfrm flipH="1">
              <a:off x="3080337" y="0"/>
              <a:ext cx="1" cy="504056"/>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12" name="TextBox 29"/>
          <p:cNvSpPr>
            <a:spLocks noChangeArrowheads="1"/>
          </p:cNvSpPr>
          <p:nvPr/>
        </p:nvSpPr>
        <p:spPr bwMode="auto">
          <a:xfrm>
            <a:off x="683419" y="3295108"/>
            <a:ext cx="1893094"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05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05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350">
              <a:latin typeface="微软雅黑" panose="020B0503020204020204" pitchFamily="34" charset="-122"/>
              <a:ea typeface="微软雅黑" panose="020B0503020204020204" pitchFamily="34" charset="-122"/>
            </a:endParaRPr>
          </a:p>
        </p:txBody>
      </p:sp>
      <p:sp>
        <p:nvSpPr>
          <p:cNvPr id="13" name="TextBox 30"/>
          <p:cNvSpPr>
            <a:spLocks noChangeArrowheads="1"/>
          </p:cNvSpPr>
          <p:nvPr/>
        </p:nvSpPr>
        <p:spPr bwMode="auto">
          <a:xfrm>
            <a:off x="2576519" y="3295108"/>
            <a:ext cx="1894285"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05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05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350">
              <a:latin typeface="微软雅黑" panose="020B0503020204020204" pitchFamily="34" charset="-122"/>
              <a:ea typeface="微软雅黑" panose="020B0503020204020204" pitchFamily="34" charset="-122"/>
            </a:endParaRPr>
          </a:p>
        </p:txBody>
      </p:sp>
      <p:sp>
        <p:nvSpPr>
          <p:cNvPr id="14" name="TextBox 31"/>
          <p:cNvSpPr>
            <a:spLocks noChangeArrowheads="1"/>
          </p:cNvSpPr>
          <p:nvPr/>
        </p:nvSpPr>
        <p:spPr bwMode="auto">
          <a:xfrm>
            <a:off x="4538663" y="3295108"/>
            <a:ext cx="1893094"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05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05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350">
              <a:latin typeface="微软雅黑" panose="020B0503020204020204" pitchFamily="34" charset="-122"/>
              <a:ea typeface="微软雅黑" panose="020B0503020204020204" pitchFamily="34" charset="-122"/>
            </a:endParaRPr>
          </a:p>
        </p:txBody>
      </p:sp>
      <p:sp>
        <p:nvSpPr>
          <p:cNvPr id="15" name="TextBox 32"/>
          <p:cNvSpPr>
            <a:spLocks noChangeArrowheads="1"/>
          </p:cNvSpPr>
          <p:nvPr/>
        </p:nvSpPr>
        <p:spPr bwMode="auto">
          <a:xfrm>
            <a:off x="6567488" y="3295108"/>
            <a:ext cx="1893094"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05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05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350">
              <a:latin typeface="微软雅黑" panose="020B0503020204020204" pitchFamily="34" charset="-122"/>
              <a:ea typeface="微软雅黑" panose="020B0503020204020204" pitchFamily="34" charset="-122"/>
            </a:endParaRPr>
          </a:p>
        </p:txBody>
      </p:sp>
      <p:sp>
        <p:nvSpPr>
          <p:cNvPr id="16" name="等腰三角形 15"/>
          <p:cNvSpPr>
            <a:spLocks noChangeArrowheads="1"/>
          </p:cNvSpPr>
          <p:nvPr/>
        </p:nvSpPr>
        <p:spPr bwMode="auto">
          <a:xfrm rot="5400000">
            <a:off x="1621637" y="4263556"/>
            <a:ext cx="271463" cy="233363"/>
          </a:xfrm>
          <a:prstGeom prst="triangle">
            <a:avLst>
              <a:gd name="adj" fmla="val 50000"/>
            </a:avLst>
          </a:prstGeom>
          <a:solidFill>
            <a:schemeClr val="accent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 name="TextBox 34"/>
          <p:cNvSpPr>
            <a:spLocks noChangeArrowheads="1"/>
          </p:cNvSpPr>
          <p:nvPr/>
        </p:nvSpPr>
        <p:spPr bwMode="auto">
          <a:xfrm>
            <a:off x="1903815" y="4176533"/>
            <a:ext cx="61245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None/>
            </a:pPr>
            <a:r>
              <a:rPr lang="zh-CN" altLang="en-US" sz="1200"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这里输入简单的文字概述这里输入简单的文字概述这里输入简单的文字概述</a:t>
            </a:r>
            <a:endParaRPr lang="en-US" altLang="zh-CN" sz="1200"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8" name="组合 17"/>
          <p:cNvGrpSpPr>
            <a:grpSpLocks/>
          </p:cNvGrpSpPr>
          <p:nvPr/>
        </p:nvGrpSpPr>
        <p:grpSpPr bwMode="auto">
          <a:xfrm>
            <a:off x="3482579" y="1073402"/>
            <a:ext cx="2178844" cy="541735"/>
            <a:chOff x="0" y="0"/>
            <a:chExt cx="2320263" cy="576064"/>
          </a:xfrm>
        </p:grpSpPr>
        <p:sp>
          <p:nvSpPr>
            <p:cNvPr id="19" name="矩形 18"/>
            <p:cNvSpPr>
              <a:spLocks noChangeArrowheads="1"/>
            </p:cNvSpPr>
            <p:nvPr/>
          </p:nvSpPr>
          <p:spPr bwMode="auto">
            <a:xfrm>
              <a:off x="0" y="0"/>
              <a:ext cx="2320263" cy="576064"/>
            </a:xfrm>
            <a:prstGeom prst="rect">
              <a:avLst/>
            </a:prstGeom>
            <a:solidFill>
              <a:schemeClr val="accent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 name="TextBox 35"/>
            <p:cNvSpPr>
              <a:spLocks noChangeArrowheads="1"/>
            </p:cNvSpPr>
            <p:nvPr/>
          </p:nvSpPr>
          <p:spPr bwMode="auto">
            <a:xfrm>
              <a:off x="437523" y="128274"/>
              <a:ext cx="1425725" cy="343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5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21" name="组合 20"/>
          <p:cNvGrpSpPr>
            <a:grpSpLocks/>
          </p:cNvGrpSpPr>
          <p:nvPr/>
        </p:nvGrpSpPr>
        <p:grpSpPr bwMode="auto">
          <a:xfrm>
            <a:off x="751291" y="2697411"/>
            <a:ext cx="1788319" cy="540544"/>
            <a:chOff x="0" y="0"/>
            <a:chExt cx="1904222" cy="576064"/>
          </a:xfrm>
          <a:solidFill>
            <a:schemeClr val="accent1"/>
          </a:solidFill>
        </p:grpSpPr>
        <p:sp>
          <p:nvSpPr>
            <p:cNvPr id="22" name="矩形 21"/>
            <p:cNvSpPr>
              <a:spLocks noChangeArrowheads="1"/>
            </p:cNvSpPr>
            <p:nvPr/>
          </p:nvSpPr>
          <p:spPr bwMode="auto">
            <a:xfrm>
              <a:off x="0" y="0"/>
              <a:ext cx="1904222" cy="576064"/>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 name="TextBox 36"/>
            <p:cNvSpPr>
              <a:spLocks noChangeArrowheads="1"/>
            </p:cNvSpPr>
            <p:nvPr/>
          </p:nvSpPr>
          <p:spPr bwMode="auto">
            <a:xfrm>
              <a:off x="300758" y="140563"/>
              <a:ext cx="1302703" cy="3198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35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24" name="组合 23"/>
          <p:cNvGrpSpPr>
            <a:grpSpLocks/>
          </p:cNvGrpSpPr>
          <p:nvPr/>
        </p:nvGrpSpPr>
        <p:grpSpPr bwMode="auto">
          <a:xfrm>
            <a:off x="2682485" y="2697411"/>
            <a:ext cx="1788319" cy="540544"/>
            <a:chOff x="0" y="0"/>
            <a:chExt cx="1904222" cy="576064"/>
          </a:xfrm>
        </p:grpSpPr>
        <p:sp>
          <p:nvSpPr>
            <p:cNvPr id="25" name="矩形 24"/>
            <p:cNvSpPr>
              <a:spLocks noChangeArrowheads="1"/>
            </p:cNvSpPr>
            <p:nvPr/>
          </p:nvSpPr>
          <p:spPr bwMode="auto">
            <a:xfrm>
              <a:off x="0" y="0"/>
              <a:ext cx="1904222" cy="576064"/>
            </a:xfrm>
            <a:prstGeom prst="rect">
              <a:avLst/>
            </a:prstGeom>
            <a:solidFill>
              <a:schemeClr val="accent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9" name="TextBox 37"/>
            <p:cNvSpPr>
              <a:spLocks noChangeArrowheads="1"/>
            </p:cNvSpPr>
            <p:nvPr/>
          </p:nvSpPr>
          <p:spPr bwMode="auto">
            <a:xfrm>
              <a:off x="300758" y="140563"/>
              <a:ext cx="1302703" cy="319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35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30" name="组合 29"/>
          <p:cNvGrpSpPr>
            <a:grpSpLocks/>
          </p:cNvGrpSpPr>
          <p:nvPr/>
        </p:nvGrpSpPr>
        <p:grpSpPr bwMode="auto">
          <a:xfrm>
            <a:off x="4643444" y="2697411"/>
            <a:ext cx="1788319" cy="540544"/>
            <a:chOff x="0" y="0"/>
            <a:chExt cx="1904222" cy="576064"/>
          </a:xfrm>
        </p:grpSpPr>
        <p:sp>
          <p:nvSpPr>
            <p:cNvPr id="31" name="矩形 30"/>
            <p:cNvSpPr>
              <a:spLocks noChangeArrowheads="1"/>
            </p:cNvSpPr>
            <p:nvPr/>
          </p:nvSpPr>
          <p:spPr bwMode="auto">
            <a:xfrm>
              <a:off x="0" y="0"/>
              <a:ext cx="1904222" cy="576064"/>
            </a:xfrm>
            <a:prstGeom prst="rect">
              <a:avLst/>
            </a:prstGeom>
            <a:solidFill>
              <a:schemeClr val="accent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TextBox 38"/>
            <p:cNvSpPr>
              <a:spLocks noChangeArrowheads="1"/>
            </p:cNvSpPr>
            <p:nvPr/>
          </p:nvSpPr>
          <p:spPr bwMode="auto">
            <a:xfrm>
              <a:off x="300758" y="140563"/>
              <a:ext cx="1302703" cy="319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35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33" name="组合 32"/>
          <p:cNvGrpSpPr>
            <a:grpSpLocks/>
          </p:cNvGrpSpPr>
          <p:nvPr/>
        </p:nvGrpSpPr>
        <p:grpSpPr bwMode="auto">
          <a:xfrm>
            <a:off x="6604404" y="2697411"/>
            <a:ext cx="1788319" cy="540544"/>
            <a:chOff x="0" y="0"/>
            <a:chExt cx="1904222" cy="576064"/>
          </a:xfrm>
          <a:solidFill>
            <a:schemeClr val="accent2"/>
          </a:solidFill>
        </p:grpSpPr>
        <p:sp>
          <p:nvSpPr>
            <p:cNvPr id="34" name="矩形 33"/>
            <p:cNvSpPr>
              <a:spLocks noChangeArrowheads="1"/>
            </p:cNvSpPr>
            <p:nvPr/>
          </p:nvSpPr>
          <p:spPr bwMode="auto">
            <a:xfrm>
              <a:off x="0" y="0"/>
              <a:ext cx="1904222" cy="576064"/>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 name="TextBox 39"/>
            <p:cNvSpPr>
              <a:spLocks noChangeArrowheads="1"/>
            </p:cNvSpPr>
            <p:nvPr/>
          </p:nvSpPr>
          <p:spPr bwMode="auto">
            <a:xfrm>
              <a:off x="300758" y="140563"/>
              <a:ext cx="1302703" cy="3198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35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sp>
        <p:nvSpPr>
          <p:cNvPr id="3" name="标题 2"/>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Tree>
    <p:extLst>
      <p:ext uri="{BB962C8B-B14F-4D97-AF65-F5344CB8AC3E}">
        <p14:creationId xmlns:p14="http://schemas.microsoft.com/office/powerpoint/2010/main" val="2481835163"/>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1000"/>
                                        <p:tgtEl>
                                          <p:spTgt spid="21"/>
                                        </p:tgtEl>
                                      </p:cBhvr>
                                    </p:animEffect>
                                    <p:anim calcmode="lin" valueType="num">
                                      <p:cBhvr>
                                        <p:cTn id="39" dur="1000" fill="hold"/>
                                        <p:tgtEl>
                                          <p:spTgt spid="21"/>
                                        </p:tgtEl>
                                        <p:attrNameLst>
                                          <p:attrName>ppt_x</p:attrName>
                                        </p:attrNameLst>
                                      </p:cBhvr>
                                      <p:tavLst>
                                        <p:tav tm="0">
                                          <p:val>
                                            <p:strVal val="#ppt_x"/>
                                          </p:val>
                                        </p:tav>
                                        <p:tav tm="100000">
                                          <p:val>
                                            <p:strVal val="#ppt_x"/>
                                          </p:val>
                                        </p:tav>
                                      </p:tavLst>
                                    </p:anim>
                                    <p:anim calcmode="lin" valueType="num">
                                      <p:cBhvr>
                                        <p:cTn id="40" dur="1000" fill="hold"/>
                                        <p:tgtEl>
                                          <p:spTgt spid="21"/>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1000"/>
                                        <p:tgtEl>
                                          <p:spTgt spid="24"/>
                                        </p:tgtEl>
                                      </p:cBhvr>
                                    </p:animEffect>
                                    <p:anim calcmode="lin" valueType="num">
                                      <p:cBhvr>
                                        <p:cTn id="44" dur="1000" fill="hold"/>
                                        <p:tgtEl>
                                          <p:spTgt spid="24"/>
                                        </p:tgtEl>
                                        <p:attrNameLst>
                                          <p:attrName>ppt_x</p:attrName>
                                        </p:attrNameLst>
                                      </p:cBhvr>
                                      <p:tavLst>
                                        <p:tav tm="0">
                                          <p:val>
                                            <p:strVal val="#ppt_x"/>
                                          </p:val>
                                        </p:tav>
                                        <p:tav tm="100000">
                                          <p:val>
                                            <p:strVal val="#ppt_x"/>
                                          </p:val>
                                        </p:tav>
                                      </p:tavLst>
                                    </p:anim>
                                    <p:anim calcmode="lin" valueType="num">
                                      <p:cBhvr>
                                        <p:cTn id="45" dur="1000" fill="hold"/>
                                        <p:tgtEl>
                                          <p:spTgt spid="24"/>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000"/>
                                        <p:tgtEl>
                                          <p:spTgt spid="33"/>
                                        </p:tgtEl>
                                      </p:cBhvr>
                                    </p:animEffect>
                                    <p:anim calcmode="lin" valueType="num">
                                      <p:cBhvr>
                                        <p:cTn id="54" dur="1000" fill="hold"/>
                                        <p:tgtEl>
                                          <p:spTgt spid="33"/>
                                        </p:tgtEl>
                                        <p:attrNameLst>
                                          <p:attrName>ppt_x</p:attrName>
                                        </p:attrNameLst>
                                      </p:cBhvr>
                                      <p:tavLst>
                                        <p:tav tm="0">
                                          <p:val>
                                            <p:strVal val="#ppt_x"/>
                                          </p:val>
                                        </p:tav>
                                        <p:tav tm="100000">
                                          <p:val>
                                            <p:strVal val="#ppt_x"/>
                                          </p:val>
                                        </p:tav>
                                      </p:tavLst>
                                    </p:anim>
                                    <p:anim calcmode="lin" valueType="num">
                                      <p:cBhvr>
                                        <p:cTn id="55" dur="1000" fill="hold"/>
                                        <p:tgtEl>
                                          <p:spTgt spid="33"/>
                                        </p:tgtEl>
                                        <p:attrNameLst>
                                          <p:attrName>ppt_y</p:attrName>
                                        </p:attrNameLst>
                                      </p:cBhvr>
                                      <p:tavLst>
                                        <p:tav tm="0">
                                          <p:val>
                                            <p:strVal val="#ppt_y-.1"/>
                                          </p:val>
                                        </p:tav>
                                        <p:tav tm="100000">
                                          <p:val>
                                            <p:strVal val="#ppt_y"/>
                                          </p:val>
                                        </p:tav>
                                      </p:tavLst>
                                    </p:anim>
                                  </p:childTnLst>
                                </p:cTn>
                              </p:par>
                            </p:childTnLst>
                          </p:cTn>
                        </p:par>
                        <p:par>
                          <p:cTn id="56" fill="hold">
                            <p:stCondLst>
                              <p:cond delay="1500"/>
                            </p:stCondLst>
                            <p:childTnLst>
                              <p:par>
                                <p:cTn id="57" presetID="2" presetClass="entr" presetSubtype="8"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750" fill="hold"/>
                                        <p:tgtEl>
                                          <p:spTgt spid="16"/>
                                        </p:tgtEl>
                                        <p:attrNameLst>
                                          <p:attrName>ppt_x</p:attrName>
                                        </p:attrNameLst>
                                      </p:cBhvr>
                                      <p:tavLst>
                                        <p:tav tm="0">
                                          <p:val>
                                            <p:strVal val="0-#ppt_w/2"/>
                                          </p:val>
                                        </p:tav>
                                        <p:tav tm="100000">
                                          <p:val>
                                            <p:strVal val="#ppt_x"/>
                                          </p:val>
                                        </p:tav>
                                      </p:tavLst>
                                    </p:anim>
                                    <p:anim calcmode="lin" valueType="num">
                                      <p:cBhvr additive="base">
                                        <p:cTn id="60" dur="750" fill="hold"/>
                                        <p:tgtEl>
                                          <p:spTgt spid="16"/>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750" fill="hold"/>
                                        <p:tgtEl>
                                          <p:spTgt spid="17"/>
                                        </p:tgtEl>
                                        <p:attrNameLst>
                                          <p:attrName>ppt_x</p:attrName>
                                        </p:attrNameLst>
                                      </p:cBhvr>
                                      <p:tavLst>
                                        <p:tav tm="0">
                                          <p:val>
                                            <p:strVal val="0-#ppt_w/2"/>
                                          </p:val>
                                        </p:tav>
                                        <p:tav tm="100000">
                                          <p:val>
                                            <p:strVal val="#ppt_x"/>
                                          </p:val>
                                        </p:tav>
                                      </p:tavLst>
                                    </p:anim>
                                    <p:anim calcmode="lin" valueType="num">
                                      <p:cBhvr additive="base">
                                        <p:cTn id="64"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animBg="1"/>
      <p:bldP spid="1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39552" y="2098626"/>
            <a:ext cx="8030306" cy="1559152"/>
            <a:chOff x="806609" y="3509755"/>
            <a:chExt cx="10343040" cy="2008187"/>
          </a:xfrm>
        </p:grpSpPr>
        <p:grpSp>
          <p:nvGrpSpPr>
            <p:cNvPr id="6" name="组合 44"/>
            <p:cNvGrpSpPr>
              <a:grpSpLocks/>
            </p:cNvGrpSpPr>
            <p:nvPr/>
          </p:nvGrpSpPr>
          <p:grpSpPr bwMode="auto">
            <a:xfrm>
              <a:off x="806609" y="3532106"/>
              <a:ext cx="10343040" cy="1959292"/>
              <a:chOff x="1278168" y="2752056"/>
              <a:chExt cx="9402532" cy="1781844"/>
            </a:xfrm>
          </p:grpSpPr>
          <p:sp>
            <p:nvSpPr>
              <p:cNvPr id="19" name="椭圆 28"/>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84AEF7"/>
                  </a:solidFill>
                </a:endParaRPr>
              </a:p>
            </p:txBody>
          </p:sp>
          <p:sp>
            <p:nvSpPr>
              <p:cNvPr id="20" name="椭圆 28"/>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84AEF7"/>
                  </a:solidFill>
                </a:endParaRPr>
              </a:p>
            </p:txBody>
          </p:sp>
          <p:sp>
            <p:nvSpPr>
              <p:cNvPr id="21" name="椭圆 28"/>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84AEF7"/>
                  </a:solidFill>
                </a:endParaRPr>
              </a:p>
            </p:txBody>
          </p:sp>
          <p:sp>
            <p:nvSpPr>
              <p:cNvPr id="22" name="椭圆 28"/>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84AEF7"/>
                  </a:solidFill>
                </a:endParaRPr>
              </a:p>
            </p:txBody>
          </p:sp>
          <p:cxnSp>
            <p:nvCxnSpPr>
              <p:cNvPr id="23" name="直接连接符 22"/>
              <p:cNvCxnSpPr/>
              <p:nvPr/>
            </p:nvCxnSpPr>
            <p:spPr>
              <a:xfrm>
                <a:off x="9552016" y="3641390"/>
                <a:ext cx="1128684" cy="0"/>
              </a:xfrm>
              <a:prstGeom prst="line">
                <a:avLst/>
              </a:prstGeom>
              <a:ln w="9525">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278168" y="3642979"/>
                <a:ext cx="1128684" cy="0"/>
              </a:xfrm>
              <a:prstGeom prst="line">
                <a:avLst/>
              </a:prstGeom>
              <a:ln w="9525">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1999647" y="3520931"/>
              <a:ext cx="1997013" cy="1997011"/>
              <a:chOff x="2389188" y="2700655"/>
              <a:chExt cx="1815465" cy="1815465"/>
            </a:xfrm>
          </p:grpSpPr>
          <p:sp>
            <p:nvSpPr>
              <p:cNvPr id="17" name="矩形 16"/>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84AEF7"/>
                  </a:solidFill>
                </a:endParaRPr>
              </a:p>
            </p:txBody>
          </p:sp>
          <p:sp>
            <p:nvSpPr>
              <p:cNvPr id="18" name="空心弧 17"/>
              <p:cNvSpPr/>
              <p:nvPr/>
            </p:nvSpPr>
            <p:spPr>
              <a:xfrm rot="19800000">
                <a:off x="2398394" y="2704383"/>
                <a:ext cx="1797050" cy="1797050"/>
              </a:xfrm>
              <a:prstGeom prst="blockArc">
                <a:avLst>
                  <a:gd name="adj1" fmla="val 10782304"/>
                  <a:gd name="adj2" fmla="val 12569082"/>
                  <a:gd name="adj3" fmla="val 2151"/>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84AEF7"/>
                  </a:solidFill>
                </a:endParaRPr>
              </a:p>
            </p:txBody>
          </p:sp>
        </p:grpSp>
        <p:grpSp>
          <p:nvGrpSpPr>
            <p:cNvPr id="8" name="组合 7"/>
            <p:cNvGrpSpPr/>
            <p:nvPr/>
          </p:nvGrpSpPr>
          <p:grpSpPr>
            <a:xfrm>
              <a:off x="3984039" y="3509755"/>
              <a:ext cx="1997013" cy="1997012"/>
              <a:chOff x="4166508" y="2732405"/>
              <a:chExt cx="1815465" cy="1815465"/>
            </a:xfrm>
          </p:grpSpPr>
          <p:sp>
            <p:nvSpPr>
              <p:cNvPr id="15" name="矩形 14"/>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84AEF7"/>
                  </a:solidFill>
                </a:endParaRPr>
              </a:p>
            </p:txBody>
          </p:sp>
          <p:sp>
            <p:nvSpPr>
              <p:cNvPr id="16" name="空心弧 15"/>
              <p:cNvSpPr/>
              <p:nvPr/>
            </p:nvSpPr>
            <p:spPr>
              <a:xfrm>
                <a:off x="4178300" y="2746375"/>
                <a:ext cx="1797050" cy="1797050"/>
              </a:xfrm>
              <a:prstGeom prst="blockArc">
                <a:avLst>
                  <a:gd name="adj1" fmla="val 10861918"/>
                  <a:gd name="adj2" fmla="val 12575204"/>
                  <a:gd name="adj3" fmla="val 2129"/>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84AEF7"/>
                  </a:solidFill>
                </a:endParaRPr>
              </a:p>
            </p:txBody>
          </p:sp>
        </p:grpSp>
        <p:grpSp>
          <p:nvGrpSpPr>
            <p:cNvPr id="9" name="组合 8"/>
            <p:cNvGrpSpPr/>
            <p:nvPr/>
          </p:nvGrpSpPr>
          <p:grpSpPr>
            <a:xfrm>
              <a:off x="5973764" y="3518136"/>
              <a:ext cx="1997013" cy="1997012"/>
              <a:chOff x="5975350" y="2740024"/>
              <a:chExt cx="1815465" cy="1815465"/>
            </a:xfrm>
          </p:grpSpPr>
          <p:sp>
            <p:nvSpPr>
              <p:cNvPr id="13" name="矩形 12"/>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84AEF7"/>
                  </a:solidFill>
                </a:endParaRPr>
              </a:p>
            </p:txBody>
          </p:sp>
          <p:sp>
            <p:nvSpPr>
              <p:cNvPr id="14" name="空心弧 13"/>
              <p:cNvSpPr/>
              <p:nvPr/>
            </p:nvSpPr>
            <p:spPr>
              <a:xfrm rot="19800000">
                <a:off x="5983288" y="2751138"/>
                <a:ext cx="1797050" cy="1797050"/>
              </a:xfrm>
              <a:prstGeom prst="blockArc">
                <a:avLst>
                  <a:gd name="adj1" fmla="val 10800000"/>
                  <a:gd name="adj2" fmla="val 12569082"/>
                  <a:gd name="adj3" fmla="val 2151"/>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84AEF7"/>
                  </a:solidFill>
                </a:endParaRPr>
              </a:p>
            </p:txBody>
          </p:sp>
        </p:grpSp>
        <p:grpSp>
          <p:nvGrpSpPr>
            <p:cNvPr id="10" name="组合 9"/>
            <p:cNvGrpSpPr/>
            <p:nvPr/>
          </p:nvGrpSpPr>
          <p:grpSpPr>
            <a:xfrm>
              <a:off x="7930612" y="3516740"/>
              <a:ext cx="1997013" cy="1997012"/>
              <a:chOff x="7754303" y="2738755"/>
              <a:chExt cx="1815465" cy="1815465"/>
            </a:xfrm>
          </p:grpSpPr>
          <p:sp>
            <p:nvSpPr>
              <p:cNvPr id="11" name="矩形 10"/>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84AEF7"/>
                  </a:solidFill>
                </a:endParaRPr>
              </a:p>
            </p:txBody>
          </p:sp>
          <p:sp>
            <p:nvSpPr>
              <p:cNvPr id="12" name="空心弧 11"/>
              <p:cNvSpPr/>
              <p:nvPr/>
            </p:nvSpPr>
            <p:spPr>
              <a:xfrm>
                <a:off x="7759700" y="2746375"/>
                <a:ext cx="1797050" cy="1797050"/>
              </a:xfrm>
              <a:prstGeom prst="blockArc">
                <a:avLst>
                  <a:gd name="adj1" fmla="val 10861918"/>
                  <a:gd name="adj2" fmla="val 12575204"/>
                  <a:gd name="adj3" fmla="val 2129"/>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84AEF7"/>
                  </a:solidFill>
                </a:endParaRPr>
              </a:p>
            </p:txBody>
          </p:sp>
        </p:grpSp>
      </p:grpSp>
      <p:sp>
        <p:nvSpPr>
          <p:cNvPr id="25" name="椭圆 24"/>
          <p:cNvSpPr/>
          <p:nvPr/>
        </p:nvSpPr>
        <p:spPr>
          <a:xfrm>
            <a:off x="3211801" y="2284097"/>
            <a:ext cx="1164618" cy="1164619"/>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84AEF7"/>
              </a:solidFill>
            </a:endParaRPr>
          </a:p>
        </p:txBody>
      </p:sp>
      <p:sp>
        <p:nvSpPr>
          <p:cNvPr id="29" name="椭圆 28"/>
          <p:cNvSpPr/>
          <p:nvPr/>
        </p:nvSpPr>
        <p:spPr>
          <a:xfrm>
            <a:off x="1682477" y="2278674"/>
            <a:ext cx="1164618" cy="1164619"/>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4800" dirty="0">
              <a:solidFill>
                <a:srgbClr val="84AEF7"/>
              </a:solidFill>
              <a:latin typeface="Chelsea" panose="02000500000000000000" pitchFamily="2" charset="0"/>
            </a:endParaRPr>
          </a:p>
        </p:txBody>
      </p:sp>
      <p:sp>
        <p:nvSpPr>
          <p:cNvPr id="30" name="椭圆 29"/>
          <p:cNvSpPr/>
          <p:nvPr/>
        </p:nvSpPr>
        <p:spPr>
          <a:xfrm>
            <a:off x="4732991" y="2278674"/>
            <a:ext cx="1164618" cy="1164619"/>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84AEF7"/>
              </a:solidFill>
            </a:endParaRPr>
          </a:p>
        </p:txBody>
      </p:sp>
      <p:sp>
        <p:nvSpPr>
          <p:cNvPr id="31" name="椭圆 30"/>
          <p:cNvSpPr/>
          <p:nvPr/>
        </p:nvSpPr>
        <p:spPr>
          <a:xfrm>
            <a:off x="6263670" y="2284097"/>
            <a:ext cx="1164618" cy="1164619"/>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84AEF7"/>
              </a:solidFill>
            </a:endParaRPr>
          </a:p>
        </p:txBody>
      </p:sp>
      <p:sp>
        <p:nvSpPr>
          <p:cNvPr id="36" name="矩形 35"/>
          <p:cNvSpPr/>
          <p:nvPr/>
        </p:nvSpPr>
        <p:spPr>
          <a:xfrm>
            <a:off x="1931825" y="2643758"/>
            <a:ext cx="703886" cy="400110"/>
          </a:xfrm>
          <a:prstGeom prst="rect">
            <a:avLst/>
          </a:prstGeom>
        </p:spPr>
        <p:txBody>
          <a:bodyPr wrap="square">
            <a:spAutoFit/>
          </a:bodyPr>
          <a:lstStyle/>
          <a:p>
            <a:r>
              <a:rPr lang="zh-CN" altLang="en-US" sz="2000" b="1" dirty="0">
                <a:solidFill>
                  <a:srgbClr val="FFFFFF"/>
                </a:solidFill>
                <a:latin typeface="Impact" panose="020B0806030902050204" pitchFamily="34" charset="0"/>
                <a:ea typeface="微软雅黑" panose="020B0503020204020204" pitchFamily="34" charset="-122"/>
              </a:rPr>
              <a:t>标题</a:t>
            </a:r>
          </a:p>
        </p:txBody>
      </p:sp>
      <p:sp>
        <p:nvSpPr>
          <p:cNvPr id="37" name="矩形 36"/>
          <p:cNvSpPr/>
          <p:nvPr/>
        </p:nvSpPr>
        <p:spPr>
          <a:xfrm>
            <a:off x="3446141" y="2643758"/>
            <a:ext cx="703886" cy="400110"/>
          </a:xfrm>
          <a:prstGeom prst="rect">
            <a:avLst/>
          </a:prstGeom>
        </p:spPr>
        <p:txBody>
          <a:bodyPr wrap="square">
            <a:spAutoFit/>
          </a:bodyPr>
          <a:lstStyle/>
          <a:p>
            <a:r>
              <a:rPr lang="zh-CN" altLang="en-US" sz="2000" b="1" dirty="0">
                <a:solidFill>
                  <a:srgbClr val="FFFFFF"/>
                </a:solidFill>
                <a:latin typeface="Impact" panose="020B0806030902050204" pitchFamily="34" charset="0"/>
                <a:ea typeface="微软雅黑" panose="020B0503020204020204" pitchFamily="34" charset="-122"/>
              </a:rPr>
              <a:t>标题</a:t>
            </a:r>
          </a:p>
        </p:txBody>
      </p:sp>
      <p:sp>
        <p:nvSpPr>
          <p:cNvPr id="38" name="矩形 37"/>
          <p:cNvSpPr/>
          <p:nvPr/>
        </p:nvSpPr>
        <p:spPr>
          <a:xfrm>
            <a:off x="4968673" y="2643758"/>
            <a:ext cx="703886" cy="400110"/>
          </a:xfrm>
          <a:prstGeom prst="rect">
            <a:avLst/>
          </a:prstGeom>
        </p:spPr>
        <p:txBody>
          <a:bodyPr wrap="square">
            <a:spAutoFit/>
          </a:bodyPr>
          <a:lstStyle/>
          <a:p>
            <a:r>
              <a:rPr lang="zh-CN" altLang="en-US" sz="2000" b="1" dirty="0">
                <a:solidFill>
                  <a:srgbClr val="FFFFFF"/>
                </a:solidFill>
                <a:latin typeface="Impact" panose="020B0806030902050204" pitchFamily="34" charset="0"/>
                <a:ea typeface="微软雅黑" panose="020B0503020204020204" pitchFamily="34" charset="-122"/>
              </a:rPr>
              <a:t>标题</a:t>
            </a:r>
          </a:p>
        </p:txBody>
      </p:sp>
      <p:sp>
        <p:nvSpPr>
          <p:cNvPr id="39" name="矩形 38"/>
          <p:cNvSpPr/>
          <p:nvPr/>
        </p:nvSpPr>
        <p:spPr>
          <a:xfrm>
            <a:off x="6503081" y="2643758"/>
            <a:ext cx="703886" cy="400110"/>
          </a:xfrm>
          <a:prstGeom prst="rect">
            <a:avLst/>
          </a:prstGeom>
        </p:spPr>
        <p:txBody>
          <a:bodyPr wrap="square">
            <a:spAutoFit/>
          </a:bodyPr>
          <a:lstStyle/>
          <a:p>
            <a:r>
              <a:rPr lang="zh-CN" altLang="en-US" sz="2000" b="1" dirty="0">
                <a:solidFill>
                  <a:srgbClr val="FFFFFF"/>
                </a:solidFill>
                <a:latin typeface="Impact" panose="020B0806030902050204" pitchFamily="34" charset="0"/>
                <a:ea typeface="微软雅黑" panose="020B0503020204020204" pitchFamily="34" charset="-122"/>
              </a:rPr>
              <a:t>标题</a:t>
            </a:r>
          </a:p>
        </p:txBody>
      </p:sp>
      <p:sp>
        <p:nvSpPr>
          <p:cNvPr id="3" name="标题 2"/>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
        <p:nvSpPr>
          <p:cNvPr id="40" name="TextBox 11"/>
          <p:cNvSpPr txBox="1">
            <a:spLocks noChangeArrowheads="1"/>
          </p:cNvSpPr>
          <p:nvPr/>
        </p:nvSpPr>
        <p:spPr bwMode="auto">
          <a:xfrm flipH="1">
            <a:off x="1172942" y="1482552"/>
            <a:ext cx="1944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41" name="TextBox 11"/>
          <p:cNvSpPr txBox="1">
            <a:spLocks noChangeArrowheads="1"/>
          </p:cNvSpPr>
          <p:nvPr/>
        </p:nvSpPr>
        <p:spPr bwMode="auto">
          <a:xfrm flipH="1">
            <a:off x="1172950" y="1187804"/>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42" name="TextBox 11"/>
          <p:cNvSpPr txBox="1">
            <a:spLocks noChangeArrowheads="1"/>
          </p:cNvSpPr>
          <p:nvPr/>
        </p:nvSpPr>
        <p:spPr bwMode="auto">
          <a:xfrm flipH="1">
            <a:off x="3001687" y="3874610"/>
            <a:ext cx="1944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43" name="TextBox 11"/>
          <p:cNvSpPr txBox="1">
            <a:spLocks noChangeArrowheads="1"/>
          </p:cNvSpPr>
          <p:nvPr/>
        </p:nvSpPr>
        <p:spPr bwMode="auto">
          <a:xfrm flipH="1">
            <a:off x="3001695" y="3579862"/>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44" name="TextBox 11"/>
          <p:cNvSpPr txBox="1">
            <a:spLocks noChangeArrowheads="1"/>
          </p:cNvSpPr>
          <p:nvPr/>
        </p:nvSpPr>
        <p:spPr bwMode="auto">
          <a:xfrm flipH="1">
            <a:off x="4478690" y="1482552"/>
            <a:ext cx="1944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45" name="TextBox 11"/>
          <p:cNvSpPr txBox="1">
            <a:spLocks noChangeArrowheads="1"/>
          </p:cNvSpPr>
          <p:nvPr/>
        </p:nvSpPr>
        <p:spPr bwMode="auto">
          <a:xfrm flipH="1">
            <a:off x="4478697" y="1187804"/>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46" name="TextBox 11"/>
          <p:cNvSpPr txBox="1">
            <a:spLocks noChangeArrowheads="1"/>
          </p:cNvSpPr>
          <p:nvPr/>
        </p:nvSpPr>
        <p:spPr bwMode="auto">
          <a:xfrm flipH="1">
            <a:off x="6145269" y="3874610"/>
            <a:ext cx="1944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47" name="TextBox 11"/>
          <p:cNvSpPr txBox="1">
            <a:spLocks noChangeArrowheads="1"/>
          </p:cNvSpPr>
          <p:nvPr/>
        </p:nvSpPr>
        <p:spPr bwMode="auto">
          <a:xfrm flipH="1">
            <a:off x="6145277" y="3579862"/>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Tree>
    <p:extLst>
      <p:ext uri="{BB962C8B-B14F-4D97-AF65-F5344CB8AC3E}">
        <p14:creationId xmlns:p14="http://schemas.microsoft.com/office/powerpoint/2010/main" val="4290062974"/>
      </p:ext>
    </p:extLst>
  </p:cSld>
  <p:clrMapOvr>
    <a:masterClrMapping/>
  </p:clrMapOvr>
  <p:transition spd="slow" advTm="9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2100"/>
                                        <p:tgtEl>
                                          <p:spTgt spid="5"/>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par>
                                <p:cTn id="26" presetID="10" presetClass="entr" presetSubtype="0" fill="hold" grpId="0" nodeType="withEffect">
                                  <p:stCondLst>
                                    <p:cond delay="200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200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childTnLst>
                          </p:cTn>
                        </p:par>
                        <p:par>
                          <p:cTn id="32" fill="hold">
                            <p:stCondLst>
                              <p:cond delay="2500"/>
                            </p:stCondLst>
                            <p:childTnLst>
                              <p:par>
                                <p:cTn id="33" presetID="45" presetClass="entr" presetSubtype="0"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anim calcmode="lin" valueType="num">
                                      <p:cBhvr>
                                        <p:cTn id="36" dur="500" fill="hold"/>
                                        <p:tgtEl>
                                          <p:spTgt spid="41"/>
                                        </p:tgtEl>
                                        <p:attrNameLst>
                                          <p:attrName>ppt_w</p:attrName>
                                        </p:attrNameLst>
                                      </p:cBhvr>
                                      <p:tavLst>
                                        <p:tav tm="0" fmla="#ppt_w*sin(2.5*pi*$)">
                                          <p:val>
                                            <p:fltVal val="0"/>
                                          </p:val>
                                        </p:tav>
                                        <p:tav tm="100000">
                                          <p:val>
                                            <p:fltVal val="1"/>
                                          </p:val>
                                        </p:tav>
                                      </p:tavLst>
                                    </p:anim>
                                    <p:anim calcmode="lin" valueType="num">
                                      <p:cBhvr>
                                        <p:cTn id="37" dur="500" fill="hold"/>
                                        <p:tgtEl>
                                          <p:spTgt spid="41"/>
                                        </p:tgtEl>
                                        <p:attrNameLst>
                                          <p:attrName>ppt_h</p:attrName>
                                        </p:attrNameLst>
                                      </p:cBhvr>
                                      <p:tavLst>
                                        <p:tav tm="0">
                                          <p:val>
                                            <p:strVal val="#ppt_h"/>
                                          </p:val>
                                        </p:tav>
                                        <p:tav tm="100000">
                                          <p:val>
                                            <p:strVal val="#ppt_h"/>
                                          </p:val>
                                        </p:tav>
                                      </p:tavLst>
                                    </p:anim>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left)">
                                      <p:cBhvr>
                                        <p:cTn id="41" dur="1000"/>
                                        <p:tgtEl>
                                          <p:spTgt spid="40"/>
                                        </p:tgtEl>
                                      </p:cBhvr>
                                    </p:animEffect>
                                  </p:childTnLst>
                                </p:cTn>
                              </p:par>
                            </p:childTnLst>
                          </p:cTn>
                        </p:par>
                        <p:par>
                          <p:cTn id="42" fill="hold">
                            <p:stCondLst>
                              <p:cond delay="4000"/>
                            </p:stCondLst>
                            <p:childTnLst>
                              <p:par>
                                <p:cTn id="43" presetID="45" presetClass="entr" presetSubtype="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500"/>
                                        <p:tgtEl>
                                          <p:spTgt spid="43"/>
                                        </p:tgtEl>
                                      </p:cBhvr>
                                    </p:animEffect>
                                    <p:anim calcmode="lin" valueType="num">
                                      <p:cBhvr>
                                        <p:cTn id="46" dur="500" fill="hold"/>
                                        <p:tgtEl>
                                          <p:spTgt spid="43"/>
                                        </p:tgtEl>
                                        <p:attrNameLst>
                                          <p:attrName>ppt_w</p:attrName>
                                        </p:attrNameLst>
                                      </p:cBhvr>
                                      <p:tavLst>
                                        <p:tav tm="0" fmla="#ppt_w*sin(2.5*pi*$)">
                                          <p:val>
                                            <p:fltVal val="0"/>
                                          </p:val>
                                        </p:tav>
                                        <p:tav tm="100000">
                                          <p:val>
                                            <p:fltVal val="1"/>
                                          </p:val>
                                        </p:tav>
                                      </p:tavLst>
                                    </p:anim>
                                    <p:anim calcmode="lin" valueType="num">
                                      <p:cBhvr>
                                        <p:cTn id="47" dur="500" fill="hold"/>
                                        <p:tgtEl>
                                          <p:spTgt spid="43"/>
                                        </p:tgtEl>
                                        <p:attrNameLst>
                                          <p:attrName>ppt_h</p:attrName>
                                        </p:attrNameLst>
                                      </p:cBhvr>
                                      <p:tavLst>
                                        <p:tav tm="0">
                                          <p:val>
                                            <p:strVal val="#ppt_h"/>
                                          </p:val>
                                        </p:tav>
                                        <p:tav tm="100000">
                                          <p:val>
                                            <p:strVal val="#ppt_h"/>
                                          </p:val>
                                        </p:tav>
                                      </p:tavLst>
                                    </p:anim>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left)">
                                      <p:cBhvr>
                                        <p:cTn id="51" dur="1000"/>
                                        <p:tgtEl>
                                          <p:spTgt spid="42"/>
                                        </p:tgtEl>
                                      </p:cBhvr>
                                    </p:animEffect>
                                  </p:childTnLst>
                                </p:cTn>
                              </p:par>
                            </p:childTnLst>
                          </p:cTn>
                        </p:par>
                        <p:par>
                          <p:cTn id="52" fill="hold">
                            <p:stCondLst>
                              <p:cond delay="5500"/>
                            </p:stCondLst>
                            <p:childTnLst>
                              <p:par>
                                <p:cTn id="53" presetID="45" presetClass="entr" presetSubtype="0"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500"/>
                                        <p:tgtEl>
                                          <p:spTgt spid="45"/>
                                        </p:tgtEl>
                                      </p:cBhvr>
                                    </p:animEffect>
                                    <p:anim calcmode="lin" valueType="num">
                                      <p:cBhvr>
                                        <p:cTn id="56" dur="500" fill="hold"/>
                                        <p:tgtEl>
                                          <p:spTgt spid="45"/>
                                        </p:tgtEl>
                                        <p:attrNameLst>
                                          <p:attrName>ppt_w</p:attrName>
                                        </p:attrNameLst>
                                      </p:cBhvr>
                                      <p:tavLst>
                                        <p:tav tm="0" fmla="#ppt_w*sin(2.5*pi*$)">
                                          <p:val>
                                            <p:fltVal val="0"/>
                                          </p:val>
                                        </p:tav>
                                        <p:tav tm="100000">
                                          <p:val>
                                            <p:fltVal val="1"/>
                                          </p:val>
                                        </p:tav>
                                      </p:tavLst>
                                    </p:anim>
                                    <p:anim calcmode="lin" valueType="num">
                                      <p:cBhvr>
                                        <p:cTn id="57" dur="500" fill="hold"/>
                                        <p:tgtEl>
                                          <p:spTgt spid="45"/>
                                        </p:tgtEl>
                                        <p:attrNameLst>
                                          <p:attrName>ppt_h</p:attrName>
                                        </p:attrNameLst>
                                      </p:cBhvr>
                                      <p:tavLst>
                                        <p:tav tm="0">
                                          <p:val>
                                            <p:strVal val="#ppt_h"/>
                                          </p:val>
                                        </p:tav>
                                        <p:tav tm="100000">
                                          <p:val>
                                            <p:strVal val="#ppt_h"/>
                                          </p:val>
                                        </p:tav>
                                      </p:tavLst>
                                    </p:anim>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1000"/>
                                        <p:tgtEl>
                                          <p:spTgt spid="44"/>
                                        </p:tgtEl>
                                      </p:cBhvr>
                                    </p:animEffect>
                                  </p:childTnLst>
                                </p:cTn>
                              </p:par>
                            </p:childTnLst>
                          </p:cTn>
                        </p:par>
                        <p:par>
                          <p:cTn id="62" fill="hold">
                            <p:stCondLst>
                              <p:cond delay="7000"/>
                            </p:stCondLst>
                            <p:childTnLst>
                              <p:par>
                                <p:cTn id="63" presetID="45" presetClass="entr" presetSubtype="0" fill="hold" grpId="0"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500"/>
                                        <p:tgtEl>
                                          <p:spTgt spid="47"/>
                                        </p:tgtEl>
                                      </p:cBhvr>
                                    </p:animEffect>
                                    <p:anim calcmode="lin" valueType="num">
                                      <p:cBhvr>
                                        <p:cTn id="66" dur="500" fill="hold"/>
                                        <p:tgtEl>
                                          <p:spTgt spid="47"/>
                                        </p:tgtEl>
                                        <p:attrNameLst>
                                          <p:attrName>ppt_w</p:attrName>
                                        </p:attrNameLst>
                                      </p:cBhvr>
                                      <p:tavLst>
                                        <p:tav tm="0" fmla="#ppt_w*sin(2.5*pi*$)">
                                          <p:val>
                                            <p:fltVal val="0"/>
                                          </p:val>
                                        </p:tav>
                                        <p:tav tm="100000">
                                          <p:val>
                                            <p:fltVal val="1"/>
                                          </p:val>
                                        </p:tav>
                                      </p:tavLst>
                                    </p:anim>
                                    <p:anim calcmode="lin" valueType="num">
                                      <p:cBhvr>
                                        <p:cTn id="67" dur="500" fill="hold"/>
                                        <p:tgtEl>
                                          <p:spTgt spid="47"/>
                                        </p:tgtEl>
                                        <p:attrNameLst>
                                          <p:attrName>ppt_h</p:attrName>
                                        </p:attrNameLst>
                                      </p:cBhvr>
                                      <p:tavLst>
                                        <p:tav tm="0">
                                          <p:val>
                                            <p:strVal val="#ppt_h"/>
                                          </p:val>
                                        </p:tav>
                                        <p:tav tm="100000">
                                          <p:val>
                                            <p:strVal val="#ppt_h"/>
                                          </p:val>
                                        </p:tav>
                                      </p:tavLst>
                                    </p:anim>
                                  </p:childTnLst>
                                </p:cTn>
                              </p:par>
                            </p:childTnLst>
                          </p:cTn>
                        </p:par>
                        <p:par>
                          <p:cTn id="68" fill="hold">
                            <p:stCondLst>
                              <p:cond delay="7500"/>
                            </p:stCondLst>
                            <p:childTnLst>
                              <p:par>
                                <p:cTn id="69" presetID="22" presetClass="entr" presetSubtype="8"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wipe(left)">
                                      <p:cBhvr>
                                        <p:cTn id="7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P spid="30" grpId="0" animBg="1"/>
      <p:bldP spid="31" grpId="0" animBg="1"/>
      <p:bldP spid="36" grpId="0"/>
      <p:bldP spid="37" grpId="0"/>
      <p:bldP spid="38" grpId="0"/>
      <p:bldP spid="39" grpId="0"/>
      <p:bldP spid="40" grpId="0"/>
      <p:bldP spid="41" grpId="0"/>
      <p:bldP spid="42" grpId="0"/>
      <p:bldP spid="43" grpId="0"/>
      <p:bldP spid="44" grpId="0"/>
      <p:bldP spid="45" grpId="0"/>
      <p:bldP spid="46" grpId="0"/>
      <p:bldP spid="4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57" y="1141426"/>
            <a:ext cx="4173801" cy="4011050"/>
          </a:xfrm>
          <a:prstGeom prst="rect">
            <a:avLst/>
          </a:prstGeom>
        </p:spPr>
      </p:pic>
      <p:grpSp>
        <p:nvGrpSpPr>
          <p:cNvPr id="6" name="Group 29"/>
          <p:cNvGrpSpPr>
            <a:grpSpLocks/>
          </p:cNvGrpSpPr>
          <p:nvPr/>
        </p:nvGrpSpPr>
        <p:grpSpPr bwMode="auto">
          <a:xfrm>
            <a:off x="2848210" y="2119874"/>
            <a:ext cx="5761038" cy="2515363"/>
            <a:chOff x="1519" y="1661"/>
            <a:chExt cx="3629" cy="1633"/>
          </a:xfrm>
        </p:grpSpPr>
        <p:sp>
          <p:nvSpPr>
            <p:cNvPr id="7"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8"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9"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0"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1" name="Line 34"/>
            <p:cNvSpPr>
              <a:spLocks noChangeShapeType="1"/>
            </p:cNvSpPr>
            <p:nvPr/>
          </p:nvSpPr>
          <p:spPr bwMode="auto">
            <a:xfrm flipH="1">
              <a:off x="1519" y="3294"/>
              <a:ext cx="726" cy="0"/>
            </a:xfrm>
            <a:prstGeom prst="line">
              <a:avLst/>
            </a:prstGeom>
            <a:noFill/>
            <a:ln w="25400">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pitchFamily="34" charset="-122"/>
                <a:ea typeface="微软雅黑" panose="020B0503020204020204" pitchFamily="34" charset="-122"/>
              </a:endParaRPr>
            </a:p>
          </p:txBody>
        </p:sp>
      </p:grpSp>
      <p:sp>
        <p:nvSpPr>
          <p:cNvPr id="12" name="AutoShape 44"/>
          <p:cNvSpPr>
            <a:spLocks noChangeArrowheads="1"/>
          </p:cNvSpPr>
          <p:nvPr/>
        </p:nvSpPr>
        <p:spPr bwMode="auto">
          <a:xfrm rot="17429801">
            <a:off x="6648695" y="1135292"/>
            <a:ext cx="908795" cy="936625"/>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accent1"/>
          </a:solidFill>
          <a:ln>
            <a:noFill/>
          </a:ln>
          <a:effectLst/>
          <a:extLst/>
        </p:spPr>
        <p:txBody>
          <a:bodyPr wrap="none" anchor="ctr"/>
          <a:lstStyle/>
          <a:p>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072185" y="3054909"/>
            <a:ext cx="973137" cy="944224"/>
            <a:chOff x="3779838" y="2992462"/>
            <a:chExt cx="973137" cy="973138"/>
          </a:xfrm>
          <a:solidFill>
            <a:schemeClr val="accent1"/>
          </a:solidFill>
        </p:grpSpPr>
        <p:sp>
          <p:nvSpPr>
            <p:cNvPr id="14" name="Oval 10"/>
            <p:cNvSpPr>
              <a:spLocks noChangeArrowheads="1"/>
            </p:cNvSpPr>
            <p:nvPr/>
          </p:nvSpPr>
          <p:spPr bwMode="auto">
            <a:xfrm>
              <a:off x="3779838" y="2992462"/>
              <a:ext cx="973137" cy="973138"/>
            </a:xfrm>
            <a:prstGeom prst="ellipse">
              <a:avLst/>
            </a:prstGeom>
            <a:grp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b="1">
                <a:solidFill>
                  <a:srgbClr val="FFFFFF"/>
                </a:solidFill>
                <a:latin typeface="微软雅黑" panose="020B0503020204020204" pitchFamily="34" charset="-122"/>
                <a:ea typeface="微软雅黑" panose="020B0503020204020204" pitchFamily="34" charset="-122"/>
              </a:endParaRPr>
            </a:p>
          </p:txBody>
        </p:sp>
        <p:sp>
          <p:nvSpPr>
            <p:cNvPr id="15" name="Text Box 46"/>
            <p:cNvSpPr txBox="1">
              <a:spLocks noChangeArrowheads="1"/>
            </p:cNvSpPr>
            <p:nvPr/>
          </p:nvSpPr>
          <p:spPr bwMode="auto">
            <a:xfrm>
              <a:off x="3938432" y="3304570"/>
              <a:ext cx="655949" cy="348921"/>
            </a:xfrm>
            <a:prstGeom prst="rect">
              <a:avLst/>
            </a:prstGeom>
            <a:grp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1600" b="1" dirty="0">
                  <a:solidFill>
                    <a:srgbClr val="FFFFFF"/>
                  </a:solidFill>
                  <a:latin typeface="微软雅黑" pitchFamily="34" charset="-122"/>
                  <a:ea typeface="微软雅黑" pitchFamily="34" charset="-122"/>
                </a:rPr>
                <a:t> </a:t>
              </a:r>
              <a:r>
                <a:rPr lang="zh-CN" altLang="en-US" sz="1600" b="1" dirty="0">
                  <a:solidFill>
                    <a:srgbClr val="FFFFFF"/>
                  </a:solidFill>
                  <a:latin typeface="微软雅黑" pitchFamily="34" charset="-122"/>
                  <a:ea typeface="微软雅黑" pitchFamily="34" charset="-122"/>
                </a:rPr>
                <a:t>标题</a:t>
              </a:r>
              <a:endParaRPr lang="en-US" altLang="ko-KR" sz="1600" b="1" dirty="0">
                <a:solidFill>
                  <a:srgbClr val="FFFFFF"/>
                </a:solidFill>
                <a:latin typeface="微软雅黑" pitchFamily="34" charset="-122"/>
                <a:ea typeface="微软雅黑" pitchFamily="34" charset="-122"/>
              </a:endParaRPr>
            </a:p>
          </p:txBody>
        </p:sp>
      </p:grpSp>
      <p:grpSp>
        <p:nvGrpSpPr>
          <p:cNvPr id="16" name="组合 15"/>
          <p:cNvGrpSpPr/>
          <p:nvPr/>
        </p:nvGrpSpPr>
        <p:grpSpPr>
          <a:xfrm>
            <a:off x="6377235" y="1761098"/>
            <a:ext cx="973137" cy="944223"/>
            <a:chOff x="6084888" y="1698650"/>
            <a:chExt cx="973137" cy="973137"/>
          </a:xfrm>
          <a:solidFill>
            <a:schemeClr val="accent1"/>
          </a:solidFill>
        </p:grpSpPr>
        <p:sp>
          <p:nvSpPr>
            <p:cNvPr id="17" name="Oval 20"/>
            <p:cNvSpPr>
              <a:spLocks noChangeArrowheads="1"/>
            </p:cNvSpPr>
            <p:nvPr/>
          </p:nvSpPr>
          <p:spPr bwMode="auto">
            <a:xfrm>
              <a:off x="6084888" y="1698650"/>
              <a:ext cx="973137" cy="973137"/>
            </a:xfrm>
            <a:prstGeom prst="ellipse">
              <a:avLst/>
            </a:prstGeom>
            <a:grp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b="1">
                <a:solidFill>
                  <a:srgbClr val="FFFFFF"/>
                </a:solidFill>
                <a:latin typeface="微软雅黑" panose="020B0503020204020204" pitchFamily="34" charset="-122"/>
                <a:ea typeface="微软雅黑" panose="020B0503020204020204" pitchFamily="34" charset="-122"/>
              </a:endParaRPr>
            </a:p>
          </p:txBody>
        </p:sp>
        <p:sp>
          <p:nvSpPr>
            <p:cNvPr id="18" name="Text Box 48"/>
            <p:cNvSpPr txBox="1">
              <a:spLocks noChangeArrowheads="1"/>
            </p:cNvSpPr>
            <p:nvPr/>
          </p:nvSpPr>
          <p:spPr bwMode="auto">
            <a:xfrm>
              <a:off x="6273939" y="2010757"/>
              <a:ext cx="595035" cy="348921"/>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rgbClr val="FFFFFF"/>
                  </a:solidFill>
                  <a:latin typeface="微软雅黑" pitchFamily="34" charset="-122"/>
                  <a:ea typeface="微软雅黑" pitchFamily="34" charset="-122"/>
                </a:rPr>
                <a:t>标题</a:t>
              </a:r>
              <a:endParaRPr lang="en-US" altLang="ko-KR" sz="1600" b="1" dirty="0">
                <a:solidFill>
                  <a:srgbClr val="FFFFFF"/>
                </a:solidFill>
                <a:latin typeface="微软雅黑" pitchFamily="34" charset="-122"/>
                <a:ea typeface="微软雅黑" pitchFamily="34" charset="-122"/>
              </a:endParaRPr>
            </a:p>
          </p:txBody>
        </p:sp>
      </p:grpSp>
      <p:grpSp>
        <p:nvGrpSpPr>
          <p:cNvPr id="19" name="组合 18"/>
          <p:cNvGrpSpPr/>
          <p:nvPr/>
        </p:nvGrpSpPr>
        <p:grpSpPr>
          <a:xfrm>
            <a:off x="5223110" y="2407207"/>
            <a:ext cx="973138" cy="944224"/>
            <a:chOff x="4930775" y="2344762"/>
            <a:chExt cx="973138" cy="973138"/>
          </a:xfrm>
          <a:solidFill>
            <a:schemeClr val="accent2"/>
          </a:solidFill>
        </p:grpSpPr>
        <p:sp>
          <p:nvSpPr>
            <p:cNvPr id="20" name="Oval 15"/>
            <p:cNvSpPr>
              <a:spLocks noChangeArrowheads="1"/>
            </p:cNvSpPr>
            <p:nvPr/>
          </p:nvSpPr>
          <p:spPr bwMode="auto">
            <a:xfrm>
              <a:off x="4930775" y="2344762"/>
              <a:ext cx="973138" cy="973138"/>
            </a:xfrm>
            <a:prstGeom prst="ellipse">
              <a:avLst/>
            </a:prstGeom>
            <a:grp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b="1">
                <a:solidFill>
                  <a:srgbClr val="FFFFFF"/>
                </a:solidFill>
                <a:latin typeface="微软雅黑" panose="020B0503020204020204" pitchFamily="34" charset="-122"/>
                <a:ea typeface="微软雅黑" panose="020B0503020204020204" pitchFamily="34" charset="-122"/>
              </a:endParaRPr>
            </a:p>
          </p:txBody>
        </p:sp>
        <p:sp>
          <p:nvSpPr>
            <p:cNvPr id="21" name="Text Box 49"/>
            <p:cNvSpPr txBox="1">
              <a:spLocks noChangeArrowheads="1"/>
            </p:cNvSpPr>
            <p:nvPr/>
          </p:nvSpPr>
          <p:spPr bwMode="auto">
            <a:xfrm>
              <a:off x="5119827" y="2656870"/>
              <a:ext cx="595035" cy="348921"/>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rgbClr val="FFFFFF"/>
                  </a:solidFill>
                  <a:latin typeface="微软雅黑" pitchFamily="34" charset="-122"/>
                  <a:ea typeface="微软雅黑" pitchFamily="34" charset="-122"/>
                </a:rPr>
                <a:t>标题</a:t>
              </a:r>
              <a:endParaRPr lang="en-US" altLang="ko-KR" sz="1600" b="1" dirty="0">
                <a:solidFill>
                  <a:srgbClr val="FFFFFF"/>
                </a:solidFill>
                <a:latin typeface="微软雅黑" pitchFamily="34" charset="-122"/>
                <a:ea typeface="微软雅黑" pitchFamily="34" charset="-122"/>
              </a:endParaRPr>
            </a:p>
          </p:txBody>
        </p:sp>
      </p:grpSp>
      <p:grpSp>
        <p:nvGrpSpPr>
          <p:cNvPr id="22" name="组合 21"/>
          <p:cNvGrpSpPr/>
          <p:nvPr/>
        </p:nvGrpSpPr>
        <p:grpSpPr>
          <a:xfrm>
            <a:off x="7528160" y="1111809"/>
            <a:ext cx="973138" cy="944224"/>
            <a:chOff x="7235825" y="1049362"/>
            <a:chExt cx="973138" cy="973138"/>
          </a:xfrm>
          <a:solidFill>
            <a:schemeClr val="accent1"/>
          </a:solidFill>
        </p:grpSpPr>
        <p:sp>
          <p:nvSpPr>
            <p:cNvPr id="23" name="Oval 25"/>
            <p:cNvSpPr>
              <a:spLocks noChangeArrowheads="1"/>
            </p:cNvSpPr>
            <p:nvPr/>
          </p:nvSpPr>
          <p:spPr bwMode="auto">
            <a:xfrm>
              <a:off x="7235825" y="1049362"/>
              <a:ext cx="973138" cy="973138"/>
            </a:xfrm>
            <a:prstGeom prst="ellipse">
              <a:avLst/>
            </a:prstGeom>
            <a:grp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b="1">
                <a:solidFill>
                  <a:srgbClr val="FFFFFF"/>
                </a:solidFill>
                <a:latin typeface="微软雅黑" panose="020B0503020204020204" pitchFamily="34" charset="-122"/>
                <a:ea typeface="微软雅黑" panose="020B0503020204020204" pitchFamily="34" charset="-122"/>
              </a:endParaRPr>
            </a:p>
          </p:txBody>
        </p:sp>
        <p:sp>
          <p:nvSpPr>
            <p:cNvPr id="24" name="Text Box 50"/>
            <p:cNvSpPr txBox="1">
              <a:spLocks noChangeArrowheads="1"/>
            </p:cNvSpPr>
            <p:nvPr/>
          </p:nvSpPr>
          <p:spPr bwMode="auto">
            <a:xfrm>
              <a:off x="7424877" y="1361470"/>
              <a:ext cx="595035" cy="348921"/>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rgbClr val="FFFFFF"/>
                  </a:solidFill>
                  <a:latin typeface="微软雅黑" pitchFamily="34" charset="-122"/>
                  <a:ea typeface="微软雅黑" pitchFamily="34" charset="-122"/>
                </a:rPr>
                <a:t>标题</a:t>
              </a:r>
              <a:endParaRPr lang="en-US" altLang="ko-KR" sz="1600" b="1" dirty="0">
                <a:solidFill>
                  <a:srgbClr val="FFFFFF"/>
                </a:solidFill>
                <a:latin typeface="微软雅黑" pitchFamily="34" charset="-122"/>
                <a:ea typeface="微软雅黑" pitchFamily="34" charset="-122"/>
              </a:endParaRPr>
            </a:p>
          </p:txBody>
        </p:sp>
      </p:grpSp>
      <p:sp>
        <p:nvSpPr>
          <p:cNvPr id="3" name="标题 2"/>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
        <p:nvSpPr>
          <p:cNvPr id="27" name="TextBox 11"/>
          <p:cNvSpPr txBox="1"/>
          <p:nvPr/>
        </p:nvSpPr>
        <p:spPr>
          <a:xfrm>
            <a:off x="6196248" y="3484700"/>
            <a:ext cx="2220800" cy="369332"/>
          </a:xfrm>
          <a:prstGeom prst="rect">
            <a:avLst/>
          </a:prstGeom>
          <a:noFill/>
        </p:spPr>
        <p:txBody>
          <a:bodyPr wrap="square" tIns="0" bIns="0" rtlCol="0" anchor="t">
            <a:spAutoFit/>
          </a:bodyPr>
          <a:lstStyle/>
          <a:p>
            <a:pPr>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28" name="TextBox 12"/>
          <p:cNvSpPr txBox="1"/>
          <p:nvPr/>
        </p:nvSpPr>
        <p:spPr>
          <a:xfrm>
            <a:off x="6196248" y="3832023"/>
            <a:ext cx="2376000"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4273275327"/>
      </p:ext>
    </p:extLst>
  </p:cSld>
  <p:clrMapOvr>
    <a:masterClrMapping/>
  </p:clrMapOvr>
  <p:transition spd="slow"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childTnLst>
                          </p:cTn>
                        </p:par>
                        <p:par>
                          <p:cTn id="35" fill="hold">
                            <p:stCondLst>
                              <p:cond delay="3500"/>
                            </p:stCondLst>
                            <p:childTnLst>
                              <p:par>
                                <p:cTn id="36" presetID="53" presetClass="entr" presetSubtype="16"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ppt_w</p:attrName>
                                        </p:attrNameLst>
                                      </p:cBhvr>
                                      <p:tavLst>
                                        <p:tav tm="0">
                                          <p:val>
                                            <p:fltVal val="0"/>
                                          </p:val>
                                        </p:tav>
                                        <p:tav tm="100000">
                                          <p:val>
                                            <p:strVal val="#ppt_w"/>
                                          </p:val>
                                        </p:tav>
                                      </p:tavLst>
                                    </p:anim>
                                    <p:anim calcmode="lin" valueType="num">
                                      <p:cBhvr>
                                        <p:cTn id="39" dur="500" fill="hold"/>
                                        <p:tgtEl>
                                          <p:spTgt spid="22"/>
                                        </p:tgtEl>
                                        <p:attrNameLst>
                                          <p:attrName>ppt_h</p:attrName>
                                        </p:attrNameLst>
                                      </p:cBhvr>
                                      <p:tavLst>
                                        <p:tav tm="0">
                                          <p:val>
                                            <p:fltVal val="0"/>
                                          </p:val>
                                        </p:tav>
                                        <p:tav tm="100000">
                                          <p:val>
                                            <p:strVal val="#ppt_h"/>
                                          </p:val>
                                        </p:tav>
                                      </p:tavLst>
                                    </p:anim>
                                    <p:animEffect transition="in" filter="fade">
                                      <p:cBhvr>
                                        <p:cTn id="40" dur="500"/>
                                        <p:tgtEl>
                                          <p:spTgt spid="22"/>
                                        </p:tgtEl>
                                      </p:cBhvr>
                                    </p:animEffect>
                                  </p:childTnLst>
                                </p:cTn>
                              </p:par>
                            </p:childTnLst>
                          </p:cTn>
                        </p:par>
                        <p:par>
                          <p:cTn id="41" fill="hold">
                            <p:stCondLst>
                              <p:cond delay="4000"/>
                            </p:stCondLst>
                            <p:childTnLst>
                              <p:par>
                                <p:cTn id="42" presetID="14" presetClass="entr" presetSubtype="1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randombar(horizontal)">
                                      <p:cBhvr>
                                        <p:cTn id="44" dur="500"/>
                                        <p:tgtEl>
                                          <p:spTgt spid="27"/>
                                        </p:tgtEl>
                                      </p:cBhvr>
                                    </p:animEffect>
                                  </p:childTnLst>
                                </p:cTn>
                              </p:par>
                            </p:childTnLst>
                          </p:cTn>
                        </p:par>
                        <p:par>
                          <p:cTn id="45" fill="hold">
                            <p:stCondLst>
                              <p:cond delay="4500"/>
                            </p:stCondLst>
                            <p:childTnLst>
                              <p:par>
                                <p:cTn id="46" presetID="42" presetClass="entr" presetSubtype="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1000"/>
                                        <p:tgtEl>
                                          <p:spTgt spid="28"/>
                                        </p:tgtEl>
                                      </p:cBhvr>
                                    </p:animEffect>
                                    <p:anim calcmode="lin" valueType="num">
                                      <p:cBhvr>
                                        <p:cTn id="49" dur="1000" fill="hold"/>
                                        <p:tgtEl>
                                          <p:spTgt spid="28"/>
                                        </p:tgtEl>
                                        <p:attrNameLst>
                                          <p:attrName>ppt_x</p:attrName>
                                        </p:attrNameLst>
                                      </p:cBhvr>
                                      <p:tavLst>
                                        <p:tav tm="0">
                                          <p:val>
                                            <p:strVal val="#ppt_x"/>
                                          </p:val>
                                        </p:tav>
                                        <p:tav tm="100000">
                                          <p:val>
                                            <p:strVal val="#ppt_x"/>
                                          </p:val>
                                        </p:tav>
                                      </p:tavLst>
                                    </p:anim>
                                    <p:anim calcmode="lin" valueType="num">
                                      <p:cBhvr>
                                        <p:cTn id="5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7" grpId="0"/>
      <p:bldP spid="2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205560" y="3123771"/>
            <a:ext cx="6750815" cy="6120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82130" y="1007911"/>
            <a:ext cx="1355301" cy="1677206"/>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a:off x="3339024" y="1002962"/>
            <a:ext cx="1593015" cy="1687111"/>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88030" y="1005438"/>
            <a:ext cx="726349" cy="1682159"/>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5545095" y="1001309"/>
            <a:ext cx="1403175" cy="1690413"/>
          </a:xfrm>
          <a:prstGeom prst="rect">
            <a:avLst/>
          </a:prstGeom>
        </p:spPr>
      </p:pic>
      <p:sp>
        <p:nvSpPr>
          <p:cNvPr id="7" name="Rectangle 13"/>
          <p:cNvSpPr txBox="1">
            <a:spLocks noChangeArrowheads="1"/>
          </p:cNvSpPr>
          <p:nvPr/>
        </p:nvSpPr>
        <p:spPr bwMode="auto">
          <a:xfrm>
            <a:off x="1680879" y="3167923"/>
            <a:ext cx="5782242" cy="523696"/>
          </a:xfrm>
          <a:prstGeom prst="rect">
            <a:avLst/>
          </a:prstGeom>
          <a:noFill/>
          <a:ln w="9525">
            <a:noFill/>
            <a:miter lim="800000"/>
            <a:headEnd/>
            <a:tailEnd/>
          </a:ln>
          <a:effectLs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en-US" altLang="zh-CN" sz="3200" b="1" dirty="0">
                <a:solidFill>
                  <a:schemeClr val="bg1"/>
                </a:solidFill>
              </a:rPr>
              <a:t>THANKS FOT LISTENING</a:t>
            </a:r>
            <a:endParaRPr lang="zh-CN" altLang="en-US" sz="3200" b="1" dirty="0">
              <a:solidFill>
                <a:schemeClr val="bg1"/>
              </a:solidFill>
            </a:endParaRPr>
          </a:p>
        </p:txBody>
      </p:sp>
      <p:cxnSp>
        <p:nvCxnSpPr>
          <p:cNvPr id="8" name="直接连接符 7"/>
          <p:cNvCxnSpPr/>
          <p:nvPr/>
        </p:nvCxnSpPr>
        <p:spPr bwMode="auto">
          <a:xfrm>
            <a:off x="2608145" y="4035487"/>
            <a:ext cx="3927710" cy="0"/>
          </a:xfrm>
          <a:prstGeom prst="line">
            <a:avLst/>
          </a:prstGeom>
          <a:ln w="28575">
            <a:solidFill>
              <a:schemeClr val="accent1"/>
            </a:solidFill>
            <a:headEnd type="none" w="med" len="med"/>
            <a:tailEnd type="none" w="med" len="med"/>
          </a:ln>
          <a:extLst/>
        </p:spPr>
        <p:style>
          <a:lnRef idx="1">
            <a:schemeClr val="accent2"/>
          </a:lnRef>
          <a:fillRef idx="0">
            <a:schemeClr val="accent2"/>
          </a:fillRef>
          <a:effectRef idx="0">
            <a:schemeClr val="accent2"/>
          </a:effectRef>
          <a:fontRef idx="minor">
            <a:schemeClr val="tx1"/>
          </a:fontRef>
        </p:style>
      </p:cxnSp>
      <p:sp>
        <p:nvSpPr>
          <p:cNvPr id="9" name="TextBox 8"/>
          <p:cNvSpPr txBox="1"/>
          <p:nvPr/>
        </p:nvSpPr>
        <p:spPr>
          <a:xfrm>
            <a:off x="3351153" y="3896810"/>
            <a:ext cx="2441694" cy="338554"/>
          </a:xfrm>
          <a:prstGeom prst="rect">
            <a:avLst/>
          </a:prstGeom>
          <a:solidFill>
            <a:schemeClr val="accent1"/>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pPr algn="ctr"/>
            <a:r>
              <a:rPr lang="zh-CN" altLang="en-US" sz="1600" b="1" dirty="0">
                <a:solidFill>
                  <a:schemeClr val="bg1"/>
                </a:solidFill>
                <a:cs typeface="+mn-ea"/>
                <a:sym typeface="+mn-lt"/>
              </a:rPr>
              <a:t>大侠素材铺科技有限公司</a:t>
            </a:r>
          </a:p>
        </p:txBody>
      </p:sp>
      <p:sp>
        <p:nvSpPr>
          <p:cNvPr id="10" name="文本框 15"/>
          <p:cNvSpPr txBox="1">
            <a:spLocks noChangeArrowheads="1"/>
          </p:cNvSpPr>
          <p:nvPr/>
        </p:nvSpPr>
        <p:spPr bwMode="auto">
          <a:xfrm>
            <a:off x="2608145" y="4275900"/>
            <a:ext cx="3927709" cy="235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eaLnBrk="1" fontAlgn="ctr" hangingPunct="1">
              <a:lnSpc>
                <a:spcPct val="90000"/>
              </a:lnSpc>
              <a:spcBef>
                <a:spcPct val="20000"/>
              </a:spcBef>
            </a:pPr>
            <a:r>
              <a:rPr lang="zh-CN" altLang="en-US" sz="1200" b="1" dirty="0">
                <a:solidFill>
                  <a:schemeClr val="tx1">
                    <a:lumMod val="75000"/>
                    <a:lumOff val="25000"/>
                  </a:schemeClr>
                </a:solidFill>
                <a:latin typeface="+mn-ea"/>
                <a:ea typeface="+mn-ea"/>
                <a:cs typeface="+mn-ea"/>
                <a:sym typeface="+mn-lt"/>
              </a:rPr>
              <a:t>汇报人：大侠素材</a:t>
            </a:r>
            <a:r>
              <a:rPr lang="en-US" altLang="zh-CN" sz="1200" b="1" dirty="0">
                <a:solidFill>
                  <a:schemeClr val="tx1">
                    <a:lumMod val="75000"/>
                    <a:lumOff val="25000"/>
                  </a:schemeClr>
                </a:solidFill>
                <a:latin typeface="+mn-ea"/>
                <a:ea typeface="+mn-ea"/>
                <a:cs typeface="+mn-ea"/>
                <a:sym typeface="+mn-lt"/>
              </a:rPr>
              <a:t>    </a:t>
            </a:r>
            <a:r>
              <a:rPr lang="zh-CN" altLang="en-US" sz="1200" b="1" dirty="0">
                <a:solidFill>
                  <a:schemeClr val="tx1">
                    <a:lumMod val="75000"/>
                    <a:lumOff val="25000"/>
                  </a:schemeClr>
                </a:solidFill>
                <a:latin typeface="+mn-ea"/>
                <a:ea typeface="+mn-ea"/>
                <a:cs typeface="+mn-ea"/>
                <a:sym typeface="+mn-lt"/>
              </a:rPr>
              <a:t>时间：</a:t>
            </a:r>
            <a:r>
              <a:rPr lang="en-US" altLang="zh-CN" sz="1200" b="1" dirty="0">
                <a:solidFill>
                  <a:schemeClr val="tx1">
                    <a:lumMod val="75000"/>
                    <a:lumOff val="25000"/>
                  </a:schemeClr>
                </a:solidFill>
                <a:latin typeface="+mn-ea"/>
                <a:ea typeface="+mn-ea"/>
                <a:cs typeface="+mn-ea"/>
                <a:sym typeface="+mn-lt"/>
              </a:rPr>
              <a:t>2019.12.25</a:t>
            </a:r>
            <a:endParaRPr lang="zh-CN" altLang="en-US" sz="1200" b="1" dirty="0">
              <a:solidFill>
                <a:schemeClr val="tx1">
                  <a:lumMod val="75000"/>
                  <a:lumOff val="25000"/>
                </a:schemeClr>
              </a:solidFill>
              <a:latin typeface="+mn-ea"/>
              <a:ea typeface="+mn-ea"/>
              <a:cs typeface="+mn-ea"/>
              <a:sym typeface="+mn-lt"/>
            </a:endParaRPr>
          </a:p>
        </p:txBody>
      </p:sp>
      <p:sp>
        <p:nvSpPr>
          <p:cNvPr id="11" name="等腰三角形 10"/>
          <p:cNvSpPr/>
          <p:nvPr/>
        </p:nvSpPr>
        <p:spPr>
          <a:xfrm rot="5400000">
            <a:off x="-45524" y="163346"/>
            <a:ext cx="660073" cy="56902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611560" y="155473"/>
            <a:ext cx="1188000" cy="584775"/>
          </a:xfrm>
          <a:prstGeom prst="rect">
            <a:avLst/>
          </a:prstGeom>
          <a:noFill/>
        </p:spPr>
        <p:txBody>
          <a:bodyPr wrap="square" rtlCol="0">
            <a:spAutoFit/>
          </a:bodyPr>
          <a:lstStyle/>
          <a:p>
            <a:r>
              <a:rPr lang="en-US" altLang="zh-CN" sz="3200" dirty="0">
                <a:solidFill>
                  <a:schemeClr val="accent1"/>
                </a:solidFill>
                <a:latin typeface="Impact" panose="020B0806030902050204" pitchFamily="34" charset="0"/>
              </a:rPr>
              <a:t>LOGO</a:t>
            </a:r>
            <a:endParaRPr lang="zh-CN" altLang="en-US" sz="3200" dirty="0">
              <a:solidFill>
                <a:schemeClr val="accent1"/>
              </a:solidFill>
              <a:latin typeface="Impact" panose="020B0806030902050204" pitchFamily="34" charset="0"/>
            </a:endParaRPr>
          </a:p>
        </p:txBody>
      </p:sp>
    </p:spTree>
    <p:extLst>
      <p:ext uri="{BB962C8B-B14F-4D97-AF65-F5344CB8AC3E}">
        <p14:creationId xmlns:p14="http://schemas.microsoft.com/office/powerpoint/2010/main" val="3860849222"/>
      </p:ext>
    </p:extLst>
  </p:cSld>
  <p:clrMapOvr>
    <a:masterClrMapping/>
  </p:clrMapOvr>
  <p:transition spd="slow" advTm="1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9" presetClass="entr" presetSubtype="1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fmla="#ppt_w*sin(2.5*pi*$)">
                                          <p:val>
                                            <p:fltVal val="0"/>
                                          </p:val>
                                        </p:tav>
                                        <p:tav tm="100000">
                                          <p:val>
                                            <p:fltVal val="1"/>
                                          </p:val>
                                        </p:tav>
                                      </p:tavLst>
                                    </p:anim>
                                    <p:anim calcmode="lin" valueType="num">
                                      <p:cBhvr>
                                        <p:cTn id="15" dur="500" fill="hold"/>
                                        <p:tgtEl>
                                          <p:spTgt spid="5"/>
                                        </p:tgtEl>
                                        <p:attrNameLst>
                                          <p:attrName>ppt_h</p:attrName>
                                        </p:attrNameLst>
                                      </p:cBhvr>
                                      <p:tavLst>
                                        <p:tav tm="0">
                                          <p:val>
                                            <p:strVal val="#ppt_h"/>
                                          </p:val>
                                        </p:tav>
                                        <p:tav tm="100000">
                                          <p:val>
                                            <p:strVal val="#ppt_h"/>
                                          </p:val>
                                        </p:tav>
                                      </p:tavLst>
                                    </p:anim>
                                  </p:childTnLst>
                                </p:cTn>
                              </p:par>
                              <p:par>
                                <p:cTn id="16" presetID="37"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900" decel="100000" fill="hold"/>
                                        <p:tgtEl>
                                          <p:spTgt spid="3"/>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22" fill="hold">
                            <p:stCondLst>
                              <p:cond delay="2000"/>
                            </p:stCondLst>
                            <p:childTnLst>
                              <p:par>
                                <p:cTn id="23" presetID="19" presetClass="entr" presetSubtype="1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fmla="#ppt_w*sin(2.5*pi*$)">
                                          <p:val>
                                            <p:fltVal val="0"/>
                                          </p:val>
                                        </p:tav>
                                        <p:tav tm="100000">
                                          <p:val>
                                            <p:fltVal val="1"/>
                                          </p:val>
                                        </p:tav>
                                      </p:tavLst>
                                    </p:anim>
                                    <p:anim calcmode="lin" valueType="num">
                                      <p:cBhvr>
                                        <p:cTn id="26" dur="500" fill="hold"/>
                                        <p:tgtEl>
                                          <p:spTgt spid="3"/>
                                        </p:tgtEl>
                                        <p:attrNameLst>
                                          <p:attrName>ppt_h</p:attrName>
                                        </p:attrNameLst>
                                      </p:cBhvr>
                                      <p:tavLst>
                                        <p:tav tm="0">
                                          <p:val>
                                            <p:strVal val="#ppt_h"/>
                                          </p:val>
                                        </p:tav>
                                        <p:tav tm="100000">
                                          <p:val>
                                            <p:strVal val="#ppt_h"/>
                                          </p:val>
                                        </p:tav>
                                      </p:tavLst>
                                    </p:anim>
                                  </p:childTnLst>
                                </p:cTn>
                              </p:par>
                              <p:par>
                                <p:cTn id="27" presetID="37"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900" decel="100000" fill="hold"/>
                                        <p:tgtEl>
                                          <p:spTgt spid="4"/>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33" fill="hold">
                            <p:stCondLst>
                              <p:cond delay="3000"/>
                            </p:stCondLst>
                            <p:childTnLst>
                              <p:par>
                                <p:cTn id="34" presetID="19" presetClass="entr" presetSubtype="10"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fmla="#ppt_w*sin(2.5*pi*$)">
                                          <p:val>
                                            <p:fltVal val="0"/>
                                          </p:val>
                                        </p:tav>
                                        <p:tav tm="100000">
                                          <p:val>
                                            <p:fltVal val="1"/>
                                          </p:val>
                                        </p:tav>
                                      </p:tavLst>
                                    </p:anim>
                                    <p:anim calcmode="lin" valueType="num">
                                      <p:cBhvr>
                                        <p:cTn id="37" dur="500" fill="hold"/>
                                        <p:tgtEl>
                                          <p:spTgt spid="4"/>
                                        </p:tgtEl>
                                        <p:attrNameLst>
                                          <p:attrName>ppt_h</p:attrName>
                                        </p:attrNameLst>
                                      </p:cBhvr>
                                      <p:tavLst>
                                        <p:tav tm="0">
                                          <p:val>
                                            <p:strVal val="#ppt_h"/>
                                          </p:val>
                                        </p:tav>
                                        <p:tav tm="100000">
                                          <p:val>
                                            <p:strVal val="#ppt_h"/>
                                          </p:val>
                                        </p:tav>
                                      </p:tavLst>
                                    </p:anim>
                                  </p:childTnLst>
                                </p:cTn>
                              </p:par>
                              <p:par>
                                <p:cTn id="38" presetID="37" presetClass="entr" presetSubtype="0"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000"/>
                                        <p:tgtEl>
                                          <p:spTgt spid="6"/>
                                        </p:tgtEl>
                                      </p:cBhvr>
                                    </p:animEffect>
                                    <p:anim calcmode="lin" valueType="num">
                                      <p:cBhvr>
                                        <p:cTn id="41" dur="1000" fill="hold"/>
                                        <p:tgtEl>
                                          <p:spTgt spid="6"/>
                                        </p:tgtEl>
                                        <p:attrNameLst>
                                          <p:attrName>ppt_x</p:attrName>
                                        </p:attrNameLst>
                                      </p:cBhvr>
                                      <p:tavLst>
                                        <p:tav tm="0">
                                          <p:val>
                                            <p:strVal val="#ppt_x"/>
                                          </p:val>
                                        </p:tav>
                                        <p:tav tm="100000">
                                          <p:val>
                                            <p:strVal val="#ppt_x"/>
                                          </p:val>
                                        </p:tav>
                                      </p:tavLst>
                                    </p:anim>
                                    <p:anim calcmode="lin" valueType="num">
                                      <p:cBhvr>
                                        <p:cTn id="42" dur="900" decel="100000" fill="hold"/>
                                        <p:tgtEl>
                                          <p:spTgt spid="6"/>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44" fill="hold">
                            <p:stCondLst>
                              <p:cond delay="4000"/>
                            </p:stCondLst>
                            <p:childTnLst>
                              <p:par>
                                <p:cTn id="45" presetID="19" presetClass="entr" presetSubtype="1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fmla="#ppt_w*sin(2.5*pi*$)">
                                          <p:val>
                                            <p:fltVal val="0"/>
                                          </p:val>
                                        </p:tav>
                                        <p:tav tm="100000">
                                          <p:val>
                                            <p:fltVal val="1"/>
                                          </p:val>
                                        </p:tav>
                                      </p:tavLst>
                                    </p:anim>
                                    <p:anim calcmode="lin" valueType="num">
                                      <p:cBhvr>
                                        <p:cTn id="48" dur="500" fill="hold"/>
                                        <p:tgtEl>
                                          <p:spTgt spid="6"/>
                                        </p:tgtEl>
                                        <p:attrNameLst>
                                          <p:attrName>ppt_h</p:attrName>
                                        </p:attrNameLst>
                                      </p:cBhvr>
                                      <p:tavLst>
                                        <p:tav tm="0">
                                          <p:val>
                                            <p:strVal val="#ppt_h"/>
                                          </p:val>
                                        </p:tav>
                                        <p:tav tm="100000">
                                          <p:val>
                                            <p:strVal val="#ppt_h"/>
                                          </p:val>
                                        </p:tav>
                                      </p:tavLst>
                                    </p:anim>
                                  </p:childTnLst>
                                </p:cTn>
                              </p:par>
                            </p:childTnLst>
                          </p:cTn>
                        </p:par>
                        <p:par>
                          <p:cTn id="49" fill="hold">
                            <p:stCondLst>
                              <p:cond delay="4500"/>
                            </p:stCondLst>
                            <p:childTnLst>
                              <p:par>
                                <p:cTn id="50" presetID="16" presetClass="entr" presetSubtype="37"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barn(outVertical)">
                                      <p:cBhvr>
                                        <p:cTn id="52" dur="1500"/>
                                        <p:tgtEl>
                                          <p:spTgt spid="2"/>
                                        </p:tgtEl>
                                      </p:cBhvr>
                                    </p:animEffect>
                                  </p:childTnLst>
                                </p:cTn>
                              </p:par>
                            </p:childTnLst>
                          </p:cTn>
                        </p:par>
                        <p:par>
                          <p:cTn id="53" fill="hold">
                            <p:stCondLst>
                              <p:cond delay="6000"/>
                            </p:stCondLst>
                            <p:childTnLst>
                              <p:par>
                                <p:cTn id="54" presetID="52" presetClass="entr" presetSubtype="0" fill="hold" grpId="4" nodeType="afterEffect">
                                  <p:stCondLst>
                                    <p:cond delay="0"/>
                                  </p:stCondLst>
                                  <p:iterate type="lt">
                                    <p:tmPct val="15000"/>
                                  </p:iterate>
                                  <p:childTnLst>
                                    <p:set>
                                      <p:cBhvr>
                                        <p:cTn id="55" dur="1" fill="hold">
                                          <p:stCondLst>
                                            <p:cond delay="0"/>
                                          </p:stCondLst>
                                        </p:cTn>
                                        <p:tgtEl>
                                          <p:spTgt spid="7"/>
                                        </p:tgtEl>
                                        <p:attrNameLst>
                                          <p:attrName>style.visibility</p:attrName>
                                        </p:attrNameLst>
                                      </p:cBhvr>
                                      <p:to>
                                        <p:strVal val="visible"/>
                                      </p:to>
                                    </p:set>
                                    <p:animScale>
                                      <p:cBhvr>
                                        <p:cTn id="56"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500" decel="50000" fill="hold">
                                          <p:stCondLst>
                                            <p:cond delay="0"/>
                                          </p:stCondLst>
                                        </p:cTn>
                                        <p:tgtEl>
                                          <p:spTgt spid="7"/>
                                        </p:tgtEl>
                                        <p:attrNameLst>
                                          <p:attrName>ppt_x</p:attrName>
                                          <p:attrName>ppt_y</p:attrName>
                                        </p:attrNameLst>
                                      </p:cBhvr>
                                    </p:animMotion>
                                    <p:animEffect transition="in" filter="fade">
                                      <p:cBhvr>
                                        <p:cTn id="58" dur="500"/>
                                        <p:tgtEl>
                                          <p:spTgt spid="7"/>
                                        </p:tgtEl>
                                      </p:cBhvr>
                                    </p:animEffect>
                                  </p:childTnLst>
                                </p:cTn>
                              </p:par>
                            </p:childTnLst>
                          </p:cTn>
                        </p:par>
                        <p:par>
                          <p:cTn id="59" fill="hold">
                            <p:stCondLst>
                              <p:cond delay="7775"/>
                            </p:stCondLst>
                            <p:childTnLst>
                              <p:par>
                                <p:cTn id="60" presetID="27" presetClass="emph" presetSubtype="0" fill="remove" grpId="5" nodeType="afterEffect">
                                  <p:stCondLst>
                                    <p:cond delay="0"/>
                                  </p:stCondLst>
                                  <p:iterate type="lt">
                                    <p:tmPct val="10000"/>
                                  </p:iterate>
                                  <p:childTnLst>
                                    <p:animClr clrSpc="rgb" dir="cw">
                                      <p:cBhvr override="childStyle">
                                        <p:cTn id="61" dur="125" autoRev="1" fill="remove"/>
                                        <p:tgtEl>
                                          <p:spTgt spid="7"/>
                                        </p:tgtEl>
                                        <p:attrNameLst>
                                          <p:attrName>style.color</p:attrName>
                                        </p:attrNameLst>
                                      </p:cBhvr>
                                      <p:to>
                                        <a:srgbClr val="CC0099"/>
                                      </p:to>
                                    </p:animClr>
                                    <p:animClr clrSpc="rgb" dir="cw">
                                      <p:cBhvr>
                                        <p:cTn id="62" dur="125" autoRev="1" fill="remove"/>
                                        <p:tgtEl>
                                          <p:spTgt spid="7"/>
                                        </p:tgtEl>
                                        <p:attrNameLst>
                                          <p:attrName>fillcolor</p:attrName>
                                        </p:attrNameLst>
                                      </p:cBhvr>
                                      <p:to>
                                        <a:srgbClr val="CC0099"/>
                                      </p:to>
                                    </p:animClr>
                                    <p:set>
                                      <p:cBhvr>
                                        <p:cTn id="63" dur="125" autoRev="1" fill="remove"/>
                                        <p:tgtEl>
                                          <p:spTgt spid="7"/>
                                        </p:tgtEl>
                                        <p:attrNameLst>
                                          <p:attrName>fill.type</p:attrName>
                                        </p:attrNameLst>
                                      </p:cBhvr>
                                      <p:to>
                                        <p:strVal val="solid"/>
                                      </p:to>
                                    </p:set>
                                    <p:set>
                                      <p:cBhvr>
                                        <p:cTn id="64" dur="125" autoRev="1" fill="remove"/>
                                        <p:tgtEl>
                                          <p:spTgt spid="7"/>
                                        </p:tgtEl>
                                        <p:attrNameLst>
                                          <p:attrName>fill.on</p:attrName>
                                        </p:attrNameLst>
                                      </p:cBhvr>
                                      <p:to>
                                        <p:strVal val="true"/>
                                      </p:to>
                                    </p:set>
                                  </p:childTnLst>
                                </p:cTn>
                              </p:par>
                            </p:childTnLst>
                          </p:cTn>
                        </p:par>
                        <p:par>
                          <p:cTn id="65" fill="hold">
                            <p:stCondLst>
                              <p:cond delay="8450"/>
                            </p:stCondLst>
                            <p:childTnLst>
                              <p:par>
                                <p:cTn id="66" presetID="16" presetClass="entr" presetSubtype="37" fill="hold" nodeType="after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barn(outVertical)">
                                      <p:cBhvr>
                                        <p:cTn id="68" dur="500"/>
                                        <p:tgtEl>
                                          <p:spTgt spid="8"/>
                                        </p:tgtEl>
                                      </p:cBhvr>
                                    </p:animEffect>
                                  </p:childTnLst>
                                </p:cTn>
                              </p:par>
                            </p:childTnLst>
                          </p:cTn>
                        </p:par>
                        <p:par>
                          <p:cTn id="69" fill="hold">
                            <p:stCondLst>
                              <p:cond delay="8950"/>
                            </p:stCondLst>
                            <p:childTnLst>
                              <p:par>
                                <p:cTn id="70" presetID="16" presetClass="entr" presetSubtype="21" fill="hold" grpId="0" nodeType="after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barn(inVertical)">
                                      <p:cBhvr>
                                        <p:cTn id="72" dur="500"/>
                                        <p:tgtEl>
                                          <p:spTgt spid="9"/>
                                        </p:tgtEl>
                                      </p:cBhvr>
                                    </p:animEffect>
                                  </p:childTnLst>
                                </p:cTn>
                              </p:par>
                            </p:childTnLst>
                          </p:cTn>
                        </p:par>
                        <p:par>
                          <p:cTn id="73" fill="hold">
                            <p:stCondLst>
                              <p:cond delay="9450"/>
                            </p:stCondLst>
                            <p:childTnLst>
                              <p:par>
                                <p:cTn id="74" presetID="22" presetClass="entr" presetSubtype="8" fill="hold" grpId="0" nodeType="afterEffect">
                                  <p:stCondLst>
                                    <p:cond delay="0"/>
                                  </p:stCondLst>
                                  <p:childTnLst>
                                    <p:set>
                                      <p:cBhvr>
                                        <p:cTn id="75" dur="1" fill="hold">
                                          <p:stCondLst>
                                            <p:cond delay="0"/>
                                          </p:stCondLst>
                                        </p:cTn>
                                        <p:tgtEl>
                                          <p:spTgt spid="10"/>
                                        </p:tgtEl>
                                        <p:attrNameLst>
                                          <p:attrName>style.visibility</p:attrName>
                                        </p:attrNameLst>
                                      </p:cBhvr>
                                      <p:to>
                                        <p:strVal val="visible"/>
                                      </p:to>
                                    </p:set>
                                    <p:animEffect transition="in" filter="wipe(left)">
                                      <p:cBhvr>
                                        <p:cTn id="76" dur="1000"/>
                                        <p:tgtEl>
                                          <p:spTgt spid="10"/>
                                        </p:tgtEl>
                                      </p:cBhvr>
                                    </p:animEffect>
                                  </p:childTnLst>
                                </p:cTn>
                              </p:par>
                            </p:childTnLst>
                          </p:cTn>
                        </p:par>
                        <p:par>
                          <p:cTn id="77" fill="hold">
                            <p:stCondLst>
                              <p:cond delay="10450"/>
                            </p:stCondLst>
                            <p:childTnLst>
                              <p:par>
                                <p:cTn id="78" presetID="2" presetClass="entr" presetSubtype="8" decel="100000"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additive="base">
                                        <p:cTn id="80" dur="500" fill="hold"/>
                                        <p:tgtEl>
                                          <p:spTgt spid="11"/>
                                        </p:tgtEl>
                                        <p:attrNameLst>
                                          <p:attrName>ppt_x</p:attrName>
                                        </p:attrNameLst>
                                      </p:cBhvr>
                                      <p:tavLst>
                                        <p:tav tm="0">
                                          <p:val>
                                            <p:strVal val="0-#ppt_w/2"/>
                                          </p:val>
                                        </p:tav>
                                        <p:tav tm="100000">
                                          <p:val>
                                            <p:strVal val="#ppt_x"/>
                                          </p:val>
                                        </p:tav>
                                      </p:tavLst>
                                    </p:anim>
                                    <p:anim calcmode="lin" valueType="num">
                                      <p:cBhvr additive="base">
                                        <p:cTn id="81" dur="500" fill="hold"/>
                                        <p:tgtEl>
                                          <p:spTgt spid="11"/>
                                        </p:tgtEl>
                                        <p:attrNameLst>
                                          <p:attrName>ppt_y</p:attrName>
                                        </p:attrNameLst>
                                      </p:cBhvr>
                                      <p:tavLst>
                                        <p:tav tm="0">
                                          <p:val>
                                            <p:strVal val="#ppt_y"/>
                                          </p:val>
                                        </p:tav>
                                        <p:tav tm="100000">
                                          <p:val>
                                            <p:strVal val="#ppt_y"/>
                                          </p:val>
                                        </p:tav>
                                      </p:tavLst>
                                    </p:anim>
                                  </p:childTnLst>
                                </p:cTn>
                              </p:par>
                            </p:childTnLst>
                          </p:cTn>
                        </p:par>
                        <p:par>
                          <p:cTn id="82" fill="hold">
                            <p:stCondLst>
                              <p:cond delay="10950"/>
                            </p:stCondLst>
                            <p:childTnLst>
                              <p:par>
                                <p:cTn id="83" presetID="56" presetClass="entr" presetSubtype="0" fill="hold" grpId="0" nodeType="afterEffect">
                                  <p:stCondLst>
                                    <p:cond delay="0"/>
                                  </p:stCondLst>
                                  <p:iterate type="lt">
                                    <p:tmPct val="15000"/>
                                  </p:iterate>
                                  <p:childTnLst>
                                    <p:set>
                                      <p:cBhvr>
                                        <p:cTn id="84" dur="1" fill="hold">
                                          <p:stCondLst>
                                            <p:cond delay="0"/>
                                          </p:stCondLst>
                                        </p:cTn>
                                        <p:tgtEl>
                                          <p:spTgt spid="12"/>
                                        </p:tgtEl>
                                        <p:attrNameLst>
                                          <p:attrName>style.visibility</p:attrName>
                                        </p:attrNameLst>
                                      </p:cBhvr>
                                      <p:to>
                                        <p:strVal val="visible"/>
                                      </p:to>
                                    </p:set>
                                    <p:anim by="(-#ppt_w*2)" calcmode="lin" valueType="num">
                                      <p:cBhvr rctx="PPT">
                                        <p:cTn id="85" dur="500" autoRev="1" fill="hold">
                                          <p:stCondLst>
                                            <p:cond delay="0"/>
                                          </p:stCondLst>
                                        </p:cTn>
                                        <p:tgtEl>
                                          <p:spTgt spid="12"/>
                                        </p:tgtEl>
                                        <p:attrNameLst>
                                          <p:attrName>ppt_w</p:attrName>
                                        </p:attrNameLst>
                                      </p:cBhvr>
                                    </p:anim>
                                    <p:anim by="(#ppt_w*0.50)" calcmode="lin" valueType="num">
                                      <p:cBhvr>
                                        <p:cTn id="86" dur="500" decel="50000" autoRev="1" fill="hold">
                                          <p:stCondLst>
                                            <p:cond delay="0"/>
                                          </p:stCondLst>
                                        </p:cTn>
                                        <p:tgtEl>
                                          <p:spTgt spid="12"/>
                                        </p:tgtEl>
                                        <p:attrNameLst>
                                          <p:attrName>ppt_x</p:attrName>
                                        </p:attrNameLst>
                                      </p:cBhvr>
                                    </p:anim>
                                    <p:anim from="(-#ppt_h/2)" to="(#ppt_y)" calcmode="lin" valueType="num">
                                      <p:cBhvr>
                                        <p:cTn id="87" dur="1000" fill="hold">
                                          <p:stCondLst>
                                            <p:cond delay="0"/>
                                          </p:stCondLst>
                                        </p:cTn>
                                        <p:tgtEl>
                                          <p:spTgt spid="12"/>
                                        </p:tgtEl>
                                        <p:attrNameLst>
                                          <p:attrName>ppt_y</p:attrName>
                                        </p:attrNameLst>
                                      </p:cBhvr>
                                    </p:anim>
                                    <p:animRot by="21600000">
                                      <p:cBhvr>
                                        <p:cTn id="88" dur="1000"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bldLvl="0" autoUpdateAnimBg="0"/>
      <p:bldP spid="7" grpId="1" bldLvl="0" autoUpdateAnimBg="0"/>
      <p:bldP spid="7" grpId="2" bldLvl="0" autoUpdateAnimBg="0"/>
      <p:bldP spid="7" grpId="3" bldLvl="0" autoUpdateAnimBg="0"/>
      <p:bldP spid="7" grpId="4"/>
      <p:bldP spid="7" grpId="5"/>
      <p:bldP spid="9" grpId="0" animBg="1"/>
      <p:bldP spid="10" grpId="0"/>
      <p:bldP spid="11" grpId="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131840" y="2162488"/>
            <a:ext cx="1367061" cy="1021557"/>
            <a:chOff x="3202305" y="2114476"/>
            <a:chExt cx="1367061" cy="1021557"/>
          </a:xfrm>
        </p:grpSpPr>
        <p:sp>
          <p:nvSpPr>
            <p:cNvPr id="34" name="MH_Other_5"/>
            <p:cNvSpPr>
              <a:spLocks/>
            </p:cNvSpPr>
            <p:nvPr>
              <p:custDataLst>
                <p:tags r:id="rId11"/>
              </p:custDataLst>
            </p:nvPr>
          </p:nvSpPr>
          <p:spPr bwMode="auto">
            <a:xfrm>
              <a:off x="3202305" y="2625255"/>
              <a:ext cx="1367061" cy="510778"/>
            </a:xfrm>
            <a:custGeom>
              <a:avLst/>
              <a:gdLst>
                <a:gd name="T0" fmla="*/ 477 w 1299"/>
                <a:gd name="T1" fmla="*/ 514 h 514"/>
                <a:gd name="T2" fmla="*/ 786 w 1299"/>
                <a:gd name="T3" fmla="*/ 514 h 514"/>
                <a:gd name="T4" fmla="*/ 1299 w 1299"/>
                <a:gd name="T5" fmla="*/ 0 h 514"/>
                <a:gd name="T6" fmla="*/ 0 w 1299"/>
                <a:gd name="T7" fmla="*/ 0 h 514"/>
                <a:gd name="T8" fmla="*/ 477 w 1299"/>
                <a:gd name="T9" fmla="*/ 514 h 514"/>
              </a:gdLst>
              <a:ahLst/>
              <a:cxnLst>
                <a:cxn ang="0">
                  <a:pos x="T0" y="T1"/>
                </a:cxn>
                <a:cxn ang="0">
                  <a:pos x="T2" y="T3"/>
                </a:cxn>
                <a:cxn ang="0">
                  <a:pos x="T4" y="T5"/>
                </a:cxn>
                <a:cxn ang="0">
                  <a:pos x="T6" y="T7"/>
                </a:cxn>
                <a:cxn ang="0">
                  <a:pos x="T8" y="T9"/>
                </a:cxn>
              </a:cxnLst>
              <a:rect l="0" t="0" r="r" b="b"/>
              <a:pathLst>
                <a:path w="1299" h="514">
                  <a:moveTo>
                    <a:pt x="477" y="514"/>
                  </a:moveTo>
                  <a:lnTo>
                    <a:pt x="786" y="514"/>
                  </a:lnTo>
                  <a:lnTo>
                    <a:pt x="1299" y="0"/>
                  </a:lnTo>
                  <a:lnTo>
                    <a:pt x="0" y="0"/>
                  </a:lnTo>
                  <a:lnTo>
                    <a:pt x="477" y="514"/>
                  </a:lnTo>
                  <a:close/>
                </a:path>
              </a:pathLst>
            </a:custGeom>
            <a:solidFill>
              <a:schemeClr val="accent2"/>
            </a:solidFill>
            <a:ln>
              <a:noFill/>
            </a:ln>
            <a:extLst/>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35" name="MH_Other_6"/>
            <p:cNvSpPr>
              <a:spLocks/>
            </p:cNvSpPr>
            <p:nvPr>
              <p:custDataLst>
                <p:tags r:id="rId12"/>
              </p:custDataLst>
            </p:nvPr>
          </p:nvSpPr>
          <p:spPr bwMode="auto">
            <a:xfrm>
              <a:off x="3202305" y="2114476"/>
              <a:ext cx="1367061" cy="510779"/>
            </a:xfrm>
            <a:custGeom>
              <a:avLst/>
              <a:gdLst>
                <a:gd name="T0" fmla="*/ 477 w 1299"/>
                <a:gd name="T1" fmla="*/ 0 h 514"/>
                <a:gd name="T2" fmla="*/ 786 w 1299"/>
                <a:gd name="T3" fmla="*/ 0 h 514"/>
                <a:gd name="T4" fmla="*/ 1299 w 1299"/>
                <a:gd name="T5" fmla="*/ 514 h 514"/>
                <a:gd name="T6" fmla="*/ 0 w 1299"/>
                <a:gd name="T7" fmla="*/ 514 h 514"/>
                <a:gd name="T8" fmla="*/ 477 w 1299"/>
                <a:gd name="T9" fmla="*/ 0 h 514"/>
              </a:gdLst>
              <a:ahLst/>
              <a:cxnLst>
                <a:cxn ang="0">
                  <a:pos x="T0" y="T1"/>
                </a:cxn>
                <a:cxn ang="0">
                  <a:pos x="T2" y="T3"/>
                </a:cxn>
                <a:cxn ang="0">
                  <a:pos x="T4" y="T5"/>
                </a:cxn>
                <a:cxn ang="0">
                  <a:pos x="T6" y="T7"/>
                </a:cxn>
                <a:cxn ang="0">
                  <a:pos x="T8" y="T9"/>
                </a:cxn>
              </a:cxnLst>
              <a:rect l="0" t="0" r="r" b="b"/>
              <a:pathLst>
                <a:path w="1299" h="514">
                  <a:moveTo>
                    <a:pt x="477" y="0"/>
                  </a:moveTo>
                  <a:lnTo>
                    <a:pt x="786" y="0"/>
                  </a:lnTo>
                  <a:lnTo>
                    <a:pt x="1299" y="514"/>
                  </a:lnTo>
                  <a:lnTo>
                    <a:pt x="0" y="514"/>
                  </a:lnTo>
                  <a:lnTo>
                    <a:pt x="477" y="0"/>
                  </a:lnTo>
                  <a:close/>
                </a:path>
              </a:pathLst>
            </a:custGeom>
            <a:solidFill>
              <a:schemeClr val="accent2">
                <a:alpha val="80000"/>
              </a:schemeClr>
            </a:solidFill>
            <a:ln>
              <a:noFill/>
            </a:ln>
            <a:extLst/>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39" name="MH_Other_9"/>
            <p:cNvSpPr>
              <a:spLocks noChangeAspect="1" noEditPoints="1"/>
            </p:cNvSpPr>
            <p:nvPr>
              <p:custDataLst>
                <p:tags r:id="rId13"/>
              </p:custDataLst>
            </p:nvPr>
          </p:nvSpPr>
          <p:spPr bwMode="auto">
            <a:xfrm>
              <a:off x="3766769" y="2466901"/>
              <a:ext cx="328851" cy="315516"/>
            </a:xfrm>
            <a:custGeom>
              <a:avLst/>
              <a:gdLst>
                <a:gd name="T0" fmla="*/ 760006211 w 104"/>
                <a:gd name="T1" fmla="*/ 595884000 h 105"/>
                <a:gd name="T2" fmla="*/ 760006211 w 104"/>
                <a:gd name="T3" fmla="*/ 297942000 h 105"/>
                <a:gd name="T4" fmla="*/ 592544419 w 104"/>
                <a:gd name="T5" fmla="*/ 297942000 h 105"/>
                <a:gd name="T6" fmla="*/ 592544419 w 104"/>
                <a:gd name="T7" fmla="*/ 595884000 h 105"/>
                <a:gd name="T8" fmla="*/ 309153610 w 104"/>
                <a:gd name="T9" fmla="*/ 595884000 h 105"/>
                <a:gd name="T10" fmla="*/ 309153610 w 104"/>
                <a:gd name="T11" fmla="*/ 764286000 h 105"/>
                <a:gd name="T12" fmla="*/ 592544419 w 104"/>
                <a:gd name="T13" fmla="*/ 764286000 h 105"/>
                <a:gd name="T14" fmla="*/ 592544419 w 104"/>
                <a:gd name="T15" fmla="*/ 1062228000 h 105"/>
                <a:gd name="T16" fmla="*/ 760006211 w 104"/>
                <a:gd name="T17" fmla="*/ 1062228000 h 105"/>
                <a:gd name="T18" fmla="*/ 760006211 w 104"/>
                <a:gd name="T19" fmla="*/ 764286000 h 105"/>
                <a:gd name="T20" fmla="*/ 1043397020 w 104"/>
                <a:gd name="T21" fmla="*/ 764286000 h 105"/>
                <a:gd name="T22" fmla="*/ 1043397020 w 104"/>
                <a:gd name="T23" fmla="*/ 595884000 h 105"/>
                <a:gd name="T24" fmla="*/ 760006211 w 104"/>
                <a:gd name="T25" fmla="*/ 595884000 h 105"/>
                <a:gd name="T26" fmla="*/ 669836408 w 104"/>
                <a:gd name="T27" fmla="*/ 0 h 105"/>
                <a:gd name="T28" fmla="*/ 0 w 104"/>
                <a:gd name="T29" fmla="*/ 686562000 h 105"/>
                <a:gd name="T30" fmla="*/ 669836408 w 104"/>
                <a:gd name="T31" fmla="*/ 1360170000 h 105"/>
                <a:gd name="T32" fmla="*/ 1339669229 w 104"/>
                <a:gd name="T33" fmla="*/ 686562000 h 105"/>
                <a:gd name="T34" fmla="*/ 669836408 w 104"/>
                <a:gd name="T35" fmla="*/ 0 h 105"/>
                <a:gd name="T36" fmla="*/ 669836408 w 104"/>
                <a:gd name="T37" fmla="*/ 1204722000 h 105"/>
                <a:gd name="T38" fmla="*/ 154576805 w 104"/>
                <a:gd name="T39" fmla="*/ 686562000 h 105"/>
                <a:gd name="T40" fmla="*/ 669836408 w 104"/>
                <a:gd name="T41" fmla="*/ 155448000 h 105"/>
                <a:gd name="T42" fmla="*/ 1197973825 w 104"/>
                <a:gd name="T43" fmla="*/ 686562000 h 105"/>
                <a:gd name="T44" fmla="*/ 669836408 w 104"/>
                <a:gd name="T45" fmla="*/ 1204722000 h 10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ysClr val="window" lastClr="FFFFFF">
                <a:alpha val="87842"/>
              </a:sysClr>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mn-lt"/>
                <a:ea typeface="+mn-ea"/>
              </a:endParaRPr>
            </a:p>
          </p:txBody>
        </p:sp>
      </p:grpSp>
      <p:grpSp>
        <p:nvGrpSpPr>
          <p:cNvPr id="5" name="组合 4"/>
          <p:cNvGrpSpPr/>
          <p:nvPr/>
        </p:nvGrpSpPr>
        <p:grpSpPr>
          <a:xfrm>
            <a:off x="3979642" y="2741048"/>
            <a:ext cx="1081050" cy="1295400"/>
            <a:chOff x="4028841" y="2682404"/>
            <a:chExt cx="1081050" cy="1295400"/>
          </a:xfrm>
        </p:grpSpPr>
        <p:sp>
          <p:nvSpPr>
            <p:cNvPr id="37" name="MH_Other_7"/>
            <p:cNvSpPr>
              <a:spLocks/>
            </p:cNvSpPr>
            <p:nvPr>
              <p:custDataLst>
                <p:tags r:id="rId8"/>
              </p:custDataLst>
            </p:nvPr>
          </p:nvSpPr>
          <p:spPr bwMode="auto">
            <a:xfrm>
              <a:off x="4569367" y="2682404"/>
              <a:ext cx="540524" cy="1295400"/>
            </a:xfrm>
            <a:custGeom>
              <a:avLst/>
              <a:gdLst>
                <a:gd name="T0" fmla="*/ 514 w 514"/>
                <a:gd name="T1" fmla="*/ 824 h 1302"/>
                <a:gd name="T2" fmla="*/ 514 w 514"/>
                <a:gd name="T3" fmla="*/ 513 h 1302"/>
                <a:gd name="T4" fmla="*/ 0 w 514"/>
                <a:gd name="T5" fmla="*/ 0 h 1302"/>
                <a:gd name="T6" fmla="*/ 0 w 514"/>
                <a:gd name="T7" fmla="*/ 1302 h 1302"/>
                <a:gd name="T8" fmla="*/ 514 w 514"/>
                <a:gd name="T9" fmla="*/ 824 h 1302"/>
              </a:gdLst>
              <a:ahLst/>
              <a:cxnLst>
                <a:cxn ang="0">
                  <a:pos x="T0" y="T1"/>
                </a:cxn>
                <a:cxn ang="0">
                  <a:pos x="T2" y="T3"/>
                </a:cxn>
                <a:cxn ang="0">
                  <a:pos x="T4" y="T5"/>
                </a:cxn>
                <a:cxn ang="0">
                  <a:pos x="T6" y="T7"/>
                </a:cxn>
                <a:cxn ang="0">
                  <a:pos x="T8" y="T9"/>
                </a:cxn>
              </a:cxnLst>
              <a:rect l="0" t="0" r="r" b="b"/>
              <a:pathLst>
                <a:path w="514" h="1302">
                  <a:moveTo>
                    <a:pt x="514" y="824"/>
                  </a:moveTo>
                  <a:lnTo>
                    <a:pt x="514" y="513"/>
                  </a:lnTo>
                  <a:lnTo>
                    <a:pt x="0" y="0"/>
                  </a:lnTo>
                  <a:lnTo>
                    <a:pt x="0" y="1302"/>
                  </a:lnTo>
                  <a:lnTo>
                    <a:pt x="514" y="824"/>
                  </a:lnTo>
                  <a:close/>
                </a:path>
              </a:pathLst>
            </a:custGeom>
            <a:solidFill>
              <a:schemeClr val="accent1"/>
            </a:solidFill>
            <a:ln>
              <a:noFill/>
            </a:ln>
            <a:extLst/>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38" name="MH_Other_8"/>
            <p:cNvSpPr>
              <a:spLocks/>
            </p:cNvSpPr>
            <p:nvPr>
              <p:custDataLst>
                <p:tags r:id="rId9"/>
              </p:custDataLst>
            </p:nvPr>
          </p:nvSpPr>
          <p:spPr bwMode="auto">
            <a:xfrm>
              <a:off x="4028841" y="2682404"/>
              <a:ext cx="540525" cy="1295400"/>
            </a:xfrm>
            <a:custGeom>
              <a:avLst/>
              <a:gdLst>
                <a:gd name="T0" fmla="*/ 0 w 514"/>
                <a:gd name="T1" fmla="*/ 824 h 1302"/>
                <a:gd name="T2" fmla="*/ 0 w 514"/>
                <a:gd name="T3" fmla="*/ 513 h 1302"/>
                <a:gd name="T4" fmla="*/ 514 w 514"/>
                <a:gd name="T5" fmla="*/ 0 h 1302"/>
                <a:gd name="T6" fmla="*/ 514 w 514"/>
                <a:gd name="T7" fmla="*/ 1302 h 1302"/>
                <a:gd name="T8" fmla="*/ 0 w 514"/>
                <a:gd name="T9" fmla="*/ 824 h 1302"/>
              </a:gdLst>
              <a:ahLst/>
              <a:cxnLst>
                <a:cxn ang="0">
                  <a:pos x="T0" y="T1"/>
                </a:cxn>
                <a:cxn ang="0">
                  <a:pos x="T2" y="T3"/>
                </a:cxn>
                <a:cxn ang="0">
                  <a:pos x="T4" y="T5"/>
                </a:cxn>
                <a:cxn ang="0">
                  <a:pos x="T6" y="T7"/>
                </a:cxn>
                <a:cxn ang="0">
                  <a:pos x="T8" y="T9"/>
                </a:cxn>
              </a:cxnLst>
              <a:rect l="0" t="0" r="r" b="b"/>
              <a:pathLst>
                <a:path w="514" h="1302">
                  <a:moveTo>
                    <a:pt x="0" y="824"/>
                  </a:moveTo>
                  <a:lnTo>
                    <a:pt x="0" y="513"/>
                  </a:lnTo>
                  <a:lnTo>
                    <a:pt x="514" y="0"/>
                  </a:lnTo>
                  <a:lnTo>
                    <a:pt x="514" y="1302"/>
                  </a:lnTo>
                  <a:lnTo>
                    <a:pt x="0" y="824"/>
                  </a:lnTo>
                  <a:close/>
                </a:path>
              </a:pathLst>
            </a:custGeom>
            <a:solidFill>
              <a:schemeClr val="accent1">
                <a:alpha val="80000"/>
              </a:schemeClr>
            </a:solidFill>
            <a:ln>
              <a:noFill/>
            </a:ln>
            <a:extLst/>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40" name="MH_Other_10"/>
            <p:cNvSpPr>
              <a:spLocks noChangeAspect="1" noEditPoints="1"/>
            </p:cNvSpPr>
            <p:nvPr>
              <p:custDataLst>
                <p:tags r:id="rId10"/>
              </p:custDataLst>
            </p:nvPr>
          </p:nvSpPr>
          <p:spPr bwMode="auto">
            <a:xfrm>
              <a:off x="4390452" y="3194373"/>
              <a:ext cx="370429" cy="317897"/>
            </a:xfrm>
            <a:custGeom>
              <a:avLst/>
              <a:gdLst>
                <a:gd name="T0" fmla="*/ 812168355 w 106"/>
                <a:gd name="T1" fmla="*/ 969364271 h 95"/>
                <a:gd name="T2" fmla="*/ 577891455 w 106"/>
                <a:gd name="T3" fmla="*/ 1144165830 h 95"/>
                <a:gd name="T4" fmla="*/ 577891455 w 106"/>
                <a:gd name="T5" fmla="*/ 889907201 h 95"/>
                <a:gd name="T6" fmla="*/ 312371836 w 106"/>
                <a:gd name="T7" fmla="*/ 492625845 h 95"/>
                <a:gd name="T8" fmla="*/ 0 w 106"/>
                <a:gd name="T9" fmla="*/ 874015787 h 95"/>
                <a:gd name="T10" fmla="*/ 624743672 w 106"/>
                <a:gd name="T11" fmla="*/ 1303079970 h 95"/>
                <a:gd name="T12" fmla="*/ 827789714 w 106"/>
                <a:gd name="T13" fmla="*/ 1287188556 h 95"/>
                <a:gd name="T14" fmla="*/ 1046449208 w 106"/>
                <a:gd name="T15" fmla="*/ 1509664358 h 95"/>
                <a:gd name="T16" fmla="*/ 983975632 w 106"/>
                <a:gd name="T17" fmla="*/ 1239514314 h 95"/>
                <a:gd name="T18" fmla="*/ 1249491297 w 106"/>
                <a:gd name="T19" fmla="*/ 953472857 h 95"/>
                <a:gd name="T20" fmla="*/ 999593038 w 106"/>
                <a:gd name="T21" fmla="*/ 985255685 h 95"/>
                <a:gd name="T22" fmla="*/ 812168355 w 106"/>
                <a:gd name="T23" fmla="*/ 969364271 h 95"/>
                <a:gd name="T24" fmla="*/ 1030831803 w 106"/>
                <a:gd name="T25" fmla="*/ 0 h 95"/>
                <a:gd name="T26" fmla="*/ 406084177 w 106"/>
                <a:gd name="T27" fmla="*/ 429064183 h 95"/>
                <a:gd name="T28" fmla="*/ 671599842 w 106"/>
                <a:gd name="T29" fmla="*/ 794558717 h 95"/>
                <a:gd name="T30" fmla="*/ 671599842 w 106"/>
                <a:gd name="T31" fmla="*/ 969364271 h 95"/>
                <a:gd name="T32" fmla="*/ 843407120 w 106"/>
                <a:gd name="T33" fmla="*/ 842232959 h 95"/>
                <a:gd name="T34" fmla="*/ 1030831803 w 106"/>
                <a:gd name="T35" fmla="*/ 874015787 h 95"/>
                <a:gd name="T36" fmla="*/ 1655575475 w 106"/>
                <a:gd name="T37" fmla="*/ 429064183 h 95"/>
                <a:gd name="T38" fmla="*/ 1030831803 w 106"/>
                <a:gd name="T39" fmla="*/ 0 h 9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ysClr val="window" lastClr="FFFFFF">
                <a:alpha val="89018"/>
              </a:sysClr>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mn-lt"/>
                <a:ea typeface="+mn-ea"/>
              </a:endParaRPr>
            </a:p>
          </p:txBody>
        </p:sp>
      </p:grpSp>
      <p:grpSp>
        <p:nvGrpSpPr>
          <p:cNvPr id="6" name="组合 5"/>
          <p:cNvGrpSpPr/>
          <p:nvPr/>
        </p:nvGrpSpPr>
        <p:grpSpPr>
          <a:xfrm>
            <a:off x="4547736" y="2162488"/>
            <a:ext cx="1369581" cy="1021557"/>
            <a:chOff x="4575666" y="2114476"/>
            <a:chExt cx="1369581" cy="1021557"/>
          </a:xfrm>
        </p:grpSpPr>
        <p:sp>
          <p:nvSpPr>
            <p:cNvPr id="28" name="MH_Other_1"/>
            <p:cNvSpPr>
              <a:spLocks/>
            </p:cNvSpPr>
            <p:nvPr>
              <p:custDataLst>
                <p:tags r:id="rId5"/>
              </p:custDataLst>
            </p:nvPr>
          </p:nvSpPr>
          <p:spPr bwMode="auto">
            <a:xfrm>
              <a:off x="4575666" y="2114476"/>
              <a:ext cx="1369581" cy="510779"/>
            </a:xfrm>
            <a:custGeom>
              <a:avLst/>
              <a:gdLst>
                <a:gd name="T0" fmla="*/ 824 w 1302"/>
                <a:gd name="T1" fmla="*/ 0 h 514"/>
                <a:gd name="T2" fmla="*/ 513 w 1302"/>
                <a:gd name="T3" fmla="*/ 0 h 514"/>
                <a:gd name="T4" fmla="*/ 0 w 1302"/>
                <a:gd name="T5" fmla="*/ 514 h 514"/>
                <a:gd name="T6" fmla="*/ 1302 w 1302"/>
                <a:gd name="T7" fmla="*/ 514 h 514"/>
                <a:gd name="T8" fmla="*/ 824 w 1302"/>
                <a:gd name="T9" fmla="*/ 0 h 514"/>
              </a:gdLst>
              <a:ahLst/>
              <a:cxnLst>
                <a:cxn ang="0">
                  <a:pos x="T0" y="T1"/>
                </a:cxn>
                <a:cxn ang="0">
                  <a:pos x="T2" y="T3"/>
                </a:cxn>
                <a:cxn ang="0">
                  <a:pos x="T4" y="T5"/>
                </a:cxn>
                <a:cxn ang="0">
                  <a:pos x="T6" y="T7"/>
                </a:cxn>
                <a:cxn ang="0">
                  <a:pos x="T8" y="T9"/>
                </a:cxn>
              </a:cxnLst>
              <a:rect l="0" t="0" r="r" b="b"/>
              <a:pathLst>
                <a:path w="1302" h="514">
                  <a:moveTo>
                    <a:pt x="824" y="0"/>
                  </a:moveTo>
                  <a:lnTo>
                    <a:pt x="513" y="0"/>
                  </a:lnTo>
                  <a:lnTo>
                    <a:pt x="0" y="514"/>
                  </a:lnTo>
                  <a:lnTo>
                    <a:pt x="1302" y="514"/>
                  </a:lnTo>
                  <a:lnTo>
                    <a:pt x="824" y="0"/>
                  </a:lnTo>
                  <a:close/>
                </a:path>
              </a:pathLst>
            </a:custGeom>
            <a:solidFill>
              <a:schemeClr val="accent2">
                <a:lumMod val="60000"/>
                <a:lumOff val="40000"/>
              </a:schemeClr>
            </a:solidFill>
            <a:ln>
              <a:noFill/>
            </a:ln>
            <a:extLst/>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29" name="MH_Other_2"/>
            <p:cNvSpPr>
              <a:spLocks/>
            </p:cNvSpPr>
            <p:nvPr>
              <p:custDataLst>
                <p:tags r:id="rId6"/>
              </p:custDataLst>
            </p:nvPr>
          </p:nvSpPr>
          <p:spPr bwMode="auto">
            <a:xfrm>
              <a:off x="4575666" y="2625255"/>
              <a:ext cx="1369581" cy="510778"/>
            </a:xfrm>
            <a:custGeom>
              <a:avLst/>
              <a:gdLst>
                <a:gd name="T0" fmla="*/ 824 w 1302"/>
                <a:gd name="T1" fmla="*/ 514 h 514"/>
                <a:gd name="T2" fmla="*/ 513 w 1302"/>
                <a:gd name="T3" fmla="*/ 514 h 514"/>
                <a:gd name="T4" fmla="*/ 0 w 1302"/>
                <a:gd name="T5" fmla="*/ 0 h 514"/>
                <a:gd name="T6" fmla="*/ 1302 w 1302"/>
                <a:gd name="T7" fmla="*/ 0 h 514"/>
                <a:gd name="T8" fmla="*/ 824 w 1302"/>
                <a:gd name="T9" fmla="*/ 514 h 514"/>
              </a:gdLst>
              <a:ahLst/>
              <a:cxnLst>
                <a:cxn ang="0">
                  <a:pos x="T0" y="T1"/>
                </a:cxn>
                <a:cxn ang="0">
                  <a:pos x="T2" y="T3"/>
                </a:cxn>
                <a:cxn ang="0">
                  <a:pos x="T4" y="T5"/>
                </a:cxn>
                <a:cxn ang="0">
                  <a:pos x="T6" y="T7"/>
                </a:cxn>
                <a:cxn ang="0">
                  <a:pos x="T8" y="T9"/>
                </a:cxn>
              </a:cxnLst>
              <a:rect l="0" t="0" r="r" b="b"/>
              <a:pathLst>
                <a:path w="1302" h="514">
                  <a:moveTo>
                    <a:pt x="824" y="514"/>
                  </a:moveTo>
                  <a:lnTo>
                    <a:pt x="513" y="514"/>
                  </a:lnTo>
                  <a:lnTo>
                    <a:pt x="0" y="0"/>
                  </a:lnTo>
                  <a:lnTo>
                    <a:pt x="1302" y="0"/>
                  </a:lnTo>
                  <a:lnTo>
                    <a:pt x="824" y="514"/>
                  </a:lnTo>
                  <a:close/>
                </a:path>
              </a:pathLst>
            </a:custGeom>
            <a:solidFill>
              <a:schemeClr val="accent2"/>
            </a:solidFill>
            <a:ln>
              <a:noFill/>
            </a:ln>
            <a:extLst/>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41" name="MH_Other_11"/>
            <p:cNvSpPr>
              <a:spLocks noChangeAspect="1" noEditPoints="1"/>
            </p:cNvSpPr>
            <p:nvPr>
              <p:custDataLst>
                <p:tags r:id="rId7"/>
              </p:custDataLst>
            </p:nvPr>
          </p:nvSpPr>
          <p:spPr bwMode="auto">
            <a:xfrm>
              <a:off x="4983894" y="2450232"/>
              <a:ext cx="554384" cy="303610"/>
            </a:xfrm>
            <a:custGeom>
              <a:avLst/>
              <a:gdLst>
                <a:gd name="T0" fmla="*/ 2147483646 w 132"/>
                <a:gd name="T1" fmla="*/ 764997897 h 67"/>
                <a:gd name="T2" fmla="*/ 2147483646 w 132"/>
                <a:gd name="T3" fmla="*/ 941536290 h 67"/>
                <a:gd name="T4" fmla="*/ 2147483646 w 132"/>
                <a:gd name="T5" fmla="*/ 1088649810 h 67"/>
                <a:gd name="T6" fmla="*/ 2147483646 w 132"/>
                <a:gd name="T7" fmla="*/ 1618259564 h 67"/>
                <a:gd name="T8" fmla="*/ 2147483646 w 132"/>
                <a:gd name="T9" fmla="*/ 1618259564 h 67"/>
                <a:gd name="T10" fmla="*/ 2147483646 w 132"/>
                <a:gd name="T11" fmla="*/ 1441721171 h 67"/>
                <a:gd name="T12" fmla="*/ 2147483646 w 132"/>
                <a:gd name="T13" fmla="*/ 1971336351 h 67"/>
                <a:gd name="T14" fmla="*/ 2147483646 w 132"/>
                <a:gd name="T15" fmla="*/ 1971336351 h 67"/>
                <a:gd name="T16" fmla="*/ 2147483646 w 132"/>
                <a:gd name="T17" fmla="*/ 1765378510 h 67"/>
                <a:gd name="T18" fmla="*/ 2147483646 w 132"/>
                <a:gd name="T19" fmla="*/ 1971336351 h 67"/>
                <a:gd name="T20" fmla="*/ 2147483646 w 132"/>
                <a:gd name="T21" fmla="*/ 1971336351 h 67"/>
                <a:gd name="T22" fmla="*/ 2147483646 w 132"/>
                <a:gd name="T23" fmla="*/ 1441721171 h 67"/>
                <a:gd name="T24" fmla="*/ 2147483646 w 132"/>
                <a:gd name="T25" fmla="*/ 1618259564 h 67"/>
                <a:gd name="T26" fmla="*/ 2147483646 w 132"/>
                <a:gd name="T27" fmla="*/ 1618259564 h 67"/>
                <a:gd name="T28" fmla="*/ 2147483646 w 132"/>
                <a:gd name="T29" fmla="*/ 1088649810 h 67"/>
                <a:gd name="T30" fmla="*/ 2147483646 w 132"/>
                <a:gd name="T31" fmla="*/ 941536290 h 67"/>
                <a:gd name="T32" fmla="*/ 2147483646 w 132"/>
                <a:gd name="T33" fmla="*/ 764997897 h 67"/>
                <a:gd name="T34" fmla="*/ 405775621 w 132"/>
                <a:gd name="T35" fmla="*/ 764997897 h 67"/>
                <a:gd name="T36" fmla="*/ 247974518 w 132"/>
                <a:gd name="T37" fmla="*/ 941536290 h 67"/>
                <a:gd name="T38" fmla="*/ 293061226 w 132"/>
                <a:gd name="T39" fmla="*/ 1088649810 h 67"/>
                <a:gd name="T40" fmla="*/ 45086708 w 132"/>
                <a:gd name="T41" fmla="*/ 1618259564 h 67"/>
                <a:gd name="T42" fmla="*/ 67627687 w 132"/>
                <a:gd name="T43" fmla="*/ 1618259564 h 67"/>
                <a:gd name="T44" fmla="*/ 247974518 w 132"/>
                <a:gd name="T45" fmla="*/ 1441721171 h 67"/>
                <a:gd name="T46" fmla="*/ 157801102 w 132"/>
                <a:gd name="T47" fmla="*/ 1971336351 h 67"/>
                <a:gd name="T48" fmla="*/ 293061226 w 132"/>
                <a:gd name="T49" fmla="*/ 1971336351 h 67"/>
                <a:gd name="T50" fmla="*/ 405775621 w 132"/>
                <a:gd name="T51" fmla="*/ 1765378510 h 67"/>
                <a:gd name="T52" fmla="*/ 495949036 w 132"/>
                <a:gd name="T53" fmla="*/ 1971336351 h 67"/>
                <a:gd name="T54" fmla="*/ 631209160 w 132"/>
                <a:gd name="T55" fmla="*/ 1971336351 h 67"/>
                <a:gd name="T56" fmla="*/ 541035744 w 132"/>
                <a:gd name="T57" fmla="*/ 1441721171 h 67"/>
                <a:gd name="T58" fmla="*/ 721377825 w 132"/>
                <a:gd name="T59" fmla="*/ 1618259564 h 67"/>
                <a:gd name="T60" fmla="*/ 743923555 w 132"/>
                <a:gd name="T61" fmla="*/ 1618259564 h 67"/>
                <a:gd name="T62" fmla="*/ 495949036 w 132"/>
                <a:gd name="T63" fmla="*/ 1088649810 h 67"/>
                <a:gd name="T64" fmla="*/ 541035744 w 132"/>
                <a:gd name="T65" fmla="*/ 941536290 h 67"/>
                <a:gd name="T66" fmla="*/ 405775621 w 132"/>
                <a:gd name="T67" fmla="*/ 764997897 h 67"/>
                <a:gd name="T68" fmla="*/ 1510388088 w 132"/>
                <a:gd name="T69" fmla="*/ 0 h 67"/>
                <a:gd name="T70" fmla="*/ 1284954548 w 132"/>
                <a:gd name="T71" fmla="*/ 294227039 h 67"/>
                <a:gd name="T72" fmla="*/ 1352586985 w 132"/>
                <a:gd name="T73" fmla="*/ 529615181 h 67"/>
                <a:gd name="T74" fmla="*/ 946811365 w 132"/>
                <a:gd name="T75" fmla="*/ 1382876848 h 67"/>
                <a:gd name="T76" fmla="*/ 991898073 w 132"/>
                <a:gd name="T77" fmla="*/ 1412301722 h 67"/>
                <a:gd name="T78" fmla="*/ 1262413570 w 132"/>
                <a:gd name="T79" fmla="*/ 1118069258 h 67"/>
                <a:gd name="T80" fmla="*/ 1127153446 w 132"/>
                <a:gd name="T81" fmla="*/ 1971336351 h 67"/>
                <a:gd name="T82" fmla="*/ 1352586985 w 132"/>
                <a:gd name="T83" fmla="*/ 1971336351 h 67"/>
                <a:gd name="T84" fmla="*/ 1510388088 w 132"/>
                <a:gd name="T85" fmla="*/ 1618259564 h 67"/>
                <a:gd name="T86" fmla="*/ 1668189190 w 132"/>
                <a:gd name="T87" fmla="*/ 1971336351 h 67"/>
                <a:gd name="T88" fmla="*/ 1893622730 w 132"/>
                <a:gd name="T89" fmla="*/ 1971336351 h 67"/>
                <a:gd name="T90" fmla="*/ 1758362606 w 132"/>
                <a:gd name="T91" fmla="*/ 1118069258 h 67"/>
                <a:gd name="T92" fmla="*/ 2028878103 w 132"/>
                <a:gd name="T93" fmla="*/ 1412301722 h 67"/>
                <a:gd name="T94" fmla="*/ 2073964811 w 132"/>
                <a:gd name="T95" fmla="*/ 1382876848 h 67"/>
                <a:gd name="T96" fmla="*/ 1668189190 w 132"/>
                <a:gd name="T97" fmla="*/ 529615181 h 67"/>
                <a:gd name="T98" fmla="*/ 1735816877 w 132"/>
                <a:gd name="T99" fmla="*/ 294227039 h 67"/>
                <a:gd name="T100" fmla="*/ 1510388088 w 132"/>
                <a:gd name="T101" fmla="*/ 0 h 6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ysClr val="window" lastClr="FFFFFF">
                <a:alpha val="87842"/>
              </a:sysClr>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mn-lt"/>
                <a:ea typeface="+mn-ea"/>
              </a:endParaRPr>
            </a:p>
          </p:txBody>
        </p:sp>
      </p:grpSp>
      <p:grpSp>
        <p:nvGrpSpPr>
          <p:cNvPr id="4" name="组合 3"/>
          <p:cNvGrpSpPr/>
          <p:nvPr/>
        </p:nvGrpSpPr>
        <p:grpSpPr>
          <a:xfrm>
            <a:off x="3979642" y="1324291"/>
            <a:ext cx="1081050" cy="1290638"/>
            <a:chOff x="4028841" y="1276276"/>
            <a:chExt cx="1081050" cy="1290638"/>
          </a:xfrm>
        </p:grpSpPr>
        <p:sp>
          <p:nvSpPr>
            <p:cNvPr id="31" name="MH_Other_3"/>
            <p:cNvSpPr>
              <a:spLocks/>
            </p:cNvSpPr>
            <p:nvPr>
              <p:custDataLst>
                <p:tags r:id="rId2"/>
              </p:custDataLst>
            </p:nvPr>
          </p:nvSpPr>
          <p:spPr bwMode="auto">
            <a:xfrm>
              <a:off x="4028841" y="1276276"/>
              <a:ext cx="540525" cy="1290638"/>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alpha val="80000"/>
              </a:schemeClr>
            </a:solidFill>
            <a:ln>
              <a:noFill/>
            </a:ln>
            <a:extLst/>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32" name="MH_Other_4"/>
            <p:cNvSpPr>
              <a:spLocks/>
            </p:cNvSpPr>
            <p:nvPr>
              <p:custDataLst>
                <p:tags r:id="rId3"/>
              </p:custDataLst>
            </p:nvPr>
          </p:nvSpPr>
          <p:spPr bwMode="auto">
            <a:xfrm>
              <a:off x="4569367" y="1276276"/>
              <a:ext cx="540524" cy="1290638"/>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a:extLst/>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42" name="MH_Other_12"/>
            <p:cNvSpPr>
              <a:spLocks noChangeAspect="1" noEditPoints="1"/>
            </p:cNvSpPr>
            <p:nvPr>
              <p:custDataLst>
                <p:tags r:id="rId4"/>
              </p:custDataLst>
            </p:nvPr>
          </p:nvSpPr>
          <p:spPr bwMode="auto">
            <a:xfrm>
              <a:off x="4389191" y="1764432"/>
              <a:ext cx="372949" cy="315516"/>
            </a:xfrm>
            <a:custGeom>
              <a:avLst/>
              <a:gdLst>
                <a:gd name="T0" fmla="*/ 341775088 w 254"/>
                <a:gd name="T1" fmla="*/ 445069564 h 228"/>
                <a:gd name="T2" fmla="*/ 289406338 w 254"/>
                <a:gd name="T3" fmla="*/ 445069564 h 228"/>
                <a:gd name="T4" fmla="*/ 289406338 w 254"/>
                <a:gd name="T5" fmla="*/ 489026520 h 228"/>
                <a:gd name="T6" fmla="*/ 341775088 w 254"/>
                <a:gd name="T7" fmla="*/ 489026520 h 228"/>
                <a:gd name="T8" fmla="*/ 341775088 w 254"/>
                <a:gd name="T9" fmla="*/ 445069564 h 228"/>
                <a:gd name="T10" fmla="*/ 118517963 w 254"/>
                <a:gd name="T11" fmla="*/ 299461112 h 228"/>
                <a:gd name="T12" fmla="*/ 355555550 w 254"/>
                <a:gd name="T13" fmla="*/ 71430468 h 228"/>
                <a:gd name="T14" fmla="*/ 584323863 w 254"/>
                <a:gd name="T15" fmla="*/ 299461112 h 228"/>
                <a:gd name="T16" fmla="*/ 151593400 w 254"/>
                <a:gd name="T17" fmla="*/ 299461112 h 228"/>
                <a:gd name="T18" fmla="*/ 118517963 w 254"/>
                <a:gd name="T19" fmla="*/ 299461112 h 228"/>
                <a:gd name="T20" fmla="*/ 355555550 w 254"/>
                <a:gd name="T21" fmla="*/ 0 h 228"/>
                <a:gd name="T22" fmla="*/ 333505813 w 254"/>
                <a:gd name="T23" fmla="*/ 19230961 h 228"/>
                <a:gd name="T24" fmla="*/ 41343050 w 254"/>
                <a:gd name="T25" fmla="*/ 307702006 h 228"/>
                <a:gd name="T26" fmla="*/ 0 w 254"/>
                <a:gd name="T27" fmla="*/ 351660619 h 228"/>
                <a:gd name="T28" fmla="*/ 146080550 w 254"/>
                <a:gd name="T29" fmla="*/ 351660619 h 228"/>
                <a:gd name="T30" fmla="*/ 146080550 w 254"/>
                <a:gd name="T31" fmla="*/ 626394079 h 228"/>
                <a:gd name="T32" fmla="*/ 190181688 w 254"/>
                <a:gd name="T33" fmla="*/ 626394079 h 228"/>
                <a:gd name="T34" fmla="*/ 190181688 w 254"/>
                <a:gd name="T35" fmla="*/ 351660619 h 228"/>
                <a:gd name="T36" fmla="*/ 498881338 w 254"/>
                <a:gd name="T37" fmla="*/ 351660619 h 228"/>
                <a:gd name="T38" fmla="*/ 498881338 w 254"/>
                <a:gd name="T39" fmla="*/ 626394079 h 228"/>
                <a:gd name="T40" fmla="*/ 542980813 w 254"/>
                <a:gd name="T41" fmla="*/ 626394079 h 228"/>
                <a:gd name="T42" fmla="*/ 542980813 w 254"/>
                <a:gd name="T43" fmla="*/ 351660619 h 228"/>
                <a:gd name="T44" fmla="*/ 700087063 w 254"/>
                <a:gd name="T45" fmla="*/ 351660619 h 228"/>
                <a:gd name="T46" fmla="*/ 661498775 w 254"/>
                <a:gd name="T47" fmla="*/ 307702006 h 228"/>
                <a:gd name="T48" fmla="*/ 667011625 w 254"/>
                <a:gd name="T49" fmla="*/ 299461112 h 228"/>
                <a:gd name="T50" fmla="*/ 661498775 w 254"/>
                <a:gd name="T51" fmla="*/ 307702006 h 228"/>
                <a:gd name="T52" fmla="*/ 366581250 w 254"/>
                <a:gd name="T53" fmla="*/ 19230961 h 228"/>
                <a:gd name="T54" fmla="*/ 355555550 w 254"/>
                <a:gd name="T55" fmla="*/ 0 h 2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54" h="228">
                  <a:moveTo>
                    <a:pt x="124" y="162"/>
                  </a:moveTo>
                  <a:lnTo>
                    <a:pt x="105" y="162"/>
                  </a:lnTo>
                  <a:lnTo>
                    <a:pt x="105" y="178"/>
                  </a:lnTo>
                  <a:lnTo>
                    <a:pt x="124" y="178"/>
                  </a:lnTo>
                  <a:lnTo>
                    <a:pt x="124" y="162"/>
                  </a:lnTo>
                  <a:close/>
                  <a:moveTo>
                    <a:pt x="43" y="109"/>
                  </a:moveTo>
                  <a:lnTo>
                    <a:pt x="129" y="26"/>
                  </a:lnTo>
                  <a:lnTo>
                    <a:pt x="212" y="109"/>
                  </a:lnTo>
                  <a:lnTo>
                    <a:pt x="55" y="109"/>
                  </a:lnTo>
                  <a:lnTo>
                    <a:pt x="43" y="109"/>
                  </a:lnTo>
                  <a:close/>
                  <a:moveTo>
                    <a:pt x="129" y="0"/>
                  </a:moveTo>
                  <a:lnTo>
                    <a:pt x="121" y="7"/>
                  </a:lnTo>
                  <a:lnTo>
                    <a:pt x="15" y="112"/>
                  </a:lnTo>
                  <a:lnTo>
                    <a:pt x="0" y="128"/>
                  </a:lnTo>
                  <a:lnTo>
                    <a:pt x="53" y="128"/>
                  </a:lnTo>
                  <a:lnTo>
                    <a:pt x="53" y="228"/>
                  </a:lnTo>
                  <a:lnTo>
                    <a:pt x="69" y="228"/>
                  </a:lnTo>
                  <a:lnTo>
                    <a:pt x="69" y="128"/>
                  </a:lnTo>
                  <a:lnTo>
                    <a:pt x="181" y="128"/>
                  </a:lnTo>
                  <a:lnTo>
                    <a:pt x="181" y="228"/>
                  </a:lnTo>
                  <a:lnTo>
                    <a:pt x="197" y="228"/>
                  </a:lnTo>
                  <a:lnTo>
                    <a:pt x="197" y="128"/>
                  </a:lnTo>
                  <a:lnTo>
                    <a:pt x="254" y="128"/>
                  </a:lnTo>
                  <a:lnTo>
                    <a:pt x="240" y="112"/>
                  </a:lnTo>
                  <a:lnTo>
                    <a:pt x="242" y="109"/>
                  </a:lnTo>
                  <a:lnTo>
                    <a:pt x="240" y="112"/>
                  </a:lnTo>
                  <a:lnTo>
                    <a:pt x="133" y="7"/>
                  </a:lnTo>
                  <a:lnTo>
                    <a:pt x="129" y="0"/>
                  </a:lnTo>
                  <a:close/>
                </a:path>
              </a:pathLst>
            </a:custGeom>
            <a:solidFill>
              <a:sysClr val="window" lastClr="FFFFFF"/>
            </a:solidFill>
            <a:ln w="12700">
              <a:solidFill>
                <a:sysClr val="window" lastClr="FFFFFF"/>
              </a:solidFill>
              <a:round/>
              <a:headEnd/>
              <a:tailEnd/>
            </a:ln>
          </p:spPr>
          <p:txBody>
            <a:bodyPr lIns="68580" tIns="34290" rIns="68580" bIns="34290"/>
            <a:lstStyle/>
            <a:p>
              <a:pPr eaLnBrk="1" fontAlgn="auto" hangingPunct="1">
                <a:spcBef>
                  <a:spcPts val="0"/>
                </a:spcBef>
                <a:spcAft>
                  <a:spcPts val="0"/>
                </a:spcAft>
                <a:defRPr/>
              </a:pPr>
              <a:endParaRPr lang="zh-CN" altLang="en-US" kern="0">
                <a:solidFill>
                  <a:prstClr val="black"/>
                </a:solidFill>
                <a:latin typeface="+mn-lt"/>
                <a:ea typeface="+mn-ea"/>
              </a:endParaRPr>
            </a:p>
          </p:txBody>
        </p:sp>
      </p:grpSp>
      <p:grpSp>
        <p:nvGrpSpPr>
          <p:cNvPr id="30" name="组合 28"/>
          <p:cNvGrpSpPr>
            <a:grpSpLocks/>
          </p:cNvGrpSpPr>
          <p:nvPr/>
        </p:nvGrpSpPr>
        <p:grpSpPr bwMode="auto">
          <a:xfrm>
            <a:off x="971600" y="1684345"/>
            <a:ext cx="2160000" cy="1103439"/>
            <a:chOff x="827584" y="1193250"/>
            <a:chExt cx="1952105" cy="1103056"/>
          </a:xfrm>
        </p:grpSpPr>
        <p:sp>
          <p:nvSpPr>
            <p:cNvPr id="33" name="TextBox 11"/>
            <p:cNvSpPr txBox="1">
              <a:spLocks noChangeArrowheads="1"/>
            </p:cNvSpPr>
            <p:nvPr/>
          </p:nvSpPr>
          <p:spPr bwMode="auto">
            <a:xfrm flipH="1">
              <a:off x="827584" y="1511749"/>
              <a:ext cx="1952105" cy="78455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50000"/>
                </a:lnSpc>
              </a:pPr>
              <a:r>
                <a:rPr lang="zh-CN" altLang="en-US" sz="1000" dirty="0">
                  <a:solidFill>
                    <a:prstClr val="black"/>
                  </a:solidFill>
                  <a:latin typeface="Arial"/>
                  <a:ea typeface="微软雅黑"/>
                  <a:cs typeface="+mn-ea"/>
                  <a:sym typeface="+mn-lt"/>
                </a:rPr>
                <a:t>您的内容打在这里，或者通过复制您的文本后，在此框中选择粘贴，并选择只保留文字。</a:t>
              </a:r>
            </a:p>
          </p:txBody>
        </p:sp>
        <p:sp>
          <p:nvSpPr>
            <p:cNvPr id="36" name="TextBox 35"/>
            <p:cNvSpPr txBox="1">
              <a:spLocks noChangeArrowheads="1"/>
            </p:cNvSpPr>
            <p:nvPr/>
          </p:nvSpPr>
          <p:spPr bwMode="auto">
            <a:xfrm flipH="1">
              <a:off x="827584" y="1193250"/>
              <a:ext cx="1456924" cy="338436"/>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点击添加文本    </a:t>
              </a:r>
              <a:endParaRPr lang="en-US" altLang="zh-CN" sz="1600" b="1" kern="0" dirty="0">
                <a:solidFill>
                  <a:schemeClr val="tx1">
                    <a:lumMod val="75000"/>
                    <a:lumOff val="25000"/>
                  </a:schemeClr>
                </a:solidFill>
                <a:latin typeface="+mn-lt"/>
                <a:ea typeface="+mn-ea"/>
                <a:cs typeface="+mn-ea"/>
                <a:sym typeface="+mn-lt"/>
              </a:endParaRPr>
            </a:p>
          </p:txBody>
        </p:sp>
      </p:grpSp>
      <p:grpSp>
        <p:nvGrpSpPr>
          <p:cNvPr id="43" name="组合 28"/>
          <p:cNvGrpSpPr>
            <a:grpSpLocks/>
          </p:cNvGrpSpPr>
          <p:nvPr/>
        </p:nvGrpSpPr>
        <p:grpSpPr bwMode="auto">
          <a:xfrm>
            <a:off x="1691680" y="3268521"/>
            <a:ext cx="2160000" cy="1103439"/>
            <a:chOff x="827584" y="1193250"/>
            <a:chExt cx="1952105" cy="1103056"/>
          </a:xfrm>
        </p:grpSpPr>
        <p:sp>
          <p:nvSpPr>
            <p:cNvPr id="44" name="TextBox 11"/>
            <p:cNvSpPr txBox="1">
              <a:spLocks noChangeArrowheads="1"/>
            </p:cNvSpPr>
            <p:nvPr/>
          </p:nvSpPr>
          <p:spPr bwMode="auto">
            <a:xfrm flipH="1">
              <a:off x="827584" y="1511749"/>
              <a:ext cx="1952105" cy="78455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50000"/>
                </a:lnSpc>
              </a:pPr>
              <a:r>
                <a:rPr lang="zh-CN" altLang="en-US" sz="1000" dirty="0">
                  <a:solidFill>
                    <a:prstClr val="black"/>
                  </a:solidFill>
                  <a:latin typeface="Arial"/>
                  <a:ea typeface="微软雅黑"/>
                  <a:cs typeface="+mn-ea"/>
                  <a:sym typeface="+mn-lt"/>
                </a:rPr>
                <a:t>您的内容打在这里，或者通过复制您的文本后，在此框中选择粘贴，并选择只保留文字。</a:t>
              </a:r>
            </a:p>
          </p:txBody>
        </p:sp>
        <p:sp>
          <p:nvSpPr>
            <p:cNvPr id="45" name="TextBox 44"/>
            <p:cNvSpPr txBox="1">
              <a:spLocks noChangeArrowheads="1"/>
            </p:cNvSpPr>
            <p:nvPr/>
          </p:nvSpPr>
          <p:spPr bwMode="auto">
            <a:xfrm flipH="1">
              <a:off x="827584" y="1193250"/>
              <a:ext cx="1456924" cy="338436"/>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点击添加文本    </a:t>
              </a:r>
              <a:endParaRPr lang="en-US" altLang="zh-CN" sz="1600" b="1" kern="0" dirty="0">
                <a:solidFill>
                  <a:schemeClr val="tx1">
                    <a:lumMod val="75000"/>
                    <a:lumOff val="25000"/>
                  </a:schemeClr>
                </a:solidFill>
                <a:latin typeface="+mn-lt"/>
                <a:ea typeface="+mn-ea"/>
                <a:cs typeface="+mn-ea"/>
                <a:sym typeface="+mn-lt"/>
              </a:endParaRPr>
            </a:p>
          </p:txBody>
        </p:sp>
      </p:grpSp>
      <p:grpSp>
        <p:nvGrpSpPr>
          <p:cNvPr id="46" name="组合 45"/>
          <p:cNvGrpSpPr>
            <a:grpSpLocks/>
          </p:cNvGrpSpPr>
          <p:nvPr/>
        </p:nvGrpSpPr>
        <p:grpSpPr bwMode="auto">
          <a:xfrm>
            <a:off x="6084408" y="2764465"/>
            <a:ext cx="2160000" cy="1103439"/>
            <a:chOff x="827584" y="1193250"/>
            <a:chExt cx="1952105" cy="1103056"/>
          </a:xfrm>
        </p:grpSpPr>
        <p:sp>
          <p:nvSpPr>
            <p:cNvPr id="47" name="TextBox 11"/>
            <p:cNvSpPr txBox="1">
              <a:spLocks noChangeArrowheads="1"/>
            </p:cNvSpPr>
            <p:nvPr/>
          </p:nvSpPr>
          <p:spPr bwMode="auto">
            <a:xfrm flipH="1">
              <a:off x="827584" y="1511749"/>
              <a:ext cx="1952105" cy="78455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50000"/>
                </a:lnSpc>
              </a:pPr>
              <a:r>
                <a:rPr lang="zh-CN" altLang="en-US" sz="1000" dirty="0">
                  <a:solidFill>
                    <a:prstClr val="black"/>
                  </a:solidFill>
                  <a:latin typeface="Arial"/>
                  <a:ea typeface="微软雅黑"/>
                  <a:cs typeface="+mn-ea"/>
                  <a:sym typeface="+mn-lt"/>
                </a:rPr>
                <a:t>您的内容打在这里，或者通过复制您的文本后，在此框中选择粘贴，并选择只保留文字。</a:t>
              </a:r>
            </a:p>
          </p:txBody>
        </p:sp>
        <p:sp>
          <p:nvSpPr>
            <p:cNvPr id="48" name="TextBox 47"/>
            <p:cNvSpPr txBox="1">
              <a:spLocks noChangeArrowheads="1"/>
            </p:cNvSpPr>
            <p:nvPr/>
          </p:nvSpPr>
          <p:spPr bwMode="auto">
            <a:xfrm flipH="1">
              <a:off x="827584" y="1193250"/>
              <a:ext cx="1456924" cy="338436"/>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点击添加文本    </a:t>
              </a:r>
              <a:endParaRPr lang="en-US" altLang="zh-CN" sz="1600" b="1" kern="0" dirty="0">
                <a:solidFill>
                  <a:schemeClr val="tx1">
                    <a:lumMod val="75000"/>
                    <a:lumOff val="25000"/>
                  </a:schemeClr>
                </a:solidFill>
                <a:latin typeface="+mn-lt"/>
                <a:ea typeface="+mn-ea"/>
                <a:cs typeface="+mn-ea"/>
                <a:sym typeface="+mn-lt"/>
              </a:endParaRPr>
            </a:p>
          </p:txBody>
        </p:sp>
      </p:grpSp>
      <p:grpSp>
        <p:nvGrpSpPr>
          <p:cNvPr id="49" name="组合 48"/>
          <p:cNvGrpSpPr>
            <a:grpSpLocks/>
          </p:cNvGrpSpPr>
          <p:nvPr/>
        </p:nvGrpSpPr>
        <p:grpSpPr bwMode="auto">
          <a:xfrm>
            <a:off x="5724368" y="1228969"/>
            <a:ext cx="2160000" cy="1103439"/>
            <a:chOff x="827584" y="1193250"/>
            <a:chExt cx="1952105" cy="1103057"/>
          </a:xfrm>
        </p:grpSpPr>
        <p:sp>
          <p:nvSpPr>
            <p:cNvPr id="50" name="TextBox 11"/>
            <p:cNvSpPr txBox="1">
              <a:spLocks noChangeArrowheads="1"/>
            </p:cNvSpPr>
            <p:nvPr/>
          </p:nvSpPr>
          <p:spPr bwMode="auto">
            <a:xfrm flipH="1">
              <a:off x="827584" y="1511749"/>
              <a:ext cx="1952105" cy="784558"/>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50000"/>
                </a:lnSpc>
              </a:pPr>
              <a:r>
                <a:rPr lang="zh-CN" altLang="en-US" sz="1000" dirty="0">
                  <a:solidFill>
                    <a:prstClr val="black"/>
                  </a:solidFill>
                  <a:latin typeface="Arial"/>
                  <a:ea typeface="微软雅黑"/>
                  <a:cs typeface="+mn-ea"/>
                  <a:sym typeface="+mn-lt"/>
                </a:rPr>
                <a:t>您的内容打在这里，或者通过复制您的文本后，在此框中选择粘贴，并选择只保留文字。</a:t>
              </a:r>
            </a:p>
          </p:txBody>
        </p:sp>
        <p:sp>
          <p:nvSpPr>
            <p:cNvPr id="51" name="TextBox 50"/>
            <p:cNvSpPr txBox="1">
              <a:spLocks noChangeArrowheads="1"/>
            </p:cNvSpPr>
            <p:nvPr/>
          </p:nvSpPr>
          <p:spPr bwMode="auto">
            <a:xfrm flipH="1">
              <a:off x="827584" y="1193250"/>
              <a:ext cx="1456924" cy="33843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点击添加文本    </a:t>
              </a:r>
              <a:endParaRPr lang="en-US" altLang="zh-CN" sz="1600" b="1" kern="0" dirty="0">
                <a:solidFill>
                  <a:schemeClr val="tx1">
                    <a:lumMod val="75000"/>
                    <a:lumOff val="25000"/>
                  </a:schemeClr>
                </a:solidFill>
                <a:latin typeface="+mn-lt"/>
                <a:ea typeface="+mn-ea"/>
                <a:cs typeface="+mn-ea"/>
                <a:sym typeface="+mn-lt"/>
              </a:endParaRPr>
            </a:p>
          </p:txBody>
        </p:sp>
      </p:grpSp>
      <p:sp>
        <p:nvSpPr>
          <p:cNvPr id="2" name="标题 1"/>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Tree>
    <p:custDataLst>
      <p:tags r:id="rId1"/>
    </p:custDataLst>
    <p:extLst>
      <p:ext uri="{BB962C8B-B14F-4D97-AF65-F5344CB8AC3E}">
        <p14:creationId xmlns:p14="http://schemas.microsoft.com/office/powerpoint/2010/main" val="5531501"/>
      </p:ext>
    </p:extLst>
  </p:cSld>
  <p:clrMapOvr>
    <a:masterClrMapping/>
  </p:clrMapOvr>
  <p:transition spd="slow" advTm="6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ppt_x</p:attrName>
                                            </p:attrNameLst>
                                          </p:cBhvr>
                                          <p:tavLst>
                                            <p:tav tm="0">
                                              <p:val>
                                                <p:fltVal val="0.5"/>
                                              </p:val>
                                            </p:tav>
                                            <p:tav tm="100000">
                                              <p:val>
                                                <p:strVal val="#ppt_x"/>
                                              </p:val>
                                            </p:tav>
                                          </p:tavLst>
                                        </p:anim>
                                        <p:anim calcmode="lin" valueType="num">
                                          <p:cBhvr>
                                            <p:cTn id="10" dur="500" fill="hold"/>
                                            <p:tgtEl>
                                              <p:spTgt spid="4"/>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ppt_x</p:attrName>
                                            </p:attrNameLst>
                                          </p:cBhvr>
                                          <p:tavLst>
                                            <p:tav tm="0">
                                              <p:val>
                                                <p:fltVal val="0.5"/>
                                              </p:val>
                                            </p:tav>
                                            <p:tav tm="100000">
                                              <p:val>
                                                <p:strVal val="#ppt_x"/>
                                              </p:val>
                                            </p:tav>
                                          </p:tavLst>
                                        </p:anim>
                                        <p:anim calcmode="lin" valueType="num">
                                          <p:cBhvr>
                                            <p:cTn id="17" dur="500" fill="hold"/>
                                            <p:tgtEl>
                                              <p:spTgt spid="7"/>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23" presetClass="entr" presetSubtype="52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ppt_x</p:attrName>
                                            </p:attrNameLst>
                                          </p:cBhvr>
                                          <p:tavLst>
                                            <p:tav tm="0">
                                              <p:val>
                                                <p:fltVal val="0.5"/>
                                              </p:val>
                                            </p:tav>
                                            <p:tav tm="100000">
                                              <p:val>
                                                <p:strVal val="#ppt_x"/>
                                              </p:val>
                                            </p:tav>
                                          </p:tavLst>
                                        </p:anim>
                                        <p:anim calcmode="lin" valueType="num">
                                          <p:cBhvr>
                                            <p:cTn id="24" dur="500" fill="hold"/>
                                            <p:tgtEl>
                                              <p:spTgt spid="5"/>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3" presetClass="entr" presetSubtype="52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 calcmode="lin" valueType="num">
                                          <p:cBhvr>
                                            <p:cTn id="30" dur="500" fill="hold"/>
                                            <p:tgtEl>
                                              <p:spTgt spid="6"/>
                                            </p:tgtEl>
                                            <p:attrNameLst>
                                              <p:attrName>ppt_x</p:attrName>
                                            </p:attrNameLst>
                                          </p:cBhvr>
                                          <p:tavLst>
                                            <p:tav tm="0">
                                              <p:val>
                                                <p:fltVal val="0.5"/>
                                              </p:val>
                                            </p:tav>
                                            <p:tav tm="100000">
                                              <p:val>
                                                <p:strVal val="#ppt_x"/>
                                              </p:val>
                                            </p:tav>
                                          </p:tavLst>
                                        </p:anim>
                                        <p:anim calcmode="lin" valueType="num">
                                          <p:cBhvr>
                                            <p:cTn id="31" dur="500" fill="hold"/>
                                            <p:tgtEl>
                                              <p:spTgt spid="6"/>
                                            </p:tgtEl>
                                            <p:attrNameLst>
                                              <p:attrName>ppt_y</p:attrName>
                                            </p:attrNameLst>
                                          </p:cBhvr>
                                          <p:tavLst>
                                            <p:tav tm="0">
                                              <p:val>
                                                <p:fltVal val="0.5"/>
                                              </p:val>
                                            </p:tav>
                                            <p:tav tm="100000">
                                              <p:val>
                                                <p:strVal val="#ppt_y"/>
                                              </p:val>
                                            </p:tav>
                                          </p:tavLst>
                                        </p:anim>
                                      </p:childTnLst>
                                    </p:cTn>
                                  </p:par>
                                </p:childTnLst>
                              </p:cTn>
                            </p:par>
                            <p:par>
                              <p:cTn id="32" fill="hold">
                                <p:stCondLst>
                                  <p:cond delay="2000"/>
                                </p:stCondLst>
                                <p:childTnLst>
                                  <p:par>
                                    <p:cTn id="33" presetID="2" presetClass="entr" presetSubtype="1" fill="hold" nodeType="afterEffect" p14:presetBounceEnd="50000">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14:bounceEnd="50000">
                                          <p:cBhvr additive="base">
                                            <p:cTn id="35" dur="1000" fill="hold"/>
                                            <p:tgtEl>
                                              <p:spTgt spid="49"/>
                                            </p:tgtEl>
                                            <p:attrNameLst>
                                              <p:attrName>ppt_x</p:attrName>
                                            </p:attrNameLst>
                                          </p:cBhvr>
                                          <p:tavLst>
                                            <p:tav tm="0">
                                              <p:val>
                                                <p:strVal val="#ppt_x"/>
                                              </p:val>
                                            </p:tav>
                                            <p:tav tm="100000">
                                              <p:val>
                                                <p:strVal val="#ppt_x"/>
                                              </p:val>
                                            </p:tav>
                                          </p:tavLst>
                                        </p:anim>
                                        <p:anim calcmode="lin" valueType="num" p14:bounceEnd="50000">
                                          <p:cBhvr additive="base">
                                            <p:cTn id="36" dur="1000" fill="hold"/>
                                            <p:tgtEl>
                                              <p:spTgt spid="49"/>
                                            </p:tgtEl>
                                            <p:attrNameLst>
                                              <p:attrName>ppt_y</p:attrName>
                                            </p:attrNameLst>
                                          </p:cBhvr>
                                          <p:tavLst>
                                            <p:tav tm="0">
                                              <p:val>
                                                <p:strVal val="0-#ppt_h/2"/>
                                              </p:val>
                                            </p:tav>
                                            <p:tav tm="100000">
                                              <p:val>
                                                <p:strVal val="#ppt_y"/>
                                              </p:val>
                                            </p:tav>
                                          </p:tavLst>
                                        </p:anim>
                                      </p:childTnLst>
                                    </p:cTn>
                                  </p:par>
                                </p:childTnLst>
                              </p:cTn>
                            </p:par>
                            <p:par>
                              <p:cTn id="37" fill="hold">
                                <p:stCondLst>
                                  <p:cond delay="3000"/>
                                </p:stCondLst>
                                <p:childTnLst>
                                  <p:par>
                                    <p:cTn id="38" presetID="2" presetClass="entr" presetSubtype="1" fill="hold" nodeType="afterEffect" p14:presetBounceEnd="50000">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14:bounceEnd="50000">
                                          <p:cBhvr additive="base">
                                            <p:cTn id="40" dur="1000" fill="hold"/>
                                            <p:tgtEl>
                                              <p:spTgt spid="46"/>
                                            </p:tgtEl>
                                            <p:attrNameLst>
                                              <p:attrName>ppt_x</p:attrName>
                                            </p:attrNameLst>
                                          </p:cBhvr>
                                          <p:tavLst>
                                            <p:tav tm="0">
                                              <p:val>
                                                <p:strVal val="#ppt_x"/>
                                              </p:val>
                                            </p:tav>
                                            <p:tav tm="100000">
                                              <p:val>
                                                <p:strVal val="#ppt_x"/>
                                              </p:val>
                                            </p:tav>
                                          </p:tavLst>
                                        </p:anim>
                                        <p:anim calcmode="lin" valueType="num" p14:bounceEnd="50000">
                                          <p:cBhvr additive="base">
                                            <p:cTn id="41" dur="1000" fill="hold"/>
                                            <p:tgtEl>
                                              <p:spTgt spid="46"/>
                                            </p:tgtEl>
                                            <p:attrNameLst>
                                              <p:attrName>ppt_y</p:attrName>
                                            </p:attrNameLst>
                                          </p:cBhvr>
                                          <p:tavLst>
                                            <p:tav tm="0">
                                              <p:val>
                                                <p:strVal val="0-#ppt_h/2"/>
                                              </p:val>
                                            </p:tav>
                                            <p:tav tm="100000">
                                              <p:val>
                                                <p:strVal val="#ppt_y"/>
                                              </p:val>
                                            </p:tav>
                                          </p:tavLst>
                                        </p:anim>
                                      </p:childTnLst>
                                    </p:cTn>
                                  </p:par>
                                </p:childTnLst>
                              </p:cTn>
                            </p:par>
                            <p:par>
                              <p:cTn id="42" fill="hold">
                                <p:stCondLst>
                                  <p:cond delay="4000"/>
                                </p:stCondLst>
                                <p:childTnLst>
                                  <p:par>
                                    <p:cTn id="43" presetID="2" presetClass="entr" presetSubtype="1" fill="hold" nodeType="afterEffect" p14:presetBounceEnd="50000">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14:bounceEnd="50000">
                                          <p:cBhvr additive="base">
                                            <p:cTn id="45" dur="1000" fill="hold"/>
                                            <p:tgtEl>
                                              <p:spTgt spid="43"/>
                                            </p:tgtEl>
                                            <p:attrNameLst>
                                              <p:attrName>ppt_x</p:attrName>
                                            </p:attrNameLst>
                                          </p:cBhvr>
                                          <p:tavLst>
                                            <p:tav tm="0">
                                              <p:val>
                                                <p:strVal val="#ppt_x"/>
                                              </p:val>
                                            </p:tav>
                                            <p:tav tm="100000">
                                              <p:val>
                                                <p:strVal val="#ppt_x"/>
                                              </p:val>
                                            </p:tav>
                                          </p:tavLst>
                                        </p:anim>
                                        <p:anim calcmode="lin" valueType="num" p14:bounceEnd="50000">
                                          <p:cBhvr additive="base">
                                            <p:cTn id="46" dur="1000" fill="hold"/>
                                            <p:tgtEl>
                                              <p:spTgt spid="43"/>
                                            </p:tgtEl>
                                            <p:attrNameLst>
                                              <p:attrName>ppt_y</p:attrName>
                                            </p:attrNameLst>
                                          </p:cBhvr>
                                          <p:tavLst>
                                            <p:tav tm="0">
                                              <p:val>
                                                <p:strVal val="0-#ppt_h/2"/>
                                              </p:val>
                                            </p:tav>
                                            <p:tav tm="100000">
                                              <p:val>
                                                <p:strVal val="#ppt_y"/>
                                              </p:val>
                                            </p:tav>
                                          </p:tavLst>
                                        </p:anim>
                                      </p:childTnLst>
                                    </p:cTn>
                                  </p:par>
                                </p:childTnLst>
                              </p:cTn>
                            </p:par>
                            <p:par>
                              <p:cTn id="47" fill="hold">
                                <p:stCondLst>
                                  <p:cond delay="5000"/>
                                </p:stCondLst>
                                <p:childTnLst>
                                  <p:par>
                                    <p:cTn id="48" presetID="2" presetClass="entr" presetSubtype="1" fill="hold" nodeType="afterEffect" p14:presetBounceEnd="50000">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14:bounceEnd="50000">
                                          <p:cBhvr additive="base">
                                            <p:cTn id="50" dur="1000" fill="hold"/>
                                            <p:tgtEl>
                                              <p:spTgt spid="30"/>
                                            </p:tgtEl>
                                            <p:attrNameLst>
                                              <p:attrName>ppt_x</p:attrName>
                                            </p:attrNameLst>
                                          </p:cBhvr>
                                          <p:tavLst>
                                            <p:tav tm="0">
                                              <p:val>
                                                <p:strVal val="#ppt_x"/>
                                              </p:val>
                                            </p:tav>
                                            <p:tav tm="100000">
                                              <p:val>
                                                <p:strVal val="#ppt_x"/>
                                              </p:val>
                                            </p:tav>
                                          </p:tavLst>
                                        </p:anim>
                                        <p:anim calcmode="lin" valueType="num" p14:bounceEnd="50000">
                                          <p:cBhvr additive="base">
                                            <p:cTn id="51" dur="10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ppt_x</p:attrName>
                                            </p:attrNameLst>
                                          </p:cBhvr>
                                          <p:tavLst>
                                            <p:tav tm="0">
                                              <p:val>
                                                <p:fltVal val="0.5"/>
                                              </p:val>
                                            </p:tav>
                                            <p:tav tm="100000">
                                              <p:val>
                                                <p:strVal val="#ppt_x"/>
                                              </p:val>
                                            </p:tav>
                                          </p:tavLst>
                                        </p:anim>
                                        <p:anim calcmode="lin" valueType="num">
                                          <p:cBhvr>
                                            <p:cTn id="10" dur="500" fill="hold"/>
                                            <p:tgtEl>
                                              <p:spTgt spid="4"/>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ppt_x</p:attrName>
                                            </p:attrNameLst>
                                          </p:cBhvr>
                                          <p:tavLst>
                                            <p:tav tm="0">
                                              <p:val>
                                                <p:fltVal val="0.5"/>
                                              </p:val>
                                            </p:tav>
                                            <p:tav tm="100000">
                                              <p:val>
                                                <p:strVal val="#ppt_x"/>
                                              </p:val>
                                            </p:tav>
                                          </p:tavLst>
                                        </p:anim>
                                        <p:anim calcmode="lin" valueType="num">
                                          <p:cBhvr>
                                            <p:cTn id="17" dur="500" fill="hold"/>
                                            <p:tgtEl>
                                              <p:spTgt spid="7"/>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23" presetClass="entr" presetSubtype="52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ppt_x</p:attrName>
                                            </p:attrNameLst>
                                          </p:cBhvr>
                                          <p:tavLst>
                                            <p:tav tm="0">
                                              <p:val>
                                                <p:fltVal val="0.5"/>
                                              </p:val>
                                            </p:tav>
                                            <p:tav tm="100000">
                                              <p:val>
                                                <p:strVal val="#ppt_x"/>
                                              </p:val>
                                            </p:tav>
                                          </p:tavLst>
                                        </p:anim>
                                        <p:anim calcmode="lin" valueType="num">
                                          <p:cBhvr>
                                            <p:cTn id="24" dur="500" fill="hold"/>
                                            <p:tgtEl>
                                              <p:spTgt spid="5"/>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3" presetClass="entr" presetSubtype="52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 calcmode="lin" valueType="num">
                                          <p:cBhvr>
                                            <p:cTn id="30" dur="500" fill="hold"/>
                                            <p:tgtEl>
                                              <p:spTgt spid="6"/>
                                            </p:tgtEl>
                                            <p:attrNameLst>
                                              <p:attrName>ppt_x</p:attrName>
                                            </p:attrNameLst>
                                          </p:cBhvr>
                                          <p:tavLst>
                                            <p:tav tm="0">
                                              <p:val>
                                                <p:fltVal val="0.5"/>
                                              </p:val>
                                            </p:tav>
                                            <p:tav tm="100000">
                                              <p:val>
                                                <p:strVal val="#ppt_x"/>
                                              </p:val>
                                            </p:tav>
                                          </p:tavLst>
                                        </p:anim>
                                        <p:anim calcmode="lin" valueType="num">
                                          <p:cBhvr>
                                            <p:cTn id="31" dur="500" fill="hold"/>
                                            <p:tgtEl>
                                              <p:spTgt spid="6"/>
                                            </p:tgtEl>
                                            <p:attrNameLst>
                                              <p:attrName>ppt_y</p:attrName>
                                            </p:attrNameLst>
                                          </p:cBhvr>
                                          <p:tavLst>
                                            <p:tav tm="0">
                                              <p:val>
                                                <p:fltVal val="0.5"/>
                                              </p:val>
                                            </p:tav>
                                            <p:tav tm="100000">
                                              <p:val>
                                                <p:strVal val="#ppt_y"/>
                                              </p:val>
                                            </p:tav>
                                          </p:tavLst>
                                        </p:anim>
                                      </p:childTnLst>
                                    </p:cTn>
                                  </p:par>
                                </p:childTnLst>
                              </p:cTn>
                            </p:par>
                            <p:par>
                              <p:cTn id="32" fill="hold">
                                <p:stCondLst>
                                  <p:cond delay="2000"/>
                                </p:stCondLst>
                                <p:childTnLst>
                                  <p:par>
                                    <p:cTn id="33" presetID="2" presetClass="entr" presetSubtype="1"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additive="base">
                                            <p:cTn id="35" dur="1000" fill="hold"/>
                                            <p:tgtEl>
                                              <p:spTgt spid="49"/>
                                            </p:tgtEl>
                                            <p:attrNameLst>
                                              <p:attrName>ppt_x</p:attrName>
                                            </p:attrNameLst>
                                          </p:cBhvr>
                                          <p:tavLst>
                                            <p:tav tm="0">
                                              <p:val>
                                                <p:strVal val="#ppt_x"/>
                                              </p:val>
                                            </p:tav>
                                            <p:tav tm="100000">
                                              <p:val>
                                                <p:strVal val="#ppt_x"/>
                                              </p:val>
                                            </p:tav>
                                          </p:tavLst>
                                        </p:anim>
                                        <p:anim calcmode="lin" valueType="num">
                                          <p:cBhvr additive="base">
                                            <p:cTn id="36" dur="1000" fill="hold"/>
                                            <p:tgtEl>
                                              <p:spTgt spid="49"/>
                                            </p:tgtEl>
                                            <p:attrNameLst>
                                              <p:attrName>ppt_y</p:attrName>
                                            </p:attrNameLst>
                                          </p:cBhvr>
                                          <p:tavLst>
                                            <p:tav tm="0">
                                              <p:val>
                                                <p:strVal val="0-#ppt_h/2"/>
                                              </p:val>
                                            </p:tav>
                                            <p:tav tm="100000">
                                              <p:val>
                                                <p:strVal val="#ppt_y"/>
                                              </p:val>
                                            </p:tav>
                                          </p:tavLst>
                                        </p:anim>
                                      </p:childTnLst>
                                    </p:cTn>
                                  </p:par>
                                </p:childTnLst>
                              </p:cTn>
                            </p:par>
                            <p:par>
                              <p:cTn id="37" fill="hold">
                                <p:stCondLst>
                                  <p:cond delay="3000"/>
                                </p:stCondLst>
                                <p:childTnLst>
                                  <p:par>
                                    <p:cTn id="38" presetID="2" presetClass="entr" presetSubtype="1"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1000" fill="hold"/>
                                            <p:tgtEl>
                                              <p:spTgt spid="46"/>
                                            </p:tgtEl>
                                            <p:attrNameLst>
                                              <p:attrName>ppt_x</p:attrName>
                                            </p:attrNameLst>
                                          </p:cBhvr>
                                          <p:tavLst>
                                            <p:tav tm="0">
                                              <p:val>
                                                <p:strVal val="#ppt_x"/>
                                              </p:val>
                                            </p:tav>
                                            <p:tav tm="100000">
                                              <p:val>
                                                <p:strVal val="#ppt_x"/>
                                              </p:val>
                                            </p:tav>
                                          </p:tavLst>
                                        </p:anim>
                                        <p:anim calcmode="lin" valueType="num">
                                          <p:cBhvr additive="base">
                                            <p:cTn id="41" dur="1000" fill="hold"/>
                                            <p:tgtEl>
                                              <p:spTgt spid="46"/>
                                            </p:tgtEl>
                                            <p:attrNameLst>
                                              <p:attrName>ppt_y</p:attrName>
                                            </p:attrNameLst>
                                          </p:cBhvr>
                                          <p:tavLst>
                                            <p:tav tm="0">
                                              <p:val>
                                                <p:strVal val="0-#ppt_h/2"/>
                                              </p:val>
                                            </p:tav>
                                            <p:tav tm="100000">
                                              <p:val>
                                                <p:strVal val="#ppt_y"/>
                                              </p:val>
                                            </p:tav>
                                          </p:tavLst>
                                        </p:anim>
                                      </p:childTnLst>
                                    </p:cTn>
                                  </p:par>
                                </p:childTnLst>
                              </p:cTn>
                            </p:par>
                            <p:par>
                              <p:cTn id="42" fill="hold">
                                <p:stCondLst>
                                  <p:cond delay="4000"/>
                                </p:stCondLst>
                                <p:childTnLst>
                                  <p:par>
                                    <p:cTn id="43" presetID="2" presetClass="entr" presetSubtype="1"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1000" fill="hold"/>
                                            <p:tgtEl>
                                              <p:spTgt spid="43"/>
                                            </p:tgtEl>
                                            <p:attrNameLst>
                                              <p:attrName>ppt_x</p:attrName>
                                            </p:attrNameLst>
                                          </p:cBhvr>
                                          <p:tavLst>
                                            <p:tav tm="0">
                                              <p:val>
                                                <p:strVal val="#ppt_x"/>
                                              </p:val>
                                            </p:tav>
                                            <p:tav tm="100000">
                                              <p:val>
                                                <p:strVal val="#ppt_x"/>
                                              </p:val>
                                            </p:tav>
                                          </p:tavLst>
                                        </p:anim>
                                        <p:anim calcmode="lin" valueType="num">
                                          <p:cBhvr additive="base">
                                            <p:cTn id="46" dur="1000" fill="hold"/>
                                            <p:tgtEl>
                                              <p:spTgt spid="43"/>
                                            </p:tgtEl>
                                            <p:attrNameLst>
                                              <p:attrName>ppt_y</p:attrName>
                                            </p:attrNameLst>
                                          </p:cBhvr>
                                          <p:tavLst>
                                            <p:tav tm="0">
                                              <p:val>
                                                <p:strVal val="0-#ppt_h/2"/>
                                              </p:val>
                                            </p:tav>
                                            <p:tav tm="100000">
                                              <p:val>
                                                <p:strVal val="#ppt_y"/>
                                              </p:val>
                                            </p:tav>
                                          </p:tavLst>
                                        </p:anim>
                                      </p:childTnLst>
                                    </p:cTn>
                                  </p:par>
                                </p:childTnLst>
                              </p:cTn>
                            </p:par>
                            <p:par>
                              <p:cTn id="47" fill="hold">
                                <p:stCondLst>
                                  <p:cond delay="5000"/>
                                </p:stCondLst>
                                <p:childTnLst>
                                  <p:par>
                                    <p:cTn id="48" presetID="2" presetClass="entr" presetSubtype="1"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1000" fill="hold"/>
                                            <p:tgtEl>
                                              <p:spTgt spid="30"/>
                                            </p:tgtEl>
                                            <p:attrNameLst>
                                              <p:attrName>ppt_x</p:attrName>
                                            </p:attrNameLst>
                                          </p:cBhvr>
                                          <p:tavLst>
                                            <p:tav tm="0">
                                              <p:val>
                                                <p:strVal val="#ppt_x"/>
                                              </p:val>
                                            </p:tav>
                                            <p:tav tm="100000">
                                              <p:val>
                                                <p:strVal val="#ppt_x"/>
                                              </p:val>
                                            </p:tav>
                                          </p:tavLst>
                                        </p:anim>
                                        <p:anim calcmode="lin" valueType="num">
                                          <p:cBhvr additive="base">
                                            <p:cTn id="51" dur="10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239"/>
          <p:cNvSpPr>
            <a:spLocks noEditPoints="1" noChangeArrowheads="1"/>
          </p:cNvSpPr>
          <p:nvPr/>
        </p:nvSpPr>
        <p:spPr bwMode="auto">
          <a:xfrm>
            <a:off x="2329637" y="2057405"/>
            <a:ext cx="1738313" cy="1738313"/>
          </a:xfrm>
          <a:custGeom>
            <a:avLst/>
            <a:gdLst>
              <a:gd name="T0" fmla="*/ 2147483646 w 2116"/>
              <a:gd name="T1" fmla="*/ 1262169863 h 2116"/>
              <a:gd name="T2" fmla="*/ 2147483646 w 2116"/>
              <a:gd name="T3" fmla="*/ 1059407178 h 2116"/>
              <a:gd name="T4" fmla="*/ 2147483646 w 2116"/>
              <a:gd name="T5" fmla="*/ 782257393 h 2116"/>
              <a:gd name="T6" fmla="*/ 2147483646 w 2116"/>
              <a:gd name="T7" fmla="*/ 683875654 h 2116"/>
              <a:gd name="T8" fmla="*/ 2147483646 w 2116"/>
              <a:gd name="T9" fmla="*/ 365933012 h 2116"/>
              <a:gd name="T10" fmla="*/ 1857261195 w 2116"/>
              <a:gd name="T11" fmla="*/ 385130037 h 2116"/>
              <a:gd name="T12" fmla="*/ 1756479555 w 2116"/>
              <a:gd name="T13" fmla="*/ 95982932 h 2116"/>
              <a:gd name="T14" fmla="*/ 1480530267 w 2116"/>
              <a:gd name="T15" fmla="*/ 229158320 h 2116"/>
              <a:gd name="T16" fmla="*/ 1262169863 w 2116"/>
              <a:gd name="T17" fmla="*/ 0 h 2116"/>
              <a:gd name="T18" fmla="*/ 1060606582 w 2116"/>
              <a:gd name="T19" fmla="*/ 229158320 h 2116"/>
              <a:gd name="T20" fmla="*/ 783456796 w 2116"/>
              <a:gd name="T21" fmla="*/ 93583030 h 2116"/>
              <a:gd name="T22" fmla="*/ 683875654 w 2116"/>
              <a:gd name="T23" fmla="*/ 385130037 h 2116"/>
              <a:gd name="T24" fmla="*/ 365933012 w 2116"/>
              <a:gd name="T25" fmla="*/ 376730928 h 2116"/>
              <a:gd name="T26" fmla="*/ 386329440 w 2116"/>
              <a:gd name="T27" fmla="*/ 681475752 h 2116"/>
              <a:gd name="T28" fmla="*/ 97182336 w 2116"/>
              <a:gd name="T29" fmla="*/ 782257393 h 2116"/>
              <a:gd name="T30" fmla="*/ 230357723 w 2116"/>
              <a:gd name="T31" fmla="*/ 1058206680 h 2116"/>
              <a:gd name="T32" fmla="*/ 0 w 2116"/>
              <a:gd name="T33" fmla="*/ 1276567084 h 2116"/>
              <a:gd name="T34" fmla="*/ 229158320 w 2116"/>
              <a:gd name="T35" fmla="*/ 1479329769 h 2116"/>
              <a:gd name="T36" fmla="*/ 93583030 w 2116"/>
              <a:gd name="T37" fmla="*/ 1755280151 h 2116"/>
              <a:gd name="T38" fmla="*/ 385130037 w 2116"/>
              <a:gd name="T39" fmla="*/ 1854861293 h 2116"/>
              <a:gd name="T40" fmla="*/ 376730928 w 2116"/>
              <a:gd name="T41" fmla="*/ 2147483646 h 2116"/>
              <a:gd name="T42" fmla="*/ 682675155 w 2116"/>
              <a:gd name="T43" fmla="*/ 2147483646 h 2116"/>
              <a:gd name="T44" fmla="*/ 783456796 w 2116"/>
              <a:gd name="T45" fmla="*/ 2147483646 h 2116"/>
              <a:gd name="T46" fmla="*/ 1058206680 w 2116"/>
              <a:gd name="T47" fmla="*/ 2147483646 h 2116"/>
              <a:gd name="T48" fmla="*/ 1276567084 w 2116"/>
              <a:gd name="T49" fmla="*/ 2147483646 h 2116"/>
              <a:gd name="T50" fmla="*/ 1479329769 w 2116"/>
              <a:gd name="T51" fmla="*/ 2147483646 h 2116"/>
              <a:gd name="T52" fmla="*/ 1756479555 w 2116"/>
              <a:gd name="T53" fmla="*/ 2147483646 h 2116"/>
              <a:gd name="T54" fmla="*/ 1854861293 w 2116"/>
              <a:gd name="T55" fmla="*/ 2147483646 h 2116"/>
              <a:gd name="T56" fmla="*/ 2147483646 w 2116"/>
              <a:gd name="T57" fmla="*/ 2147483646 h 2116"/>
              <a:gd name="T58" fmla="*/ 2147483646 w 2116"/>
              <a:gd name="T59" fmla="*/ 1856061792 h 2116"/>
              <a:gd name="T60" fmla="*/ 2147483646 w 2116"/>
              <a:gd name="T61" fmla="*/ 1755280151 h 2116"/>
              <a:gd name="T62" fmla="*/ 2147483646 w 2116"/>
              <a:gd name="T63" fmla="*/ 1480530267 h 2116"/>
              <a:gd name="T64" fmla="*/ 1629302279 w 2116"/>
              <a:gd name="T65" fmla="*/ 2002434997 h 2116"/>
              <a:gd name="T66" fmla="*/ 910634072 w 2116"/>
              <a:gd name="T67" fmla="*/ 536301950 h 2116"/>
              <a:gd name="T68" fmla="*/ 1629302279 w 2116"/>
              <a:gd name="T69" fmla="*/ 2002434997 h 2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16"/>
              <a:gd name="T106" fmla="*/ 0 h 2116"/>
              <a:gd name="T107" fmla="*/ 2116 w 2116"/>
              <a:gd name="T108" fmla="*/ 2116 h 2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accent2"/>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rgbClr val="00518C"/>
              </a:solidFill>
              <a:latin typeface="微软雅黑" panose="020B0503020204020204" pitchFamily="34" charset="-122"/>
              <a:ea typeface="微软雅黑" panose="020B0503020204020204" pitchFamily="34" charset="-122"/>
            </a:endParaRPr>
          </a:p>
        </p:txBody>
      </p:sp>
      <p:sp>
        <p:nvSpPr>
          <p:cNvPr id="6" name="Freeform 240"/>
          <p:cNvSpPr>
            <a:spLocks noEditPoints="1" noChangeArrowheads="1"/>
          </p:cNvSpPr>
          <p:nvPr/>
        </p:nvSpPr>
        <p:spPr bwMode="auto">
          <a:xfrm>
            <a:off x="1000900" y="1357312"/>
            <a:ext cx="1510903" cy="1510904"/>
          </a:xfrm>
          <a:custGeom>
            <a:avLst/>
            <a:gdLst>
              <a:gd name="T0" fmla="*/ 2147483646 w 1840"/>
              <a:gd name="T1" fmla="*/ 1155559799 h 1840"/>
              <a:gd name="T2" fmla="*/ 2016235029 w 1840"/>
              <a:gd name="T3" fmla="*/ 968560309 h 1840"/>
              <a:gd name="T4" fmla="*/ 2146895336 w 1840"/>
              <a:gd name="T5" fmla="*/ 736010363 h 1840"/>
              <a:gd name="T6" fmla="*/ 1891569068 w 1840"/>
              <a:gd name="T7" fmla="*/ 624529772 h 1840"/>
              <a:gd name="T8" fmla="*/ 1920338641 w 1840"/>
              <a:gd name="T9" fmla="*/ 360812515 h 1840"/>
              <a:gd name="T10" fmla="*/ 1653025871 w 1840"/>
              <a:gd name="T11" fmla="*/ 363210253 h 1840"/>
              <a:gd name="T12" fmla="*/ 1579903616 w 1840"/>
              <a:gd name="T13" fmla="*/ 107883984 h 1840"/>
              <a:gd name="T14" fmla="*/ 1322180704 w 1840"/>
              <a:gd name="T15" fmla="*/ 207376980 h 1840"/>
              <a:gd name="T16" fmla="*/ 1155559799 w 1840"/>
              <a:gd name="T17" fmla="*/ 0 h 1840"/>
              <a:gd name="T18" fmla="*/ 968560309 w 1840"/>
              <a:gd name="T19" fmla="*/ 190595002 h 1840"/>
              <a:gd name="T20" fmla="*/ 734811494 w 1840"/>
              <a:gd name="T21" fmla="*/ 58736921 h 1840"/>
              <a:gd name="T22" fmla="*/ 624529772 w 1840"/>
              <a:gd name="T23" fmla="*/ 314063190 h 1840"/>
              <a:gd name="T24" fmla="*/ 360812515 w 1840"/>
              <a:gd name="T25" fmla="*/ 286492485 h 1840"/>
              <a:gd name="T26" fmla="*/ 363210253 w 1840"/>
              <a:gd name="T27" fmla="*/ 552606386 h 1840"/>
              <a:gd name="T28" fmla="*/ 106685115 w 1840"/>
              <a:gd name="T29" fmla="*/ 625728641 h 1840"/>
              <a:gd name="T30" fmla="*/ 207376980 w 1840"/>
              <a:gd name="T31" fmla="*/ 883451553 h 1840"/>
              <a:gd name="T32" fmla="*/ 0 w 1840"/>
              <a:gd name="T33" fmla="*/ 1051271327 h 1840"/>
              <a:gd name="T34" fmla="*/ 190595002 w 1840"/>
              <a:gd name="T35" fmla="*/ 1237071948 h 1840"/>
              <a:gd name="T36" fmla="*/ 58736921 w 1840"/>
              <a:gd name="T37" fmla="*/ 1470820763 h 1840"/>
              <a:gd name="T38" fmla="*/ 314063190 w 1840"/>
              <a:gd name="T39" fmla="*/ 1582301354 h 1840"/>
              <a:gd name="T40" fmla="*/ 286492485 w 1840"/>
              <a:gd name="T41" fmla="*/ 1846018612 h 1840"/>
              <a:gd name="T42" fmla="*/ 552606386 w 1840"/>
              <a:gd name="T43" fmla="*/ 1843620874 h 1840"/>
              <a:gd name="T44" fmla="*/ 625728641 w 1840"/>
              <a:gd name="T45" fmla="*/ 2098947142 h 1840"/>
              <a:gd name="T46" fmla="*/ 883451553 w 1840"/>
              <a:gd name="T47" fmla="*/ 1999453052 h 1840"/>
              <a:gd name="T48" fmla="*/ 1050072458 w 1840"/>
              <a:gd name="T49" fmla="*/ 2147483646 h 1840"/>
              <a:gd name="T50" fmla="*/ 1237071948 w 1840"/>
              <a:gd name="T51" fmla="*/ 2016235029 h 1840"/>
              <a:gd name="T52" fmla="*/ 1470820763 w 1840"/>
              <a:gd name="T53" fmla="*/ 2146895336 h 1840"/>
              <a:gd name="T54" fmla="*/ 1581102485 w 1840"/>
              <a:gd name="T55" fmla="*/ 1892767937 h 1840"/>
              <a:gd name="T56" fmla="*/ 1846018612 w 1840"/>
              <a:gd name="T57" fmla="*/ 1920338641 h 1840"/>
              <a:gd name="T58" fmla="*/ 1843620874 w 1840"/>
              <a:gd name="T59" fmla="*/ 1654223646 h 1840"/>
              <a:gd name="T60" fmla="*/ 2098947142 w 1840"/>
              <a:gd name="T61" fmla="*/ 1579903616 h 1840"/>
              <a:gd name="T62" fmla="*/ 1999453052 w 1840"/>
              <a:gd name="T63" fmla="*/ 1323379573 h 1840"/>
              <a:gd name="T64" fmla="*/ 1295808869 w 1840"/>
              <a:gd name="T65" fmla="*/ 1786082822 h 1840"/>
              <a:gd name="T66" fmla="*/ 909823388 w 1840"/>
              <a:gd name="T67" fmla="*/ 420748305 h 1840"/>
              <a:gd name="T68" fmla="*/ 1295808869 w 1840"/>
              <a:gd name="T69" fmla="*/ 1786082822 h 18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40"/>
              <a:gd name="T106" fmla="*/ 0 h 1840"/>
              <a:gd name="T107" fmla="*/ 1840 w 1840"/>
              <a:gd name="T108" fmla="*/ 1840 h 18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accent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rgbClr val="00518C"/>
              </a:solidFill>
              <a:latin typeface="微软雅黑" panose="020B0503020204020204" pitchFamily="34" charset="-122"/>
              <a:ea typeface="微软雅黑" panose="020B0503020204020204" pitchFamily="34" charset="-122"/>
            </a:endParaRPr>
          </a:p>
        </p:txBody>
      </p:sp>
      <p:sp>
        <p:nvSpPr>
          <p:cNvPr id="7" name="Freeform 241"/>
          <p:cNvSpPr>
            <a:spLocks noEditPoints="1" noChangeArrowheads="1"/>
          </p:cNvSpPr>
          <p:nvPr/>
        </p:nvSpPr>
        <p:spPr bwMode="auto">
          <a:xfrm>
            <a:off x="2473703" y="923925"/>
            <a:ext cx="1095375" cy="1096566"/>
          </a:xfrm>
          <a:custGeom>
            <a:avLst/>
            <a:gdLst>
              <a:gd name="T0" fmla="*/ 1597797940 w 1335"/>
              <a:gd name="T1" fmla="*/ 838420400 h 1335"/>
              <a:gd name="T2" fmla="*/ 1460159764 w 1335"/>
              <a:gd name="T3" fmla="*/ 702881009 h 1335"/>
              <a:gd name="T4" fmla="*/ 1555908393 w 1335"/>
              <a:gd name="T5" fmla="*/ 533758497 h 1335"/>
              <a:gd name="T6" fmla="*/ 1370396449 w 1335"/>
              <a:gd name="T7" fmla="*/ 453394036 h 1335"/>
              <a:gd name="T8" fmla="*/ 1390742800 w 1335"/>
              <a:gd name="T9" fmla="*/ 261481570 h 1335"/>
              <a:gd name="T10" fmla="*/ 1198048697 w 1335"/>
              <a:gd name="T11" fmla="*/ 262680811 h 1335"/>
              <a:gd name="T12" fmla="*/ 1144190708 w 1335"/>
              <a:gd name="T13" fmla="*/ 77964884 h 1335"/>
              <a:gd name="T14" fmla="*/ 958678764 w 1335"/>
              <a:gd name="T15" fmla="*/ 149932470 h 1335"/>
              <a:gd name="T16" fmla="*/ 836599562 w 1335"/>
              <a:gd name="T17" fmla="*/ 0 h 1335"/>
              <a:gd name="T18" fmla="*/ 701355074 w 1335"/>
              <a:gd name="T19" fmla="*/ 137937872 h 1335"/>
              <a:gd name="T20" fmla="*/ 532598949 w 1335"/>
              <a:gd name="T21" fmla="*/ 41981092 h 1335"/>
              <a:gd name="T22" fmla="*/ 452410388 w 1335"/>
              <a:gd name="T23" fmla="*/ 227896259 h 1335"/>
              <a:gd name="T24" fmla="*/ 260914222 w 1335"/>
              <a:gd name="T25" fmla="*/ 207505881 h 1335"/>
              <a:gd name="T26" fmla="*/ 263307911 w 1335"/>
              <a:gd name="T27" fmla="*/ 400618683 h 1335"/>
              <a:gd name="T28" fmla="*/ 77794873 w 1335"/>
              <a:gd name="T29" fmla="*/ 454594372 h 1335"/>
              <a:gd name="T30" fmla="*/ 149606618 w 1335"/>
              <a:gd name="T31" fmla="*/ 641708780 h 1335"/>
              <a:gd name="T32" fmla="*/ 0 w 1335"/>
              <a:gd name="T33" fmla="*/ 762853997 h 1335"/>
              <a:gd name="T34" fmla="*/ 137638176 w 1335"/>
              <a:gd name="T35" fmla="*/ 898393388 h 1335"/>
              <a:gd name="T36" fmla="*/ 41889547 w 1335"/>
              <a:gd name="T37" fmla="*/ 1067515899 h 1335"/>
              <a:gd name="T38" fmla="*/ 227401491 w 1335"/>
              <a:gd name="T39" fmla="*/ 1147880360 h 1335"/>
              <a:gd name="T40" fmla="*/ 207055140 w 1335"/>
              <a:gd name="T41" fmla="*/ 1339792827 h 1335"/>
              <a:gd name="T42" fmla="*/ 399749243 w 1335"/>
              <a:gd name="T43" fmla="*/ 1338593586 h 1335"/>
              <a:gd name="T44" fmla="*/ 453607232 w 1335"/>
              <a:gd name="T45" fmla="*/ 1523309513 h 1335"/>
              <a:gd name="T46" fmla="*/ 640316020 w 1335"/>
              <a:gd name="T47" fmla="*/ 1451341927 h 1335"/>
              <a:gd name="T48" fmla="*/ 761198378 w 1335"/>
              <a:gd name="T49" fmla="*/ 1601274397 h 1335"/>
              <a:gd name="T50" fmla="*/ 896442866 w 1335"/>
              <a:gd name="T51" fmla="*/ 1463336525 h 1335"/>
              <a:gd name="T52" fmla="*/ 1065198991 w 1335"/>
              <a:gd name="T53" fmla="*/ 1558094065 h 1335"/>
              <a:gd name="T54" fmla="*/ 1145387552 w 1335"/>
              <a:gd name="T55" fmla="*/ 1373378138 h 1335"/>
              <a:gd name="T56" fmla="*/ 1336883718 w 1335"/>
              <a:gd name="T57" fmla="*/ 1393768516 h 1335"/>
              <a:gd name="T58" fmla="*/ 1335686873 w 1335"/>
              <a:gd name="T59" fmla="*/ 1200655714 h 1335"/>
              <a:gd name="T60" fmla="*/ 1521199912 w 1335"/>
              <a:gd name="T61" fmla="*/ 1146680024 h 1335"/>
              <a:gd name="T62" fmla="*/ 1448191322 w 1335"/>
              <a:gd name="T63" fmla="*/ 960764857 h 1335"/>
              <a:gd name="T64" fmla="*/ 928757659 w 1335"/>
              <a:gd name="T65" fmla="*/ 1259429461 h 1335"/>
              <a:gd name="T66" fmla="*/ 670237125 w 1335"/>
              <a:gd name="T67" fmla="*/ 343044177 h 1335"/>
              <a:gd name="T68" fmla="*/ 928757659 w 1335"/>
              <a:gd name="T69" fmla="*/ 1259429461 h 13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35"/>
              <a:gd name="T106" fmla="*/ 0 h 1335"/>
              <a:gd name="T107" fmla="*/ 1335 w 1335"/>
              <a:gd name="T108" fmla="*/ 1335 h 13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accent2"/>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8" name="Freeform 242"/>
          <p:cNvSpPr>
            <a:spLocks noEditPoints="1" noChangeArrowheads="1"/>
          </p:cNvSpPr>
          <p:nvPr/>
        </p:nvSpPr>
        <p:spPr bwMode="auto">
          <a:xfrm>
            <a:off x="2089131" y="3614743"/>
            <a:ext cx="932259" cy="931069"/>
          </a:xfrm>
          <a:custGeom>
            <a:avLst/>
            <a:gdLst>
              <a:gd name="T0" fmla="*/ 1214977973 w 1135"/>
              <a:gd name="T1" fmla="*/ 651949556 h 1134"/>
              <a:gd name="T2" fmla="*/ 1361302936 w 1135"/>
              <a:gd name="T3" fmla="*/ 565661760 h 1134"/>
              <a:gd name="T4" fmla="*/ 1327719709 w 1135"/>
              <a:gd name="T5" fmla="*/ 439825711 h 1134"/>
              <a:gd name="T6" fmla="*/ 1157407352 w 1135"/>
              <a:gd name="T7" fmla="*/ 438628075 h 1134"/>
              <a:gd name="T8" fmla="*/ 1038668493 w 1135"/>
              <a:gd name="T9" fmla="*/ 284029063 h 1134"/>
              <a:gd name="T10" fmla="*/ 1080646159 w 1135"/>
              <a:gd name="T11" fmla="*/ 118644761 h 1134"/>
              <a:gd name="T12" fmla="*/ 969103628 w 1135"/>
              <a:gd name="T13" fmla="*/ 53929735 h 1134"/>
              <a:gd name="T14" fmla="*/ 846766058 w 1135"/>
              <a:gd name="T15" fmla="*/ 172574496 h 1134"/>
              <a:gd name="T16" fmla="*/ 652466308 w 1135"/>
              <a:gd name="T17" fmla="*/ 147407724 h 1134"/>
              <a:gd name="T18" fmla="*/ 566110376 w 1135"/>
              <a:gd name="T19" fmla="*/ 0 h 1134"/>
              <a:gd name="T20" fmla="*/ 440174095 w 1135"/>
              <a:gd name="T21" fmla="*/ 33555696 h 1134"/>
              <a:gd name="T22" fmla="*/ 437775684 w 1135"/>
              <a:gd name="T23" fmla="*/ 203733826 h 1134"/>
              <a:gd name="T24" fmla="*/ 284254394 w 1135"/>
              <a:gd name="T25" fmla="*/ 322379681 h 1134"/>
              <a:gd name="T26" fmla="*/ 118738858 w 1135"/>
              <a:gd name="T27" fmla="*/ 280433966 h 1134"/>
              <a:gd name="T28" fmla="*/ 53971910 w 1135"/>
              <a:gd name="T29" fmla="*/ 391888534 h 1134"/>
              <a:gd name="T30" fmla="*/ 172711863 w 1135"/>
              <a:gd name="T31" fmla="*/ 514129486 h 1134"/>
              <a:gd name="T32" fmla="*/ 147524169 w 1135"/>
              <a:gd name="T33" fmla="*/ 707076927 h 1134"/>
              <a:gd name="T34" fmla="*/ 0 w 1135"/>
              <a:gd name="T35" fmla="*/ 794563452 h 1134"/>
              <a:gd name="T36" fmla="*/ 33583227 w 1135"/>
              <a:gd name="T37" fmla="*/ 919200771 h 1134"/>
              <a:gd name="T38" fmla="*/ 205094790 w 1135"/>
              <a:gd name="T39" fmla="*/ 921597137 h 1134"/>
              <a:gd name="T40" fmla="*/ 322634442 w 1135"/>
              <a:gd name="T41" fmla="*/ 1076195055 h 1134"/>
              <a:gd name="T42" fmla="*/ 280656777 w 1135"/>
              <a:gd name="T43" fmla="*/ 1241579357 h 1134"/>
              <a:gd name="T44" fmla="*/ 393398513 w 1135"/>
              <a:gd name="T45" fmla="*/ 1306295477 h 1134"/>
              <a:gd name="T46" fmla="*/ 514536877 w 1135"/>
              <a:gd name="T47" fmla="*/ 1187649622 h 1134"/>
              <a:gd name="T48" fmla="*/ 708836628 w 1135"/>
              <a:gd name="T49" fmla="*/ 1212817488 h 1134"/>
              <a:gd name="T50" fmla="*/ 796391765 w 1135"/>
              <a:gd name="T51" fmla="*/ 1359026482 h 1134"/>
              <a:gd name="T52" fmla="*/ 921128841 w 1135"/>
              <a:gd name="T53" fmla="*/ 1325470786 h 1134"/>
              <a:gd name="T54" fmla="*/ 923527251 w 1135"/>
              <a:gd name="T55" fmla="*/ 1155292656 h 1134"/>
              <a:gd name="T56" fmla="*/ 1078247748 w 1135"/>
              <a:gd name="T57" fmla="*/ 1036646801 h 1134"/>
              <a:gd name="T58" fmla="*/ 1242564078 w 1135"/>
              <a:gd name="T59" fmla="*/ 1078592516 h 1134"/>
              <a:gd name="T60" fmla="*/ 1307331026 w 1135"/>
              <a:gd name="T61" fmla="*/ 967137948 h 1134"/>
              <a:gd name="T62" fmla="*/ 1189790278 w 1135"/>
              <a:gd name="T63" fmla="*/ 844896996 h 1134"/>
              <a:gd name="T64" fmla="*/ 1214977973 w 1135"/>
              <a:gd name="T65" fmla="*/ 651949556 h 1134"/>
              <a:gd name="T66" fmla="*/ 711236134 w 1135"/>
              <a:gd name="T67" fmla="*/ 1053425744 h 1134"/>
              <a:gd name="T68" fmla="*/ 307042582 w 1135"/>
              <a:gd name="T69" fmla="*/ 710673118 h 1134"/>
              <a:gd name="T70" fmla="*/ 651266007 w 1135"/>
              <a:gd name="T71" fmla="*/ 306799469 h 1134"/>
              <a:gd name="T72" fmla="*/ 1054260354 w 1135"/>
              <a:gd name="T73" fmla="*/ 649552095 h 1134"/>
              <a:gd name="T74" fmla="*/ 711236134 w 1135"/>
              <a:gd name="T75" fmla="*/ 1053425744 h 11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35"/>
              <a:gd name="T115" fmla="*/ 0 h 1134"/>
              <a:gd name="T116" fmla="*/ 1135 w 1135"/>
              <a:gd name="T117" fmla="*/ 1134 h 11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solidFill>
            <a:schemeClr val="accent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9" name="组合 10"/>
          <p:cNvGrpSpPr>
            <a:grpSpLocks/>
          </p:cNvGrpSpPr>
          <p:nvPr/>
        </p:nvGrpSpPr>
        <p:grpSpPr bwMode="auto">
          <a:xfrm>
            <a:off x="1274734" y="3361136"/>
            <a:ext cx="960834" cy="1914525"/>
            <a:chOff x="0" y="0"/>
            <a:chExt cx="960900" cy="1913939"/>
          </a:xfrm>
          <a:solidFill>
            <a:schemeClr val="accent2"/>
          </a:solidFill>
        </p:grpSpPr>
        <p:sp>
          <p:nvSpPr>
            <p:cNvPr id="10" name="Freeform 254"/>
            <p:cNvSpPr>
              <a:spLocks noChangeArrowheads="1"/>
            </p:cNvSpPr>
            <p:nvPr/>
          </p:nvSpPr>
          <p:spPr bwMode="auto">
            <a:xfrm>
              <a:off x="99379" y="0"/>
              <a:ext cx="478886" cy="229617"/>
            </a:xfrm>
            <a:custGeom>
              <a:avLst/>
              <a:gdLst>
                <a:gd name="T0" fmla="*/ 340912396 w 651"/>
                <a:gd name="T1" fmla="*/ 146920401 h 313"/>
                <a:gd name="T2" fmla="*/ 318726219 w 651"/>
                <a:gd name="T3" fmla="*/ 146920401 h 313"/>
                <a:gd name="T4" fmla="*/ 164503594 w 651"/>
                <a:gd name="T5" fmla="*/ 0 h 313"/>
                <a:gd name="T6" fmla="*/ 10281704 w 651"/>
                <a:gd name="T7" fmla="*/ 145844209 h 313"/>
                <a:gd name="T8" fmla="*/ 0 w 651"/>
                <a:gd name="T9" fmla="*/ 157145326 h 313"/>
                <a:gd name="T10" fmla="*/ 11363796 w 651"/>
                <a:gd name="T11" fmla="*/ 168447178 h 313"/>
                <a:gd name="T12" fmla="*/ 340912396 w 651"/>
                <a:gd name="T13" fmla="*/ 168447178 h 313"/>
                <a:gd name="T14" fmla="*/ 352276192 w 651"/>
                <a:gd name="T15" fmla="*/ 157683789 h 313"/>
                <a:gd name="T16" fmla="*/ 340912396 w 651"/>
                <a:gd name="T17" fmla="*/ 146920401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1"/>
                <a:gd name="T28" fmla="*/ 0 h 313"/>
                <a:gd name="T29" fmla="*/ 651 w 651"/>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a:effectLst/>
            <a:extLst/>
          </p:spPr>
          <p:txBody>
            <a:bodyPr vert="horz" wrap="square" lIns="68580" tIns="34290" rIns="68580" bIns="34290" numCol="1" anchor="t" anchorCtr="0" compatLnSpc="1">
              <a:prstTxWarp prst="textNoShape">
                <a:avLst/>
              </a:prstTxWarp>
            </a:bodyPr>
            <a:lstStyle/>
            <a:p>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1" name="Freeform 255"/>
            <p:cNvSpPr>
              <a:spLocks noChangeArrowheads="1"/>
            </p:cNvSpPr>
            <p:nvPr/>
          </p:nvSpPr>
          <p:spPr bwMode="auto">
            <a:xfrm>
              <a:off x="0" y="71987"/>
              <a:ext cx="960900" cy="1841952"/>
            </a:xfrm>
            <a:custGeom>
              <a:avLst/>
              <a:gdLst>
                <a:gd name="T0" fmla="*/ 348206783 w 1488"/>
                <a:gd name="T1" fmla="*/ 298653736 h 2854"/>
                <a:gd name="T2" fmla="*/ 354878839 w 1488"/>
                <a:gd name="T3" fmla="*/ 294904647 h 2854"/>
                <a:gd name="T4" fmla="*/ 520850421 w 1488"/>
                <a:gd name="T5" fmla="*/ 28324368 h 2854"/>
                <a:gd name="T6" fmla="*/ 590908942 w 1488"/>
                <a:gd name="T7" fmla="*/ 14995064 h 2854"/>
                <a:gd name="T8" fmla="*/ 605087383 w 1488"/>
                <a:gd name="T9" fmla="*/ 82889776 h 2854"/>
                <a:gd name="T10" fmla="*/ 371142459 w 1488"/>
                <a:gd name="T11" fmla="*/ 447355541 h 2854"/>
                <a:gd name="T12" fmla="*/ 369891610 w 1488"/>
                <a:gd name="T13" fmla="*/ 451937832 h 2854"/>
                <a:gd name="T14" fmla="*/ 369891610 w 1488"/>
                <a:gd name="T15" fmla="*/ 766002910 h 2854"/>
                <a:gd name="T16" fmla="*/ 369891610 w 1488"/>
                <a:gd name="T17" fmla="*/ 793910355 h 2854"/>
                <a:gd name="T18" fmla="*/ 369891610 w 1488"/>
                <a:gd name="T19" fmla="*/ 1134217118 h 2854"/>
                <a:gd name="T20" fmla="*/ 313177200 w 1488"/>
                <a:gd name="T21" fmla="*/ 1188783171 h 2854"/>
                <a:gd name="T22" fmla="*/ 312343516 w 1488"/>
                <a:gd name="T23" fmla="*/ 1188783171 h 2854"/>
                <a:gd name="T24" fmla="*/ 256046270 w 1488"/>
                <a:gd name="T25" fmla="*/ 1134217118 h 2854"/>
                <a:gd name="T26" fmla="*/ 256046270 w 1488"/>
                <a:gd name="T27" fmla="*/ 801824811 h 2854"/>
                <a:gd name="T28" fmla="*/ 248123366 w 1488"/>
                <a:gd name="T29" fmla="*/ 793910355 h 2854"/>
                <a:gd name="T30" fmla="*/ 240199815 w 1488"/>
                <a:gd name="T31" fmla="*/ 793910355 h 2854"/>
                <a:gd name="T32" fmla="*/ 232276910 w 1488"/>
                <a:gd name="T33" fmla="*/ 801824811 h 2854"/>
                <a:gd name="T34" fmla="*/ 232276910 w 1488"/>
                <a:gd name="T35" fmla="*/ 1134217118 h 2854"/>
                <a:gd name="T36" fmla="*/ 175563146 w 1488"/>
                <a:gd name="T37" fmla="*/ 1188783171 h 2854"/>
                <a:gd name="T38" fmla="*/ 174728816 w 1488"/>
                <a:gd name="T39" fmla="*/ 1188783171 h 2854"/>
                <a:gd name="T40" fmla="*/ 118015052 w 1488"/>
                <a:gd name="T41" fmla="*/ 1134217118 h 2854"/>
                <a:gd name="T42" fmla="*/ 118015052 w 1488"/>
                <a:gd name="T43" fmla="*/ 793910355 h 2854"/>
                <a:gd name="T44" fmla="*/ 118015052 w 1488"/>
                <a:gd name="T45" fmla="*/ 766002910 h 2854"/>
                <a:gd name="T46" fmla="*/ 118015052 w 1488"/>
                <a:gd name="T47" fmla="*/ 459435364 h 2854"/>
                <a:gd name="T48" fmla="*/ 109674336 w 1488"/>
                <a:gd name="T49" fmla="*/ 451937832 h 2854"/>
                <a:gd name="T50" fmla="*/ 109674336 w 1488"/>
                <a:gd name="T51" fmla="*/ 451937832 h 2854"/>
                <a:gd name="T52" fmla="*/ 102585116 w 1488"/>
                <a:gd name="T53" fmla="*/ 459435364 h 2854"/>
                <a:gd name="T54" fmla="*/ 102585116 w 1488"/>
                <a:gd name="T55" fmla="*/ 713103262 h 2854"/>
                <a:gd name="T56" fmla="*/ 51292558 w 1488"/>
                <a:gd name="T57" fmla="*/ 762253822 h 2854"/>
                <a:gd name="T58" fmla="*/ 0 w 1488"/>
                <a:gd name="T59" fmla="*/ 713103262 h 2854"/>
                <a:gd name="T60" fmla="*/ 0 w 1488"/>
                <a:gd name="T61" fmla="*/ 487342808 h 2854"/>
                <a:gd name="T62" fmla="*/ 0 w 1488"/>
                <a:gd name="T63" fmla="*/ 426529350 h 2854"/>
                <a:gd name="T64" fmla="*/ 0 w 1488"/>
                <a:gd name="T65" fmla="*/ 306567546 h 2854"/>
                <a:gd name="T66" fmla="*/ 7923550 w 1488"/>
                <a:gd name="T67" fmla="*/ 298653736 h 2854"/>
                <a:gd name="T68" fmla="*/ 348206783 w 1488"/>
                <a:gd name="T69" fmla="*/ 298653736 h 28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88"/>
                <a:gd name="T106" fmla="*/ 0 h 2854"/>
                <a:gd name="T107" fmla="*/ 1488 w 1488"/>
                <a:gd name="T108" fmla="*/ 2854 h 28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a:effectLst/>
            <a:extLst/>
          </p:spPr>
          <p:txBody>
            <a:bodyPr vert="horz" wrap="square" lIns="68580" tIns="34290" rIns="68580" bIns="34290" numCol="1" anchor="t" anchorCtr="0" compatLnSpc="1">
              <a:prstTxWarp prst="textNoShape">
                <a:avLst/>
              </a:prstTxWarp>
            </a:bodyPr>
            <a:lstStyle/>
            <a:p>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2" name="Freeform 256"/>
            <p:cNvSpPr>
              <a:spLocks noChangeArrowheads="1"/>
            </p:cNvSpPr>
            <p:nvPr/>
          </p:nvSpPr>
          <p:spPr bwMode="auto">
            <a:xfrm>
              <a:off x="124449" y="273027"/>
              <a:ext cx="394073" cy="213068"/>
            </a:xfrm>
            <a:custGeom>
              <a:avLst/>
              <a:gdLst>
                <a:gd name="T0" fmla="*/ 542863 w 535"/>
                <a:gd name="T1" fmla="*/ 0 h 290"/>
                <a:gd name="T2" fmla="*/ 0 w 535"/>
                <a:gd name="T3" fmla="*/ 11875969 h 290"/>
                <a:gd name="T4" fmla="*/ 144862708 w 535"/>
                <a:gd name="T5" fmla="*/ 156544733 h 290"/>
                <a:gd name="T6" fmla="*/ 290268279 w 535"/>
                <a:gd name="T7" fmla="*/ 11875969 h 290"/>
                <a:gd name="T8" fmla="*/ 289725416 w 535"/>
                <a:gd name="T9" fmla="*/ 0 h 290"/>
                <a:gd name="T10" fmla="*/ 542863 w 535"/>
                <a:gd name="T11" fmla="*/ 0 h 290"/>
                <a:gd name="T12" fmla="*/ 0 60000 65536"/>
                <a:gd name="T13" fmla="*/ 0 60000 65536"/>
                <a:gd name="T14" fmla="*/ 0 60000 65536"/>
                <a:gd name="T15" fmla="*/ 0 60000 65536"/>
                <a:gd name="T16" fmla="*/ 0 60000 65536"/>
                <a:gd name="T17" fmla="*/ 0 60000 65536"/>
                <a:gd name="T18" fmla="*/ 0 w 535"/>
                <a:gd name="T19" fmla="*/ 0 h 290"/>
                <a:gd name="T20" fmla="*/ 535 w 535"/>
                <a:gd name="T21" fmla="*/ 290 h 290"/>
              </a:gdLst>
              <a:ahLst/>
              <a:cxnLst>
                <a:cxn ang="T12">
                  <a:pos x="T0" y="T1"/>
                </a:cxn>
                <a:cxn ang="T13">
                  <a:pos x="T2" y="T3"/>
                </a:cxn>
                <a:cxn ang="T14">
                  <a:pos x="T4" y="T5"/>
                </a:cxn>
                <a:cxn ang="T15">
                  <a:pos x="T6" y="T7"/>
                </a:cxn>
                <a:cxn ang="T16">
                  <a:pos x="T8" y="T9"/>
                </a:cxn>
                <a:cxn ang="T17">
                  <a:pos x="T10" y="T11"/>
                </a:cxn>
              </a:cxnLst>
              <a:rect l="T18" t="T19" r="T20" b="T21"/>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a:effectLst/>
            <a:extLst/>
          </p:spPr>
          <p:txBody>
            <a:bodyPr vert="horz" wrap="square" lIns="68580" tIns="34290" rIns="68580" bIns="34290" numCol="1" anchor="t" anchorCtr="0" compatLnSpc="1">
              <a:prstTxWarp prst="textNoShape">
                <a:avLst/>
              </a:prstTxWarp>
            </a:bodyPr>
            <a:lstStyle/>
            <a:p>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13" name="组合 13"/>
          <p:cNvGrpSpPr>
            <a:grpSpLocks/>
          </p:cNvGrpSpPr>
          <p:nvPr/>
        </p:nvGrpSpPr>
        <p:grpSpPr bwMode="auto">
          <a:xfrm>
            <a:off x="4932040" y="1320407"/>
            <a:ext cx="2758679" cy="396000"/>
            <a:chOff x="0" y="0"/>
            <a:chExt cx="3240360" cy="346442"/>
          </a:xfrm>
          <a:solidFill>
            <a:schemeClr val="accent2"/>
          </a:solidFill>
        </p:grpSpPr>
        <p:sp>
          <p:nvSpPr>
            <p:cNvPr id="14" name="矩形 14"/>
            <p:cNvSpPr>
              <a:spLocks noChangeArrowheads="1"/>
            </p:cNvSpPr>
            <p:nvPr/>
          </p:nvSpPr>
          <p:spPr bwMode="auto">
            <a:xfrm>
              <a:off x="0" y="1900"/>
              <a:ext cx="3240360" cy="326896"/>
            </a:xfrm>
            <a:prstGeom prst="rect">
              <a:avLst/>
            </a:prstGeom>
            <a:grpFill/>
            <a:ln>
              <a:noFill/>
            </a:ln>
            <a:effectLst/>
            <a:extLst/>
          </p:spPr>
          <p:txBody>
            <a:bodyPr vert="horz" wrap="square" lIns="68580" tIns="34290" rIns="68580" bIns="34290" numCol="1" anchor="t" anchorCtr="0" compatLnSpc="1">
              <a:prstTxWarp prst="textNoShape">
                <a:avLst/>
              </a:prstTxWarp>
            </a:bodyPr>
            <a:lstStyle/>
            <a:p>
              <a:endParaRPr lang="zh-CN" altLang="zh-CN" sz="2000"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文本框 11"/>
            <p:cNvSpPr>
              <a:spLocks noChangeArrowheads="1"/>
            </p:cNvSpPr>
            <p:nvPr/>
          </p:nvSpPr>
          <p:spPr bwMode="auto">
            <a:xfrm>
              <a:off x="72008" y="0"/>
              <a:ext cx="1952110" cy="346442"/>
            </a:xfrm>
            <a:prstGeom prst="rect">
              <a:avLst/>
            </a:prstGeom>
            <a:noFill/>
            <a:ln>
              <a:noFill/>
            </a:ln>
            <a:effectLst/>
            <a:extLst/>
          </p:spPr>
          <p:txBody>
            <a:bodyPr vert="horz" wrap="square" lIns="68580" tIns="34290" rIns="68580" bIns="34290" numCol="1" anchor="t" anchorCtr="0" compatLnSpc="1">
              <a:prstTxWarp prst="textNoShape">
                <a:avLst/>
              </a:prstTxWarp>
            </a:bodyPr>
            <a:lstStyle/>
            <a:p>
              <a:r>
                <a:rPr lang="en-US" altLang="zh-CN" dirty="0">
                  <a:solidFill>
                    <a:srgbClr val="FFFFFF"/>
                  </a:solidFill>
                  <a:latin typeface="Impact" panose="020B0806030902050204" pitchFamily="34" charset="0"/>
                  <a:ea typeface="微软雅黑" panose="020B0503020204020204" pitchFamily="34" charset="-122"/>
                  <a:sym typeface="方正兰亭黑_GBK" panose="02000000000000000000" pitchFamily="2" charset="-122"/>
                </a:rPr>
                <a:t>1 </a:t>
              </a:r>
              <a:r>
                <a:rPr lang="en-US" altLang="zh-CN" dirty="0">
                  <a:solidFill>
                    <a:srgbClr val="FFFFFF"/>
                  </a:solidFill>
                  <a:latin typeface="微软雅黑" panose="020B0503020204020204" pitchFamily="34" charset="-122"/>
                  <a:ea typeface="微软雅黑" panose="020B0503020204020204" pitchFamily="34" charset="-122"/>
                  <a:sym typeface="方正兰亭黑_GBK" panose="02000000000000000000" pitchFamily="2" charset="-122"/>
                </a:rPr>
                <a:t> </a:t>
              </a:r>
              <a:r>
                <a:rPr lang="en-US" altLang="zh-CN" b="1" dirty="0">
                  <a:solidFill>
                    <a:srgbClr val="FFFFFF"/>
                  </a:solidFill>
                  <a:latin typeface="微软雅黑" panose="020B0503020204020204" pitchFamily="34" charset="-122"/>
                  <a:ea typeface="微软雅黑" panose="020B0503020204020204" pitchFamily="34" charset="-122"/>
                  <a:sym typeface="方正兰亭黑_GBK" panose="02000000000000000000" pitchFamily="2" charset="-122"/>
                </a:rPr>
                <a:t>  </a:t>
              </a:r>
              <a:r>
                <a:rPr lang="zh-CN" altLang="en-US" b="1" dirty="0">
                  <a:solidFill>
                    <a:srgbClr val="FFFFFF"/>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grpSp>
        <p:nvGrpSpPr>
          <p:cNvPr id="17" name="组合 18"/>
          <p:cNvGrpSpPr>
            <a:grpSpLocks/>
          </p:cNvGrpSpPr>
          <p:nvPr/>
        </p:nvGrpSpPr>
        <p:grpSpPr bwMode="auto">
          <a:xfrm>
            <a:off x="4932040" y="2568178"/>
            <a:ext cx="2758679" cy="369332"/>
            <a:chOff x="0" y="0"/>
            <a:chExt cx="3240360" cy="344652"/>
          </a:xfrm>
          <a:solidFill>
            <a:schemeClr val="accent1"/>
          </a:solidFill>
        </p:grpSpPr>
        <p:sp>
          <p:nvSpPr>
            <p:cNvPr id="18" name="矩形 19"/>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00000"/>
                </a:lnSpc>
                <a:spcBef>
                  <a:spcPct val="0"/>
                </a:spcBef>
                <a:buFont typeface="Arial" panose="020B0604020202020204" pitchFamily="34" charset="0"/>
                <a:buNone/>
              </a:pPr>
              <a:endParaRPr lang="zh-CN" altLang="zh-CN" sz="1400" b="1">
                <a:solidFill>
                  <a:srgbClr val="080808"/>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 name="文本框 11"/>
            <p:cNvSpPr>
              <a:spLocks noChangeArrowheads="1"/>
            </p:cNvSpPr>
            <p:nvPr/>
          </p:nvSpPr>
          <p:spPr bwMode="auto">
            <a:xfrm>
              <a:off x="72008" y="0"/>
              <a:ext cx="1726992" cy="3446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00000"/>
                </a:lnSpc>
                <a:spcBef>
                  <a:spcPct val="0"/>
                </a:spcBef>
                <a:buFont typeface="Arial" panose="020B0604020202020204" pitchFamily="34" charset="0"/>
                <a:buNone/>
              </a:pPr>
              <a:r>
                <a:rPr lang="en-US" altLang="zh-CN" sz="1800" dirty="0">
                  <a:solidFill>
                    <a:srgbClr val="FFFFFF"/>
                  </a:solidFill>
                  <a:latin typeface="Impact" panose="020B0806030902050204" pitchFamily="34" charset="0"/>
                  <a:ea typeface="微软雅黑" panose="020B0503020204020204" pitchFamily="34" charset="-122"/>
                  <a:sym typeface="方正兰亭黑_GBK" panose="02000000000000000000" pitchFamily="2" charset="-122"/>
                </a:rPr>
                <a:t>2</a:t>
              </a:r>
              <a:r>
                <a:rPr lang="en-US" altLang="zh-CN" sz="1800" b="1" dirty="0">
                  <a:solidFill>
                    <a:srgbClr val="FFFFFF"/>
                  </a:solidFill>
                  <a:latin typeface="Impact" panose="020B0806030902050204" pitchFamily="34" charset="0"/>
                  <a:ea typeface="微软雅黑" panose="020B0503020204020204" pitchFamily="34" charset="-122"/>
                  <a:sym typeface="方正兰亭黑_GBK" panose="02000000000000000000" pitchFamily="2" charset="-122"/>
                </a:rPr>
                <a:t> </a:t>
              </a:r>
              <a:r>
                <a:rPr lang="en-US" altLang="zh-CN" sz="1800" b="1" dirty="0">
                  <a:solidFill>
                    <a:srgbClr val="FFFFFF"/>
                  </a:solidFill>
                  <a:latin typeface="微软雅黑" panose="020B0503020204020204" pitchFamily="34" charset="-122"/>
                  <a:ea typeface="微软雅黑" panose="020B0503020204020204" pitchFamily="34" charset="-122"/>
                  <a:sym typeface="方正兰亭黑_GBK" panose="02000000000000000000" pitchFamily="2" charset="-122"/>
                </a:rPr>
                <a:t>   </a:t>
              </a:r>
              <a:r>
                <a:rPr lang="zh-CN" altLang="en-US" sz="1800" b="1" dirty="0">
                  <a:solidFill>
                    <a:srgbClr val="FFFFFF"/>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grpSp>
        <p:nvGrpSpPr>
          <p:cNvPr id="21" name="组合 22"/>
          <p:cNvGrpSpPr>
            <a:grpSpLocks/>
          </p:cNvGrpSpPr>
          <p:nvPr/>
        </p:nvGrpSpPr>
        <p:grpSpPr bwMode="auto">
          <a:xfrm>
            <a:off x="4932040" y="3619501"/>
            <a:ext cx="2758679" cy="369332"/>
            <a:chOff x="0" y="0"/>
            <a:chExt cx="3240360" cy="344652"/>
          </a:xfrm>
        </p:grpSpPr>
        <p:sp>
          <p:nvSpPr>
            <p:cNvPr id="22" name="矩形 23"/>
            <p:cNvSpPr>
              <a:spLocks noChangeArrowheads="1"/>
            </p:cNvSpPr>
            <p:nvPr/>
          </p:nvSpPr>
          <p:spPr bwMode="auto">
            <a:xfrm>
              <a:off x="0" y="1900"/>
              <a:ext cx="3240360" cy="326896"/>
            </a:xfrm>
            <a:prstGeom prst="rect">
              <a:avLst/>
            </a:prstGeom>
            <a:solidFill>
              <a:schemeClr val="accent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00000"/>
                </a:lnSpc>
                <a:spcBef>
                  <a:spcPct val="0"/>
                </a:spcBef>
                <a:buFont typeface="Arial" panose="020B0604020202020204" pitchFamily="34" charset="0"/>
                <a:buNone/>
              </a:pPr>
              <a:endParaRPr lang="zh-CN" altLang="zh-CN" sz="1400" b="1">
                <a:solidFill>
                  <a:srgbClr val="080808"/>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 name="文本框 11"/>
            <p:cNvSpPr>
              <a:spLocks noChangeArrowheads="1"/>
            </p:cNvSpPr>
            <p:nvPr/>
          </p:nvSpPr>
          <p:spPr bwMode="auto">
            <a:xfrm>
              <a:off x="72008" y="0"/>
              <a:ext cx="1783479" cy="3446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00000"/>
                </a:lnSpc>
                <a:spcBef>
                  <a:spcPct val="0"/>
                </a:spcBef>
                <a:buFont typeface="Arial" panose="020B0604020202020204" pitchFamily="34" charset="0"/>
                <a:buNone/>
              </a:pPr>
              <a:r>
                <a:rPr lang="en-US" altLang="zh-CN" sz="1800" dirty="0">
                  <a:solidFill>
                    <a:srgbClr val="FFFFFF"/>
                  </a:solidFill>
                  <a:latin typeface="Impact" panose="020B0806030902050204" pitchFamily="34" charset="0"/>
                  <a:ea typeface="微软雅黑" panose="020B0503020204020204" pitchFamily="34" charset="-122"/>
                  <a:sym typeface="方正兰亭黑_GBK" panose="02000000000000000000" pitchFamily="2" charset="-122"/>
                </a:rPr>
                <a:t>3</a:t>
              </a:r>
              <a:r>
                <a:rPr lang="en-US" altLang="zh-CN" sz="1800" b="1" dirty="0">
                  <a:solidFill>
                    <a:srgbClr val="FFFFFF"/>
                  </a:solidFill>
                  <a:latin typeface="微软雅黑" panose="020B0503020204020204" pitchFamily="34" charset="-122"/>
                  <a:ea typeface="微软雅黑" panose="020B0503020204020204" pitchFamily="34" charset="-122"/>
                  <a:sym typeface="方正兰亭黑_GBK" panose="02000000000000000000" pitchFamily="2" charset="-122"/>
                </a:rPr>
                <a:t>    </a:t>
              </a:r>
              <a:r>
                <a:rPr lang="zh-CN" altLang="en-US" sz="1800" b="1" dirty="0">
                  <a:solidFill>
                    <a:srgbClr val="FFFFFF"/>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3" name="标题 2"/>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
        <p:nvSpPr>
          <p:cNvPr id="26" name="TextBox 11"/>
          <p:cNvSpPr txBox="1">
            <a:spLocks noChangeArrowheads="1"/>
          </p:cNvSpPr>
          <p:nvPr/>
        </p:nvSpPr>
        <p:spPr bwMode="auto">
          <a:xfrm flipH="1">
            <a:off x="4932040" y="1788803"/>
            <a:ext cx="3246094" cy="553998"/>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50000"/>
              </a:lnSpc>
            </a:pPr>
            <a:r>
              <a:rPr lang="zh-CN" altLang="en-US" sz="1000" dirty="0">
                <a:solidFill>
                  <a:prstClr val="black"/>
                </a:solidFill>
                <a:latin typeface="Arial"/>
                <a:ea typeface="微软雅黑"/>
                <a:cs typeface="+mn-ea"/>
                <a:sym typeface="+mn-lt"/>
              </a:rPr>
              <a:t>您的内容打在这里，或者通过复制您的文本后，在此框中选择粘贴，并选择只保留文字。</a:t>
            </a:r>
          </a:p>
        </p:txBody>
      </p:sp>
      <p:sp>
        <p:nvSpPr>
          <p:cNvPr id="28" name="TextBox 11"/>
          <p:cNvSpPr txBox="1">
            <a:spLocks noChangeArrowheads="1"/>
          </p:cNvSpPr>
          <p:nvPr/>
        </p:nvSpPr>
        <p:spPr bwMode="auto">
          <a:xfrm flipH="1">
            <a:off x="4932040" y="3008703"/>
            <a:ext cx="3246094" cy="553998"/>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50000"/>
              </a:lnSpc>
            </a:pPr>
            <a:r>
              <a:rPr lang="zh-CN" altLang="en-US" sz="1000" dirty="0">
                <a:solidFill>
                  <a:prstClr val="black"/>
                </a:solidFill>
                <a:latin typeface="Arial"/>
                <a:ea typeface="微软雅黑"/>
                <a:cs typeface="+mn-ea"/>
                <a:sym typeface="+mn-lt"/>
              </a:rPr>
              <a:t>您的内容打在这里，或者通过复制您的文本后，在此框中选择粘贴，并选择只保留文字。</a:t>
            </a:r>
          </a:p>
        </p:txBody>
      </p:sp>
      <p:sp>
        <p:nvSpPr>
          <p:cNvPr id="29" name="TextBox 11"/>
          <p:cNvSpPr txBox="1">
            <a:spLocks noChangeArrowheads="1"/>
          </p:cNvSpPr>
          <p:nvPr/>
        </p:nvSpPr>
        <p:spPr bwMode="auto">
          <a:xfrm flipH="1">
            <a:off x="4932040" y="4048897"/>
            <a:ext cx="3246094" cy="553998"/>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50000"/>
              </a:lnSpc>
            </a:pPr>
            <a:r>
              <a:rPr lang="zh-CN" altLang="en-US" sz="1000" dirty="0">
                <a:solidFill>
                  <a:prstClr val="black"/>
                </a:solidFill>
                <a:latin typeface="Arial"/>
                <a:ea typeface="微软雅黑"/>
                <a:cs typeface="+mn-ea"/>
                <a:sym typeface="+mn-lt"/>
              </a:rPr>
              <a:t>您的内容打在这里，或者通过复制您的文本后，在此框中选择粘贴，并选择只保留文字。</a:t>
            </a:r>
          </a:p>
        </p:txBody>
      </p:sp>
    </p:spTree>
    <p:extLst>
      <p:ext uri="{BB962C8B-B14F-4D97-AF65-F5344CB8AC3E}">
        <p14:creationId xmlns:p14="http://schemas.microsoft.com/office/powerpoint/2010/main" val="1101310642"/>
      </p:ext>
    </p:extLst>
  </p:cSld>
  <p:clrMapOvr>
    <a:masterClrMapping/>
  </p:clrMapOvr>
  <p:transition spd="slow"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250" fill="hold"/>
                                        <p:tgtEl>
                                          <p:spTgt spid="8"/>
                                        </p:tgtEl>
                                        <p:attrNameLst>
                                          <p:attrName>ppt_w</p:attrName>
                                        </p:attrNameLst>
                                      </p:cBhvr>
                                      <p:tavLst>
                                        <p:tav tm="0">
                                          <p:val>
                                            <p:fltVal val="0"/>
                                          </p:val>
                                        </p:tav>
                                        <p:tav tm="100000">
                                          <p:val>
                                            <p:strVal val="#ppt_w"/>
                                          </p:val>
                                        </p:tav>
                                      </p:tavLst>
                                    </p:anim>
                                    <p:anim calcmode="lin" valueType="num">
                                      <p:cBhvr>
                                        <p:cTn id="14" dur="250" fill="hold"/>
                                        <p:tgtEl>
                                          <p:spTgt spid="8"/>
                                        </p:tgtEl>
                                        <p:attrNameLst>
                                          <p:attrName>ppt_h</p:attrName>
                                        </p:attrNameLst>
                                      </p:cBhvr>
                                      <p:tavLst>
                                        <p:tav tm="0">
                                          <p:val>
                                            <p:fltVal val="0"/>
                                          </p:val>
                                        </p:tav>
                                        <p:tav tm="100000">
                                          <p:val>
                                            <p:strVal val="#ppt_h"/>
                                          </p:val>
                                        </p:tav>
                                      </p:tavLst>
                                    </p:anim>
                                    <p:animEffect transition="in" filter="fade">
                                      <p:cBhvr>
                                        <p:cTn id="15" dur="250"/>
                                        <p:tgtEl>
                                          <p:spTgt spid="8"/>
                                        </p:tgtEl>
                                      </p:cBhvr>
                                    </p:animEffect>
                                  </p:childTnLst>
                                </p:cTn>
                              </p:par>
                            </p:childTnLst>
                          </p:cTn>
                        </p:par>
                        <p:par>
                          <p:cTn id="16" fill="hold">
                            <p:stCondLst>
                              <p:cond delay="750"/>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250" fill="hold"/>
                                        <p:tgtEl>
                                          <p:spTgt spid="5"/>
                                        </p:tgtEl>
                                        <p:attrNameLst>
                                          <p:attrName>ppt_w</p:attrName>
                                        </p:attrNameLst>
                                      </p:cBhvr>
                                      <p:tavLst>
                                        <p:tav tm="0">
                                          <p:val>
                                            <p:fltVal val="0"/>
                                          </p:val>
                                        </p:tav>
                                        <p:tav tm="100000">
                                          <p:val>
                                            <p:strVal val="#ppt_w"/>
                                          </p:val>
                                        </p:tav>
                                      </p:tavLst>
                                    </p:anim>
                                    <p:anim calcmode="lin" valueType="num">
                                      <p:cBhvr>
                                        <p:cTn id="20" dur="250" fill="hold"/>
                                        <p:tgtEl>
                                          <p:spTgt spid="5"/>
                                        </p:tgtEl>
                                        <p:attrNameLst>
                                          <p:attrName>ppt_h</p:attrName>
                                        </p:attrNameLst>
                                      </p:cBhvr>
                                      <p:tavLst>
                                        <p:tav tm="0">
                                          <p:val>
                                            <p:fltVal val="0"/>
                                          </p:val>
                                        </p:tav>
                                        <p:tav tm="100000">
                                          <p:val>
                                            <p:strVal val="#ppt_h"/>
                                          </p:val>
                                        </p:tav>
                                      </p:tavLst>
                                    </p:anim>
                                    <p:animEffect transition="in" filter="fade">
                                      <p:cBhvr>
                                        <p:cTn id="21" dur="250"/>
                                        <p:tgtEl>
                                          <p:spTgt spid="5"/>
                                        </p:tgtEl>
                                      </p:cBhvr>
                                    </p:animEffec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250" fill="hold"/>
                                        <p:tgtEl>
                                          <p:spTgt spid="6"/>
                                        </p:tgtEl>
                                        <p:attrNameLst>
                                          <p:attrName>ppt_w</p:attrName>
                                        </p:attrNameLst>
                                      </p:cBhvr>
                                      <p:tavLst>
                                        <p:tav tm="0">
                                          <p:val>
                                            <p:fltVal val="0"/>
                                          </p:val>
                                        </p:tav>
                                        <p:tav tm="100000">
                                          <p:val>
                                            <p:strVal val="#ppt_w"/>
                                          </p:val>
                                        </p:tav>
                                      </p:tavLst>
                                    </p:anim>
                                    <p:anim calcmode="lin" valueType="num">
                                      <p:cBhvr>
                                        <p:cTn id="26" dur="250" fill="hold"/>
                                        <p:tgtEl>
                                          <p:spTgt spid="6"/>
                                        </p:tgtEl>
                                        <p:attrNameLst>
                                          <p:attrName>ppt_h</p:attrName>
                                        </p:attrNameLst>
                                      </p:cBhvr>
                                      <p:tavLst>
                                        <p:tav tm="0">
                                          <p:val>
                                            <p:fltVal val="0"/>
                                          </p:val>
                                        </p:tav>
                                        <p:tav tm="100000">
                                          <p:val>
                                            <p:strVal val="#ppt_h"/>
                                          </p:val>
                                        </p:tav>
                                      </p:tavLst>
                                    </p:anim>
                                    <p:animEffect transition="in" filter="fade">
                                      <p:cBhvr>
                                        <p:cTn id="27" dur="250"/>
                                        <p:tgtEl>
                                          <p:spTgt spid="6"/>
                                        </p:tgtEl>
                                      </p:cBhvr>
                                    </p:animEffect>
                                  </p:childTnLst>
                                </p:cTn>
                              </p:par>
                            </p:childTnLst>
                          </p:cTn>
                        </p:par>
                        <p:par>
                          <p:cTn id="28" fill="hold">
                            <p:stCondLst>
                              <p:cond delay="1250"/>
                            </p:stCondLst>
                            <p:childTnLst>
                              <p:par>
                                <p:cTn id="29" presetID="53" presetClass="entr" presetSubtype="16"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250" fill="hold"/>
                                        <p:tgtEl>
                                          <p:spTgt spid="7"/>
                                        </p:tgtEl>
                                        <p:attrNameLst>
                                          <p:attrName>ppt_w</p:attrName>
                                        </p:attrNameLst>
                                      </p:cBhvr>
                                      <p:tavLst>
                                        <p:tav tm="0">
                                          <p:val>
                                            <p:fltVal val="0"/>
                                          </p:val>
                                        </p:tav>
                                        <p:tav tm="100000">
                                          <p:val>
                                            <p:strVal val="#ppt_w"/>
                                          </p:val>
                                        </p:tav>
                                      </p:tavLst>
                                    </p:anim>
                                    <p:anim calcmode="lin" valueType="num">
                                      <p:cBhvr>
                                        <p:cTn id="32" dur="250" fill="hold"/>
                                        <p:tgtEl>
                                          <p:spTgt spid="7"/>
                                        </p:tgtEl>
                                        <p:attrNameLst>
                                          <p:attrName>ppt_h</p:attrName>
                                        </p:attrNameLst>
                                      </p:cBhvr>
                                      <p:tavLst>
                                        <p:tav tm="0">
                                          <p:val>
                                            <p:fltVal val="0"/>
                                          </p:val>
                                        </p:tav>
                                        <p:tav tm="100000">
                                          <p:val>
                                            <p:strVal val="#ppt_h"/>
                                          </p:val>
                                        </p:tav>
                                      </p:tavLst>
                                    </p:anim>
                                    <p:animEffect transition="in" filter="fade">
                                      <p:cBhvr>
                                        <p:cTn id="33" dur="250"/>
                                        <p:tgtEl>
                                          <p:spTgt spid="7"/>
                                        </p:tgtEl>
                                      </p:cBhvr>
                                    </p:animEffect>
                                  </p:childTnLst>
                                </p:cTn>
                              </p:par>
                              <p:par>
                                <p:cTn id="34" presetID="8" presetClass="emph" presetSubtype="0" fill="hold" grpId="1" nodeType="withEffect">
                                  <p:stCondLst>
                                    <p:cond delay="500"/>
                                  </p:stCondLst>
                                  <p:childTnLst>
                                    <p:animRot by="21600000">
                                      <p:cBhvr>
                                        <p:cTn id="35" dur="3000" fill="hold"/>
                                        <p:tgtEl>
                                          <p:spTgt spid="6"/>
                                        </p:tgtEl>
                                        <p:attrNameLst>
                                          <p:attrName>r</p:attrName>
                                        </p:attrNameLst>
                                      </p:cBhvr>
                                    </p:animRot>
                                  </p:childTnLst>
                                </p:cTn>
                              </p:par>
                              <p:par>
                                <p:cTn id="36" presetID="8" presetClass="emph" presetSubtype="0" fill="hold" grpId="1" nodeType="withEffect">
                                  <p:stCondLst>
                                    <p:cond delay="500"/>
                                  </p:stCondLst>
                                  <p:childTnLst>
                                    <p:animRot by="-21600000">
                                      <p:cBhvr>
                                        <p:cTn id="37" dur="3000" fill="hold"/>
                                        <p:tgtEl>
                                          <p:spTgt spid="7"/>
                                        </p:tgtEl>
                                        <p:attrNameLst>
                                          <p:attrName>r</p:attrName>
                                        </p:attrNameLst>
                                      </p:cBhvr>
                                    </p:animRot>
                                  </p:childTnLst>
                                </p:cTn>
                              </p:par>
                              <p:par>
                                <p:cTn id="38" presetID="8" presetClass="emph" presetSubtype="0" fill="hold" grpId="1" nodeType="withEffect">
                                  <p:stCondLst>
                                    <p:cond delay="500"/>
                                  </p:stCondLst>
                                  <p:childTnLst>
                                    <p:animRot by="-21600000">
                                      <p:cBhvr>
                                        <p:cTn id="39" dur="3000" fill="hold"/>
                                        <p:tgtEl>
                                          <p:spTgt spid="5"/>
                                        </p:tgtEl>
                                        <p:attrNameLst>
                                          <p:attrName>r</p:attrName>
                                        </p:attrNameLst>
                                      </p:cBhvr>
                                    </p:animRot>
                                  </p:childTnLst>
                                </p:cTn>
                              </p:par>
                              <p:par>
                                <p:cTn id="40" presetID="8" presetClass="emph" presetSubtype="0" fill="hold" grpId="1" nodeType="withEffect">
                                  <p:stCondLst>
                                    <p:cond delay="500"/>
                                  </p:stCondLst>
                                  <p:childTnLst>
                                    <p:animRot by="21600000">
                                      <p:cBhvr>
                                        <p:cTn id="41" dur="3000" fill="hold"/>
                                        <p:tgtEl>
                                          <p:spTgt spid="8"/>
                                        </p:tgtEl>
                                        <p:attrNameLst>
                                          <p:attrName>r</p:attrName>
                                        </p:attrNameLst>
                                      </p:cBhvr>
                                    </p:animRot>
                                  </p:childTnLst>
                                </p:cTn>
                              </p:par>
                              <p:par>
                                <p:cTn id="42" presetID="2" presetClass="entr" presetSubtype="2" fill="hold" nodeType="withEffect">
                                  <p:stCondLst>
                                    <p:cond delay="750"/>
                                  </p:stCondLst>
                                  <p:childTnLst>
                                    <p:set>
                                      <p:cBhvr>
                                        <p:cTn id="43" dur="1" fill="hold">
                                          <p:stCondLst>
                                            <p:cond delay="0"/>
                                          </p:stCondLst>
                                        </p:cTn>
                                        <p:tgtEl>
                                          <p:spTgt spid="13"/>
                                        </p:tgtEl>
                                        <p:attrNameLst>
                                          <p:attrName>style.visibility</p:attrName>
                                        </p:attrNameLst>
                                      </p:cBhvr>
                                      <p:to>
                                        <p:strVal val="visible"/>
                                      </p:to>
                                    </p:set>
                                    <p:anim calcmode="lin" valueType="num">
                                      <p:cBhvr>
                                        <p:cTn id="44" dur="750" fill="hold"/>
                                        <p:tgtEl>
                                          <p:spTgt spid="13"/>
                                        </p:tgtEl>
                                        <p:attrNameLst>
                                          <p:attrName>ppt_x</p:attrName>
                                        </p:attrNameLst>
                                      </p:cBhvr>
                                      <p:tavLst>
                                        <p:tav tm="0">
                                          <p:val>
                                            <p:strVal val="1+#ppt_w/2"/>
                                          </p:val>
                                        </p:tav>
                                        <p:tav tm="100000">
                                          <p:val>
                                            <p:strVal val="#ppt_x"/>
                                          </p:val>
                                        </p:tav>
                                      </p:tavLst>
                                    </p:anim>
                                    <p:anim calcmode="lin" valueType="num">
                                      <p:cBhvr>
                                        <p:cTn id="45" dur="750" fill="hold"/>
                                        <p:tgtEl>
                                          <p:spTgt spid="13"/>
                                        </p:tgtEl>
                                        <p:attrNameLst>
                                          <p:attrName>ppt_y</p:attrName>
                                        </p:attrNameLst>
                                      </p:cBhvr>
                                      <p:tavLst>
                                        <p:tav tm="0">
                                          <p:val>
                                            <p:strVal val="#ppt_y"/>
                                          </p:val>
                                        </p:tav>
                                        <p:tav tm="100000">
                                          <p:val>
                                            <p:strVal val="#ppt_y"/>
                                          </p:val>
                                        </p:tav>
                                      </p:tavLst>
                                    </p:anim>
                                  </p:childTnLst>
                                </p:cTn>
                              </p:par>
                              <p:par>
                                <p:cTn id="46" presetID="47" presetClass="entr" presetSubtype="0" fill="hold" grpId="0" nodeType="withEffect">
                                  <p:stCondLst>
                                    <p:cond delay="15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250"/>
                                        <p:tgtEl>
                                          <p:spTgt spid="26"/>
                                        </p:tgtEl>
                                      </p:cBhvr>
                                    </p:animEffect>
                                    <p:anim calcmode="lin" valueType="num">
                                      <p:cBhvr>
                                        <p:cTn id="49" dur="250" fill="hold"/>
                                        <p:tgtEl>
                                          <p:spTgt spid="26"/>
                                        </p:tgtEl>
                                        <p:attrNameLst>
                                          <p:attrName>ppt_x</p:attrName>
                                        </p:attrNameLst>
                                      </p:cBhvr>
                                      <p:tavLst>
                                        <p:tav tm="0">
                                          <p:val>
                                            <p:strVal val="#ppt_x"/>
                                          </p:val>
                                        </p:tav>
                                        <p:tav tm="100000">
                                          <p:val>
                                            <p:strVal val="#ppt_x"/>
                                          </p:val>
                                        </p:tav>
                                      </p:tavLst>
                                    </p:anim>
                                    <p:anim calcmode="lin" valueType="num">
                                      <p:cBhvr>
                                        <p:cTn id="50" dur="250" fill="hold"/>
                                        <p:tgtEl>
                                          <p:spTgt spid="26"/>
                                        </p:tgtEl>
                                        <p:attrNameLst>
                                          <p:attrName>ppt_y</p:attrName>
                                        </p:attrNameLst>
                                      </p:cBhvr>
                                      <p:tavLst>
                                        <p:tav tm="0">
                                          <p:val>
                                            <p:strVal val="#ppt_y-.1"/>
                                          </p:val>
                                        </p:tav>
                                        <p:tav tm="100000">
                                          <p:val>
                                            <p:strVal val="#ppt_y"/>
                                          </p:val>
                                        </p:tav>
                                      </p:tavLst>
                                    </p:anim>
                                  </p:childTnLst>
                                </p:cTn>
                              </p:par>
                              <p:par>
                                <p:cTn id="51" presetID="2" presetClass="entr" presetSubtype="2" fill="hold" nodeType="withEffect">
                                  <p:stCondLst>
                                    <p:cond delay="1500"/>
                                  </p:stCondLst>
                                  <p:childTnLst>
                                    <p:set>
                                      <p:cBhvr>
                                        <p:cTn id="52" dur="1" fill="hold">
                                          <p:stCondLst>
                                            <p:cond delay="0"/>
                                          </p:stCondLst>
                                        </p:cTn>
                                        <p:tgtEl>
                                          <p:spTgt spid="17"/>
                                        </p:tgtEl>
                                        <p:attrNameLst>
                                          <p:attrName>style.visibility</p:attrName>
                                        </p:attrNameLst>
                                      </p:cBhvr>
                                      <p:to>
                                        <p:strVal val="visible"/>
                                      </p:to>
                                    </p:set>
                                    <p:anim calcmode="lin" valueType="num">
                                      <p:cBhvr>
                                        <p:cTn id="53" dur="750" fill="hold"/>
                                        <p:tgtEl>
                                          <p:spTgt spid="17"/>
                                        </p:tgtEl>
                                        <p:attrNameLst>
                                          <p:attrName>ppt_x</p:attrName>
                                        </p:attrNameLst>
                                      </p:cBhvr>
                                      <p:tavLst>
                                        <p:tav tm="0">
                                          <p:val>
                                            <p:strVal val="1+#ppt_w/2"/>
                                          </p:val>
                                        </p:tav>
                                        <p:tav tm="100000">
                                          <p:val>
                                            <p:strVal val="#ppt_x"/>
                                          </p:val>
                                        </p:tav>
                                      </p:tavLst>
                                    </p:anim>
                                    <p:anim calcmode="lin" valueType="num">
                                      <p:cBhvr>
                                        <p:cTn id="54" dur="750" fill="hold"/>
                                        <p:tgtEl>
                                          <p:spTgt spid="17"/>
                                        </p:tgtEl>
                                        <p:attrNameLst>
                                          <p:attrName>ppt_y</p:attrName>
                                        </p:attrNameLst>
                                      </p:cBhvr>
                                      <p:tavLst>
                                        <p:tav tm="0">
                                          <p:val>
                                            <p:strVal val="#ppt_y"/>
                                          </p:val>
                                        </p:tav>
                                        <p:tav tm="100000">
                                          <p:val>
                                            <p:strVal val="#ppt_y"/>
                                          </p:val>
                                        </p:tav>
                                      </p:tavLst>
                                    </p:anim>
                                  </p:childTnLst>
                                </p:cTn>
                              </p:par>
                              <p:par>
                                <p:cTn id="55" presetID="47" presetClass="entr" presetSubtype="0" fill="hold" grpId="0" nodeType="withEffect">
                                  <p:stCondLst>
                                    <p:cond delay="225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250"/>
                                        <p:tgtEl>
                                          <p:spTgt spid="28"/>
                                        </p:tgtEl>
                                      </p:cBhvr>
                                    </p:animEffect>
                                    <p:anim calcmode="lin" valueType="num">
                                      <p:cBhvr>
                                        <p:cTn id="58" dur="250" fill="hold"/>
                                        <p:tgtEl>
                                          <p:spTgt spid="28"/>
                                        </p:tgtEl>
                                        <p:attrNameLst>
                                          <p:attrName>ppt_x</p:attrName>
                                        </p:attrNameLst>
                                      </p:cBhvr>
                                      <p:tavLst>
                                        <p:tav tm="0">
                                          <p:val>
                                            <p:strVal val="#ppt_x"/>
                                          </p:val>
                                        </p:tav>
                                        <p:tav tm="100000">
                                          <p:val>
                                            <p:strVal val="#ppt_x"/>
                                          </p:val>
                                        </p:tav>
                                      </p:tavLst>
                                    </p:anim>
                                    <p:anim calcmode="lin" valueType="num">
                                      <p:cBhvr>
                                        <p:cTn id="59" dur="250" fill="hold"/>
                                        <p:tgtEl>
                                          <p:spTgt spid="28"/>
                                        </p:tgtEl>
                                        <p:attrNameLst>
                                          <p:attrName>ppt_y</p:attrName>
                                        </p:attrNameLst>
                                      </p:cBhvr>
                                      <p:tavLst>
                                        <p:tav tm="0">
                                          <p:val>
                                            <p:strVal val="#ppt_y-.1"/>
                                          </p:val>
                                        </p:tav>
                                        <p:tav tm="100000">
                                          <p:val>
                                            <p:strVal val="#ppt_y"/>
                                          </p:val>
                                        </p:tav>
                                      </p:tavLst>
                                    </p:anim>
                                  </p:childTnLst>
                                </p:cTn>
                              </p:par>
                              <p:par>
                                <p:cTn id="60" presetID="2" presetClass="entr" presetSubtype="2" fill="hold" nodeType="withEffect">
                                  <p:stCondLst>
                                    <p:cond delay="2250"/>
                                  </p:stCondLst>
                                  <p:childTnLst>
                                    <p:set>
                                      <p:cBhvr>
                                        <p:cTn id="61" dur="1" fill="hold">
                                          <p:stCondLst>
                                            <p:cond delay="0"/>
                                          </p:stCondLst>
                                        </p:cTn>
                                        <p:tgtEl>
                                          <p:spTgt spid="21"/>
                                        </p:tgtEl>
                                        <p:attrNameLst>
                                          <p:attrName>style.visibility</p:attrName>
                                        </p:attrNameLst>
                                      </p:cBhvr>
                                      <p:to>
                                        <p:strVal val="visible"/>
                                      </p:to>
                                    </p:set>
                                    <p:anim calcmode="lin" valueType="num">
                                      <p:cBhvr>
                                        <p:cTn id="62" dur="750" fill="hold"/>
                                        <p:tgtEl>
                                          <p:spTgt spid="21"/>
                                        </p:tgtEl>
                                        <p:attrNameLst>
                                          <p:attrName>ppt_x</p:attrName>
                                        </p:attrNameLst>
                                      </p:cBhvr>
                                      <p:tavLst>
                                        <p:tav tm="0">
                                          <p:val>
                                            <p:strVal val="1+#ppt_w/2"/>
                                          </p:val>
                                        </p:tav>
                                        <p:tav tm="100000">
                                          <p:val>
                                            <p:strVal val="#ppt_x"/>
                                          </p:val>
                                        </p:tav>
                                      </p:tavLst>
                                    </p:anim>
                                    <p:anim calcmode="lin" valueType="num">
                                      <p:cBhvr>
                                        <p:cTn id="63" dur="750" fill="hold"/>
                                        <p:tgtEl>
                                          <p:spTgt spid="21"/>
                                        </p:tgtEl>
                                        <p:attrNameLst>
                                          <p:attrName>ppt_y</p:attrName>
                                        </p:attrNameLst>
                                      </p:cBhvr>
                                      <p:tavLst>
                                        <p:tav tm="0">
                                          <p:val>
                                            <p:strVal val="#ppt_y"/>
                                          </p:val>
                                        </p:tav>
                                        <p:tav tm="100000">
                                          <p:val>
                                            <p:strVal val="#ppt_y"/>
                                          </p:val>
                                        </p:tav>
                                      </p:tavLst>
                                    </p:anim>
                                  </p:childTnLst>
                                </p:cTn>
                              </p:par>
                              <p:par>
                                <p:cTn id="64" presetID="47" presetClass="entr" presetSubtype="0" fill="hold" grpId="0" nodeType="withEffect">
                                  <p:stCondLst>
                                    <p:cond delay="300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250"/>
                                        <p:tgtEl>
                                          <p:spTgt spid="29"/>
                                        </p:tgtEl>
                                      </p:cBhvr>
                                    </p:animEffect>
                                    <p:anim calcmode="lin" valueType="num">
                                      <p:cBhvr>
                                        <p:cTn id="67" dur="250" fill="hold"/>
                                        <p:tgtEl>
                                          <p:spTgt spid="29"/>
                                        </p:tgtEl>
                                        <p:attrNameLst>
                                          <p:attrName>ppt_x</p:attrName>
                                        </p:attrNameLst>
                                      </p:cBhvr>
                                      <p:tavLst>
                                        <p:tav tm="0">
                                          <p:val>
                                            <p:strVal val="#ppt_x"/>
                                          </p:val>
                                        </p:tav>
                                        <p:tav tm="100000">
                                          <p:val>
                                            <p:strVal val="#ppt_x"/>
                                          </p:val>
                                        </p:tav>
                                      </p:tavLst>
                                    </p:anim>
                                    <p:anim calcmode="lin" valueType="num">
                                      <p:cBhvr>
                                        <p:cTn id="68" dur="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26"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546695" y="2857021"/>
            <a:ext cx="1627582" cy="1385713"/>
            <a:chOff x="4208894" y="3762612"/>
            <a:chExt cx="1822450" cy="1551623"/>
          </a:xfrm>
        </p:grpSpPr>
        <p:sp>
          <p:nvSpPr>
            <p:cNvPr id="6" name="等腰三角形 5"/>
            <p:cNvSpPr/>
            <p:nvPr/>
          </p:nvSpPr>
          <p:spPr>
            <a:xfrm rot="10800000">
              <a:off x="4208894" y="3762612"/>
              <a:ext cx="1822450" cy="1551623"/>
            </a:xfrm>
            <a:prstGeom prst="triangle">
              <a:avLst/>
            </a:prstGeom>
            <a:solidFill>
              <a:schemeClr val="accent1"/>
            </a:solidFill>
            <a:ln w="3175" cap="flat" cmpd="sng" algn="ctr">
              <a:noFill/>
              <a:prstDash val="solid"/>
            </a:ln>
            <a:effectLst/>
          </p:spPr>
          <p:txBody>
            <a:bodyPr anchor="ctr"/>
            <a:lstStyle/>
            <a:p>
              <a:pPr algn="ctr">
                <a:defRPr/>
              </a:pPr>
              <a:endParaRPr lang="zh-CN" altLang="en-US" sz="1600" ker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TextBox 3"/>
            <p:cNvSpPr txBox="1"/>
            <p:nvPr/>
          </p:nvSpPr>
          <p:spPr>
            <a:xfrm>
              <a:off x="4711452" y="3969357"/>
              <a:ext cx="824027" cy="654790"/>
            </a:xfrm>
            <a:prstGeom prst="rect">
              <a:avLst/>
            </a:prstGeom>
          </p:spPr>
          <p:txBody>
            <a:bodyPr wrap="square" rtlCol="0">
              <a:spAutoFit/>
            </a:bodyPr>
            <a:lstStyle/>
            <a:p>
              <a:pPr algn="ctr">
                <a:defRPr/>
              </a:pPr>
              <a:r>
                <a:rPr lang="zh-CN" altLang="en-US" sz="1600" kern="0" dirty="0">
                  <a:solidFill>
                    <a:srgbClr val="F8F8F8"/>
                  </a:solidFill>
                  <a:latin typeface="微软雅黑" panose="020B0503020204020204" pitchFamily="34" charset="-122"/>
                  <a:ea typeface="微软雅黑" panose="020B0503020204020204" pitchFamily="34" charset="-122"/>
                </a:rPr>
                <a:t>标题</a:t>
              </a:r>
              <a:endParaRPr lang="en-US" altLang="zh-CN" sz="1600" kern="0" dirty="0">
                <a:solidFill>
                  <a:srgbClr val="F8F8F8"/>
                </a:solidFill>
                <a:latin typeface="微软雅黑" panose="020B0503020204020204" pitchFamily="34" charset="-122"/>
                <a:ea typeface="微软雅黑" panose="020B0503020204020204" pitchFamily="34" charset="-122"/>
              </a:endParaRPr>
            </a:p>
            <a:p>
              <a:pPr algn="ctr">
                <a:defRPr/>
              </a:pPr>
              <a:r>
                <a:rPr lang="zh-CN" altLang="en-US" sz="1600" kern="0" dirty="0">
                  <a:solidFill>
                    <a:srgbClr val="F8F8F8"/>
                  </a:solidFill>
                  <a:latin typeface="微软雅黑" panose="020B0503020204020204" pitchFamily="34" charset="-122"/>
                  <a:ea typeface="微软雅黑" panose="020B0503020204020204" pitchFamily="34" charset="-122"/>
                </a:rPr>
                <a:t>文字</a:t>
              </a:r>
            </a:p>
          </p:txBody>
        </p:sp>
      </p:grpSp>
      <p:grpSp>
        <p:nvGrpSpPr>
          <p:cNvPr id="8" name="组合 7"/>
          <p:cNvGrpSpPr/>
          <p:nvPr/>
        </p:nvGrpSpPr>
        <p:grpSpPr>
          <a:xfrm>
            <a:off x="4567339" y="2959797"/>
            <a:ext cx="1576321" cy="1340149"/>
            <a:chOff x="5237842" y="4004098"/>
            <a:chExt cx="1765052" cy="1500603"/>
          </a:xfrm>
        </p:grpSpPr>
        <p:sp>
          <p:nvSpPr>
            <p:cNvPr id="9"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accent2"/>
            </a:solidFill>
            <a:ln w="3175" cap="flat" cmpd="sng" algn="ctr">
              <a:noFill/>
              <a:prstDash val="solid"/>
            </a:ln>
            <a:effectLst/>
          </p:spPr>
          <p:txBody>
            <a:bodyPr anchor="ctr"/>
            <a:lstStyle/>
            <a:p>
              <a:pPr algn="ctr">
                <a:defRPr/>
              </a:pPr>
              <a:endParaRPr lang="zh-CN" altLang="en-US" sz="1600" ker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TextBox 6"/>
            <p:cNvSpPr txBox="1"/>
            <p:nvPr/>
          </p:nvSpPr>
          <p:spPr>
            <a:xfrm>
              <a:off x="5997759" y="4958700"/>
              <a:ext cx="666278" cy="379089"/>
            </a:xfrm>
            <a:prstGeom prst="rect">
              <a:avLst/>
            </a:prstGeom>
            <a:noFill/>
          </p:spPr>
          <p:txBody>
            <a:bodyPr wrap="none" rtlCol="0">
              <a:spAutoFit/>
            </a:bodyPr>
            <a:lstStyle/>
            <a:p>
              <a:pPr algn="ctr">
                <a:defRPr/>
              </a:pPr>
              <a:r>
                <a:rPr lang="zh-CN" altLang="en-US" sz="1600" kern="0" dirty="0">
                  <a:solidFill>
                    <a:srgbClr val="FFFFFF"/>
                  </a:solidFill>
                  <a:latin typeface="微软雅黑" panose="020B0503020204020204" pitchFamily="34" charset="-122"/>
                  <a:ea typeface="微软雅黑" panose="020B0503020204020204" pitchFamily="34" charset="-122"/>
                </a:rPr>
                <a:t>标题</a:t>
              </a:r>
            </a:p>
          </p:txBody>
        </p:sp>
      </p:grpSp>
      <p:grpSp>
        <p:nvGrpSpPr>
          <p:cNvPr id="11" name="组合 10"/>
          <p:cNvGrpSpPr/>
          <p:nvPr/>
        </p:nvGrpSpPr>
        <p:grpSpPr>
          <a:xfrm>
            <a:off x="3581865" y="1348208"/>
            <a:ext cx="1604674" cy="1311991"/>
            <a:chOff x="4244067" y="2343574"/>
            <a:chExt cx="1796802" cy="1469072"/>
          </a:xfrm>
        </p:grpSpPr>
        <p:sp>
          <p:nvSpPr>
            <p:cNvPr id="12"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accent2"/>
            </a:solidFill>
            <a:ln w="3175" cap="flat" cmpd="sng" algn="ctr">
              <a:noFill/>
              <a:prstDash val="solid"/>
            </a:ln>
            <a:effectLst/>
          </p:spPr>
          <p:txBody>
            <a:bodyPr anchor="ctr"/>
            <a:lstStyle/>
            <a:p>
              <a:pPr algn="ctr">
                <a:defRPr/>
              </a:pPr>
              <a:endParaRPr lang="zh-CN" altLang="en-US" sz="1600" ker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TextBox 9"/>
            <p:cNvSpPr txBox="1"/>
            <p:nvPr/>
          </p:nvSpPr>
          <p:spPr>
            <a:xfrm>
              <a:off x="4801423" y="3047006"/>
              <a:ext cx="666279" cy="379088"/>
            </a:xfrm>
            <a:prstGeom prst="rect">
              <a:avLst/>
            </a:prstGeom>
            <a:noFill/>
          </p:spPr>
          <p:txBody>
            <a:bodyPr wrap="none" rtlCol="0">
              <a:spAutoFit/>
            </a:bodyPr>
            <a:lstStyle/>
            <a:p>
              <a:pPr algn="ctr">
                <a:defRPr/>
              </a:pPr>
              <a:r>
                <a:rPr lang="zh-CN" altLang="en-US" sz="1600" kern="0" dirty="0">
                  <a:solidFill>
                    <a:srgbClr val="FFFFFF"/>
                  </a:solidFill>
                  <a:latin typeface="微软雅黑" panose="020B0503020204020204" pitchFamily="34" charset="-122"/>
                  <a:ea typeface="微软雅黑" panose="020B0503020204020204" pitchFamily="34" charset="-122"/>
                </a:rPr>
                <a:t>标题</a:t>
              </a:r>
            </a:p>
          </p:txBody>
        </p:sp>
      </p:grpSp>
      <p:grpSp>
        <p:nvGrpSpPr>
          <p:cNvPr id="14" name="组合 13"/>
          <p:cNvGrpSpPr/>
          <p:nvPr/>
        </p:nvGrpSpPr>
        <p:grpSpPr>
          <a:xfrm>
            <a:off x="2613495" y="2959797"/>
            <a:ext cx="1576321" cy="1340149"/>
            <a:chOff x="3275692" y="4004098"/>
            <a:chExt cx="1765052" cy="1500603"/>
          </a:xfrm>
        </p:grpSpPr>
        <p:sp>
          <p:nvSpPr>
            <p:cNvPr id="15"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accent1"/>
            </a:solidFill>
            <a:ln w="3175" cap="flat" cmpd="sng" algn="ctr">
              <a:noFill/>
              <a:prstDash val="solid"/>
            </a:ln>
            <a:effectLst/>
          </p:spPr>
          <p:txBody>
            <a:bodyPr anchor="ctr"/>
            <a:lstStyle/>
            <a:p>
              <a:pPr algn="ctr">
                <a:defRPr/>
              </a:pPr>
              <a:endParaRPr lang="zh-CN" altLang="en-US" sz="1600" ker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TextBox 12"/>
            <p:cNvSpPr txBox="1"/>
            <p:nvPr/>
          </p:nvSpPr>
          <p:spPr>
            <a:xfrm>
              <a:off x="3622960" y="4936591"/>
              <a:ext cx="666278" cy="379089"/>
            </a:xfrm>
            <a:prstGeom prst="rect">
              <a:avLst/>
            </a:prstGeom>
            <a:noFill/>
          </p:spPr>
          <p:txBody>
            <a:bodyPr wrap="none" rtlCol="0">
              <a:spAutoFit/>
            </a:bodyPr>
            <a:lstStyle/>
            <a:p>
              <a:pPr algn="ctr">
                <a:defRPr/>
              </a:pPr>
              <a:r>
                <a:rPr lang="zh-CN" altLang="en-US" sz="1600" kern="0" dirty="0">
                  <a:solidFill>
                    <a:srgbClr val="FFFFFF"/>
                  </a:solidFill>
                  <a:latin typeface="微软雅黑" panose="020B0503020204020204" pitchFamily="34" charset="-122"/>
                  <a:ea typeface="微软雅黑" panose="020B0503020204020204" pitchFamily="34" charset="-122"/>
                </a:rPr>
                <a:t>标题</a:t>
              </a:r>
            </a:p>
          </p:txBody>
        </p:sp>
      </p:grpSp>
      <p:cxnSp>
        <p:nvCxnSpPr>
          <p:cNvPr id="20" name="直接连接符 19"/>
          <p:cNvCxnSpPr/>
          <p:nvPr/>
        </p:nvCxnSpPr>
        <p:spPr>
          <a:xfrm flipH="1">
            <a:off x="4999387" y="2437267"/>
            <a:ext cx="2548069" cy="0"/>
          </a:xfrm>
          <a:prstGeom prst="line">
            <a:avLst/>
          </a:prstGeom>
          <a:noFill/>
          <a:ln w="12700" cap="flat" cmpd="sng" algn="ctr">
            <a:solidFill>
              <a:schemeClr val="bg1">
                <a:lumMod val="50000"/>
              </a:schemeClr>
            </a:solidFill>
            <a:prstDash val="sysDot"/>
            <a:headEnd type="oval"/>
            <a:tailEnd type="oval"/>
          </a:ln>
          <a:effectLst/>
        </p:spPr>
      </p:cxnSp>
      <p:cxnSp>
        <p:nvCxnSpPr>
          <p:cNvPr id="29" name="直接连接符 28"/>
          <p:cNvCxnSpPr/>
          <p:nvPr/>
        </p:nvCxnSpPr>
        <p:spPr>
          <a:xfrm flipH="1">
            <a:off x="611560" y="3619940"/>
            <a:ext cx="2593242" cy="0"/>
          </a:xfrm>
          <a:prstGeom prst="line">
            <a:avLst/>
          </a:prstGeom>
          <a:noFill/>
          <a:ln w="12700" cap="flat" cmpd="sng" algn="ctr">
            <a:solidFill>
              <a:schemeClr val="bg1">
                <a:lumMod val="50000"/>
              </a:schemeClr>
            </a:solidFill>
            <a:prstDash val="sysDot"/>
            <a:headEnd type="oval"/>
            <a:tailEnd type="oval"/>
          </a:ln>
          <a:effectLst/>
        </p:spPr>
      </p:cxnSp>
      <p:cxnSp>
        <p:nvCxnSpPr>
          <p:cNvPr id="35" name="直接连接符 34"/>
          <p:cNvCxnSpPr/>
          <p:nvPr/>
        </p:nvCxnSpPr>
        <p:spPr>
          <a:xfrm flipH="1">
            <a:off x="5927177" y="4072961"/>
            <a:ext cx="2548069" cy="0"/>
          </a:xfrm>
          <a:prstGeom prst="line">
            <a:avLst/>
          </a:prstGeom>
          <a:noFill/>
          <a:ln w="12700" cap="flat" cmpd="sng" algn="ctr">
            <a:solidFill>
              <a:schemeClr val="bg1">
                <a:lumMod val="50000"/>
              </a:schemeClr>
            </a:solidFill>
            <a:prstDash val="sysDot"/>
            <a:headEnd type="oval"/>
            <a:tailEnd type="oval"/>
          </a:ln>
          <a:effectLst/>
        </p:spPr>
      </p:cxnSp>
      <p:sp>
        <p:nvSpPr>
          <p:cNvPr id="3" name="标题 2"/>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
        <p:nvSpPr>
          <p:cNvPr id="38" name="TextBox 11"/>
          <p:cNvSpPr txBox="1">
            <a:spLocks noChangeArrowheads="1"/>
          </p:cNvSpPr>
          <p:nvPr/>
        </p:nvSpPr>
        <p:spPr bwMode="auto">
          <a:xfrm flipH="1">
            <a:off x="612959" y="2870430"/>
            <a:ext cx="2390946"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39" name="TextBox 11"/>
          <p:cNvSpPr txBox="1">
            <a:spLocks noChangeArrowheads="1"/>
          </p:cNvSpPr>
          <p:nvPr/>
        </p:nvSpPr>
        <p:spPr bwMode="auto">
          <a:xfrm flipH="1">
            <a:off x="612973" y="2575682"/>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40" name="TextBox 11"/>
          <p:cNvSpPr txBox="1">
            <a:spLocks noChangeArrowheads="1"/>
          </p:cNvSpPr>
          <p:nvPr/>
        </p:nvSpPr>
        <p:spPr bwMode="auto">
          <a:xfrm flipH="1">
            <a:off x="5026630" y="1642952"/>
            <a:ext cx="2390946"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41" name="TextBox 11"/>
          <p:cNvSpPr txBox="1">
            <a:spLocks noChangeArrowheads="1"/>
          </p:cNvSpPr>
          <p:nvPr/>
        </p:nvSpPr>
        <p:spPr bwMode="auto">
          <a:xfrm flipH="1">
            <a:off x="5026648" y="1348204"/>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42" name="TextBox 11"/>
          <p:cNvSpPr txBox="1">
            <a:spLocks noChangeArrowheads="1"/>
          </p:cNvSpPr>
          <p:nvPr/>
        </p:nvSpPr>
        <p:spPr bwMode="auto">
          <a:xfrm flipH="1">
            <a:off x="5960214" y="3332912"/>
            <a:ext cx="2390946"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43" name="TextBox 11"/>
          <p:cNvSpPr txBox="1">
            <a:spLocks noChangeArrowheads="1"/>
          </p:cNvSpPr>
          <p:nvPr/>
        </p:nvSpPr>
        <p:spPr bwMode="auto">
          <a:xfrm flipH="1">
            <a:off x="5960232" y="3038164"/>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Tree>
    <p:extLst>
      <p:ext uri="{BB962C8B-B14F-4D97-AF65-F5344CB8AC3E}">
        <p14:creationId xmlns:p14="http://schemas.microsoft.com/office/powerpoint/2010/main" val="4099446974"/>
      </p:ext>
    </p:extLst>
  </p:cSld>
  <p:clrMapOvr>
    <a:masterClrMapping/>
  </p:clrMapOvr>
  <p:transition spd="slow" advTm="9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750"/>
                                        <p:tgtEl>
                                          <p:spTgt spid="11"/>
                                        </p:tgtEl>
                                      </p:cBhvr>
                                    </p:animEffect>
                                    <p:anim calcmode="lin" valueType="num">
                                      <p:cBhvr>
                                        <p:cTn id="12" dur="750" fill="hold"/>
                                        <p:tgtEl>
                                          <p:spTgt spid="11"/>
                                        </p:tgtEl>
                                        <p:attrNameLst>
                                          <p:attrName>ppt_x</p:attrName>
                                        </p:attrNameLst>
                                      </p:cBhvr>
                                      <p:tavLst>
                                        <p:tav tm="0">
                                          <p:val>
                                            <p:strVal val="#ppt_x"/>
                                          </p:val>
                                        </p:tav>
                                        <p:tav tm="100000">
                                          <p:val>
                                            <p:strVal val="#ppt_x"/>
                                          </p:val>
                                        </p:tav>
                                      </p:tavLst>
                                    </p:anim>
                                    <p:anim calcmode="lin" valueType="num">
                                      <p:cBhvr>
                                        <p:cTn id="13" dur="75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750"/>
                                        <p:tgtEl>
                                          <p:spTgt spid="8"/>
                                        </p:tgtEl>
                                      </p:cBhvr>
                                    </p:animEffect>
                                  </p:childTnLst>
                                </p:cTn>
                              </p:par>
                              <p:par>
                                <p:cTn id="18" presetID="49" presetClass="path" presetSubtype="0" accel="50000" decel="50000" fill="hold" nodeType="withEffect">
                                  <p:stCondLst>
                                    <p:cond delay="0"/>
                                  </p:stCondLst>
                                  <p:childTnLst>
                                    <p:animMotion origin="layout" path="M 0.00031 0.00023 L -0.09464 -0.04669 " pathEditMode="relative" rAng="0" ptsTypes="AA">
                                      <p:cBhvr>
                                        <p:cTn id="19" dur="750" spd="-100000" fill="hold"/>
                                        <p:tgtEl>
                                          <p:spTgt spid="8"/>
                                        </p:tgtEl>
                                        <p:attrNameLst>
                                          <p:attrName>ppt_x</p:attrName>
                                          <p:attrName>ppt_y</p:attrName>
                                        </p:attrNameLst>
                                      </p:cBhvr>
                                      <p:rCtr x="-4755" y="-2358"/>
                                    </p:animMotion>
                                  </p:childTnLst>
                                </p:cTn>
                              </p:par>
                            </p:childTnLst>
                          </p:cTn>
                        </p:par>
                        <p:par>
                          <p:cTn id="20" fill="hold">
                            <p:stCondLst>
                              <p:cond delay="225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750"/>
                                        <p:tgtEl>
                                          <p:spTgt spid="14"/>
                                        </p:tgtEl>
                                      </p:cBhvr>
                                    </p:animEffect>
                                  </p:childTnLst>
                                </p:cTn>
                              </p:par>
                              <p:par>
                                <p:cTn id="24" presetID="49" presetClass="path" presetSubtype="0" accel="50000" decel="50000" fill="hold" nodeType="withEffect">
                                  <p:stCondLst>
                                    <p:cond delay="0"/>
                                  </p:stCondLst>
                                  <p:childTnLst>
                                    <p:animMotion origin="layout" path="M 0.00061 0.00046 L 0.09618 -0.04669 " pathEditMode="relative" rAng="0" ptsTypes="AA">
                                      <p:cBhvr>
                                        <p:cTn id="25" dur="750" spd="-100000" fill="hold"/>
                                        <p:tgtEl>
                                          <p:spTgt spid="14"/>
                                        </p:tgtEl>
                                        <p:attrNameLst>
                                          <p:attrName>ppt_x</p:attrName>
                                          <p:attrName>ppt_y</p:attrName>
                                        </p:attrNameLst>
                                      </p:cBhvr>
                                      <p:rCtr x="4771" y="-2358"/>
                                    </p:animMotion>
                                  </p:childTnLst>
                                </p:cTn>
                              </p:par>
                            </p:childTnLst>
                          </p:cTn>
                        </p:par>
                        <p:par>
                          <p:cTn id="26" fill="hold">
                            <p:stCondLst>
                              <p:cond delay="3000"/>
                            </p:stCondLst>
                            <p:childTnLst>
                              <p:par>
                                <p:cTn id="27" presetID="22" presetClass="entr" presetSubtype="2"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right)">
                                      <p:cBhvr>
                                        <p:cTn id="29" dur="500"/>
                                        <p:tgtEl>
                                          <p:spTgt spid="29"/>
                                        </p:tgtEl>
                                      </p:cBhvr>
                                    </p:animEffect>
                                  </p:childTnLst>
                                </p:cTn>
                              </p:par>
                            </p:childTnLst>
                          </p:cTn>
                        </p:par>
                        <p:par>
                          <p:cTn id="30" fill="hold">
                            <p:stCondLst>
                              <p:cond delay="3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39"/>
                                        </p:tgtEl>
                                        <p:attrNameLst>
                                          <p:attrName>ppt_y</p:attrName>
                                        </p:attrNameLst>
                                      </p:cBhvr>
                                      <p:tavLst>
                                        <p:tav tm="0">
                                          <p:val>
                                            <p:strVal val="#ppt_y"/>
                                          </p:val>
                                        </p:tav>
                                        <p:tav tm="100000">
                                          <p:val>
                                            <p:strVal val="#ppt_y"/>
                                          </p:val>
                                        </p:tav>
                                      </p:tavLst>
                                    </p:anim>
                                    <p:anim calcmode="lin" valueType="num">
                                      <p:cBhvr>
                                        <p:cTn id="35"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39"/>
                                        </p:tgtEl>
                                      </p:cBhvr>
                                    </p:animEffect>
                                  </p:childTnLst>
                                </p:cTn>
                              </p:par>
                              <p:par>
                                <p:cTn id="38" presetID="22" presetClass="entr" presetSubtype="8" fill="hold" grpId="0" nodeType="withEffect">
                                  <p:stCondLst>
                                    <p:cond delay="450"/>
                                  </p:stCondLst>
                                  <p:childTnLst>
                                    <p:set>
                                      <p:cBhvr>
                                        <p:cTn id="39" dur="1" fill="hold">
                                          <p:stCondLst>
                                            <p:cond delay="0"/>
                                          </p:stCondLst>
                                        </p:cTn>
                                        <p:tgtEl>
                                          <p:spTgt spid="38"/>
                                        </p:tgtEl>
                                        <p:attrNameLst>
                                          <p:attrName>style.visibility</p:attrName>
                                        </p:attrNameLst>
                                      </p:cBhvr>
                                      <p:to>
                                        <p:strVal val="visible"/>
                                      </p:to>
                                    </p:set>
                                    <p:animEffect transition="in" filter="wipe(left)">
                                      <p:cBhvr>
                                        <p:cTn id="40" dur="1000"/>
                                        <p:tgtEl>
                                          <p:spTgt spid="38"/>
                                        </p:tgtEl>
                                      </p:cBhvr>
                                    </p:animEffect>
                                  </p:childTnLst>
                                </p:cTn>
                              </p:par>
                            </p:childTnLst>
                          </p:cTn>
                        </p:par>
                        <p:par>
                          <p:cTn id="41" fill="hold">
                            <p:stCondLst>
                              <p:cond delay="4950"/>
                            </p:stCondLst>
                            <p:childTnLst>
                              <p:par>
                                <p:cTn id="42" presetID="22" presetClass="entr" presetSubtype="8"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left)">
                                      <p:cBhvr>
                                        <p:cTn id="44" dur="500"/>
                                        <p:tgtEl>
                                          <p:spTgt spid="20"/>
                                        </p:tgtEl>
                                      </p:cBhvr>
                                    </p:animEffect>
                                  </p:childTnLst>
                                </p:cTn>
                              </p:par>
                            </p:childTnLst>
                          </p:cTn>
                        </p:par>
                        <p:par>
                          <p:cTn id="45" fill="hold">
                            <p:stCondLst>
                              <p:cond delay="545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41"/>
                                        </p:tgtEl>
                                        <p:attrNameLst>
                                          <p:attrName>ppt_y</p:attrName>
                                        </p:attrNameLst>
                                      </p:cBhvr>
                                      <p:tavLst>
                                        <p:tav tm="0">
                                          <p:val>
                                            <p:strVal val="#ppt_y"/>
                                          </p:val>
                                        </p:tav>
                                        <p:tav tm="100000">
                                          <p:val>
                                            <p:strVal val="#ppt_y"/>
                                          </p:val>
                                        </p:tav>
                                      </p:tavLst>
                                    </p:anim>
                                    <p:anim calcmode="lin" valueType="num">
                                      <p:cBhvr>
                                        <p:cTn id="50"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41"/>
                                        </p:tgtEl>
                                      </p:cBhvr>
                                    </p:animEffect>
                                  </p:childTnLst>
                                </p:cTn>
                              </p:par>
                              <p:par>
                                <p:cTn id="53" presetID="22" presetClass="entr" presetSubtype="8" fill="hold" grpId="0" nodeType="withEffect">
                                  <p:stCondLst>
                                    <p:cond delay="450"/>
                                  </p:stCondLst>
                                  <p:childTnLst>
                                    <p:set>
                                      <p:cBhvr>
                                        <p:cTn id="54" dur="1" fill="hold">
                                          <p:stCondLst>
                                            <p:cond delay="0"/>
                                          </p:stCondLst>
                                        </p:cTn>
                                        <p:tgtEl>
                                          <p:spTgt spid="40"/>
                                        </p:tgtEl>
                                        <p:attrNameLst>
                                          <p:attrName>style.visibility</p:attrName>
                                        </p:attrNameLst>
                                      </p:cBhvr>
                                      <p:to>
                                        <p:strVal val="visible"/>
                                      </p:to>
                                    </p:set>
                                    <p:animEffect transition="in" filter="wipe(left)">
                                      <p:cBhvr>
                                        <p:cTn id="55" dur="1000"/>
                                        <p:tgtEl>
                                          <p:spTgt spid="40"/>
                                        </p:tgtEl>
                                      </p:cBhvr>
                                    </p:animEffect>
                                  </p:childTnLst>
                                </p:cTn>
                              </p:par>
                            </p:childTnLst>
                          </p:cTn>
                        </p:par>
                        <p:par>
                          <p:cTn id="56" fill="hold">
                            <p:stCondLst>
                              <p:cond delay="6900"/>
                            </p:stCondLst>
                            <p:childTnLst>
                              <p:par>
                                <p:cTn id="57" presetID="22" presetClass="entr" presetSubtype="8" fill="hold"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left)">
                                      <p:cBhvr>
                                        <p:cTn id="59" dur="500"/>
                                        <p:tgtEl>
                                          <p:spTgt spid="35"/>
                                        </p:tgtEl>
                                      </p:cBhvr>
                                    </p:animEffect>
                                  </p:childTnLst>
                                </p:cTn>
                              </p:par>
                            </p:childTnLst>
                          </p:cTn>
                        </p:par>
                        <p:par>
                          <p:cTn id="60" fill="hold">
                            <p:stCondLst>
                              <p:cond delay="74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43"/>
                                        </p:tgtEl>
                                        <p:attrNameLst>
                                          <p:attrName>style.visibility</p:attrName>
                                        </p:attrNameLst>
                                      </p:cBhvr>
                                      <p:to>
                                        <p:strVal val="visible"/>
                                      </p:to>
                                    </p:set>
                                    <p:anim calcmode="lin" valueType="num">
                                      <p:cBhvr>
                                        <p:cTn id="63"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43"/>
                                        </p:tgtEl>
                                        <p:attrNameLst>
                                          <p:attrName>ppt_y</p:attrName>
                                        </p:attrNameLst>
                                      </p:cBhvr>
                                      <p:tavLst>
                                        <p:tav tm="0">
                                          <p:val>
                                            <p:strVal val="#ppt_y"/>
                                          </p:val>
                                        </p:tav>
                                        <p:tav tm="100000">
                                          <p:val>
                                            <p:strVal val="#ppt_y"/>
                                          </p:val>
                                        </p:tav>
                                      </p:tavLst>
                                    </p:anim>
                                    <p:anim calcmode="lin" valueType="num">
                                      <p:cBhvr>
                                        <p:cTn id="65"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43"/>
                                        </p:tgtEl>
                                      </p:cBhvr>
                                    </p:animEffect>
                                  </p:childTnLst>
                                </p:cTn>
                              </p:par>
                              <p:par>
                                <p:cTn id="68" presetID="22" presetClass="entr" presetSubtype="8" fill="hold" grpId="0" nodeType="withEffect">
                                  <p:stCondLst>
                                    <p:cond delay="450"/>
                                  </p:stCondLst>
                                  <p:childTnLst>
                                    <p:set>
                                      <p:cBhvr>
                                        <p:cTn id="69" dur="1" fill="hold">
                                          <p:stCondLst>
                                            <p:cond delay="0"/>
                                          </p:stCondLst>
                                        </p:cTn>
                                        <p:tgtEl>
                                          <p:spTgt spid="42"/>
                                        </p:tgtEl>
                                        <p:attrNameLst>
                                          <p:attrName>style.visibility</p:attrName>
                                        </p:attrNameLst>
                                      </p:cBhvr>
                                      <p:to>
                                        <p:strVal val="visible"/>
                                      </p:to>
                                    </p:set>
                                    <p:animEffect transition="in" filter="wipe(left)">
                                      <p:cBhvr>
                                        <p:cTn id="70"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5576" y="2354316"/>
            <a:ext cx="1565543" cy="798390"/>
            <a:chOff x="755576" y="2354316"/>
            <a:chExt cx="1565543" cy="798390"/>
          </a:xfrm>
        </p:grpSpPr>
        <p:sp>
          <p:nvSpPr>
            <p:cNvPr id="16" name="AutoShape 15"/>
            <p:cNvSpPr>
              <a:spLocks noChangeArrowheads="1"/>
            </p:cNvSpPr>
            <p:nvPr/>
          </p:nvSpPr>
          <p:spPr bwMode="auto">
            <a:xfrm>
              <a:off x="755576" y="2354316"/>
              <a:ext cx="1565543" cy="798390"/>
            </a:xfrm>
            <a:prstGeom prst="homePlate">
              <a:avLst>
                <a:gd name="adj" fmla="val 33678"/>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1" name="WordArt 20"/>
            <p:cNvSpPr>
              <a:spLocks noChangeArrowheads="1" noChangeShapeType="1"/>
            </p:cNvSpPr>
            <p:nvPr/>
          </p:nvSpPr>
          <p:spPr bwMode="auto">
            <a:xfrm>
              <a:off x="1043608" y="2591511"/>
              <a:ext cx="864000" cy="324000"/>
            </a:xfrm>
            <a:prstGeom prst="rect">
              <a:avLst/>
            </a:prstGeom>
            <a:extLst>
              <a:ext uri="{AF507438-7753-43E0-B8FC-AC1667EBCBE1}">
                <a14:hiddenEffects xmlns:a14="http://schemas.microsoft.com/office/drawing/2010/main">
                  <a:effectLst/>
                </a14:hiddenEffects>
              </a:ext>
            </a:extLst>
          </p:spPr>
          <p:txBody>
            <a:bodyPr wrap="none" fromWordArt="1"/>
            <a:lstStyle/>
            <a:p>
              <a:pPr algn="ctr">
                <a:defRPr/>
              </a:pPr>
              <a:r>
                <a:rPr lang="zh-CN" altLang="en-US" sz="1400" b="1" kern="0" dirty="0">
                  <a:ln w="9525" cmpd="sng">
                    <a:noFill/>
                    <a:round/>
                    <a:headEnd/>
                    <a:tailEnd/>
                  </a:ln>
                  <a:solidFill>
                    <a:schemeClr val="bg1"/>
                  </a:solidFill>
                  <a:latin typeface="微软雅黑" panose="020B0503020204020204" pitchFamily="34" charset="-122"/>
                  <a:ea typeface="微软雅黑" panose="020B0503020204020204" pitchFamily="34" charset="-122"/>
                </a:rPr>
                <a:t>标题文字</a:t>
              </a:r>
            </a:p>
          </p:txBody>
        </p:sp>
      </p:grpSp>
      <p:grpSp>
        <p:nvGrpSpPr>
          <p:cNvPr id="4" name="组合 3"/>
          <p:cNvGrpSpPr/>
          <p:nvPr/>
        </p:nvGrpSpPr>
        <p:grpSpPr>
          <a:xfrm>
            <a:off x="2110492" y="2354316"/>
            <a:ext cx="1565543" cy="798390"/>
            <a:chOff x="2147342" y="2354316"/>
            <a:chExt cx="1565543" cy="798390"/>
          </a:xfrm>
        </p:grpSpPr>
        <p:sp>
          <p:nvSpPr>
            <p:cNvPr id="17" name="AutoShape 16"/>
            <p:cNvSpPr>
              <a:spLocks noChangeArrowheads="1"/>
            </p:cNvSpPr>
            <p:nvPr/>
          </p:nvSpPr>
          <p:spPr bwMode="auto">
            <a:xfrm>
              <a:off x="2147342" y="2354316"/>
              <a:ext cx="1565543" cy="798390"/>
            </a:xfrm>
            <a:prstGeom prst="chevron">
              <a:avLst>
                <a:gd name="adj" fmla="val 33678"/>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2" name="WordArt 21"/>
            <p:cNvSpPr>
              <a:spLocks noChangeArrowheads="1" noChangeShapeType="1"/>
            </p:cNvSpPr>
            <p:nvPr/>
          </p:nvSpPr>
          <p:spPr bwMode="auto">
            <a:xfrm>
              <a:off x="2648610" y="2591511"/>
              <a:ext cx="864000" cy="3240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lstStyle/>
            <a:p>
              <a:pPr algn="ctr" defTabSz="685800"/>
              <a:r>
                <a:rPr lang="zh-CN" altLang="en-US" sz="1400" b="1" dirty="0">
                  <a:solidFill>
                    <a:schemeClr val="bg1"/>
                  </a:solidFill>
                  <a:latin typeface="微软雅黑" panose="020B0503020204020204" pitchFamily="34" charset="-122"/>
                  <a:ea typeface="微软雅黑" panose="020B0503020204020204" pitchFamily="34" charset="-122"/>
                </a:rPr>
                <a:t>标题文字</a:t>
              </a:r>
            </a:p>
          </p:txBody>
        </p:sp>
      </p:grpSp>
      <p:grpSp>
        <p:nvGrpSpPr>
          <p:cNvPr id="21" name="组合 20"/>
          <p:cNvGrpSpPr/>
          <p:nvPr/>
        </p:nvGrpSpPr>
        <p:grpSpPr>
          <a:xfrm>
            <a:off x="3465408" y="2354316"/>
            <a:ext cx="1565543" cy="798390"/>
            <a:chOff x="3501870" y="2354316"/>
            <a:chExt cx="1565543" cy="798390"/>
          </a:xfrm>
        </p:grpSpPr>
        <p:sp>
          <p:nvSpPr>
            <p:cNvPr id="18" name="AutoShape 17"/>
            <p:cNvSpPr>
              <a:spLocks noChangeArrowheads="1"/>
            </p:cNvSpPr>
            <p:nvPr/>
          </p:nvSpPr>
          <p:spPr bwMode="auto">
            <a:xfrm>
              <a:off x="3501870" y="2354316"/>
              <a:ext cx="1565543" cy="798390"/>
            </a:xfrm>
            <a:prstGeom prst="chevron">
              <a:avLst>
                <a:gd name="adj" fmla="val 33678"/>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3" name="WordArt 22"/>
            <p:cNvSpPr>
              <a:spLocks noChangeArrowheads="1" noChangeShapeType="1"/>
            </p:cNvSpPr>
            <p:nvPr/>
          </p:nvSpPr>
          <p:spPr bwMode="auto">
            <a:xfrm>
              <a:off x="4016296" y="2591511"/>
              <a:ext cx="864000" cy="324000"/>
            </a:xfrm>
            <a:prstGeom prst="rect">
              <a:avLst/>
            </a:prstGeom>
            <a:extLst>
              <a:ext uri="{AF507438-7753-43E0-B8FC-AC1667EBCBE1}">
                <a14:hiddenEffects xmlns:a14="http://schemas.microsoft.com/office/drawing/2010/main">
                  <a:effectLst/>
                </a14:hiddenEffects>
              </a:ext>
            </a:extLst>
          </p:spPr>
          <p:txBody>
            <a:bodyPr wrap="none" fromWordArt="1"/>
            <a:lstStyle/>
            <a:p>
              <a:pPr algn="ctr">
                <a:defRPr/>
              </a:pPr>
              <a:r>
                <a:rPr lang="zh-CN" altLang="en-US" sz="1400" b="1" kern="0" dirty="0">
                  <a:ln w="9525" cmpd="sng">
                    <a:noFill/>
                    <a:round/>
                    <a:headEnd/>
                    <a:tailEnd/>
                  </a:ln>
                  <a:solidFill>
                    <a:schemeClr val="bg1"/>
                  </a:solidFill>
                  <a:latin typeface="微软雅黑" panose="020B0503020204020204" pitchFamily="34" charset="-122"/>
                  <a:ea typeface="微软雅黑" panose="020B0503020204020204" pitchFamily="34" charset="-122"/>
                </a:rPr>
                <a:t>标题文字</a:t>
              </a:r>
            </a:p>
          </p:txBody>
        </p:sp>
      </p:grpSp>
      <p:grpSp>
        <p:nvGrpSpPr>
          <p:cNvPr id="22" name="组合 21"/>
          <p:cNvGrpSpPr/>
          <p:nvPr/>
        </p:nvGrpSpPr>
        <p:grpSpPr>
          <a:xfrm>
            <a:off x="4820324" y="2354316"/>
            <a:ext cx="1565543" cy="798390"/>
            <a:chOff x="4837779" y="2354316"/>
            <a:chExt cx="1565543" cy="798390"/>
          </a:xfrm>
        </p:grpSpPr>
        <p:sp>
          <p:nvSpPr>
            <p:cNvPr id="19" name="AutoShape 18"/>
            <p:cNvSpPr>
              <a:spLocks noChangeArrowheads="1"/>
            </p:cNvSpPr>
            <p:nvPr/>
          </p:nvSpPr>
          <p:spPr bwMode="auto">
            <a:xfrm>
              <a:off x="4837779" y="2354316"/>
              <a:ext cx="1565543" cy="798390"/>
            </a:xfrm>
            <a:prstGeom prst="chevron">
              <a:avLst>
                <a:gd name="adj" fmla="val 33678"/>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4" name="WordArt 23"/>
            <p:cNvSpPr>
              <a:spLocks noChangeArrowheads="1" noChangeShapeType="1"/>
            </p:cNvSpPr>
            <p:nvPr/>
          </p:nvSpPr>
          <p:spPr bwMode="auto">
            <a:xfrm>
              <a:off x="5333227" y="2591511"/>
              <a:ext cx="864000" cy="3240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lstStyle/>
            <a:p>
              <a:pPr algn="ctr" defTabSz="685800"/>
              <a:r>
                <a:rPr lang="zh-CN" altLang="en-US" sz="1400" b="1" dirty="0">
                  <a:solidFill>
                    <a:schemeClr val="bg1"/>
                  </a:solidFill>
                  <a:latin typeface="微软雅黑" panose="020B0503020204020204" pitchFamily="34" charset="-122"/>
                  <a:ea typeface="微软雅黑" panose="020B0503020204020204" pitchFamily="34" charset="-122"/>
                </a:rPr>
                <a:t>标题文字</a:t>
              </a:r>
            </a:p>
          </p:txBody>
        </p:sp>
      </p:grpSp>
      <p:grpSp>
        <p:nvGrpSpPr>
          <p:cNvPr id="23" name="组合 22"/>
          <p:cNvGrpSpPr/>
          <p:nvPr/>
        </p:nvGrpSpPr>
        <p:grpSpPr>
          <a:xfrm>
            <a:off x="6175239" y="2354316"/>
            <a:ext cx="1565543" cy="798390"/>
            <a:chOff x="6175239" y="2354316"/>
            <a:chExt cx="1565543" cy="798390"/>
          </a:xfrm>
        </p:grpSpPr>
        <p:sp>
          <p:nvSpPr>
            <p:cNvPr id="20" name="AutoShape 19"/>
            <p:cNvSpPr>
              <a:spLocks noChangeArrowheads="1"/>
            </p:cNvSpPr>
            <p:nvPr/>
          </p:nvSpPr>
          <p:spPr bwMode="auto">
            <a:xfrm>
              <a:off x="6175239" y="2354316"/>
              <a:ext cx="1565543" cy="798390"/>
            </a:xfrm>
            <a:prstGeom prst="chevron">
              <a:avLst>
                <a:gd name="adj" fmla="val 33678"/>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5" name="WordArt 23"/>
            <p:cNvSpPr>
              <a:spLocks noChangeArrowheads="1" noChangeShapeType="1"/>
            </p:cNvSpPr>
            <p:nvPr/>
          </p:nvSpPr>
          <p:spPr bwMode="auto">
            <a:xfrm>
              <a:off x="6579343" y="2591511"/>
              <a:ext cx="864000" cy="3240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lstStyle/>
            <a:p>
              <a:pPr algn="ctr" defTabSz="685800"/>
              <a:r>
                <a:rPr lang="zh-CN" altLang="en-US" sz="1400" b="1" dirty="0">
                  <a:solidFill>
                    <a:schemeClr val="bg1"/>
                  </a:solidFill>
                  <a:latin typeface="微软雅黑" panose="020B0503020204020204" pitchFamily="34" charset="-122"/>
                  <a:ea typeface="微软雅黑" panose="020B0503020204020204" pitchFamily="34" charset="-122"/>
                </a:rPr>
                <a:t>标题文字</a:t>
              </a:r>
            </a:p>
          </p:txBody>
        </p:sp>
      </p:grpSp>
      <p:sp>
        <p:nvSpPr>
          <p:cNvPr id="5" name="Line 6"/>
          <p:cNvSpPr>
            <a:spLocks noChangeShapeType="1"/>
          </p:cNvSpPr>
          <p:nvPr/>
        </p:nvSpPr>
        <p:spPr bwMode="auto">
          <a:xfrm flipV="1">
            <a:off x="988782" y="1091363"/>
            <a:ext cx="0" cy="1182771"/>
          </a:xfrm>
          <a:prstGeom prst="line">
            <a:avLst/>
          </a:prstGeom>
          <a:noFill/>
          <a:ln w="12700" cmpd="sng">
            <a:solidFill>
              <a:schemeClr val="bg1">
                <a:lumMod val="50000"/>
              </a:schemeClr>
            </a:solidFill>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rgbClr val="080808"/>
              </a:solidFill>
              <a:latin typeface="微软雅黑" panose="020B0503020204020204" pitchFamily="34" charset="-122"/>
              <a:ea typeface="微软雅黑" panose="020B0503020204020204" pitchFamily="34" charset="-122"/>
            </a:endParaRPr>
          </a:p>
        </p:txBody>
      </p:sp>
      <p:sp>
        <p:nvSpPr>
          <p:cNvPr id="6" name="Line 7"/>
          <p:cNvSpPr>
            <a:spLocks noChangeShapeType="1"/>
          </p:cNvSpPr>
          <p:nvPr/>
        </p:nvSpPr>
        <p:spPr bwMode="auto">
          <a:xfrm flipH="1" flipV="1">
            <a:off x="3708336" y="1091363"/>
            <a:ext cx="10931" cy="1182771"/>
          </a:xfrm>
          <a:prstGeom prst="line">
            <a:avLst/>
          </a:prstGeom>
          <a:noFill/>
          <a:ln w="12700" cmpd="sng">
            <a:solidFill>
              <a:schemeClr val="bg1">
                <a:lumMod val="50000"/>
              </a:schemeClr>
            </a:solidFill>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rgbClr val="080808"/>
              </a:solidFill>
              <a:latin typeface="微软雅黑" panose="020B0503020204020204" pitchFamily="34" charset="-122"/>
              <a:ea typeface="微软雅黑" panose="020B0503020204020204" pitchFamily="34" charset="-122"/>
            </a:endParaRPr>
          </a:p>
        </p:txBody>
      </p:sp>
      <p:sp>
        <p:nvSpPr>
          <p:cNvPr id="7" name="Line 8"/>
          <p:cNvSpPr>
            <a:spLocks noChangeShapeType="1"/>
          </p:cNvSpPr>
          <p:nvPr/>
        </p:nvSpPr>
        <p:spPr bwMode="auto">
          <a:xfrm flipV="1">
            <a:off x="2340182" y="3243300"/>
            <a:ext cx="0" cy="1119066"/>
          </a:xfrm>
          <a:prstGeom prst="line">
            <a:avLst/>
          </a:prstGeom>
          <a:noFill/>
          <a:ln w="12700" cmpd="sng">
            <a:solidFill>
              <a:schemeClr val="bg1">
                <a:lumMod val="50000"/>
              </a:schemeClr>
            </a:solidFill>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rgbClr val="080808"/>
              </a:solidFill>
              <a:latin typeface="微软雅黑" panose="020B0503020204020204" pitchFamily="34" charset="-122"/>
              <a:ea typeface="微软雅黑" panose="020B0503020204020204" pitchFamily="34" charset="-122"/>
            </a:endParaRPr>
          </a:p>
        </p:txBody>
      </p:sp>
      <p:sp>
        <p:nvSpPr>
          <p:cNvPr id="8" name="Line 9"/>
          <p:cNvSpPr>
            <a:spLocks noChangeShapeType="1"/>
          </p:cNvSpPr>
          <p:nvPr/>
        </p:nvSpPr>
        <p:spPr bwMode="auto">
          <a:xfrm flipV="1">
            <a:off x="5004478" y="3243303"/>
            <a:ext cx="0" cy="1119067"/>
          </a:xfrm>
          <a:prstGeom prst="line">
            <a:avLst/>
          </a:prstGeom>
          <a:noFill/>
          <a:ln w="12700" cmpd="sng">
            <a:solidFill>
              <a:schemeClr val="bg1">
                <a:lumMod val="50000"/>
              </a:schemeClr>
            </a:solidFill>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rgbClr val="080808"/>
              </a:solidFill>
              <a:latin typeface="微软雅黑" panose="020B0503020204020204" pitchFamily="34" charset="-122"/>
              <a:ea typeface="微软雅黑" panose="020B0503020204020204" pitchFamily="34" charset="-122"/>
            </a:endParaRPr>
          </a:p>
        </p:txBody>
      </p:sp>
      <p:sp>
        <p:nvSpPr>
          <p:cNvPr id="3" name="标题 2"/>
          <p:cNvSpPr>
            <a:spLocks noGrp="1"/>
          </p:cNvSpPr>
          <p:nvPr>
            <p:ph type="title"/>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
        <p:nvSpPr>
          <p:cNvPr id="36" name="TextBox 11"/>
          <p:cNvSpPr txBox="1">
            <a:spLocks noChangeArrowheads="1"/>
          </p:cNvSpPr>
          <p:nvPr/>
        </p:nvSpPr>
        <p:spPr bwMode="auto">
          <a:xfrm flipH="1">
            <a:off x="1127717" y="1460144"/>
            <a:ext cx="1944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37" name="TextBox 11"/>
          <p:cNvSpPr txBox="1">
            <a:spLocks noChangeArrowheads="1"/>
          </p:cNvSpPr>
          <p:nvPr/>
        </p:nvSpPr>
        <p:spPr bwMode="auto">
          <a:xfrm flipH="1">
            <a:off x="1127729" y="1165395"/>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38" name="TextBox 11"/>
          <p:cNvSpPr txBox="1">
            <a:spLocks noChangeArrowheads="1"/>
          </p:cNvSpPr>
          <p:nvPr/>
        </p:nvSpPr>
        <p:spPr bwMode="auto">
          <a:xfrm flipH="1">
            <a:off x="3852350" y="1460144"/>
            <a:ext cx="1944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39" name="TextBox 11"/>
          <p:cNvSpPr txBox="1">
            <a:spLocks noChangeArrowheads="1"/>
          </p:cNvSpPr>
          <p:nvPr/>
        </p:nvSpPr>
        <p:spPr bwMode="auto">
          <a:xfrm flipH="1">
            <a:off x="3852368" y="1165395"/>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40" name="TextBox 11"/>
          <p:cNvSpPr txBox="1">
            <a:spLocks noChangeArrowheads="1"/>
          </p:cNvSpPr>
          <p:nvPr/>
        </p:nvSpPr>
        <p:spPr bwMode="auto">
          <a:xfrm flipH="1">
            <a:off x="5220072" y="3661918"/>
            <a:ext cx="1944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41" name="TextBox 11"/>
          <p:cNvSpPr txBox="1">
            <a:spLocks noChangeArrowheads="1"/>
          </p:cNvSpPr>
          <p:nvPr/>
        </p:nvSpPr>
        <p:spPr bwMode="auto">
          <a:xfrm flipH="1">
            <a:off x="5220090" y="3367170"/>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44" name="TextBox 11"/>
          <p:cNvSpPr txBox="1">
            <a:spLocks noChangeArrowheads="1"/>
          </p:cNvSpPr>
          <p:nvPr/>
        </p:nvSpPr>
        <p:spPr bwMode="auto">
          <a:xfrm flipH="1">
            <a:off x="2524043" y="3661918"/>
            <a:ext cx="1944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45" name="TextBox 11"/>
          <p:cNvSpPr txBox="1">
            <a:spLocks noChangeArrowheads="1"/>
          </p:cNvSpPr>
          <p:nvPr/>
        </p:nvSpPr>
        <p:spPr bwMode="auto">
          <a:xfrm flipH="1">
            <a:off x="2524061" y="3367170"/>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
        <p:nvSpPr>
          <p:cNvPr id="46" name="Line 7"/>
          <p:cNvSpPr>
            <a:spLocks noChangeShapeType="1"/>
          </p:cNvSpPr>
          <p:nvPr/>
        </p:nvSpPr>
        <p:spPr bwMode="auto">
          <a:xfrm flipH="1" flipV="1">
            <a:off x="6392397" y="1091363"/>
            <a:ext cx="10931" cy="1182771"/>
          </a:xfrm>
          <a:prstGeom prst="line">
            <a:avLst/>
          </a:prstGeom>
          <a:noFill/>
          <a:ln w="12700" cmpd="sng">
            <a:solidFill>
              <a:schemeClr val="bg1">
                <a:lumMod val="50000"/>
              </a:schemeClr>
            </a:solidFill>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rgbClr val="080808"/>
              </a:solidFill>
              <a:latin typeface="微软雅黑" panose="020B0503020204020204" pitchFamily="34" charset="-122"/>
              <a:ea typeface="微软雅黑" panose="020B0503020204020204" pitchFamily="34" charset="-122"/>
            </a:endParaRPr>
          </a:p>
        </p:txBody>
      </p:sp>
      <p:sp>
        <p:nvSpPr>
          <p:cNvPr id="47" name="TextBox 11"/>
          <p:cNvSpPr txBox="1">
            <a:spLocks noChangeArrowheads="1"/>
          </p:cNvSpPr>
          <p:nvPr/>
        </p:nvSpPr>
        <p:spPr bwMode="auto">
          <a:xfrm flipH="1">
            <a:off x="6598954" y="1460144"/>
            <a:ext cx="1944000" cy="674031"/>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050" dirty="0">
                <a:solidFill>
                  <a:schemeClr val="tx1">
                    <a:lumMod val="75000"/>
                    <a:lumOff val="25000"/>
                  </a:schemeClr>
                </a:solidFill>
                <a:latin typeface="Arial"/>
                <a:ea typeface="微软雅黑"/>
                <a:cs typeface="+mn-ea"/>
                <a:sym typeface="+mn-lt"/>
              </a:rPr>
              <a:t>您的内容打在这里，或者通过复制您的文本后，在此框中选择粘贴，并选择只保留文字</a:t>
            </a:r>
            <a:r>
              <a:rPr lang="zh-CN" altLang="en-US" sz="900" dirty="0">
                <a:solidFill>
                  <a:schemeClr val="tx1">
                    <a:lumMod val="75000"/>
                    <a:lumOff val="25000"/>
                  </a:schemeClr>
                </a:solidFill>
                <a:latin typeface="Arial"/>
                <a:ea typeface="微软雅黑"/>
                <a:cs typeface="+mn-ea"/>
                <a:sym typeface="+mn-lt"/>
              </a:rPr>
              <a:t>。</a:t>
            </a:r>
            <a:endParaRPr lang="en-US" altLang="zh-CN" sz="900" dirty="0">
              <a:solidFill>
                <a:schemeClr val="tx1">
                  <a:lumMod val="75000"/>
                  <a:lumOff val="25000"/>
                </a:schemeClr>
              </a:solidFill>
              <a:latin typeface="Arial"/>
              <a:ea typeface="微软雅黑"/>
              <a:cs typeface="+mn-ea"/>
              <a:sym typeface="+mn-lt"/>
            </a:endParaRPr>
          </a:p>
        </p:txBody>
      </p:sp>
      <p:sp>
        <p:nvSpPr>
          <p:cNvPr id="48" name="TextBox 11"/>
          <p:cNvSpPr txBox="1">
            <a:spLocks noChangeArrowheads="1"/>
          </p:cNvSpPr>
          <p:nvPr/>
        </p:nvSpPr>
        <p:spPr bwMode="auto">
          <a:xfrm flipH="1">
            <a:off x="6598972" y="1165395"/>
            <a:ext cx="1628775"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a:solidFill>
                  <a:schemeClr val="tx1">
                    <a:lumMod val="75000"/>
                    <a:lumOff val="25000"/>
                  </a:schemeClr>
                </a:solidFill>
                <a:latin typeface="+mn-lt"/>
                <a:ea typeface="+mn-ea"/>
                <a:cs typeface="+mn-ea"/>
                <a:sym typeface="+mn-lt"/>
              </a:rPr>
              <a:t>点击添加标题    </a:t>
            </a:r>
            <a:endParaRPr lang="en-US" altLang="zh-CN" sz="1600" b="1" kern="0" dirty="0">
              <a:solidFill>
                <a:schemeClr val="tx1">
                  <a:lumMod val="75000"/>
                  <a:lumOff val="25000"/>
                </a:schemeClr>
              </a:solidFill>
              <a:latin typeface="+mn-lt"/>
              <a:ea typeface="+mn-ea"/>
              <a:cs typeface="+mn-ea"/>
              <a:sym typeface="+mn-lt"/>
            </a:endParaRPr>
          </a:p>
        </p:txBody>
      </p:sp>
    </p:spTree>
    <p:extLst>
      <p:ext uri="{BB962C8B-B14F-4D97-AF65-F5344CB8AC3E}">
        <p14:creationId xmlns:p14="http://schemas.microsoft.com/office/powerpoint/2010/main" val="450249870"/>
      </p:ext>
    </p:extLst>
  </p:cSld>
  <p:clrMapOvr>
    <a:masterClrMapping/>
  </p:clrMapOvr>
  <p:transition spd="slow" advTm="8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5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10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50000">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14:bounceEnd="50000">
                                          <p:cBhvr additive="base">
                                            <p:cTn id="15" dur="1000" fill="hold"/>
                                            <p:tgtEl>
                                              <p:spTgt spid="21"/>
                                            </p:tgtEl>
                                            <p:attrNameLst>
                                              <p:attrName>ppt_x</p:attrName>
                                            </p:attrNameLst>
                                          </p:cBhvr>
                                          <p:tavLst>
                                            <p:tav tm="0">
                                              <p:val>
                                                <p:strVal val="0-#ppt_w/2"/>
                                              </p:val>
                                            </p:tav>
                                            <p:tav tm="100000">
                                              <p:val>
                                                <p:strVal val="#ppt_x"/>
                                              </p:val>
                                            </p:tav>
                                          </p:tavLst>
                                        </p:anim>
                                        <p:anim calcmode="lin" valueType="num" p14:bounceEnd="50000">
                                          <p:cBhvr additive="base">
                                            <p:cTn id="16" dur="10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50000">
                                      <p:stCondLst>
                                        <p:cond delay="750"/>
                                      </p:stCondLst>
                                      <p:childTnLst>
                                        <p:set>
                                          <p:cBhvr>
                                            <p:cTn id="18" dur="1" fill="hold">
                                              <p:stCondLst>
                                                <p:cond delay="0"/>
                                              </p:stCondLst>
                                            </p:cTn>
                                            <p:tgtEl>
                                              <p:spTgt spid="22"/>
                                            </p:tgtEl>
                                            <p:attrNameLst>
                                              <p:attrName>style.visibility</p:attrName>
                                            </p:attrNameLst>
                                          </p:cBhvr>
                                          <p:to>
                                            <p:strVal val="visible"/>
                                          </p:to>
                                        </p:set>
                                        <p:anim calcmode="lin" valueType="num" p14:bounceEnd="50000">
                                          <p:cBhvr additive="base">
                                            <p:cTn id="19" dur="1000" fill="hold"/>
                                            <p:tgtEl>
                                              <p:spTgt spid="22"/>
                                            </p:tgtEl>
                                            <p:attrNameLst>
                                              <p:attrName>ppt_x</p:attrName>
                                            </p:attrNameLst>
                                          </p:cBhvr>
                                          <p:tavLst>
                                            <p:tav tm="0">
                                              <p:val>
                                                <p:strVal val="0-#ppt_w/2"/>
                                              </p:val>
                                            </p:tav>
                                            <p:tav tm="100000">
                                              <p:val>
                                                <p:strVal val="#ppt_x"/>
                                              </p:val>
                                            </p:tav>
                                          </p:tavLst>
                                        </p:anim>
                                        <p:anim calcmode="lin" valueType="num" p14:bounceEnd="50000">
                                          <p:cBhvr additive="base">
                                            <p:cTn id="20" dur="1000" fill="hold"/>
                                            <p:tgtEl>
                                              <p:spTgt spid="22"/>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14:presetBounceEnd="50000">
                                      <p:stCondLst>
                                        <p:cond delay="1000"/>
                                      </p:stCondLst>
                                      <p:childTnLst>
                                        <p:set>
                                          <p:cBhvr>
                                            <p:cTn id="22" dur="1" fill="hold">
                                              <p:stCondLst>
                                                <p:cond delay="0"/>
                                              </p:stCondLst>
                                            </p:cTn>
                                            <p:tgtEl>
                                              <p:spTgt spid="23"/>
                                            </p:tgtEl>
                                            <p:attrNameLst>
                                              <p:attrName>style.visibility</p:attrName>
                                            </p:attrNameLst>
                                          </p:cBhvr>
                                          <p:to>
                                            <p:strVal val="visible"/>
                                          </p:to>
                                        </p:set>
                                        <p:anim calcmode="lin" valueType="num" p14:bounceEnd="50000">
                                          <p:cBhvr additive="base">
                                            <p:cTn id="23" dur="1000" fill="hold"/>
                                            <p:tgtEl>
                                              <p:spTgt spid="23"/>
                                            </p:tgtEl>
                                            <p:attrNameLst>
                                              <p:attrName>ppt_x</p:attrName>
                                            </p:attrNameLst>
                                          </p:cBhvr>
                                          <p:tavLst>
                                            <p:tav tm="0">
                                              <p:val>
                                                <p:strVal val="0-#ppt_w/2"/>
                                              </p:val>
                                            </p:tav>
                                            <p:tav tm="100000">
                                              <p:val>
                                                <p:strVal val="#ppt_x"/>
                                              </p:val>
                                            </p:tav>
                                          </p:tavLst>
                                        </p:anim>
                                        <p:anim calcmode="lin" valueType="num" p14:bounceEnd="50000">
                                          <p:cBhvr additive="base">
                                            <p:cTn id="24" dur="1000" fill="hold"/>
                                            <p:tgtEl>
                                              <p:spTgt spid="23"/>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anim calcmode="lin" valueType="num">
                                          <p:cBhvr>
                                            <p:cTn id="29" dur="500" fill="hold"/>
                                            <p:tgtEl>
                                              <p:spTgt spid="5"/>
                                            </p:tgtEl>
                                            <p:attrNameLst>
                                              <p:attrName>ppt_x</p:attrName>
                                            </p:attrNameLst>
                                          </p:cBhvr>
                                          <p:tavLst>
                                            <p:tav tm="0">
                                              <p:val>
                                                <p:strVal val="#ppt_x"/>
                                              </p:val>
                                            </p:tav>
                                            <p:tav tm="100000">
                                              <p:val>
                                                <p:strVal val="#ppt_x"/>
                                              </p:val>
                                            </p:tav>
                                          </p:tavLst>
                                        </p:anim>
                                        <p:anim calcmode="lin" valueType="num">
                                          <p:cBhvr>
                                            <p:cTn id="30" dur="500" fill="hold"/>
                                            <p:tgtEl>
                                              <p:spTgt spid="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anim calcmode="lin" valueType="num">
                                          <p:cBhvr>
                                            <p:cTn id="34" dur="500" fill="hold"/>
                                            <p:tgtEl>
                                              <p:spTgt spid="6"/>
                                            </p:tgtEl>
                                            <p:attrNameLst>
                                              <p:attrName>ppt_x</p:attrName>
                                            </p:attrNameLst>
                                          </p:cBhvr>
                                          <p:tavLst>
                                            <p:tav tm="0">
                                              <p:val>
                                                <p:strVal val="#ppt_x"/>
                                              </p:val>
                                            </p:tav>
                                            <p:tav tm="100000">
                                              <p:val>
                                                <p:strVal val="#ppt_x"/>
                                              </p:val>
                                            </p:tav>
                                          </p:tavLst>
                                        </p:anim>
                                        <p:anim calcmode="lin" valueType="num">
                                          <p:cBhvr>
                                            <p:cTn id="35" dur="500" fill="hold"/>
                                            <p:tgtEl>
                                              <p:spTgt spid="6"/>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anim calcmode="lin" valueType="num">
                                          <p:cBhvr>
                                            <p:cTn id="39" dur="500" fill="hold"/>
                                            <p:tgtEl>
                                              <p:spTgt spid="7"/>
                                            </p:tgtEl>
                                            <p:attrNameLst>
                                              <p:attrName>ppt_x</p:attrName>
                                            </p:attrNameLst>
                                          </p:cBhvr>
                                          <p:tavLst>
                                            <p:tav tm="0">
                                              <p:val>
                                                <p:strVal val="#ppt_x"/>
                                              </p:val>
                                            </p:tav>
                                            <p:tav tm="100000">
                                              <p:val>
                                                <p:strVal val="#ppt_x"/>
                                              </p:val>
                                            </p:tav>
                                          </p:tavLst>
                                        </p:anim>
                                        <p:anim calcmode="lin" valueType="num">
                                          <p:cBhvr>
                                            <p:cTn id="40" dur="500" fill="hold"/>
                                            <p:tgtEl>
                                              <p:spTgt spid="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anim calcmode="lin" valueType="num">
                                          <p:cBhvr>
                                            <p:cTn id="44" dur="500" fill="hold"/>
                                            <p:tgtEl>
                                              <p:spTgt spid="8"/>
                                            </p:tgtEl>
                                            <p:attrNameLst>
                                              <p:attrName>ppt_x</p:attrName>
                                            </p:attrNameLst>
                                          </p:cBhvr>
                                          <p:tavLst>
                                            <p:tav tm="0">
                                              <p:val>
                                                <p:strVal val="#ppt_x"/>
                                              </p:val>
                                            </p:tav>
                                            <p:tav tm="100000">
                                              <p:val>
                                                <p:strVal val="#ppt_x"/>
                                              </p:val>
                                            </p:tav>
                                          </p:tavLst>
                                        </p:anim>
                                        <p:anim calcmode="lin" valueType="num">
                                          <p:cBhvr>
                                            <p:cTn id="45" dur="500" fill="hold"/>
                                            <p:tgtEl>
                                              <p:spTgt spid="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fade">
                                          <p:cBhvr>
                                            <p:cTn id="48" dur="500"/>
                                            <p:tgtEl>
                                              <p:spTgt spid="46"/>
                                            </p:tgtEl>
                                          </p:cBhvr>
                                        </p:animEffect>
                                        <p:anim calcmode="lin" valueType="num">
                                          <p:cBhvr>
                                            <p:cTn id="49" dur="500" fill="hold"/>
                                            <p:tgtEl>
                                              <p:spTgt spid="46"/>
                                            </p:tgtEl>
                                            <p:attrNameLst>
                                              <p:attrName>ppt_x</p:attrName>
                                            </p:attrNameLst>
                                          </p:cBhvr>
                                          <p:tavLst>
                                            <p:tav tm="0">
                                              <p:val>
                                                <p:strVal val="#ppt_x"/>
                                              </p:val>
                                            </p:tav>
                                            <p:tav tm="100000">
                                              <p:val>
                                                <p:strVal val="#ppt_x"/>
                                              </p:val>
                                            </p:tav>
                                          </p:tavLst>
                                        </p:anim>
                                        <p:anim calcmode="lin" valueType="num">
                                          <p:cBhvr>
                                            <p:cTn id="50" dur="500" fill="hold"/>
                                            <p:tgtEl>
                                              <p:spTgt spid="46"/>
                                            </p:tgtEl>
                                            <p:attrNameLst>
                                              <p:attrName>ppt_y</p:attrName>
                                            </p:attrNameLst>
                                          </p:cBhvr>
                                          <p:tavLst>
                                            <p:tav tm="0">
                                              <p:val>
                                                <p:strVal val="#ppt_y+.1"/>
                                              </p:val>
                                            </p:tav>
                                            <p:tav tm="100000">
                                              <p:val>
                                                <p:strVal val="#ppt_y"/>
                                              </p:val>
                                            </p:tav>
                                          </p:tavLst>
                                        </p:anim>
                                      </p:childTnLst>
                                    </p:cTn>
                                  </p:par>
                                </p:childTnLst>
                              </p:cTn>
                            </p:par>
                            <p:par>
                              <p:cTn id="51" fill="hold">
                                <p:stCondLst>
                                  <p:cond delay="2500"/>
                                </p:stCondLst>
                                <p:childTnLst>
                                  <p:par>
                                    <p:cTn id="52" presetID="31" presetClass="entr" presetSubtype="0"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 calcmode="lin" valueType="num">
                                          <p:cBhvr>
                                            <p:cTn id="56" dur="500" fill="hold"/>
                                            <p:tgtEl>
                                              <p:spTgt spid="37"/>
                                            </p:tgtEl>
                                            <p:attrNameLst>
                                              <p:attrName>style.rotation</p:attrName>
                                            </p:attrNameLst>
                                          </p:cBhvr>
                                          <p:tavLst>
                                            <p:tav tm="0">
                                              <p:val>
                                                <p:fltVal val="90"/>
                                              </p:val>
                                            </p:tav>
                                            <p:tav tm="100000">
                                              <p:val>
                                                <p:fltVal val="0"/>
                                              </p:val>
                                            </p:tav>
                                          </p:tavLst>
                                        </p:anim>
                                        <p:animEffect transition="in" filter="fade">
                                          <p:cBhvr>
                                            <p:cTn id="57" dur="500"/>
                                            <p:tgtEl>
                                              <p:spTgt spid="37"/>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1000"/>
                                            <p:tgtEl>
                                              <p:spTgt spid="36"/>
                                            </p:tgtEl>
                                          </p:cBhvr>
                                        </p:animEffect>
                                      </p:childTnLst>
                                    </p:cTn>
                                  </p:par>
                                </p:childTnLst>
                              </p:cTn>
                            </p:par>
                            <p:par>
                              <p:cTn id="61" fill="hold">
                                <p:stCondLst>
                                  <p:cond delay="3500"/>
                                </p:stCondLst>
                                <p:childTnLst>
                                  <p:par>
                                    <p:cTn id="62" presetID="31" presetClass="entr" presetSubtype="0"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p:cTn id="64" dur="500" fill="hold"/>
                                            <p:tgtEl>
                                              <p:spTgt spid="45"/>
                                            </p:tgtEl>
                                            <p:attrNameLst>
                                              <p:attrName>ppt_w</p:attrName>
                                            </p:attrNameLst>
                                          </p:cBhvr>
                                          <p:tavLst>
                                            <p:tav tm="0">
                                              <p:val>
                                                <p:fltVal val="0"/>
                                              </p:val>
                                            </p:tav>
                                            <p:tav tm="100000">
                                              <p:val>
                                                <p:strVal val="#ppt_w"/>
                                              </p:val>
                                            </p:tav>
                                          </p:tavLst>
                                        </p:anim>
                                        <p:anim calcmode="lin" valueType="num">
                                          <p:cBhvr>
                                            <p:cTn id="65" dur="500" fill="hold"/>
                                            <p:tgtEl>
                                              <p:spTgt spid="45"/>
                                            </p:tgtEl>
                                            <p:attrNameLst>
                                              <p:attrName>ppt_h</p:attrName>
                                            </p:attrNameLst>
                                          </p:cBhvr>
                                          <p:tavLst>
                                            <p:tav tm="0">
                                              <p:val>
                                                <p:fltVal val="0"/>
                                              </p:val>
                                            </p:tav>
                                            <p:tav tm="100000">
                                              <p:val>
                                                <p:strVal val="#ppt_h"/>
                                              </p:val>
                                            </p:tav>
                                          </p:tavLst>
                                        </p:anim>
                                        <p:anim calcmode="lin" valueType="num">
                                          <p:cBhvr>
                                            <p:cTn id="66" dur="500" fill="hold"/>
                                            <p:tgtEl>
                                              <p:spTgt spid="45"/>
                                            </p:tgtEl>
                                            <p:attrNameLst>
                                              <p:attrName>style.rotation</p:attrName>
                                            </p:attrNameLst>
                                          </p:cBhvr>
                                          <p:tavLst>
                                            <p:tav tm="0">
                                              <p:val>
                                                <p:fltVal val="90"/>
                                              </p:val>
                                            </p:tav>
                                            <p:tav tm="100000">
                                              <p:val>
                                                <p:fltVal val="0"/>
                                              </p:val>
                                            </p:tav>
                                          </p:tavLst>
                                        </p:anim>
                                        <p:animEffect transition="in" filter="fade">
                                          <p:cBhvr>
                                            <p:cTn id="67" dur="500"/>
                                            <p:tgtEl>
                                              <p:spTgt spid="4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wipe(left)">
                                          <p:cBhvr>
                                            <p:cTn id="70" dur="1000"/>
                                            <p:tgtEl>
                                              <p:spTgt spid="44"/>
                                            </p:tgtEl>
                                          </p:cBhvr>
                                        </p:animEffect>
                                      </p:childTnLst>
                                    </p:cTn>
                                  </p:par>
                                </p:childTnLst>
                              </p:cTn>
                            </p:par>
                            <p:par>
                              <p:cTn id="71" fill="hold">
                                <p:stCondLst>
                                  <p:cond delay="4500"/>
                                </p:stCondLst>
                                <p:childTnLst>
                                  <p:par>
                                    <p:cTn id="72" presetID="31" presetClass="entr" presetSubtype="0"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ppt_w</p:attrName>
                                            </p:attrNameLst>
                                          </p:cBhvr>
                                          <p:tavLst>
                                            <p:tav tm="0">
                                              <p:val>
                                                <p:fltVal val="0"/>
                                              </p:val>
                                            </p:tav>
                                            <p:tav tm="100000">
                                              <p:val>
                                                <p:strVal val="#ppt_w"/>
                                              </p:val>
                                            </p:tav>
                                          </p:tavLst>
                                        </p:anim>
                                        <p:anim calcmode="lin" valueType="num">
                                          <p:cBhvr>
                                            <p:cTn id="75" dur="500" fill="hold"/>
                                            <p:tgtEl>
                                              <p:spTgt spid="39"/>
                                            </p:tgtEl>
                                            <p:attrNameLst>
                                              <p:attrName>ppt_h</p:attrName>
                                            </p:attrNameLst>
                                          </p:cBhvr>
                                          <p:tavLst>
                                            <p:tav tm="0">
                                              <p:val>
                                                <p:fltVal val="0"/>
                                              </p:val>
                                            </p:tav>
                                            <p:tav tm="100000">
                                              <p:val>
                                                <p:strVal val="#ppt_h"/>
                                              </p:val>
                                            </p:tav>
                                          </p:tavLst>
                                        </p:anim>
                                        <p:anim calcmode="lin" valueType="num">
                                          <p:cBhvr>
                                            <p:cTn id="76" dur="500" fill="hold"/>
                                            <p:tgtEl>
                                              <p:spTgt spid="39"/>
                                            </p:tgtEl>
                                            <p:attrNameLst>
                                              <p:attrName>style.rotation</p:attrName>
                                            </p:attrNameLst>
                                          </p:cBhvr>
                                          <p:tavLst>
                                            <p:tav tm="0">
                                              <p:val>
                                                <p:fltVal val="90"/>
                                              </p:val>
                                            </p:tav>
                                            <p:tav tm="100000">
                                              <p:val>
                                                <p:fltVal val="0"/>
                                              </p:val>
                                            </p:tav>
                                          </p:tavLst>
                                        </p:anim>
                                        <p:animEffect transition="in" filter="fade">
                                          <p:cBhvr>
                                            <p:cTn id="77" dur="500"/>
                                            <p:tgtEl>
                                              <p:spTgt spid="39"/>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38"/>
                                            </p:tgtEl>
                                            <p:attrNameLst>
                                              <p:attrName>style.visibility</p:attrName>
                                            </p:attrNameLst>
                                          </p:cBhvr>
                                          <p:to>
                                            <p:strVal val="visible"/>
                                          </p:to>
                                        </p:set>
                                        <p:animEffect transition="in" filter="wipe(left)">
                                          <p:cBhvr>
                                            <p:cTn id="80" dur="1000"/>
                                            <p:tgtEl>
                                              <p:spTgt spid="38"/>
                                            </p:tgtEl>
                                          </p:cBhvr>
                                        </p:animEffect>
                                      </p:childTnLst>
                                    </p:cTn>
                                  </p:par>
                                </p:childTnLst>
                              </p:cTn>
                            </p:par>
                            <p:par>
                              <p:cTn id="81" fill="hold">
                                <p:stCondLst>
                                  <p:cond delay="5500"/>
                                </p:stCondLst>
                                <p:childTnLst>
                                  <p:par>
                                    <p:cTn id="82" presetID="31" presetClass="entr" presetSubtype="0" fill="hold" grpId="0" nodeType="afterEffect">
                                      <p:stCondLst>
                                        <p:cond delay="0"/>
                                      </p:stCondLst>
                                      <p:childTnLst>
                                        <p:set>
                                          <p:cBhvr>
                                            <p:cTn id="83" dur="1" fill="hold">
                                              <p:stCondLst>
                                                <p:cond delay="0"/>
                                              </p:stCondLst>
                                            </p:cTn>
                                            <p:tgtEl>
                                              <p:spTgt spid="41"/>
                                            </p:tgtEl>
                                            <p:attrNameLst>
                                              <p:attrName>style.visibility</p:attrName>
                                            </p:attrNameLst>
                                          </p:cBhvr>
                                          <p:to>
                                            <p:strVal val="visible"/>
                                          </p:to>
                                        </p:set>
                                        <p:anim calcmode="lin" valueType="num">
                                          <p:cBhvr>
                                            <p:cTn id="84" dur="500" fill="hold"/>
                                            <p:tgtEl>
                                              <p:spTgt spid="41"/>
                                            </p:tgtEl>
                                            <p:attrNameLst>
                                              <p:attrName>ppt_w</p:attrName>
                                            </p:attrNameLst>
                                          </p:cBhvr>
                                          <p:tavLst>
                                            <p:tav tm="0">
                                              <p:val>
                                                <p:fltVal val="0"/>
                                              </p:val>
                                            </p:tav>
                                            <p:tav tm="100000">
                                              <p:val>
                                                <p:strVal val="#ppt_w"/>
                                              </p:val>
                                            </p:tav>
                                          </p:tavLst>
                                        </p:anim>
                                        <p:anim calcmode="lin" valueType="num">
                                          <p:cBhvr>
                                            <p:cTn id="85" dur="500" fill="hold"/>
                                            <p:tgtEl>
                                              <p:spTgt spid="41"/>
                                            </p:tgtEl>
                                            <p:attrNameLst>
                                              <p:attrName>ppt_h</p:attrName>
                                            </p:attrNameLst>
                                          </p:cBhvr>
                                          <p:tavLst>
                                            <p:tav tm="0">
                                              <p:val>
                                                <p:fltVal val="0"/>
                                              </p:val>
                                            </p:tav>
                                            <p:tav tm="100000">
                                              <p:val>
                                                <p:strVal val="#ppt_h"/>
                                              </p:val>
                                            </p:tav>
                                          </p:tavLst>
                                        </p:anim>
                                        <p:anim calcmode="lin" valueType="num">
                                          <p:cBhvr>
                                            <p:cTn id="86" dur="500" fill="hold"/>
                                            <p:tgtEl>
                                              <p:spTgt spid="41"/>
                                            </p:tgtEl>
                                            <p:attrNameLst>
                                              <p:attrName>style.rotation</p:attrName>
                                            </p:attrNameLst>
                                          </p:cBhvr>
                                          <p:tavLst>
                                            <p:tav tm="0">
                                              <p:val>
                                                <p:fltVal val="90"/>
                                              </p:val>
                                            </p:tav>
                                            <p:tav tm="100000">
                                              <p:val>
                                                <p:fltVal val="0"/>
                                              </p:val>
                                            </p:tav>
                                          </p:tavLst>
                                        </p:anim>
                                        <p:animEffect transition="in" filter="fade">
                                          <p:cBhvr>
                                            <p:cTn id="87" dur="500"/>
                                            <p:tgtEl>
                                              <p:spTgt spid="4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40"/>
                                            </p:tgtEl>
                                            <p:attrNameLst>
                                              <p:attrName>style.visibility</p:attrName>
                                            </p:attrNameLst>
                                          </p:cBhvr>
                                          <p:to>
                                            <p:strVal val="visible"/>
                                          </p:to>
                                        </p:set>
                                        <p:animEffect transition="in" filter="wipe(left)">
                                          <p:cBhvr>
                                            <p:cTn id="90" dur="1000"/>
                                            <p:tgtEl>
                                              <p:spTgt spid="40"/>
                                            </p:tgtEl>
                                          </p:cBhvr>
                                        </p:animEffect>
                                      </p:childTnLst>
                                    </p:cTn>
                                  </p:par>
                                </p:childTnLst>
                              </p:cTn>
                            </p:par>
                            <p:par>
                              <p:cTn id="91" fill="hold">
                                <p:stCondLst>
                                  <p:cond delay="6500"/>
                                </p:stCondLst>
                                <p:childTnLst>
                                  <p:par>
                                    <p:cTn id="92" presetID="31" presetClass="entr" presetSubtype="0" fill="hold" grpId="0" nodeType="afterEffect">
                                      <p:stCondLst>
                                        <p:cond delay="0"/>
                                      </p:stCondLst>
                                      <p:childTnLst>
                                        <p:set>
                                          <p:cBhvr>
                                            <p:cTn id="93" dur="1" fill="hold">
                                              <p:stCondLst>
                                                <p:cond delay="0"/>
                                              </p:stCondLst>
                                            </p:cTn>
                                            <p:tgtEl>
                                              <p:spTgt spid="48"/>
                                            </p:tgtEl>
                                            <p:attrNameLst>
                                              <p:attrName>style.visibility</p:attrName>
                                            </p:attrNameLst>
                                          </p:cBhvr>
                                          <p:to>
                                            <p:strVal val="visible"/>
                                          </p:to>
                                        </p:set>
                                        <p:anim calcmode="lin" valueType="num">
                                          <p:cBhvr>
                                            <p:cTn id="94" dur="500" fill="hold"/>
                                            <p:tgtEl>
                                              <p:spTgt spid="48"/>
                                            </p:tgtEl>
                                            <p:attrNameLst>
                                              <p:attrName>ppt_w</p:attrName>
                                            </p:attrNameLst>
                                          </p:cBhvr>
                                          <p:tavLst>
                                            <p:tav tm="0">
                                              <p:val>
                                                <p:fltVal val="0"/>
                                              </p:val>
                                            </p:tav>
                                            <p:tav tm="100000">
                                              <p:val>
                                                <p:strVal val="#ppt_w"/>
                                              </p:val>
                                            </p:tav>
                                          </p:tavLst>
                                        </p:anim>
                                        <p:anim calcmode="lin" valueType="num">
                                          <p:cBhvr>
                                            <p:cTn id="95" dur="500" fill="hold"/>
                                            <p:tgtEl>
                                              <p:spTgt spid="48"/>
                                            </p:tgtEl>
                                            <p:attrNameLst>
                                              <p:attrName>ppt_h</p:attrName>
                                            </p:attrNameLst>
                                          </p:cBhvr>
                                          <p:tavLst>
                                            <p:tav tm="0">
                                              <p:val>
                                                <p:fltVal val="0"/>
                                              </p:val>
                                            </p:tav>
                                            <p:tav tm="100000">
                                              <p:val>
                                                <p:strVal val="#ppt_h"/>
                                              </p:val>
                                            </p:tav>
                                          </p:tavLst>
                                        </p:anim>
                                        <p:anim calcmode="lin" valueType="num">
                                          <p:cBhvr>
                                            <p:cTn id="96" dur="500" fill="hold"/>
                                            <p:tgtEl>
                                              <p:spTgt spid="48"/>
                                            </p:tgtEl>
                                            <p:attrNameLst>
                                              <p:attrName>style.rotation</p:attrName>
                                            </p:attrNameLst>
                                          </p:cBhvr>
                                          <p:tavLst>
                                            <p:tav tm="0">
                                              <p:val>
                                                <p:fltVal val="90"/>
                                              </p:val>
                                            </p:tav>
                                            <p:tav tm="100000">
                                              <p:val>
                                                <p:fltVal val="0"/>
                                              </p:val>
                                            </p:tav>
                                          </p:tavLst>
                                        </p:anim>
                                        <p:animEffect transition="in" filter="fade">
                                          <p:cBhvr>
                                            <p:cTn id="97" dur="500"/>
                                            <p:tgtEl>
                                              <p:spTgt spid="48"/>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wipe(left)">
                                          <p:cBhvr>
                                            <p:cTn id="100"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36" grpId="0"/>
          <p:bldP spid="37" grpId="0"/>
          <p:bldP spid="38" grpId="0"/>
          <p:bldP spid="39" grpId="0"/>
          <p:bldP spid="40" grpId="0"/>
          <p:bldP spid="41" grpId="0"/>
          <p:bldP spid="44" grpId="0"/>
          <p:bldP spid="45" grpId="0"/>
          <p:bldP spid="46" grpId="0" animBg="1"/>
          <p:bldP spid="47" grpId="0"/>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0-#ppt_w/2"/>
                                              </p:val>
                                            </p:tav>
                                            <p:tav tm="100000">
                                              <p:val>
                                                <p:strVal val="#ppt_x"/>
                                              </p:val>
                                            </p:tav>
                                          </p:tavLst>
                                        </p:anim>
                                        <p:anim calcmode="lin" valueType="num">
                                          <p:cBhvr additive="base">
                                            <p:cTn id="16" dur="10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000" fill="hold"/>
                                            <p:tgtEl>
                                              <p:spTgt spid="22"/>
                                            </p:tgtEl>
                                            <p:attrNameLst>
                                              <p:attrName>ppt_x</p:attrName>
                                            </p:attrNameLst>
                                          </p:cBhvr>
                                          <p:tavLst>
                                            <p:tav tm="0">
                                              <p:val>
                                                <p:strVal val="0-#ppt_w/2"/>
                                              </p:val>
                                            </p:tav>
                                            <p:tav tm="100000">
                                              <p:val>
                                                <p:strVal val="#ppt_x"/>
                                              </p:val>
                                            </p:tav>
                                          </p:tavLst>
                                        </p:anim>
                                        <p:anim calcmode="lin" valueType="num">
                                          <p:cBhvr additive="base">
                                            <p:cTn id="20" dur="1000" fill="hold"/>
                                            <p:tgtEl>
                                              <p:spTgt spid="22"/>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10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0-#ppt_w/2"/>
                                              </p:val>
                                            </p:tav>
                                            <p:tav tm="100000">
                                              <p:val>
                                                <p:strVal val="#ppt_x"/>
                                              </p:val>
                                            </p:tav>
                                          </p:tavLst>
                                        </p:anim>
                                        <p:anim calcmode="lin" valueType="num">
                                          <p:cBhvr additive="base">
                                            <p:cTn id="24" dur="1000" fill="hold"/>
                                            <p:tgtEl>
                                              <p:spTgt spid="23"/>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anim calcmode="lin" valueType="num">
                                          <p:cBhvr>
                                            <p:cTn id="29" dur="500" fill="hold"/>
                                            <p:tgtEl>
                                              <p:spTgt spid="5"/>
                                            </p:tgtEl>
                                            <p:attrNameLst>
                                              <p:attrName>ppt_x</p:attrName>
                                            </p:attrNameLst>
                                          </p:cBhvr>
                                          <p:tavLst>
                                            <p:tav tm="0">
                                              <p:val>
                                                <p:strVal val="#ppt_x"/>
                                              </p:val>
                                            </p:tav>
                                            <p:tav tm="100000">
                                              <p:val>
                                                <p:strVal val="#ppt_x"/>
                                              </p:val>
                                            </p:tav>
                                          </p:tavLst>
                                        </p:anim>
                                        <p:anim calcmode="lin" valueType="num">
                                          <p:cBhvr>
                                            <p:cTn id="30" dur="500" fill="hold"/>
                                            <p:tgtEl>
                                              <p:spTgt spid="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anim calcmode="lin" valueType="num">
                                          <p:cBhvr>
                                            <p:cTn id="34" dur="500" fill="hold"/>
                                            <p:tgtEl>
                                              <p:spTgt spid="6"/>
                                            </p:tgtEl>
                                            <p:attrNameLst>
                                              <p:attrName>ppt_x</p:attrName>
                                            </p:attrNameLst>
                                          </p:cBhvr>
                                          <p:tavLst>
                                            <p:tav tm="0">
                                              <p:val>
                                                <p:strVal val="#ppt_x"/>
                                              </p:val>
                                            </p:tav>
                                            <p:tav tm="100000">
                                              <p:val>
                                                <p:strVal val="#ppt_x"/>
                                              </p:val>
                                            </p:tav>
                                          </p:tavLst>
                                        </p:anim>
                                        <p:anim calcmode="lin" valueType="num">
                                          <p:cBhvr>
                                            <p:cTn id="35" dur="500" fill="hold"/>
                                            <p:tgtEl>
                                              <p:spTgt spid="6"/>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anim calcmode="lin" valueType="num">
                                          <p:cBhvr>
                                            <p:cTn id="39" dur="500" fill="hold"/>
                                            <p:tgtEl>
                                              <p:spTgt spid="7"/>
                                            </p:tgtEl>
                                            <p:attrNameLst>
                                              <p:attrName>ppt_x</p:attrName>
                                            </p:attrNameLst>
                                          </p:cBhvr>
                                          <p:tavLst>
                                            <p:tav tm="0">
                                              <p:val>
                                                <p:strVal val="#ppt_x"/>
                                              </p:val>
                                            </p:tav>
                                            <p:tav tm="100000">
                                              <p:val>
                                                <p:strVal val="#ppt_x"/>
                                              </p:val>
                                            </p:tav>
                                          </p:tavLst>
                                        </p:anim>
                                        <p:anim calcmode="lin" valueType="num">
                                          <p:cBhvr>
                                            <p:cTn id="40" dur="500" fill="hold"/>
                                            <p:tgtEl>
                                              <p:spTgt spid="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anim calcmode="lin" valueType="num">
                                          <p:cBhvr>
                                            <p:cTn id="44" dur="500" fill="hold"/>
                                            <p:tgtEl>
                                              <p:spTgt spid="8"/>
                                            </p:tgtEl>
                                            <p:attrNameLst>
                                              <p:attrName>ppt_x</p:attrName>
                                            </p:attrNameLst>
                                          </p:cBhvr>
                                          <p:tavLst>
                                            <p:tav tm="0">
                                              <p:val>
                                                <p:strVal val="#ppt_x"/>
                                              </p:val>
                                            </p:tav>
                                            <p:tav tm="100000">
                                              <p:val>
                                                <p:strVal val="#ppt_x"/>
                                              </p:val>
                                            </p:tav>
                                          </p:tavLst>
                                        </p:anim>
                                        <p:anim calcmode="lin" valueType="num">
                                          <p:cBhvr>
                                            <p:cTn id="45" dur="500" fill="hold"/>
                                            <p:tgtEl>
                                              <p:spTgt spid="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fade">
                                          <p:cBhvr>
                                            <p:cTn id="48" dur="500"/>
                                            <p:tgtEl>
                                              <p:spTgt spid="46"/>
                                            </p:tgtEl>
                                          </p:cBhvr>
                                        </p:animEffect>
                                        <p:anim calcmode="lin" valueType="num">
                                          <p:cBhvr>
                                            <p:cTn id="49" dur="500" fill="hold"/>
                                            <p:tgtEl>
                                              <p:spTgt spid="46"/>
                                            </p:tgtEl>
                                            <p:attrNameLst>
                                              <p:attrName>ppt_x</p:attrName>
                                            </p:attrNameLst>
                                          </p:cBhvr>
                                          <p:tavLst>
                                            <p:tav tm="0">
                                              <p:val>
                                                <p:strVal val="#ppt_x"/>
                                              </p:val>
                                            </p:tav>
                                            <p:tav tm="100000">
                                              <p:val>
                                                <p:strVal val="#ppt_x"/>
                                              </p:val>
                                            </p:tav>
                                          </p:tavLst>
                                        </p:anim>
                                        <p:anim calcmode="lin" valueType="num">
                                          <p:cBhvr>
                                            <p:cTn id="50" dur="500" fill="hold"/>
                                            <p:tgtEl>
                                              <p:spTgt spid="46"/>
                                            </p:tgtEl>
                                            <p:attrNameLst>
                                              <p:attrName>ppt_y</p:attrName>
                                            </p:attrNameLst>
                                          </p:cBhvr>
                                          <p:tavLst>
                                            <p:tav tm="0">
                                              <p:val>
                                                <p:strVal val="#ppt_y+.1"/>
                                              </p:val>
                                            </p:tav>
                                            <p:tav tm="100000">
                                              <p:val>
                                                <p:strVal val="#ppt_y"/>
                                              </p:val>
                                            </p:tav>
                                          </p:tavLst>
                                        </p:anim>
                                      </p:childTnLst>
                                    </p:cTn>
                                  </p:par>
                                </p:childTnLst>
                              </p:cTn>
                            </p:par>
                            <p:par>
                              <p:cTn id="51" fill="hold">
                                <p:stCondLst>
                                  <p:cond delay="2500"/>
                                </p:stCondLst>
                                <p:childTnLst>
                                  <p:par>
                                    <p:cTn id="52" presetID="31" presetClass="entr" presetSubtype="0"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 calcmode="lin" valueType="num">
                                          <p:cBhvr>
                                            <p:cTn id="56" dur="500" fill="hold"/>
                                            <p:tgtEl>
                                              <p:spTgt spid="37"/>
                                            </p:tgtEl>
                                            <p:attrNameLst>
                                              <p:attrName>style.rotation</p:attrName>
                                            </p:attrNameLst>
                                          </p:cBhvr>
                                          <p:tavLst>
                                            <p:tav tm="0">
                                              <p:val>
                                                <p:fltVal val="90"/>
                                              </p:val>
                                            </p:tav>
                                            <p:tav tm="100000">
                                              <p:val>
                                                <p:fltVal val="0"/>
                                              </p:val>
                                            </p:tav>
                                          </p:tavLst>
                                        </p:anim>
                                        <p:animEffect transition="in" filter="fade">
                                          <p:cBhvr>
                                            <p:cTn id="57" dur="500"/>
                                            <p:tgtEl>
                                              <p:spTgt spid="37"/>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1000"/>
                                            <p:tgtEl>
                                              <p:spTgt spid="36"/>
                                            </p:tgtEl>
                                          </p:cBhvr>
                                        </p:animEffect>
                                      </p:childTnLst>
                                    </p:cTn>
                                  </p:par>
                                </p:childTnLst>
                              </p:cTn>
                            </p:par>
                            <p:par>
                              <p:cTn id="61" fill="hold">
                                <p:stCondLst>
                                  <p:cond delay="3500"/>
                                </p:stCondLst>
                                <p:childTnLst>
                                  <p:par>
                                    <p:cTn id="62" presetID="31" presetClass="entr" presetSubtype="0"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p:cTn id="64" dur="500" fill="hold"/>
                                            <p:tgtEl>
                                              <p:spTgt spid="45"/>
                                            </p:tgtEl>
                                            <p:attrNameLst>
                                              <p:attrName>ppt_w</p:attrName>
                                            </p:attrNameLst>
                                          </p:cBhvr>
                                          <p:tavLst>
                                            <p:tav tm="0">
                                              <p:val>
                                                <p:fltVal val="0"/>
                                              </p:val>
                                            </p:tav>
                                            <p:tav tm="100000">
                                              <p:val>
                                                <p:strVal val="#ppt_w"/>
                                              </p:val>
                                            </p:tav>
                                          </p:tavLst>
                                        </p:anim>
                                        <p:anim calcmode="lin" valueType="num">
                                          <p:cBhvr>
                                            <p:cTn id="65" dur="500" fill="hold"/>
                                            <p:tgtEl>
                                              <p:spTgt spid="45"/>
                                            </p:tgtEl>
                                            <p:attrNameLst>
                                              <p:attrName>ppt_h</p:attrName>
                                            </p:attrNameLst>
                                          </p:cBhvr>
                                          <p:tavLst>
                                            <p:tav tm="0">
                                              <p:val>
                                                <p:fltVal val="0"/>
                                              </p:val>
                                            </p:tav>
                                            <p:tav tm="100000">
                                              <p:val>
                                                <p:strVal val="#ppt_h"/>
                                              </p:val>
                                            </p:tav>
                                          </p:tavLst>
                                        </p:anim>
                                        <p:anim calcmode="lin" valueType="num">
                                          <p:cBhvr>
                                            <p:cTn id="66" dur="500" fill="hold"/>
                                            <p:tgtEl>
                                              <p:spTgt spid="45"/>
                                            </p:tgtEl>
                                            <p:attrNameLst>
                                              <p:attrName>style.rotation</p:attrName>
                                            </p:attrNameLst>
                                          </p:cBhvr>
                                          <p:tavLst>
                                            <p:tav tm="0">
                                              <p:val>
                                                <p:fltVal val="90"/>
                                              </p:val>
                                            </p:tav>
                                            <p:tav tm="100000">
                                              <p:val>
                                                <p:fltVal val="0"/>
                                              </p:val>
                                            </p:tav>
                                          </p:tavLst>
                                        </p:anim>
                                        <p:animEffect transition="in" filter="fade">
                                          <p:cBhvr>
                                            <p:cTn id="67" dur="500"/>
                                            <p:tgtEl>
                                              <p:spTgt spid="4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wipe(left)">
                                          <p:cBhvr>
                                            <p:cTn id="70" dur="1000"/>
                                            <p:tgtEl>
                                              <p:spTgt spid="44"/>
                                            </p:tgtEl>
                                          </p:cBhvr>
                                        </p:animEffect>
                                      </p:childTnLst>
                                    </p:cTn>
                                  </p:par>
                                </p:childTnLst>
                              </p:cTn>
                            </p:par>
                            <p:par>
                              <p:cTn id="71" fill="hold">
                                <p:stCondLst>
                                  <p:cond delay="4500"/>
                                </p:stCondLst>
                                <p:childTnLst>
                                  <p:par>
                                    <p:cTn id="72" presetID="31" presetClass="entr" presetSubtype="0"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ppt_w</p:attrName>
                                            </p:attrNameLst>
                                          </p:cBhvr>
                                          <p:tavLst>
                                            <p:tav tm="0">
                                              <p:val>
                                                <p:fltVal val="0"/>
                                              </p:val>
                                            </p:tav>
                                            <p:tav tm="100000">
                                              <p:val>
                                                <p:strVal val="#ppt_w"/>
                                              </p:val>
                                            </p:tav>
                                          </p:tavLst>
                                        </p:anim>
                                        <p:anim calcmode="lin" valueType="num">
                                          <p:cBhvr>
                                            <p:cTn id="75" dur="500" fill="hold"/>
                                            <p:tgtEl>
                                              <p:spTgt spid="39"/>
                                            </p:tgtEl>
                                            <p:attrNameLst>
                                              <p:attrName>ppt_h</p:attrName>
                                            </p:attrNameLst>
                                          </p:cBhvr>
                                          <p:tavLst>
                                            <p:tav tm="0">
                                              <p:val>
                                                <p:fltVal val="0"/>
                                              </p:val>
                                            </p:tav>
                                            <p:tav tm="100000">
                                              <p:val>
                                                <p:strVal val="#ppt_h"/>
                                              </p:val>
                                            </p:tav>
                                          </p:tavLst>
                                        </p:anim>
                                        <p:anim calcmode="lin" valueType="num">
                                          <p:cBhvr>
                                            <p:cTn id="76" dur="500" fill="hold"/>
                                            <p:tgtEl>
                                              <p:spTgt spid="39"/>
                                            </p:tgtEl>
                                            <p:attrNameLst>
                                              <p:attrName>style.rotation</p:attrName>
                                            </p:attrNameLst>
                                          </p:cBhvr>
                                          <p:tavLst>
                                            <p:tav tm="0">
                                              <p:val>
                                                <p:fltVal val="90"/>
                                              </p:val>
                                            </p:tav>
                                            <p:tav tm="100000">
                                              <p:val>
                                                <p:fltVal val="0"/>
                                              </p:val>
                                            </p:tav>
                                          </p:tavLst>
                                        </p:anim>
                                        <p:animEffect transition="in" filter="fade">
                                          <p:cBhvr>
                                            <p:cTn id="77" dur="500"/>
                                            <p:tgtEl>
                                              <p:spTgt spid="39"/>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38"/>
                                            </p:tgtEl>
                                            <p:attrNameLst>
                                              <p:attrName>style.visibility</p:attrName>
                                            </p:attrNameLst>
                                          </p:cBhvr>
                                          <p:to>
                                            <p:strVal val="visible"/>
                                          </p:to>
                                        </p:set>
                                        <p:animEffect transition="in" filter="wipe(left)">
                                          <p:cBhvr>
                                            <p:cTn id="80" dur="1000"/>
                                            <p:tgtEl>
                                              <p:spTgt spid="38"/>
                                            </p:tgtEl>
                                          </p:cBhvr>
                                        </p:animEffect>
                                      </p:childTnLst>
                                    </p:cTn>
                                  </p:par>
                                </p:childTnLst>
                              </p:cTn>
                            </p:par>
                            <p:par>
                              <p:cTn id="81" fill="hold">
                                <p:stCondLst>
                                  <p:cond delay="5500"/>
                                </p:stCondLst>
                                <p:childTnLst>
                                  <p:par>
                                    <p:cTn id="82" presetID="31" presetClass="entr" presetSubtype="0" fill="hold" grpId="0" nodeType="afterEffect">
                                      <p:stCondLst>
                                        <p:cond delay="0"/>
                                      </p:stCondLst>
                                      <p:childTnLst>
                                        <p:set>
                                          <p:cBhvr>
                                            <p:cTn id="83" dur="1" fill="hold">
                                              <p:stCondLst>
                                                <p:cond delay="0"/>
                                              </p:stCondLst>
                                            </p:cTn>
                                            <p:tgtEl>
                                              <p:spTgt spid="41"/>
                                            </p:tgtEl>
                                            <p:attrNameLst>
                                              <p:attrName>style.visibility</p:attrName>
                                            </p:attrNameLst>
                                          </p:cBhvr>
                                          <p:to>
                                            <p:strVal val="visible"/>
                                          </p:to>
                                        </p:set>
                                        <p:anim calcmode="lin" valueType="num">
                                          <p:cBhvr>
                                            <p:cTn id="84" dur="500" fill="hold"/>
                                            <p:tgtEl>
                                              <p:spTgt spid="41"/>
                                            </p:tgtEl>
                                            <p:attrNameLst>
                                              <p:attrName>ppt_w</p:attrName>
                                            </p:attrNameLst>
                                          </p:cBhvr>
                                          <p:tavLst>
                                            <p:tav tm="0">
                                              <p:val>
                                                <p:fltVal val="0"/>
                                              </p:val>
                                            </p:tav>
                                            <p:tav tm="100000">
                                              <p:val>
                                                <p:strVal val="#ppt_w"/>
                                              </p:val>
                                            </p:tav>
                                          </p:tavLst>
                                        </p:anim>
                                        <p:anim calcmode="lin" valueType="num">
                                          <p:cBhvr>
                                            <p:cTn id="85" dur="500" fill="hold"/>
                                            <p:tgtEl>
                                              <p:spTgt spid="41"/>
                                            </p:tgtEl>
                                            <p:attrNameLst>
                                              <p:attrName>ppt_h</p:attrName>
                                            </p:attrNameLst>
                                          </p:cBhvr>
                                          <p:tavLst>
                                            <p:tav tm="0">
                                              <p:val>
                                                <p:fltVal val="0"/>
                                              </p:val>
                                            </p:tav>
                                            <p:tav tm="100000">
                                              <p:val>
                                                <p:strVal val="#ppt_h"/>
                                              </p:val>
                                            </p:tav>
                                          </p:tavLst>
                                        </p:anim>
                                        <p:anim calcmode="lin" valueType="num">
                                          <p:cBhvr>
                                            <p:cTn id="86" dur="500" fill="hold"/>
                                            <p:tgtEl>
                                              <p:spTgt spid="41"/>
                                            </p:tgtEl>
                                            <p:attrNameLst>
                                              <p:attrName>style.rotation</p:attrName>
                                            </p:attrNameLst>
                                          </p:cBhvr>
                                          <p:tavLst>
                                            <p:tav tm="0">
                                              <p:val>
                                                <p:fltVal val="90"/>
                                              </p:val>
                                            </p:tav>
                                            <p:tav tm="100000">
                                              <p:val>
                                                <p:fltVal val="0"/>
                                              </p:val>
                                            </p:tav>
                                          </p:tavLst>
                                        </p:anim>
                                        <p:animEffect transition="in" filter="fade">
                                          <p:cBhvr>
                                            <p:cTn id="87" dur="500"/>
                                            <p:tgtEl>
                                              <p:spTgt spid="4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40"/>
                                            </p:tgtEl>
                                            <p:attrNameLst>
                                              <p:attrName>style.visibility</p:attrName>
                                            </p:attrNameLst>
                                          </p:cBhvr>
                                          <p:to>
                                            <p:strVal val="visible"/>
                                          </p:to>
                                        </p:set>
                                        <p:animEffect transition="in" filter="wipe(left)">
                                          <p:cBhvr>
                                            <p:cTn id="90" dur="1000"/>
                                            <p:tgtEl>
                                              <p:spTgt spid="40"/>
                                            </p:tgtEl>
                                          </p:cBhvr>
                                        </p:animEffect>
                                      </p:childTnLst>
                                    </p:cTn>
                                  </p:par>
                                </p:childTnLst>
                              </p:cTn>
                            </p:par>
                            <p:par>
                              <p:cTn id="91" fill="hold">
                                <p:stCondLst>
                                  <p:cond delay="6500"/>
                                </p:stCondLst>
                                <p:childTnLst>
                                  <p:par>
                                    <p:cTn id="92" presetID="31" presetClass="entr" presetSubtype="0" fill="hold" grpId="0" nodeType="afterEffect">
                                      <p:stCondLst>
                                        <p:cond delay="0"/>
                                      </p:stCondLst>
                                      <p:childTnLst>
                                        <p:set>
                                          <p:cBhvr>
                                            <p:cTn id="93" dur="1" fill="hold">
                                              <p:stCondLst>
                                                <p:cond delay="0"/>
                                              </p:stCondLst>
                                            </p:cTn>
                                            <p:tgtEl>
                                              <p:spTgt spid="48"/>
                                            </p:tgtEl>
                                            <p:attrNameLst>
                                              <p:attrName>style.visibility</p:attrName>
                                            </p:attrNameLst>
                                          </p:cBhvr>
                                          <p:to>
                                            <p:strVal val="visible"/>
                                          </p:to>
                                        </p:set>
                                        <p:anim calcmode="lin" valueType="num">
                                          <p:cBhvr>
                                            <p:cTn id="94" dur="500" fill="hold"/>
                                            <p:tgtEl>
                                              <p:spTgt spid="48"/>
                                            </p:tgtEl>
                                            <p:attrNameLst>
                                              <p:attrName>ppt_w</p:attrName>
                                            </p:attrNameLst>
                                          </p:cBhvr>
                                          <p:tavLst>
                                            <p:tav tm="0">
                                              <p:val>
                                                <p:fltVal val="0"/>
                                              </p:val>
                                            </p:tav>
                                            <p:tav tm="100000">
                                              <p:val>
                                                <p:strVal val="#ppt_w"/>
                                              </p:val>
                                            </p:tav>
                                          </p:tavLst>
                                        </p:anim>
                                        <p:anim calcmode="lin" valueType="num">
                                          <p:cBhvr>
                                            <p:cTn id="95" dur="500" fill="hold"/>
                                            <p:tgtEl>
                                              <p:spTgt spid="48"/>
                                            </p:tgtEl>
                                            <p:attrNameLst>
                                              <p:attrName>ppt_h</p:attrName>
                                            </p:attrNameLst>
                                          </p:cBhvr>
                                          <p:tavLst>
                                            <p:tav tm="0">
                                              <p:val>
                                                <p:fltVal val="0"/>
                                              </p:val>
                                            </p:tav>
                                            <p:tav tm="100000">
                                              <p:val>
                                                <p:strVal val="#ppt_h"/>
                                              </p:val>
                                            </p:tav>
                                          </p:tavLst>
                                        </p:anim>
                                        <p:anim calcmode="lin" valueType="num">
                                          <p:cBhvr>
                                            <p:cTn id="96" dur="500" fill="hold"/>
                                            <p:tgtEl>
                                              <p:spTgt spid="48"/>
                                            </p:tgtEl>
                                            <p:attrNameLst>
                                              <p:attrName>style.rotation</p:attrName>
                                            </p:attrNameLst>
                                          </p:cBhvr>
                                          <p:tavLst>
                                            <p:tav tm="0">
                                              <p:val>
                                                <p:fltVal val="90"/>
                                              </p:val>
                                            </p:tav>
                                            <p:tav tm="100000">
                                              <p:val>
                                                <p:fltVal val="0"/>
                                              </p:val>
                                            </p:tav>
                                          </p:tavLst>
                                        </p:anim>
                                        <p:animEffect transition="in" filter="fade">
                                          <p:cBhvr>
                                            <p:cTn id="97" dur="500"/>
                                            <p:tgtEl>
                                              <p:spTgt spid="48"/>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wipe(left)">
                                          <p:cBhvr>
                                            <p:cTn id="100"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36" grpId="0"/>
          <p:bldP spid="37" grpId="0"/>
          <p:bldP spid="38" grpId="0"/>
          <p:bldP spid="39" grpId="0"/>
          <p:bldP spid="40" grpId="0"/>
          <p:bldP spid="41" grpId="0"/>
          <p:bldP spid="44" grpId="0"/>
          <p:bldP spid="45" grpId="0"/>
          <p:bldP spid="46" grpId="0" animBg="1"/>
          <p:bldP spid="47" grpId="0"/>
          <p:bldP spid="48"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MH_Other_1"/>
          <p:cNvSpPr/>
          <p:nvPr>
            <p:custDataLst>
              <p:tags r:id="rId2"/>
            </p:custDataLst>
          </p:nvPr>
        </p:nvSpPr>
        <p:spPr>
          <a:xfrm rot="21140764">
            <a:off x="1784576" y="2181815"/>
            <a:ext cx="823343" cy="1495425"/>
          </a:xfrm>
          <a:prstGeom prst="upArrow">
            <a:avLst/>
          </a:prstGeom>
          <a:solidFill>
            <a:schemeClr val="accent2"/>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dirty="0">
              <a:solidFill>
                <a:sysClr val="window" lastClr="FFFFFF"/>
              </a:solidFill>
              <a:latin typeface="Calibri"/>
              <a:ea typeface="微软雅黑" panose="020B0503020204020204" pitchFamily="34" charset="-122"/>
            </a:endParaRPr>
          </a:p>
        </p:txBody>
      </p:sp>
      <p:sp>
        <p:nvSpPr>
          <p:cNvPr id="32" name="MH_Other_2"/>
          <p:cNvSpPr/>
          <p:nvPr>
            <p:custDataLst>
              <p:tags r:id="rId3"/>
            </p:custDataLst>
          </p:nvPr>
        </p:nvSpPr>
        <p:spPr>
          <a:xfrm rot="2570413">
            <a:off x="2414246" y="2008419"/>
            <a:ext cx="796056" cy="2274208"/>
          </a:xfrm>
          <a:prstGeom prst="upArrow">
            <a:avLst/>
          </a:prstGeom>
          <a:solidFill>
            <a:schemeClr val="accent1"/>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dirty="0">
              <a:solidFill>
                <a:sysClr val="window" lastClr="FFFFFF"/>
              </a:solidFill>
              <a:latin typeface="+mn-lt"/>
              <a:ea typeface="微软雅黑" panose="020B0503020204020204" pitchFamily="34" charset="-122"/>
            </a:endParaRPr>
          </a:p>
        </p:txBody>
      </p:sp>
      <p:sp>
        <p:nvSpPr>
          <p:cNvPr id="35" name="MH_Other_3"/>
          <p:cNvSpPr/>
          <p:nvPr>
            <p:custDataLst>
              <p:tags r:id="rId4"/>
            </p:custDataLst>
          </p:nvPr>
        </p:nvSpPr>
        <p:spPr>
          <a:xfrm rot="5400000">
            <a:off x="3924962" y="2238754"/>
            <a:ext cx="744141" cy="3378245"/>
          </a:xfrm>
          <a:prstGeom prst="upArrow">
            <a:avLst/>
          </a:prstGeom>
          <a:solidFill>
            <a:schemeClr val="accent1"/>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dirty="0">
              <a:solidFill>
                <a:sysClr val="window" lastClr="FFFFFF"/>
              </a:solidFill>
              <a:latin typeface="+mn-lt"/>
              <a:ea typeface="微软雅黑" panose="020B0503020204020204" pitchFamily="34" charset="-122"/>
            </a:endParaRPr>
          </a:p>
        </p:txBody>
      </p:sp>
      <p:sp>
        <p:nvSpPr>
          <p:cNvPr id="42" name="MH_Other_4"/>
          <p:cNvSpPr/>
          <p:nvPr>
            <p:custDataLst>
              <p:tags r:id="rId5"/>
            </p:custDataLst>
          </p:nvPr>
        </p:nvSpPr>
        <p:spPr>
          <a:xfrm rot="4177657">
            <a:off x="3302550" y="2063175"/>
            <a:ext cx="703660" cy="2623276"/>
          </a:xfrm>
          <a:prstGeom prst="upArrow">
            <a:avLst/>
          </a:prstGeom>
          <a:solidFill>
            <a:schemeClr val="accent2"/>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kern="0" dirty="0">
              <a:solidFill>
                <a:sysClr val="window" lastClr="FFFFFF"/>
              </a:solidFill>
              <a:latin typeface="Calibri"/>
              <a:ea typeface="微软雅黑" panose="020B0503020204020204" pitchFamily="34" charset="-122"/>
            </a:endParaRPr>
          </a:p>
        </p:txBody>
      </p:sp>
      <p:sp>
        <p:nvSpPr>
          <p:cNvPr id="36" name="MH_Title_1"/>
          <p:cNvSpPr/>
          <p:nvPr>
            <p:custDataLst>
              <p:tags r:id="rId6"/>
            </p:custDataLst>
          </p:nvPr>
        </p:nvSpPr>
        <p:spPr bwMode="auto">
          <a:xfrm>
            <a:off x="1799357" y="3397489"/>
            <a:ext cx="877909" cy="881057"/>
          </a:xfrm>
          <a:prstGeom prst="ellipse">
            <a:avLst/>
          </a:prstGeom>
          <a:gradFill flip="none" rotWithShape="1">
            <a:gsLst>
              <a:gs pos="0">
                <a:schemeClr val="accent1">
                  <a:lumMod val="60000"/>
                  <a:lumOff val="40000"/>
                </a:schemeClr>
              </a:gs>
              <a:gs pos="47000">
                <a:schemeClr val="accent1"/>
              </a:gs>
              <a:gs pos="82000">
                <a:schemeClr val="accent1">
                  <a:lumMod val="75000"/>
                </a:schemeClr>
              </a:gs>
            </a:gsLst>
            <a:path path="circle">
              <a:fillToRect r="100000" b="100000"/>
            </a:path>
            <a:tileRect l="-100000" t="-100000"/>
          </a:gradFill>
          <a:ln w="6350" cap="flat" cmpd="sng" algn="ctr">
            <a:noFill/>
            <a:prstDash val="solid"/>
          </a:ln>
          <a:effectLst/>
          <a:scene3d>
            <a:camera prst="orthographicFront">
              <a:rot lat="0" lon="0" rev="0"/>
            </a:camera>
            <a:lightRig rig="glow" dir="t">
              <a:rot lat="0" lon="0" rev="14100000"/>
            </a:lightRig>
          </a:scene3d>
          <a:sp3d prstMaterial="softEdge"/>
        </p:spPr>
        <p:txBody>
          <a:bodyPr lIns="0" tIns="0" rIns="0" bIns="0" anchor="ctr">
            <a:normAutofit/>
          </a:bodyPr>
          <a:lstStyle/>
          <a:p>
            <a:pPr algn="ctr" eaLnBrk="1" fontAlgn="auto" hangingPunct="1">
              <a:spcBef>
                <a:spcPts val="0"/>
              </a:spcBef>
              <a:spcAft>
                <a:spcPts val="0"/>
              </a:spcAft>
              <a:defRPr/>
            </a:pPr>
            <a:r>
              <a:rPr lang="zh-CN" altLang="en-US" b="1" kern="0" dirty="0">
                <a:solidFill>
                  <a:srgbClr val="FFFFFF"/>
                </a:solidFill>
                <a:latin typeface="+mn-lt"/>
                <a:ea typeface="+mn-ea"/>
              </a:rPr>
              <a:t>标 题</a:t>
            </a:r>
          </a:p>
        </p:txBody>
      </p:sp>
      <p:sp>
        <p:nvSpPr>
          <p:cNvPr id="3085" name="MH_PageTitle"/>
          <p:cNvSpPr>
            <a:spLocks noGrp="1"/>
          </p:cNvSpPr>
          <p:nvPr>
            <p:ph type="title"/>
            <p:custDataLst>
              <p:tags r:id="rId7"/>
            </p:custDataLst>
          </p:nvPr>
        </p:nvSpPr>
        <p:spPr/>
        <p:txBody>
          <a:bodyPr/>
          <a:lstStyle/>
          <a:p>
            <a:r>
              <a:rPr lang="zh-CN" altLang="en-US" dirty="0">
                <a:solidFill>
                  <a:prstClr val="black">
                    <a:lumMod val="65000"/>
                    <a:lumOff val="35000"/>
                  </a:prstClr>
                </a:solidFill>
                <a:latin typeface="Arial"/>
                <a:ea typeface="微软雅黑"/>
                <a:cs typeface="+mn-ea"/>
                <a:sym typeface="+mn-lt"/>
              </a:rPr>
              <a:t>添加文字内容</a:t>
            </a:r>
            <a:r>
              <a:rPr lang="zh-CN" altLang="en-US" sz="1400" dirty="0">
                <a:solidFill>
                  <a:prstClr val="black">
                    <a:lumMod val="65000"/>
                    <a:lumOff val="35000"/>
                  </a:prstClr>
                </a:solidFill>
                <a:latin typeface="Arial"/>
                <a:ea typeface="微软雅黑"/>
                <a:cs typeface="+mn-ea"/>
                <a:sym typeface="+mn-lt"/>
              </a:rPr>
              <a:t>（文字可以编辑）</a:t>
            </a:r>
            <a:endParaRPr lang="zh-CN" altLang="en-US" dirty="0"/>
          </a:p>
        </p:txBody>
      </p:sp>
      <p:sp>
        <p:nvSpPr>
          <p:cNvPr id="13" name="TextBox 12"/>
          <p:cNvSpPr txBox="1"/>
          <p:nvPr/>
        </p:nvSpPr>
        <p:spPr>
          <a:xfrm>
            <a:off x="6084168" y="3699599"/>
            <a:ext cx="2592000" cy="543436"/>
          </a:xfrm>
          <a:prstGeom prst="rect">
            <a:avLst/>
          </a:prstGeom>
          <a:noFill/>
        </p:spPr>
        <p:txBody>
          <a:bodyPr wrap="square" lIns="80979" tIns="40490" rIns="80979" bIns="40490" rtlCol="0">
            <a:spAutoFit/>
          </a:bodyPr>
          <a:lstStyle/>
          <a:p>
            <a:pPr>
              <a:lnSpc>
                <a:spcPct val="150000"/>
              </a:lnSpc>
            </a:pPr>
            <a:r>
              <a:rPr lang="zh-CN" altLang="en-US" sz="1000" dirty="0">
                <a:solidFill>
                  <a:schemeClr val="tx1">
                    <a:lumMod val="75000"/>
                    <a:lumOff val="25000"/>
                  </a:schemeClr>
                </a:solidFill>
                <a:cs typeface="+mn-ea"/>
                <a:sym typeface="+mn-lt"/>
              </a:rPr>
              <a:t>您的内容打在这里，或者通过复制您的文本后，在此框中选择粘贴，并选择只保留文字。</a:t>
            </a:r>
            <a:endParaRPr lang="en-US" sz="1000" b="1" dirty="0">
              <a:solidFill>
                <a:schemeClr val="tx1">
                  <a:lumMod val="75000"/>
                  <a:lumOff val="25000"/>
                </a:schemeClr>
              </a:solidFill>
              <a:cs typeface="+mn-ea"/>
              <a:sym typeface="+mn-lt"/>
            </a:endParaRPr>
          </a:p>
        </p:txBody>
      </p:sp>
      <p:sp>
        <p:nvSpPr>
          <p:cNvPr id="14" name="TextBox 13"/>
          <p:cNvSpPr txBox="1"/>
          <p:nvPr/>
        </p:nvSpPr>
        <p:spPr>
          <a:xfrm>
            <a:off x="971615" y="1230395"/>
            <a:ext cx="984277" cy="327992"/>
          </a:xfrm>
          <a:prstGeom prst="rect">
            <a:avLst/>
          </a:prstGeom>
          <a:noFill/>
        </p:spPr>
        <p:txBody>
          <a:bodyPr wrap="none" lIns="80979" tIns="40490" rIns="80979" bIns="40490" rtlCol="0">
            <a:spAutoFit/>
          </a:bodyPr>
          <a:lstStyle/>
          <a:p>
            <a:r>
              <a:rPr lang="zh-CN" altLang="en-US" sz="1600" b="1" dirty="0">
                <a:solidFill>
                  <a:schemeClr val="tx1">
                    <a:lumMod val="85000"/>
                    <a:lumOff val="15000"/>
                  </a:schemeClr>
                </a:solidFill>
                <a:cs typeface="+mn-ea"/>
                <a:sym typeface="+mn-lt"/>
              </a:rPr>
              <a:t>添加标题</a:t>
            </a:r>
            <a:endParaRPr lang="id-ID" sz="1600" b="1" dirty="0">
              <a:solidFill>
                <a:schemeClr val="tx1">
                  <a:lumMod val="85000"/>
                  <a:lumOff val="15000"/>
                </a:schemeClr>
              </a:solidFill>
              <a:cs typeface="+mn-ea"/>
              <a:sym typeface="+mn-lt"/>
            </a:endParaRPr>
          </a:p>
        </p:txBody>
      </p:sp>
      <p:sp>
        <p:nvSpPr>
          <p:cNvPr id="15" name="TextBox 14"/>
          <p:cNvSpPr txBox="1"/>
          <p:nvPr/>
        </p:nvSpPr>
        <p:spPr>
          <a:xfrm>
            <a:off x="971600" y="1524362"/>
            <a:ext cx="2592000" cy="543436"/>
          </a:xfrm>
          <a:prstGeom prst="rect">
            <a:avLst/>
          </a:prstGeom>
          <a:noFill/>
        </p:spPr>
        <p:txBody>
          <a:bodyPr wrap="square" lIns="80979" tIns="40490" rIns="80979" bIns="40490" rtlCol="0">
            <a:spAutoFit/>
          </a:bodyPr>
          <a:lstStyle/>
          <a:p>
            <a:pPr>
              <a:lnSpc>
                <a:spcPct val="150000"/>
              </a:lnSpc>
            </a:pPr>
            <a:r>
              <a:rPr lang="zh-CN" altLang="en-US" sz="10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16" name="TextBox 15"/>
          <p:cNvSpPr txBox="1"/>
          <p:nvPr/>
        </p:nvSpPr>
        <p:spPr>
          <a:xfrm>
            <a:off x="4986990" y="2447009"/>
            <a:ext cx="984277" cy="327992"/>
          </a:xfrm>
          <a:prstGeom prst="rect">
            <a:avLst/>
          </a:prstGeom>
          <a:noFill/>
        </p:spPr>
        <p:txBody>
          <a:bodyPr wrap="none" lIns="80979" tIns="40490" rIns="80979" bIns="40490" rtlCol="0">
            <a:spAutoFit/>
          </a:bodyPr>
          <a:lstStyle/>
          <a:p>
            <a:r>
              <a:rPr lang="zh-CN" altLang="en-US" sz="1600" b="1" dirty="0">
                <a:solidFill>
                  <a:schemeClr val="tx1">
                    <a:lumMod val="85000"/>
                    <a:lumOff val="15000"/>
                  </a:schemeClr>
                </a:solidFill>
                <a:cs typeface="+mn-ea"/>
                <a:sym typeface="+mn-lt"/>
              </a:rPr>
              <a:t>添加标题</a:t>
            </a:r>
            <a:endParaRPr lang="id-ID" sz="1600" b="1" dirty="0">
              <a:solidFill>
                <a:schemeClr val="tx1">
                  <a:lumMod val="85000"/>
                  <a:lumOff val="15000"/>
                </a:schemeClr>
              </a:solidFill>
              <a:cs typeface="+mn-ea"/>
              <a:sym typeface="+mn-lt"/>
            </a:endParaRPr>
          </a:p>
        </p:txBody>
      </p:sp>
      <p:sp>
        <p:nvSpPr>
          <p:cNvPr id="17" name="TextBox 16"/>
          <p:cNvSpPr txBox="1"/>
          <p:nvPr/>
        </p:nvSpPr>
        <p:spPr>
          <a:xfrm>
            <a:off x="3780210" y="1465744"/>
            <a:ext cx="984277" cy="327992"/>
          </a:xfrm>
          <a:prstGeom prst="rect">
            <a:avLst/>
          </a:prstGeom>
          <a:noFill/>
        </p:spPr>
        <p:txBody>
          <a:bodyPr wrap="none" lIns="80979" tIns="40490" rIns="80979" bIns="40490" rtlCol="0">
            <a:spAutoFit/>
          </a:bodyPr>
          <a:lstStyle/>
          <a:p>
            <a:pPr algn="r"/>
            <a:r>
              <a:rPr lang="zh-CN" altLang="en-US" sz="1600" b="1" dirty="0">
                <a:solidFill>
                  <a:schemeClr val="tx1">
                    <a:lumMod val="85000"/>
                    <a:lumOff val="15000"/>
                  </a:schemeClr>
                </a:solidFill>
                <a:cs typeface="+mn-ea"/>
                <a:sym typeface="+mn-lt"/>
              </a:rPr>
              <a:t>添加标题</a:t>
            </a:r>
            <a:endParaRPr lang="id-ID" sz="1600" b="1" dirty="0">
              <a:solidFill>
                <a:schemeClr val="tx1">
                  <a:lumMod val="85000"/>
                  <a:lumOff val="15000"/>
                </a:schemeClr>
              </a:solidFill>
              <a:cs typeface="+mn-ea"/>
              <a:sym typeface="+mn-lt"/>
            </a:endParaRPr>
          </a:p>
        </p:txBody>
      </p:sp>
      <p:sp>
        <p:nvSpPr>
          <p:cNvPr id="18" name="TextBox 17"/>
          <p:cNvSpPr txBox="1"/>
          <p:nvPr/>
        </p:nvSpPr>
        <p:spPr>
          <a:xfrm>
            <a:off x="6084171" y="3420727"/>
            <a:ext cx="984277" cy="327992"/>
          </a:xfrm>
          <a:prstGeom prst="rect">
            <a:avLst/>
          </a:prstGeom>
          <a:noFill/>
        </p:spPr>
        <p:txBody>
          <a:bodyPr wrap="none" lIns="80979" tIns="40490" rIns="80979" bIns="40490" rtlCol="0">
            <a:spAutoFit/>
          </a:bodyPr>
          <a:lstStyle/>
          <a:p>
            <a:pPr algn="r"/>
            <a:r>
              <a:rPr lang="zh-CN" altLang="en-US" sz="1600" b="1" dirty="0">
                <a:solidFill>
                  <a:schemeClr val="tx1">
                    <a:lumMod val="85000"/>
                    <a:lumOff val="15000"/>
                  </a:schemeClr>
                </a:solidFill>
                <a:cs typeface="+mn-ea"/>
                <a:sym typeface="+mn-lt"/>
              </a:rPr>
              <a:t>添加标题</a:t>
            </a:r>
            <a:endParaRPr lang="id-ID" sz="1600" b="1" dirty="0">
              <a:solidFill>
                <a:schemeClr val="tx1">
                  <a:lumMod val="85000"/>
                  <a:lumOff val="15000"/>
                </a:schemeClr>
              </a:solidFill>
              <a:cs typeface="+mn-ea"/>
              <a:sym typeface="+mn-lt"/>
            </a:endParaRPr>
          </a:p>
        </p:txBody>
      </p:sp>
      <p:sp>
        <p:nvSpPr>
          <p:cNvPr id="19" name="TextBox 18"/>
          <p:cNvSpPr txBox="1"/>
          <p:nvPr/>
        </p:nvSpPr>
        <p:spPr>
          <a:xfrm>
            <a:off x="4986991" y="2676489"/>
            <a:ext cx="2592000" cy="543436"/>
          </a:xfrm>
          <a:prstGeom prst="rect">
            <a:avLst/>
          </a:prstGeom>
          <a:noFill/>
        </p:spPr>
        <p:txBody>
          <a:bodyPr wrap="square" lIns="80979" tIns="40490" rIns="80979" bIns="40490" rtlCol="0">
            <a:spAutoFit/>
          </a:bodyPr>
          <a:lstStyle/>
          <a:p>
            <a:pPr>
              <a:lnSpc>
                <a:spcPct val="150000"/>
              </a:lnSpc>
            </a:pPr>
            <a:r>
              <a:rPr lang="zh-CN" altLang="en-US" sz="1000" dirty="0">
                <a:solidFill>
                  <a:schemeClr val="tx1">
                    <a:lumMod val="75000"/>
                    <a:lumOff val="25000"/>
                  </a:schemeClr>
                </a:solidFill>
                <a:cs typeface="+mn-ea"/>
                <a:sym typeface="+mn-lt"/>
              </a:rPr>
              <a:t>您的内容打在这里，或者通过复制您的文本后，在此框中选择粘贴，并选择只保留文字。</a:t>
            </a:r>
            <a:endParaRPr lang="en-US" sz="1000" b="1" dirty="0">
              <a:solidFill>
                <a:schemeClr val="tx1">
                  <a:lumMod val="75000"/>
                  <a:lumOff val="25000"/>
                </a:schemeClr>
              </a:solidFill>
              <a:cs typeface="+mn-ea"/>
              <a:sym typeface="+mn-lt"/>
            </a:endParaRPr>
          </a:p>
        </p:txBody>
      </p:sp>
      <p:sp>
        <p:nvSpPr>
          <p:cNvPr id="20" name="TextBox 19"/>
          <p:cNvSpPr txBox="1"/>
          <p:nvPr/>
        </p:nvSpPr>
        <p:spPr>
          <a:xfrm>
            <a:off x="3780200" y="1740386"/>
            <a:ext cx="2592000" cy="543436"/>
          </a:xfrm>
          <a:prstGeom prst="rect">
            <a:avLst/>
          </a:prstGeom>
          <a:noFill/>
          <a:ln>
            <a:noFill/>
          </a:ln>
        </p:spPr>
        <p:txBody>
          <a:bodyPr wrap="square" lIns="80979" tIns="40490" rIns="80979" bIns="40490" rtlCol="0">
            <a:spAutoFit/>
          </a:bodyPr>
          <a:lstStyle/>
          <a:p>
            <a:pPr>
              <a:lnSpc>
                <a:spcPct val="150000"/>
              </a:lnSpc>
            </a:pPr>
            <a:r>
              <a:rPr lang="zh-CN" altLang="en-US" sz="1000" dirty="0">
                <a:solidFill>
                  <a:schemeClr val="tx1">
                    <a:lumMod val="75000"/>
                    <a:lumOff val="25000"/>
                  </a:schemeClr>
                </a:solidFill>
                <a:cs typeface="+mn-ea"/>
                <a:sym typeface="+mn-lt"/>
              </a:rPr>
              <a:t>您的内容打在这里，或者通过复制您的文本后，在此框中选择粘贴，并选择只保留文字。</a:t>
            </a:r>
            <a:endParaRPr lang="en-US" sz="1000" b="1" dirty="0">
              <a:solidFill>
                <a:schemeClr val="tx1">
                  <a:lumMod val="75000"/>
                  <a:lumOff val="25000"/>
                </a:schemeClr>
              </a:solidFill>
              <a:cs typeface="+mn-ea"/>
              <a:sym typeface="+mn-lt"/>
            </a:endParaRPr>
          </a:p>
        </p:txBody>
      </p:sp>
    </p:spTree>
    <p:custDataLst>
      <p:tags r:id="rId1"/>
    </p:custDataLst>
    <p:extLst>
      <p:ext uri="{BB962C8B-B14F-4D97-AF65-F5344CB8AC3E}">
        <p14:creationId xmlns:p14="http://schemas.microsoft.com/office/powerpoint/2010/main" val="2522004083"/>
      </p:ext>
    </p:extLst>
  </p:cSld>
  <p:clrMapOvr>
    <a:masterClrMapping/>
  </p:clrMapOvr>
  <p:transition spd="slow"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style.rotation</p:attrName>
                                        </p:attrNameLst>
                                      </p:cBhvr>
                                      <p:tavLst>
                                        <p:tav tm="0">
                                          <p:val>
                                            <p:fltVal val="720"/>
                                          </p:val>
                                        </p:tav>
                                        <p:tav tm="100000">
                                          <p:val>
                                            <p:fltVal val="0"/>
                                          </p:val>
                                        </p:tav>
                                      </p:tavLst>
                                    </p:anim>
                                    <p:anim calcmode="lin" valueType="num">
                                      <p:cBhvr>
                                        <p:cTn id="9" dur="1000" fill="hold"/>
                                        <p:tgtEl>
                                          <p:spTgt spid="36"/>
                                        </p:tgtEl>
                                        <p:attrNameLst>
                                          <p:attrName>ppt_h</p:attrName>
                                        </p:attrNameLst>
                                      </p:cBhvr>
                                      <p:tavLst>
                                        <p:tav tm="0">
                                          <p:val>
                                            <p:fltVal val="0"/>
                                          </p:val>
                                        </p:tav>
                                        <p:tav tm="100000">
                                          <p:val>
                                            <p:strVal val="#ppt_h"/>
                                          </p:val>
                                        </p:tav>
                                      </p:tavLst>
                                    </p:anim>
                                    <p:anim calcmode="lin" valueType="num">
                                      <p:cBhvr>
                                        <p:cTn id="10" dur="1000" fill="hold"/>
                                        <p:tgtEl>
                                          <p:spTgt spid="36"/>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down)">
                                      <p:cBhvr>
                                        <p:cTn id="14" dur="500"/>
                                        <p:tgtEl>
                                          <p:spTgt spid="31"/>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left)">
                                      <p:cBhvr>
                                        <p:cTn id="18" dur="500"/>
                                        <p:tgtEl>
                                          <p:spTgt spid="32"/>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left)">
                                      <p:cBhvr>
                                        <p:cTn id="22" dur="500"/>
                                        <p:tgtEl>
                                          <p:spTgt spid="42"/>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left)">
                                      <p:cBhvr>
                                        <p:cTn id="26" dur="500"/>
                                        <p:tgtEl>
                                          <p:spTgt spid="35"/>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anim calcmode="lin" valueType="num">
                                      <p:cBhvr>
                                        <p:cTn id="31" dur="500" fill="hold"/>
                                        <p:tgtEl>
                                          <p:spTgt spid="14"/>
                                        </p:tgtEl>
                                        <p:attrNameLst>
                                          <p:attrName>ppt_x</p:attrName>
                                        </p:attrNameLst>
                                      </p:cBhvr>
                                      <p:tavLst>
                                        <p:tav tm="0">
                                          <p:val>
                                            <p:strVal val="#ppt_x"/>
                                          </p:val>
                                        </p:tav>
                                        <p:tav tm="100000">
                                          <p:val>
                                            <p:strVal val="#ppt_x"/>
                                          </p:val>
                                        </p:tav>
                                      </p:tavLst>
                                    </p:anim>
                                    <p:anim calcmode="lin" valueType="num">
                                      <p:cBhvr>
                                        <p:cTn id="32" dur="500" fill="hold"/>
                                        <p:tgtEl>
                                          <p:spTgt spid="1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anim calcmode="lin" valueType="num">
                                      <p:cBhvr>
                                        <p:cTn id="36" dur="500" fill="hold"/>
                                        <p:tgtEl>
                                          <p:spTgt spid="15"/>
                                        </p:tgtEl>
                                        <p:attrNameLst>
                                          <p:attrName>ppt_x</p:attrName>
                                        </p:attrNameLst>
                                      </p:cBhvr>
                                      <p:tavLst>
                                        <p:tav tm="0">
                                          <p:val>
                                            <p:strVal val="#ppt_x"/>
                                          </p:val>
                                        </p:tav>
                                        <p:tav tm="100000">
                                          <p:val>
                                            <p:strVal val="#ppt_x"/>
                                          </p:val>
                                        </p:tav>
                                      </p:tavLst>
                                    </p:anim>
                                    <p:anim calcmode="lin" valueType="num">
                                      <p:cBhvr>
                                        <p:cTn id="37" dur="50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47"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anim calcmode="lin" valueType="num">
                                      <p:cBhvr>
                                        <p:cTn id="42" dur="500" fill="hold"/>
                                        <p:tgtEl>
                                          <p:spTgt spid="17"/>
                                        </p:tgtEl>
                                        <p:attrNameLst>
                                          <p:attrName>ppt_x</p:attrName>
                                        </p:attrNameLst>
                                      </p:cBhvr>
                                      <p:tavLst>
                                        <p:tav tm="0">
                                          <p:val>
                                            <p:strVal val="#ppt_x"/>
                                          </p:val>
                                        </p:tav>
                                        <p:tav tm="100000">
                                          <p:val>
                                            <p:strVal val="#ppt_x"/>
                                          </p:val>
                                        </p:tav>
                                      </p:tavLst>
                                    </p:anim>
                                    <p:anim calcmode="lin" valueType="num">
                                      <p:cBhvr>
                                        <p:cTn id="43" dur="500" fill="hold"/>
                                        <p:tgtEl>
                                          <p:spTgt spid="1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anim calcmode="lin" valueType="num">
                                      <p:cBhvr>
                                        <p:cTn id="47" dur="500" fill="hold"/>
                                        <p:tgtEl>
                                          <p:spTgt spid="20"/>
                                        </p:tgtEl>
                                        <p:attrNameLst>
                                          <p:attrName>ppt_x</p:attrName>
                                        </p:attrNameLst>
                                      </p:cBhvr>
                                      <p:tavLst>
                                        <p:tav tm="0">
                                          <p:val>
                                            <p:strVal val="#ppt_x"/>
                                          </p:val>
                                        </p:tav>
                                        <p:tav tm="100000">
                                          <p:val>
                                            <p:strVal val="#ppt_x"/>
                                          </p:val>
                                        </p:tav>
                                      </p:tavLst>
                                    </p:anim>
                                    <p:anim calcmode="lin" valueType="num">
                                      <p:cBhvr>
                                        <p:cTn id="48" dur="500" fill="hold"/>
                                        <p:tgtEl>
                                          <p:spTgt spid="20"/>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47" presetClass="entr" presetSubtype="0"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anim calcmode="lin" valueType="num">
                                      <p:cBhvr>
                                        <p:cTn id="53" dur="500" fill="hold"/>
                                        <p:tgtEl>
                                          <p:spTgt spid="16"/>
                                        </p:tgtEl>
                                        <p:attrNameLst>
                                          <p:attrName>ppt_x</p:attrName>
                                        </p:attrNameLst>
                                      </p:cBhvr>
                                      <p:tavLst>
                                        <p:tav tm="0">
                                          <p:val>
                                            <p:strVal val="#ppt_x"/>
                                          </p:val>
                                        </p:tav>
                                        <p:tav tm="100000">
                                          <p:val>
                                            <p:strVal val="#ppt_x"/>
                                          </p:val>
                                        </p:tav>
                                      </p:tavLst>
                                    </p:anim>
                                    <p:anim calcmode="lin" valueType="num">
                                      <p:cBhvr>
                                        <p:cTn id="54" dur="5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anim calcmode="lin" valueType="num">
                                      <p:cBhvr>
                                        <p:cTn id="58" dur="500" fill="hold"/>
                                        <p:tgtEl>
                                          <p:spTgt spid="19"/>
                                        </p:tgtEl>
                                        <p:attrNameLst>
                                          <p:attrName>ppt_x</p:attrName>
                                        </p:attrNameLst>
                                      </p:cBhvr>
                                      <p:tavLst>
                                        <p:tav tm="0">
                                          <p:val>
                                            <p:strVal val="#ppt_x"/>
                                          </p:val>
                                        </p:tav>
                                        <p:tav tm="100000">
                                          <p:val>
                                            <p:strVal val="#ppt_x"/>
                                          </p:val>
                                        </p:tav>
                                      </p:tavLst>
                                    </p:anim>
                                    <p:anim calcmode="lin" valueType="num">
                                      <p:cBhvr>
                                        <p:cTn id="59" dur="500" fill="hold"/>
                                        <p:tgtEl>
                                          <p:spTgt spid="19"/>
                                        </p:tgtEl>
                                        <p:attrNameLst>
                                          <p:attrName>ppt_y</p:attrName>
                                        </p:attrNameLst>
                                      </p:cBhvr>
                                      <p:tavLst>
                                        <p:tav tm="0">
                                          <p:val>
                                            <p:strVal val="#ppt_y+.1"/>
                                          </p:val>
                                        </p:tav>
                                        <p:tav tm="100000">
                                          <p:val>
                                            <p:strVal val="#ppt_y"/>
                                          </p:val>
                                        </p:tav>
                                      </p:tavLst>
                                    </p:anim>
                                  </p:childTnLst>
                                </p:cTn>
                              </p:par>
                            </p:childTnLst>
                          </p:cTn>
                        </p:par>
                        <p:par>
                          <p:cTn id="60" fill="hold">
                            <p:stCondLst>
                              <p:cond delay="4500"/>
                            </p:stCondLst>
                            <p:childTnLst>
                              <p:par>
                                <p:cTn id="61" presetID="47" presetClass="entr" presetSubtype="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anim calcmode="lin" valueType="num">
                                      <p:cBhvr>
                                        <p:cTn id="64" dur="500" fill="hold"/>
                                        <p:tgtEl>
                                          <p:spTgt spid="18"/>
                                        </p:tgtEl>
                                        <p:attrNameLst>
                                          <p:attrName>ppt_x</p:attrName>
                                        </p:attrNameLst>
                                      </p:cBhvr>
                                      <p:tavLst>
                                        <p:tav tm="0">
                                          <p:val>
                                            <p:strVal val="#ppt_x"/>
                                          </p:val>
                                        </p:tav>
                                        <p:tav tm="100000">
                                          <p:val>
                                            <p:strVal val="#ppt_x"/>
                                          </p:val>
                                        </p:tav>
                                      </p:tavLst>
                                    </p:anim>
                                    <p:anim calcmode="lin" valueType="num">
                                      <p:cBhvr>
                                        <p:cTn id="65" dur="500" fill="hold"/>
                                        <p:tgtEl>
                                          <p:spTgt spid="1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fade">
                                      <p:cBhvr>
                                        <p:cTn id="68" dur="500"/>
                                        <p:tgtEl>
                                          <p:spTgt spid="13"/>
                                        </p:tgtEl>
                                      </p:cBhvr>
                                    </p:animEffect>
                                    <p:anim calcmode="lin" valueType="num">
                                      <p:cBhvr>
                                        <p:cTn id="69" dur="500" fill="hold"/>
                                        <p:tgtEl>
                                          <p:spTgt spid="13"/>
                                        </p:tgtEl>
                                        <p:attrNameLst>
                                          <p:attrName>ppt_x</p:attrName>
                                        </p:attrNameLst>
                                      </p:cBhvr>
                                      <p:tavLst>
                                        <p:tav tm="0">
                                          <p:val>
                                            <p:strVal val="#ppt_x"/>
                                          </p:val>
                                        </p:tav>
                                        <p:tav tm="100000">
                                          <p:val>
                                            <p:strVal val="#ppt_x"/>
                                          </p:val>
                                        </p:tav>
                                      </p:tavLst>
                                    </p:anim>
                                    <p:anim calcmode="lin" valueType="num">
                                      <p:cBhvr>
                                        <p:cTn id="70"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5" grpId="0" animBg="1"/>
      <p:bldP spid="42" grpId="0" animBg="1"/>
      <p:bldP spid="36" grpId="0" animBg="1"/>
      <p:bldP spid="13" grpId="0"/>
      <p:bldP spid="14" grpId="0"/>
      <p:bldP spid="15" grpId="0"/>
      <p:bldP spid="16" grpId="0"/>
      <p:bldP spid="17" grpId="0"/>
      <p:bldP spid="18" grpId="0"/>
      <p:bldP spid="19" grpId="0"/>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2EC4DC15-A396-4581-A4FC-04D06BA280AB"/>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CqGsU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qhrF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CqGsU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Koax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Koax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Koax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KoaxS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oaxS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K4axSAXZichKDQAA1SEAABcAAAB1bml2ZXJzYWwvdW5pdmVyc2FsLnBuZ+2a+VdS6/rAqdNpVvNU15xLvXmuOZQnp+NAmROna6UNZk61zLxhgqhoKGLTdUiJopaWiZ6sk+KAqZm6EbBDSR5E6jig4lBxFAXBgRAVkbupzr1r3fVd3z/gLn5gb57ns9/9Ps+73+d5n/1C7rEj/jobjTZCIBAdWIBPMASyBgaBfINcvxbU7Gq6MQGeViUF+3tDKF0mk6CwJvZg4EEIpI6wafnct6C8ISEgNAkC0WVqPqtYyIrzYDs4zOfgicuRkuGjebbyAdYHWdHc6rnV9Trn9ev1U78jntz8/fe7cy7o5+8MWPOuevNPOectLV79c+3W9Tt8bm8pM1Zf+Vn69/0bVNjpLpn7IulHxafSBxc9jydtD/9UTKmUUkRSt4hSSmVL3YMsLlSNla0op5EjGYrhmqZRnDFo0lknP1nFSpDpeTOEH1EPuvyMZKjR1lRm558zhnmpPnWneIOKK41V9vV4qyjsrK/7KlBuQwdl/OFner0bvwaUmu0rCUML4ij14K1/ixN+4DdIuIvFBvB0IMdKI+0iao43AlaDxy1aoAVaoAVaoAVaoAVaoAVaoAVaoAVaoAVaoAVa8L8HUAJz9QJLs2X6HtgK02i8rTRbiuvvaPYOd/p8p9lu3PL/g4/hd/5o4HrxWz/9fvihdSk2UfbGknAJtywwH0WJUL2CKlYooSlMF7yyDzmSJXlhXnszbXmsiaGSBPFbnOI5P4xPI5SVFazM3yTLjy07/M0znmNmXq7jr0svr2SFEahhZpqmYppihBrNGGLkDHbVxIgLMKe6wxvjFw71JKW9mTMXTwTMDSVxG/VmjoSALUryljhIXEMvPgxQryhdpulKaTxP/UEvs99j9tXWMK6Xcipe4EZqGkkTjwOZi2OFSEMXqIPTsAfiFHfgvlRAgNJjhppX3grl1bw3MUMs+qRZxqd3JDYmKInGyFc/mbJbC2nzkscsGn3TMdP5A/c527PqIoDh/VzCZ4/s+jgRkHhy0wlPKQJjX+bszJjFIy+5eFBnD6eOZijieSfPksVx11ux4rDRwUj7csF++HCICRm9wjRfmbnwPXnLvpK8OdI0VtjZdlLWG8MJ68aj5EDFzDFBO1fWSpI6JRoq6uKAM32AKs2Ot4ChsxNFnm9FLyQam6rpAelTdaxBLiHudztl9cPYQJEbvdMhkHDLavg6YAOMudUOVlTje4FqfBeiKDT+bKrxs0ZhW+u5M03oNxIUqnFE+P5YetCJHeTSwl2Prp32DJEn/bNmthj/xvFpFY/Z31BRxmzlsVwYixzn55tjaX5d6eaNmwXCiO5eRwJPRrboCKlbN0ie/8s3kPfwSs9bVC4+rvuzIfGiFmmBysOHmGSU/VcTIye4ZfrIW888Txj9R3mxbSn15gZ0S36IXNbPfuzdnrNtu3H7/phWM5sDtoqN5MzpNAQ3DV+s8BIJ00jSh4hXxEWAPX9y6mrKTdprCKS5SBS+fTi23UlUkNnHaXButEsIFVrrw+z/celZiuCCPFC1HIgrd+5kjWwsjlQM4QPqN6+Vyxz339un2otoeIiLuuEqdkp8p3RNBjII0xaAQvC3ZIUOpE0enB1ZvehhdXj4x/toWXWQaUq3nbrOh7jJyLh6uHkg0RJ9yrjdKXLnIhzNHeYZwgC+g0XHB0C5FvI+LVSW+5P7l3YnVQ8ECFOTQ1YtP9e9HMQbi7bcbHhKPhAsvDbR5fvyYu+uH5LuF3FhwTzCIfhv2CPE0ECobsjfBNhd6OHmmnM8N1gKzc8+zTz7iDUYxgm9tNl2Y4nwlZO4jwmOK2cEK+OkeJqI4vKs2B/eogze2XF9Tb+D2VwplpefjGOmF+9NOo1oTTRqLNnzl3zh05I8fW8b7x5ZsH7cjWr9QFHiqxuYEoDk5nXi/n1haNbNATrvDUb6OLKQ5VHgbkdsnfttj0ROxVl/GZAEEaPicrmo77WmZ/ulQgdf4qZKna66WUzB2CNdpmvnhYujEhQGHsH7YBvjc2cf5ddXO0LSkfli4damW1ccnz4spervFy0BQ9t3ijDTFAchjQBw9CN1MbZUb44veprV0OPQyFCrpmPpCi5A/9rpHagiLOqtnUoUwgDc6F57uAKcgjoaj1tkRyFws3lRUzTS3LKMO9qKX8KUlPfE9zYD4bf45WEGDYiSDFFdj2MXD886zQ5SU8YqMlPh2BrGEiaS8AuiiVLLVck8DgtDDZi+XUctiBBrHs3cXZ43I+NC1erUFQnDYJx9JHUUAqmOIuWVKbGXKxqy9DeKkkShTD6SQVOkiA63GUG9xPaKy4vvr+u94BEgqHxERieAmTdkmtjYhHfy8A7O1EftIQcqHxVgbJHf3jVqX+p36lH17heiR2R3c6zaOkC3z/GeFSPoU5/9BWiyLndJLDO6Z6/z0OHXdxYBfdi4jmKjUSluaXJ+Sd8Ffh8ZO8nNXJGlFGEc8EVNWRv/KnueLerrAB9K6b6eOby466ZVNDa28zg74tF5n7KYzUbiVB7gTkiLTxafN7izxrVFqnKdMmpfkNZ3D7tAIOIUw0zO06yxtUv91Mc4qQUMI2nkgb4kHGNSdFR1qa9NfPxuT+oy3XyajlwY9lB2Mk+Py3yIjn2C+7gWXTbZAkZzBtD1eQGri8MVOJMUnWhs6sCk1BhyBS32MjCryhq8X4uXO370lyweEwjxC4NvHNgX2yXJTJO17SPWAuxuSwtbvZduJ77cvecY+wyhpqB2ftl1D9E2O2Zix7mKLAz33gDYz2Rfh71Fh26mkj/qfNRT3jP/7b4qMTzcRS+B+l8u9WXYe/SFMl0nJ/pzzK8+zrq5Du1FHPQrRpZTavGqgdbCNzl70KGyvmPZj/NnWV8Hz0iEIoxRxjz2EDvZofCWcX6RXgN5VtZ80Cp3LGGiOW+ioPz4qieR1dCFl3rOUOUA15kAXVmwM8MtfOB4KoYaSH62V1Vg+ngWt0NA/Tpx+JYEj99xzh5+OrISK8s1m6MtcVP6jtdeOq7veYY8lOn1aNK158Kiwdlb72ruhrpwvZzyx3YIg8iZvL19nAWFR1T56sM6lns5wmjD9iXaVEBwLR5BmrIg2mLnOqwfmqsm/Plbgh16GjxUn7r5F+GDReVUu/eMzzacPuISlaLJRmeHIzPkvfMNH/bB+xuv0vOtYkx2NyyLnbMvTXDTnxSj1//2CEA7iscHyrPqTGQlO51MtsLgekVG8EE3XfwhfNZxX+LXqXP+0fy2FnA5Hdz7O/liXIn0xRW1aIRACvqDtZdgrDYrJEnpqyCnGWAVUK8Cg8UoJf7n1DvnTWyOM9evc0rO5tsi06cOBjMTkfei0eJoMFcf1ZFFU+JH99ladrTmH/K9fQbaaP+TKlyWP0Zp24+gFlsQe+LKwsyVOVZ3wdU6Ln0Hx/HGlIw2nYGUfcxzQKzMFTISXrfO/LqJz6x0DVNdE484sCZGCLHkqNuPT6QK/swhSxnzA7FCr9mLZLwsoq7MaytvP5tx4LixCq3KsZbLQscXbYzyxf4HXGu/BC+Z1Rhuju4PjIDOrybPRhsWwIvOgNfNzRSh3BvtPCnGYkXZy39U8LxpuwF5HSHAkby1vs8toED/SckQLyozowoXeUs9eTQTwEw8yh7EJ0ixETvenxpWju0YVqIKl345xbCiov6dVWe63Kefl+rzKJ8zVmO6jOPCR6Nyau2IWFNg7EGGWjk6isvzXHe7MpKNFwGIkqcpgkVpKiOdnxyuE7HtzxvPbvu89CxdnvylcJCbG9dXkw1OqCJwYiZJ0lzvBTi2KKVUZK75L/wKe/YkXSVBNnWjhOIySJPoy6iVv9WEDo8dTfDsw50Kr0KYgmPRV7lSxMHoNRj6EHMDEj3RQVfC0NOF0cnTrOMTmhAXjz0meAFvF2GUoi/Xi8BKLY73cp8PEZbaHEi6fr4liObhkMuMp7yw35hQJVUl5td+hJIBgmauNONExdv+s3T7IVtn/ajLrO9gu+XlWOrWppUVBYPRcjAC6sDi5YaJj67iGo+Em/7pMzr8rKKk9e8GnvNbwFyzaON1fWQDEFMKrrmcGMQmE1MYRYQ4nI1lL7OgKyjqweb8ncohNC/iYZR6iSdZ65r6AqqaPNr07SoEepqmeAF6VZxWyAIkX02jw2vVUpngTI+bKzBW0rt/uDUuiItqGhKik61aKp2kb+s/tX2jd0kT/c5ZyV9DL1O00HZ82fpkE8aQZbYa8swrDgrt2MVviRt5PL4tqsAMtOlj3tT97QrNj//cwLm7pctP8BbM7qNQGunp0xoMwAeL9Pfik1EVNfvumQAkat+xE+zkmw6HwRJu7MTo+tJfMfQYykSQ0JrM3CxKNAzArchKkXqHKlCrwbq+jSSxiWeafeyXDInpyyzXEKsWe03sczTPSNXd1gBQ2tEyTdUecvf/ehsoVS/Huq/+/DpQ4ZUoYDswLvlrxHCDXn/EshCqvvgf8ZJj/8PP/zCgVOb1PMNbOS2Lo9Rwa43qdJVoV3SzIQy+oGCoaYtgpA4+0HTQV7bkj76t1nnIUa/KjXsT7L356opGD/M94kPxPnvtX1BLAwQUAAIACAArhrFIKwvAbUoAAABrAAAAGwAAAHVuaXZlcnNhbC91bml2ZXJzYWwucG5nLnhtbLOxr8jNUShLLSrOzM+zVTLUM1Cyt+PlsikoSi3LTC1XqACKGekZQICSQiUqtzwzpSQDKGRgbowQzEjNTM8osVWyMDCFC+oDzQQAUEsBAgAAFAACAAgAKoaxSBUOrShkBAAABxEAAB0AAAAAAAAAAQAAAAAAAAAAAHVuaXZlcnNhbC9jb21tb25fbWVzc2FnZXMubG5nUEsBAgAAFAACAAgAKoaxSAh+CyMpAwAAhgwAACcAAAAAAAAAAQAAAAAAnwQAAHVuaXZlcnNhbC9mbGFzaF9wdWJsaXNoaW5nX3NldHRpbmdzLnhtbFBLAQIAABQAAgAIACqGsUi1/AlkugIAAFUKAAAhAAAAAAAAAAEAAAAAAA0IAAB1bml2ZXJzYWwvZmxhc2hfc2tpbl9zZXR0aW5ncy54bWxQSwECAAAUAAIACAAqhrFIKpYPZ/4CAACXCwAAJgAAAAAAAAABAAAAAAAGCwAAdW5pdmVyc2FsL2h0bWxfcHVibGlzaGluZ19zZXR0aW5ncy54bWxQSwECAAAUAAIACAAqhrFIaHFSkZoBAAAfBgAAHwAAAAAAAAABAAAAAABIDgAAdW5pdmVyc2FsL2h0bWxfc2tpbl9zZXR0aW5ncy5qc1BLAQIAABQAAgAIACqGsUg9PC/RwQAAAOUBAAAaAAAAAAAAAAEAAAAAAB8QAAB1bml2ZXJzYWwvaTE4bl9wcmVzZXRzLnhtbFBLAQIAABQAAgAIACqGsUia+ZZkawAAAGsAAAAcAAAAAAAAAAEAAAAAABgRAAB1bml2ZXJzYWwvbG9jYWxfc2V0dGluZ3MueG1sUEsBAgAAFAACAAgARJRXRyO0Tvv7AgAAsAgAABQAAAAAAAAAAQAAAAAAvREAAHVuaXZlcnNhbC9wbGF5ZXIueG1sUEsBAgAAFAACAAgAKoaxSLCHI/RsAQAA9wIAACkAAAAAAAAAAQAAAAAA6hQAAHVuaXZlcnNhbC9za2luX2N1c3RvbWl6YXRpb25fc2V0dGluZ3MueG1sUEsBAgAAFAACAAgAK4axSAXZichKDQAA1SEAABcAAAAAAAAAAAAAAAAAnRYAAHVuaXZlcnNhbC91bml2ZXJzYWwucG5nUEsBAgAAFAACAAgAK4axSCsLwG1KAAAAawAAABsAAAAAAAAAAQAAAAAAHCQAAHVuaXZlcnNhbC91bml2ZXJzYWwucG5nLnhtbFBLBQYAAAAACwALAEkDAACfJAAAAAA="/>
  <p:tag name="ISPRING_PRESENTATION_TITLE" val="323323"/>
</p:tagLst>
</file>

<file path=ppt/tags/tag10.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1"/>
</p:tagLst>
</file>

<file path=ppt/tags/tag100.xml><?xml version="1.0" encoding="utf-8"?>
<p:tagLst xmlns:a="http://schemas.openxmlformats.org/drawingml/2006/main" xmlns:r="http://schemas.openxmlformats.org/officeDocument/2006/relationships" xmlns:p="http://schemas.openxmlformats.org/presentationml/2006/main">
  <p:tag name="MH" val="20160629100455"/>
  <p:tag name="MH_LIBRARY" val="GRAPHIC"/>
  <p:tag name="MH_ORDER" val="矩形 9"/>
</p:tagLst>
</file>

<file path=ppt/tags/tag101.xml><?xml version="1.0" encoding="utf-8"?>
<p:tagLst xmlns:a="http://schemas.openxmlformats.org/drawingml/2006/main" xmlns:r="http://schemas.openxmlformats.org/officeDocument/2006/relationships" xmlns:p="http://schemas.openxmlformats.org/presentationml/2006/main">
  <p:tag name="MH" val="20160629100455"/>
  <p:tag name="MH_LIBRARY" val="GRAPHIC"/>
  <p:tag name="MH_ORDER" val="矩形 10"/>
</p:tagLst>
</file>

<file path=ppt/tags/tag102.xml><?xml version="1.0" encoding="utf-8"?>
<p:tagLst xmlns:a="http://schemas.openxmlformats.org/drawingml/2006/main" xmlns:r="http://schemas.openxmlformats.org/officeDocument/2006/relationships" xmlns:p="http://schemas.openxmlformats.org/presentationml/2006/main">
  <p:tag name="MH_TYPE" val="#NeiR#"/>
  <p:tag name="MH" val="20160629100455"/>
  <p:tag name="MH_LIBRARY" val="GRAPHIC"/>
</p:tagLst>
</file>

<file path=ppt/tags/tag103.xml><?xml version="1.0" encoding="utf-8"?>
<p:tagLst xmlns:a="http://schemas.openxmlformats.org/drawingml/2006/main" xmlns:r="http://schemas.openxmlformats.org/officeDocument/2006/relationships" xmlns:p="http://schemas.openxmlformats.org/presentationml/2006/main">
  <p:tag name="MH" val="20160629100455"/>
  <p:tag name="MH_LIBRARY" val="GRAPHIC"/>
  <p:tag name="MH_ORDER" val="矩形 9"/>
</p:tagLst>
</file>

<file path=ppt/tags/tag104.xml><?xml version="1.0" encoding="utf-8"?>
<p:tagLst xmlns:a="http://schemas.openxmlformats.org/drawingml/2006/main" xmlns:r="http://schemas.openxmlformats.org/officeDocument/2006/relationships" xmlns:p="http://schemas.openxmlformats.org/presentationml/2006/main">
  <p:tag name="MH" val="20160629100455"/>
  <p:tag name="MH_LIBRARY" val="GRAPHIC"/>
  <p:tag name="MH_ORDER" val="矩形 10"/>
</p:tagLst>
</file>

<file path=ppt/tags/tag105.xml><?xml version="1.0" encoding="utf-8"?>
<p:tagLst xmlns:a="http://schemas.openxmlformats.org/drawingml/2006/main" xmlns:r="http://schemas.openxmlformats.org/officeDocument/2006/relationships" xmlns:p="http://schemas.openxmlformats.org/presentationml/2006/main">
  <p:tag name="MH_TYPE" val="#NeiR#"/>
  <p:tag name="MH" val="20160629100455"/>
  <p:tag name="MH_LIBRARY" val="GRAPHIC"/>
</p:tagLst>
</file>

<file path=ppt/tags/tag106.xml><?xml version="1.0" encoding="utf-8"?>
<p:tagLst xmlns:a="http://schemas.openxmlformats.org/drawingml/2006/main" xmlns:r="http://schemas.openxmlformats.org/officeDocument/2006/relationships" xmlns:p="http://schemas.openxmlformats.org/presentationml/2006/main">
  <p:tag name="MH" val="20160629100455"/>
  <p:tag name="MH_LIBRARY" val="GRAPHIC"/>
  <p:tag name="MH_ORDER" val="矩形 9"/>
</p:tagLst>
</file>

<file path=ppt/tags/tag107.xml><?xml version="1.0" encoding="utf-8"?>
<p:tagLst xmlns:a="http://schemas.openxmlformats.org/drawingml/2006/main" xmlns:r="http://schemas.openxmlformats.org/officeDocument/2006/relationships" xmlns:p="http://schemas.openxmlformats.org/presentationml/2006/main">
  <p:tag name="MH" val="20160629100455"/>
  <p:tag name="MH_LIBRARY" val="GRAPHIC"/>
  <p:tag name="MH_ORDER" val="矩形 10"/>
</p:tagLst>
</file>

<file path=ppt/tags/tag11.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11"/>
</p:tagLst>
</file>

<file path=ppt/tags/tag13.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7"/>
</p:tagLst>
</file>

<file path=ppt/tags/tag14.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8"/>
</p:tagLst>
</file>

<file path=ppt/tags/tag15.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10"/>
</p:tagLst>
</file>

<file path=ppt/tags/tag16.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5"/>
</p:tagLst>
</file>

<file path=ppt/tags/tag17.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6"/>
</p:tagLst>
</file>

<file path=ppt/tags/tag18.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9"/>
</p:tagLst>
</file>

<file path=ppt/tags/tag1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0524111011"/>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 val="20160629100455"/>
  <p:tag name="MH_LIBRARY" val="GRAPHIC"/>
  <p:tag name="MH_ORDER" val="矩形 10"/>
</p:tagLst>
</file>

<file path=ppt/tags/tag20.xml><?xml version="1.0" encoding="utf-8"?>
<p:tagLst xmlns:a="http://schemas.openxmlformats.org/drawingml/2006/main" xmlns:r="http://schemas.openxmlformats.org/officeDocument/2006/relationships" xmlns:p="http://schemas.openxmlformats.org/presentationml/2006/main">
  <p:tag name="MH" val="20160524111011"/>
  <p:tag name="MH_LIBRARY" val="GRAPHIC"/>
  <p:tag name="MH_TYPE" val="Other"/>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524111011"/>
  <p:tag name="MH_LIBRARY" val="GRAPHIC"/>
  <p:tag name="MH_TYPE" val="Other"/>
  <p:tag name="MH_ORDER" val="2"/>
</p:tagLst>
</file>

<file path=ppt/tags/tag22.xml><?xml version="1.0" encoding="utf-8"?>
<p:tagLst xmlns:a="http://schemas.openxmlformats.org/drawingml/2006/main" xmlns:r="http://schemas.openxmlformats.org/officeDocument/2006/relationships" xmlns:p="http://schemas.openxmlformats.org/presentationml/2006/main">
  <p:tag name="MH" val="20160524111011"/>
  <p:tag name="MH_LIBRARY" val="GRAPHIC"/>
  <p:tag name="MH_TYPE" val="Other"/>
  <p:tag name="MH_ORDER" val="3"/>
</p:tagLst>
</file>

<file path=ppt/tags/tag23.xml><?xml version="1.0" encoding="utf-8"?>
<p:tagLst xmlns:a="http://schemas.openxmlformats.org/drawingml/2006/main" xmlns:r="http://schemas.openxmlformats.org/officeDocument/2006/relationships" xmlns:p="http://schemas.openxmlformats.org/presentationml/2006/main">
  <p:tag name="MH" val="20160524111011"/>
  <p:tag name="MH_LIBRARY" val="GRAPHIC"/>
  <p:tag name="MH_TYPE" val="Other"/>
  <p:tag name="MH_ORDER" val="4"/>
</p:tagLst>
</file>

<file path=ppt/tags/tag24.xml><?xml version="1.0" encoding="utf-8"?>
<p:tagLst xmlns:a="http://schemas.openxmlformats.org/drawingml/2006/main" xmlns:r="http://schemas.openxmlformats.org/officeDocument/2006/relationships" xmlns:p="http://schemas.openxmlformats.org/presentationml/2006/main">
  <p:tag name="MH" val="20160524111011"/>
  <p:tag name="MH_LIBRARY" val="GRAPHIC"/>
  <p:tag name="MH_TYPE" val="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524111011"/>
  <p:tag name="MH_LIBRARY" val="GRAPHIC"/>
  <p:tag name="MH_TYPE" val="PageTitle"/>
  <p:tag name="MH_ORDER" val="PageTitle"/>
</p:tagLst>
</file>

<file path=ppt/tags/tag2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524110128"/>
  <p:tag name="MH_LIBRARY" val="GRAPHIC"/>
</p:tagLst>
</file>

<file path=ppt/tags/tag27.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SubTitle"/>
  <p:tag name="MH_ORDER" val="4"/>
</p:tagLst>
</file>

<file path=ppt/tags/tag28.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SubTitle"/>
  <p:tag name="MH_ORDER" val="3"/>
</p:tagLst>
</file>

<file path=ppt/tags/tag29.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SubTitle"/>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_TYPE" val="#NeiR#"/>
  <p:tag name="MH" val="20160629100455"/>
  <p:tag name="MH_LIBRARY" val="GRAPHIC"/>
</p:tagLst>
</file>

<file path=ppt/tags/tag30.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SubTitle"/>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Other"/>
  <p:tag name="MH_ORDER" val="5"/>
</p:tagLst>
</file>

<file path=ppt/tags/tag32.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Other"/>
  <p:tag name="MH_ORDER" val="4"/>
</p:tagLst>
</file>

<file path=ppt/tags/tag33.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Other"/>
  <p:tag name="MH_ORDER" val="9"/>
</p:tagLst>
</file>

<file path=ppt/tags/tag34.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Other"/>
  <p:tag name="MH_ORDER" val="3"/>
</p:tagLst>
</file>

<file path=ppt/tags/tag35.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Other"/>
  <p:tag name="MH_ORDER" val="8"/>
</p:tagLst>
</file>

<file path=ppt/tags/tag36.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Other"/>
  <p:tag name="MH_ORDER" val="2"/>
</p:tagLst>
</file>

<file path=ppt/tags/tag37.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Other"/>
  <p:tag name="MH_ORDER" val="7"/>
</p:tagLst>
</file>

<file path=ppt/tags/tag38.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Other"/>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60524110128"/>
  <p:tag name="MH_LIBRARY" val="GRAPHIC"/>
  <p:tag name="MH_TYPE" val="Other"/>
  <p:tag name="MH_ORDER" val="6"/>
</p:tagLst>
</file>

<file path=ppt/tags/tag4.xml><?xml version="1.0" encoding="utf-8"?>
<p:tagLst xmlns:a="http://schemas.openxmlformats.org/drawingml/2006/main" xmlns:r="http://schemas.openxmlformats.org/officeDocument/2006/relationships" xmlns:p="http://schemas.openxmlformats.org/presentationml/2006/main">
  <p:tag name="MH" val="20160629100455"/>
  <p:tag name="MH_LIBRARY" val="GRAPHIC"/>
  <p:tag name="MH_ORDER" val="矩形 9"/>
</p:tagLst>
</file>

<file path=ppt/tags/tag40.xml><?xml version="1.0" encoding="utf-8"?>
<p:tagLst xmlns:a="http://schemas.openxmlformats.org/drawingml/2006/main" xmlns:r="http://schemas.openxmlformats.org/officeDocument/2006/relationships" xmlns:p="http://schemas.openxmlformats.org/presentationml/2006/main">
  <p:tag name="MH_TYPE" val="#NeiR#"/>
  <p:tag name="MH" val="20160629100455"/>
  <p:tag name="MH_LIBRARY" val="GRAPHIC"/>
</p:tagLst>
</file>

<file path=ppt/tags/tag41.xml><?xml version="1.0" encoding="utf-8"?>
<p:tagLst xmlns:a="http://schemas.openxmlformats.org/drawingml/2006/main" xmlns:r="http://schemas.openxmlformats.org/officeDocument/2006/relationships" xmlns:p="http://schemas.openxmlformats.org/presentationml/2006/main">
  <p:tag name="MH" val="20160629100455"/>
  <p:tag name="MH_LIBRARY" val="GRAPHIC"/>
  <p:tag name="MH_ORDER" val="矩形 9"/>
</p:tagLst>
</file>

<file path=ppt/tags/tag42.xml><?xml version="1.0" encoding="utf-8"?>
<p:tagLst xmlns:a="http://schemas.openxmlformats.org/drawingml/2006/main" xmlns:r="http://schemas.openxmlformats.org/officeDocument/2006/relationships" xmlns:p="http://schemas.openxmlformats.org/presentationml/2006/main">
  <p:tag name="MH" val="20160629100455"/>
  <p:tag name="MH_LIBRARY" val="GRAPHIC"/>
  <p:tag name="MH_ORDER" val="矩形 10"/>
</p:tagLst>
</file>

<file path=ppt/tags/tag4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8"/>
</p:tagLst>
</file>

<file path=ppt/tags/tag4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
</p:tagLst>
</file>

<file path=ppt/tags/tag4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
</p:tagLst>
</file>

<file path=ppt/tags/tag4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
</p:tagLst>
</file>

<file path=ppt/tags/tag48.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5"/>
</p:tagLst>
</file>

<file path=ppt/tags/tag49.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629100455"/>
  <p:tag name="MH_LIBRARY" val="GRAPHIC"/>
  <p:tag name="MH_ORDER" val="矩形 10"/>
</p:tagLst>
</file>

<file path=ppt/tags/tag50.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6"/>
</p:tagLst>
</file>

<file path=ppt/tags/tag51.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7"/>
</p:tagLst>
</file>

<file path=ppt/tags/tag52.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8"/>
</p:tagLst>
</file>

<file path=ppt/tags/tag5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9"/>
</p:tagLst>
</file>

<file path=ppt/tags/tag5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2"/>
</p:tagLst>
</file>

<file path=ppt/tags/tag5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0"/>
</p:tagLst>
</file>

<file path=ppt/tags/tag5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1"/>
</p:tagLst>
</file>

<file path=ppt/tags/tag5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2"/>
</p:tagLst>
</file>

<file path=ppt/tags/tag58.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3"/>
</p:tagLst>
</file>

<file path=ppt/tags/tag59.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0524101812"/>
  <p:tag name="MH_LIBRARY" val="GRAPHIC"/>
</p:tagLst>
</file>

<file path=ppt/tags/tag60.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4"/>
</p:tagLst>
</file>

<file path=ppt/tags/tag61.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5"/>
</p:tagLst>
</file>

<file path=ppt/tags/tag62.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6"/>
</p:tagLst>
</file>

<file path=ppt/tags/tag6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7"/>
</p:tagLst>
</file>

<file path=ppt/tags/tag6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4"/>
</p:tagLst>
</file>

<file path=ppt/tags/tag6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19"/>
</p:tagLst>
</file>

<file path=ppt/tags/tag6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0"/>
</p:tagLst>
</file>

<file path=ppt/tags/tag6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5"/>
</p:tagLst>
</file>

<file path=ppt/tags/tag68.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1"/>
</p:tagLst>
</file>

<file path=ppt/tags/tag69.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2"/>
</p:tagLst>
</file>

<file path=ppt/tags/tag7.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3"/>
</p:tagLst>
</file>

<file path=ppt/tags/tag70.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3"/>
</p:tagLst>
</file>

<file path=ppt/tags/tag71.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4"/>
</p:tagLst>
</file>

<file path=ppt/tags/tag72.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6"/>
</p:tagLst>
</file>

<file path=ppt/tags/tag7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5"/>
</p:tagLst>
</file>

<file path=ppt/tags/tag7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6"/>
</p:tagLst>
</file>

<file path=ppt/tags/tag7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7"/>
</p:tagLst>
</file>

<file path=ppt/tags/tag7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8"/>
</p:tagLst>
</file>

<file path=ppt/tags/tag7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7"/>
</p:tagLst>
</file>

<file path=ppt/tags/tag78.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29"/>
</p:tagLst>
</file>

<file path=ppt/tags/tag79.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0"/>
</p:tagLst>
</file>

<file path=ppt/tags/tag8.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4"/>
</p:tagLst>
</file>

<file path=ppt/tags/tag80.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1"/>
</p:tagLst>
</file>

<file path=ppt/tags/tag81.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2"/>
</p:tagLst>
</file>

<file path=ppt/tags/tag82.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8"/>
</p:tagLst>
</file>

<file path=ppt/tags/tag8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3"/>
</p:tagLst>
</file>

<file path=ppt/tags/tag8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4"/>
</p:tagLst>
</file>

<file path=ppt/tags/tag8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5"/>
</p:tagLst>
</file>

<file path=ppt/tags/tag8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6"/>
</p:tagLst>
</file>

<file path=ppt/tags/tag8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SubTitle"/>
  <p:tag name="MH_ORDER" val="9"/>
</p:tagLst>
</file>

<file path=ppt/tags/tag88.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7"/>
</p:tagLst>
</file>

<file path=ppt/tags/tag89.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8"/>
</p:tagLst>
</file>

<file path=ppt/tags/tag9.xml><?xml version="1.0" encoding="utf-8"?>
<p:tagLst xmlns:a="http://schemas.openxmlformats.org/drawingml/2006/main" xmlns:r="http://schemas.openxmlformats.org/officeDocument/2006/relationships" xmlns:p="http://schemas.openxmlformats.org/presentationml/2006/main">
  <p:tag name="MH" val="20160524101812"/>
  <p:tag name="MH_LIBRARY" val="GRAPHIC"/>
  <p:tag name="MH_TYPE" val="Other"/>
  <p:tag name="MH_ORDER" val="12"/>
</p:tagLst>
</file>

<file path=ppt/tags/tag90.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39"/>
</p:tagLst>
</file>

<file path=ppt/tags/tag91.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0"/>
</p:tagLst>
</file>

<file path=ppt/tags/tag92.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1"/>
</p:tagLst>
</file>

<file path=ppt/tags/tag93.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2"/>
</p:tagLst>
</file>

<file path=ppt/tags/tag94.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3"/>
</p:tagLst>
</file>

<file path=ppt/tags/tag95.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4"/>
</p:tagLst>
</file>

<file path=ppt/tags/tag96.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5"/>
</p:tagLst>
</file>

<file path=ppt/tags/tag97.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6"/>
</p:tagLst>
</file>

<file path=ppt/tags/tag98.xml><?xml version="1.0" encoding="utf-8"?>
<p:tagLst xmlns:a="http://schemas.openxmlformats.org/drawingml/2006/main" xmlns:r="http://schemas.openxmlformats.org/officeDocument/2006/relationships" xmlns:p="http://schemas.openxmlformats.org/presentationml/2006/main">
  <p:tag name="MH" val="20151120155018"/>
  <p:tag name="MH_LIBRARY" val="GRAPHIC"/>
  <p:tag name="MH_TYPE" val="Other"/>
  <p:tag name="MH_ORDER" val="45"/>
</p:tagLst>
</file>

<file path=ppt/tags/tag99.xml><?xml version="1.0" encoding="utf-8"?>
<p:tagLst xmlns:a="http://schemas.openxmlformats.org/drawingml/2006/main" xmlns:r="http://schemas.openxmlformats.org/officeDocument/2006/relationships" xmlns:p="http://schemas.openxmlformats.org/presentationml/2006/main">
  <p:tag name="MH_TYPE" val="#NeiR#"/>
  <p:tag name="MH" val="20160629100455"/>
  <p:tag name="MH_LIBRARY" val="GRAPHIC"/>
</p:tagLst>
</file>

<file path=ppt/theme/theme1.xml><?xml version="1.0" encoding="utf-8"?>
<a:theme xmlns:a="http://schemas.openxmlformats.org/drawingml/2006/main" name="1_Office 主题​​">
  <a:themeElements>
    <a:clrScheme name="自定义 9">
      <a:dk1>
        <a:srgbClr val="000000"/>
      </a:dk1>
      <a:lt1>
        <a:srgbClr val="FFFFFF"/>
      </a:lt1>
      <a:dk2>
        <a:srgbClr val="5E5E5E"/>
      </a:dk2>
      <a:lt2>
        <a:srgbClr val="DDDDDD"/>
      </a:lt2>
      <a:accent1>
        <a:srgbClr val="0070C0"/>
      </a:accent1>
      <a:accent2>
        <a:srgbClr val="00B0F0"/>
      </a:accent2>
      <a:accent3>
        <a:srgbClr val="F69200"/>
      </a:accent3>
      <a:accent4>
        <a:srgbClr val="92D050"/>
      </a:accent4>
      <a:accent5>
        <a:srgbClr val="FF0000"/>
      </a:accent5>
      <a:accent6>
        <a:srgbClr val="C00000"/>
      </a:accent6>
      <a:hlink>
        <a:srgbClr val="0070C0"/>
      </a:hlink>
      <a:folHlink>
        <a:srgbClr val="7030A0"/>
      </a:folHlink>
    </a:clrScheme>
    <a:fontScheme name="微软雅黑和Aria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594</TotalTime>
  <Words>4217</Words>
  <Application>Microsoft Office PowerPoint</Application>
  <PresentationFormat>全屏显示(16:9)</PresentationFormat>
  <Paragraphs>528</Paragraphs>
  <Slides>43</Slides>
  <Notes>43</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43</vt:i4>
      </vt:variant>
    </vt:vector>
  </HeadingPairs>
  <TitlesOfParts>
    <vt:vector size="55" baseType="lpstr">
      <vt:lpstr>方正兰亭黑_GBK</vt:lpstr>
      <vt:lpstr>Arial Unicode MS</vt:lpstr>
      <vt:lpstr>宋体</vt:lpstr>
      <vt:lpstr>Chelsea</vt:lpstr>
      <vt:lpstr>Arial</vt:lpstr>
      <vt:lpstr>Gill Sans</vt:lpstr>
      <vt:lpstr>微软雅黑</vt:lpstr>
      <vt:lpstr>Impact</vt:lpstr>
      <vt:lpstr>Calibri</vt:lpstr>
      <vt:lpstr>华文黑体</vt:lpstr>
      <vt:lpstr>Wingdings</vt:lpstr>
      <vt:lpstr>1_Office 主题​​</vt:lpstr>
      <vt:lpstr>PowerPoint 演示文稿</vt:lpstr>
      <vt:lpstr>PowerPoint 演示文稿</vt:lpstr>
      <vt:lpstr>PowerPoint 演示文稿</vt:lpstr>
      <vt:lpstr>添加文字内容（文字可以编辑）</vt:lpstr>
      <vt:lpstr>添加文字内容（文字可以编辑）</vt:lpstr>
      <vt:lpstr>添加文字内容（文字可以编辑）</vt:lpstr>
      <vt:lpstr>添加文字内容（文字可以编辑）</vt:lpstr>
      <vt:lpstr>添加文字内容（文字可以编辑）</vt:lpstr>
      <vt:lpstr>添加文字内容（文字可以编辑）</vt:lpstr>
      <vt:lpstr>添加文字内容（文字可以编辑）</vt:lpstr>
      <vt:lpstr>PowerPoint 演示文稿</vt:lpstr>
      <vt:lpstr>添加文字内容（文字可以编辑）</vt:lpstr>
      <vt:lpstr>添加文字内容（文字可以编辑）</vt:lpstr>
      <vt:lpstr>添加文字内容（文字可以编辑）</vt:lpstr>
      <vt:lpstr>添加文字内容（文字可以编辑）</vt:lpstr>
      <vt:lpstr>添加文字内容（文字可以编辑）</vt:lpstr>
      <vt:lpstr>添加文字内容（文字可以编辑）</vt:lpstr>
      <vt:lpstr>添加文字内容（文字可以编辑）</vt:lpstr>
      <vt:lpstr>PowerPoint 演示文稿</vt:lpstr>
      <vt:lpstr>添加文字内容（文字可以编辑）</vt:lpstr>
      <vt:lpstr>添加文字内容（文字可以编辑）</vt:lpstr>
      <vt:lpstr>添加文字内容（文字可以编辑）</vt:lpstr>
      <vt:lpstr>添加文字内容（文字可以编辑）</vt:lpstr>
      <vt:lpstr>添加文字内容（文字可以编辑）</vt:lpstr>
      <vt:lpstr>添加文字内容（文字可以编辑）</vt:lpstr>
      <vt:lpstr>添加文字内容（文字可以编辑）</vt:lpstr>
      <vt:lpstr>PowerPoint 演示文稿</vt:lpstr>
      <vt:lpstr>添加文字内容（文字可以编辑）</vt:lpstr>
      <vt:lpstr>添加文字内容（文字可以编辑）</vt:lpstr>
      <vt:lpstr>添加文字内容（文字可以编辑）</vt:lpstr>
      <vt:lpstr>添加文字内容（文字可以编辑）</vt:lpstr>
      <vt:lpstr>添加文字内容（文字可以编辑）</vt:lpstr>
      <vt:lpstr>添加文字内容（文字可以编辑）</vt:lpstr>
      <vt:lpstr>添加文字内容（文字可以编辑）</vt:lpstr>
      <vt:lpstr>PowerPoint 演示文稿</vt:lpstr>
      <vt:lpstr>添加文字内容（文字可以编辑）</vt:lpstr>
      <vt:lpstr>添加文字内容（文字可以编辑）</vt:lpstr>
      <vt:lpstr>添加文字内容（文字可以编辑）</vt:lpstr>
      <vt:lpstr>添加文字内容（文字可以编辑）</vt:lpstr>
      <vt:lpstr>添加文字内容（文字可以编辑）</vt:lpstr>
      <vt:lpstr>添加文字内容（文字可以编辑）</vt:lpstr>
      <vt:lpstr>添加文字内容（文字可以编辑）</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Administrator</cp:lastModifiedBy>
  <cp:revision>64</cp:revision>
  <dcterms:created xsi:type="dcterms:W3CDTF">2016-05-27T01:37:52Z</dcterms:created>
  <dcterms:modified xsi:type="dcterms:W3CDTF">2017-09-30T07:07:52Z</dcterms:modified>
</cp:coreProperties>
</file>