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62" r:id="rId3"/>
    <p:sldId id="259" r:id="rId5"/>
    <p:sldId id="267" r:id="rId6"/>
    <p:sldId id="285" r:id="rId7"/>
    <p:sldId id="286" r:id="rId8"/>
    <p:sldId id="287" r:id="rId9"/>
    <p:sldId id="288" r:id="rId10"/>
    <p:sldId id="282" r:id="rId11"/>
    <p:sldId id="289" r:id="rId12"/>
    <p:sldId id="291" r:id="rId13"/>
    <p:sldId id="292" r:id="rId14"/>
    <p:sldId id="290" r:id="rId15"/>
    <p:sldId id="283" r:id="rId16"/>
    <p:sldId id="293" r:id="rId17"/>
    <p:sldId id="294" r:id="rId18"/>
    <p:sldId id="295" r:id="rId19"/>
    <p:sldId id="296" r:id="rId20"/>
    <p:sldId id="284" r:id="rId21"/>
    <p:sldId id="297" r:id="rId22"/>
    <p:sldId id="298" r:id="rId23"/>
    <p:sldId id="299" r:id="rId24"/>
    <p:sldId id="30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715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6C920-A605-48C7-84AB-6344B6513A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47854-48EB-42CE-B553-F1225BEA1C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6.png"/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0"/>
            <a:ext cx="11696700" cy="69611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957" y="2320560"/>
            <a:ext cx="2027985" cy="20279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1099307"/>
            <a:ext cx="4762500" cy="4762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48733" y="2712985"/>
            <a:ext cx="450448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迷你简卡通" pitchFamily="65" charset="-122"/>
                <a:ea typeface="迷你简卡通" pitchFamily="65" charset="-122"/>
              </a:rPr>
              <a:t>    绘</a:t>
            </a:r>
            <a:endParaRPr lang="en-US" altLang="zh-CN" sz="6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800" dirty="0">
                <a:latin typeface="迷你简卡通" pitchFamily="65" charset="-122"/>
                <a:ea typeface="迷你简卡通" pitchFamily="65" charset="-122"/>
              </a:rPr>
              <a:t>讲课</a:t>
            </a:r>
            <a:r>
              <a:rPr lang="en-US" altLang="zh-CN" sz="4800" dirty="0">
                <a:latin typeface="迷你简卡通" pitchFamily="65" charset="-122"/>
                <a:ea typeface="迷你简卡通" pitchFamily="65" charset="-122"/>
              </a:rPr>
              <a:t>PPT</a:t>
            </a:r>
            <a:r>
              <a:rPr lang="zh-CN" altLang="en-US" sz="4800" dirty="0">
                <a:latin typeface="迷你简卡通" pitchFamily="65" charset="-122"/>
                <a:ea typeface="迷你简卡通" pitchFamily="65" charset="-122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48733" y="1213009"/>
            <a:ext cx="152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atin typeface="迷你简卡通" pitchFamily="65" charset="-122"/>
                <a:ea typeface="迷你简卡通" pitchFamily="65" charset="-122"/>
              </a:rPr>
              <a:t>手</a:t>
            </a:r>
          </a:p>
        </p:txBody>
      </p:sp>
      <p:pic>
        <p:nvPicPr>
          <p:cNvPr id="10" name="Lenka - Get Togethe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94" r="6448" b="49967"/>
          <a:stretch>
            <a:fillRect/>
          </a:stretch>
        </p:blipFill>
        <p:spPr>
          <a:xfrm>
            <a:off x="4090191" y="2346127"/>
            <a:ext cx="4011617" cy="2549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08434" y="4740409"/>
            <a:ext cx="40116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8347587" y="3429000"/>
            <a:ext cx="2861187" cy="10913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016180" y="3620747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3458" y="3147654"/>
            <a:ext cx="40116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022611" y="1836245"/>
            <a:ext cx="2861187" cy="10913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91204" y="2027992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704" y="304609"/>
            <a:ext cx="4902296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67535" y="1833151"/>
            <a:ext cx="4011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256135" y="1670956"/>
            <a:ext cx="2507225" cy="8996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6336" y="1825759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63360" y="3558749"/>
            <a:ext cx="4011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151960" y="3396554"/>
            <a:ext cx="2507225" cy="8996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82161" y="3551357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63360" y="5288429"/>
            <a:ext cx="4011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151960" y="5126234"/>
            <a:ext cx="2507225" cy="8996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82161" y="5281037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434" y="0"/>
            <a:ext cx="2857500" cy="285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597" y="1495041"/>
            <a:ext cx="1185674" cy="272491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35804" y="4807059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426" y="1600626"/>
            <a:ext cx="2857500" cy="285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589" y="3095667"/>
            <a:ext cx="1185674" cy="272491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63041" y="4048948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9" t="-1288" r="50459" b="51288"/>
          <a:stretch>
            <a:fillRect/>
          </a:stretch>
        </p:blipFill>
        <p:spPr>
          <a:xfrm>
            <a:off x="664500" y="1541849"/>
            <a:ext cx="2017909" cy="50859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1" t="-6183" r="18582" b="56183"/>
          <a:stretch>
            <a:fillRect/>
          </a:stretch>
        </p:blipFill>
        <p:spPr>
          <a:xfrm>
            <a:off x="8842480" y="4127841"/>
            <a:ext cx="1248745" cy="2730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50" y="-593994"/>
            <a:ext cx="6858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45015" y="2324100"/>
            <a:ext cx="952500" cy="212365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迷你简卡通" pitchFamily="65" charset="-122"/>
                <a:ea typeface="迷你简卡通" pitchFamily="65" charset="-122"/>
              </a:rPr>
              <a:t>第三课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2.29167E-6 -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1" t="49032" r="17402" b="-1590"/>
          <a:stretch>
            <a:fillRect/>
          </a:stretch>
        </p:blipFill>
        <p:spPr>
          <a:xfrm>
            <a:off x="377708" y="1748465"/>
            <a:ext cx="2238475" cy="4976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625" y="1310275"/>
            <a:ext cx="2926282" cy="29262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59856" y="4580720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937" y="1247655"/>
            <a:ext cx="3392129" cy="33921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68937" y="4580720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375" y="1947154"/>
            <a:ext cx="2236910" cy="19162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078018" y="4488067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6" t="43282" r="-702" b="-2879"/>
          <a:stretch>
            <a:fillRect/>
          </a:stretch>
        </p:blipFill>
        <p:spPr>
          <a:xfrm>
            <a:off x="1442050" y="1842773"/>
            <a:ext cx="2341482" cy="43726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69571"/>
            <a:ext cx="6858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83532" y="4497650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1" t="64122" r="40678" b="6023"/>
          <a:stretch>
            <a:fillRect/>
          </a:stretch>
        </p:blipFill>
        <p:spPr>
          <a:xfrm rot="2206702">
            <a:off x="7968300" y="2301917"/>
            <a:ext cx="3795119" cy="2047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crush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399" y="3556591"/>
            <a:ext cx="12344399" cy="33014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040" y="1066799"/>
            <a:ext cx="7410151" cy="3045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11369" y="4725860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95909" y="3584840"/>
            <a:ext cx="2153265" cy="93924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40546" y="3758366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96986" y="2355367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8081526" y="1214347"/>
            <a:ext cx="2153265" cy="93924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626163" y="1387873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0">
        <p:cut/>
      </p:transition>
    </mc:Choice>
    <mc:Fallback>
      <p:transition advClick="0" advTm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934" y="326742"/>
            <a:ext cx="3516217" cy="351621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84383" y="4398533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2468923" y="3257513"/>
            <a:ext cx="2153265" cy="93924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35406" y="3429000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1563329"/>
            <a:ext cx="0" cy="3598606"/>
          </a:xfrm>
          <a:prstGeom prst="line">
            <a:avLst/>
          </a:prstGeom>
          <a:ln w="5715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564" y="612151"/>
            <a:ext cx="2953715" cy="29537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203330" y="4398533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7587870" y="3257513"/>
            <a:ext cx="2153265" cy="93924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954353" y="3429000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标题二</a:t>
            </a:r>
          </a:p>
        </p:txBody>
      </p:sp>
    </p:spTree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4" grpId="0"/>
      <p:bldP spid="15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1" t="-6183" r="18582" b="56183"/>
          <a:stretch>
            <a:fillRect/>
          </a:stretch>
        </p:blipFill>
        <p:spPr>
          <a:xfrm>
            <a:off x="8842480" y="4127841"/>
            <a:ext cx="1248745" cy="2730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50" y="-593994"/>
            <a:ext cx="6858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45015" y="2324100"/>
            <a:ext cx="952500" cy="212365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迷你简卡通" pitchFamily="65" charset="-122"/>
                <a:ea typeface="迷你简卡通" pitchFamily="65" charset="-122"/>
              </a:rPr>
              <a:t>第四课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2.29167E-6 -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2" t="49466" r="52427" b="534"/>
          <a:stretch>
            <a:fillRect/>
          </a:stretch>
        </p:blipFill>
        <p:spPr>
          <a:xfrm>
            <a:off x="405167" y="1170701"/>
            <a:ext cx="2734138" cy="54835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63871"/>
          <a:stretch>
            <a:fillRect/>
          </a:stretch>
        </p:blipFill>
        <p:spPr>
          <a:xfrm>
            <a:off x="2612791" y="1282159"/>
            <a:ext cx="2122815" cy="36743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67587" y="1555918"/>
            <a:ext cx="4011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356187" y="1393723"/>
            <a:ext cx="2507225" cy="8996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86388" y="1548526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63412" y="3281516"/>
            <a:ext cx="4011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252012" y="3119321"/>
            <a:ext cx="2507225" cy="8996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82213" y="3274124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63412" y="5011196"/>
            <a:ext cx="40116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252012" y="4849001"/>
            <a:ext cx="2507225" cy="89963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582213" y="5003804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68" y="236513"/>
            <a:ext cx="4943789" cy="44670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1" r="65808" b="50000"/>
          <a:stretch>
            <a:fillRect/>
          </a:stretch>
        </p:blipFill>
        <p:spPr>
          <a:xfrm>
            <a:off x="10333012" y="3889277"/>
            <a:ext cx="1125415" cy="27301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6000" y="1003204"/>
            <a:ext cx="32194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迷你简卡通" pitchFamily="65" charset="-122"/>
                <a:ea typeface="迷你简卡通" pitchFamily="65" charset="-122"/>
              </a:rPr>
              <a:t>目录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1" b="67852"/>
          <a:stretch>
            <a:fillRect/>
          </a:stretch>
        </p:blipFill>
        <p:spPr>
          <a:xfrm>
            <a:off x="-34344" y="3157124"/>
            <a:ext cx="1874461" cy="17221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41883" y="3889277"/>
            <a:ext cx="2855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第一节课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1" b="67852"/>
          <a:stretch>
            <a:fillRect/>
          </a:stretch>
        </p:blipFill>
        <p:spPr>
          <a:xfrm>
            <a:off x="4188838" y="3126863"/>
            <a:ext cx="1874461" cy="172219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665065" y="3859016"/>
            <a:ext cx="2855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第二节课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1" b="67852"/>
          <a:stretch>
            <a:fillRect/>
          </a:stretch>
        </p:blipFill>
        <p:spPr>
          <a:xfrm>
            <a:off x="-34344" y="4566386"/>
            <a:ext cx="1874461" cy="172219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41883" y="5298539"/>
            <a:ext cx="2855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第三节课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1" b="67852"/>
          <a:stretch>
            <a:fillRect/>
          </a:stretch>
        </p:blipFill>
        <p:spPr>
          <a:xfrm>
            <a:off x="4188838" y="4536125"/>
            <a:ext cx="1874461" cy="172219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65065" y="5268278"/>
            <a:ext cx="2855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第四节课</a:t>
            </a: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999" y="464825"/>
            <a:ext cx="5681964" cy="5523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012" y="1565084"/>
            <a:ext cx="2649937" cy="1661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5" t="49981" r="34324" b="19"/>
          <a:stretch>
            <a:fillRect/>
          </a:stretch>
        </p:blipFill>
        <p:spPr>
          <a:xfrm>
            <a:off x="907816" y="1565085"/>
            <a:ext cx="2485687" cy="498522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93503" y="3480425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300" y="1806109"/>
            <a:ext cx="5041402" cy="50414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62" t="29970" r="16159" b="46704"/>
          <a:stretch>
            <a:fillRect/>
          </a:stretch>
        </p:blipFill>
        <p:spPr>
          <a:xfrm>
            <a:off x="4780936" y="1740617"/>
            <a:ext cx="2630127" cy="3978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31125" y="4415945"/>
            <a:ext cx="40116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8270278" y="3104536"/>
            <a:ext cx="2861187" cy="10913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938871" y="3296283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6149" y="2823190"/>
            <a:ext cx="40116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945302" y="1511781"/>
            <a:ext cx="2861187" cy="10913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13895" y="1703528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1" r="65808" b="50000"/>
          <a:stretch>
            <a:fillRect/>
          </a:stretch>
        </p:blipFill>
        <p:spPr>
          <a:xfrm>
            <a:off x="9763432" y="2746089"/>
            <a:ext cx="1694995" cy="41119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209" y="1445342"/>
            <a:ext cx="7880545" cy="46899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96024" y="3376747"/>
            <a:ext cx="573091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单击此处添加文本单击此处添加文本单击此处添加文本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3373813" y="2285367"/>
            <a:ext cx="4295348" cy="109138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88712" y="2477114"/>
            <a:ext cx="3265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单击添加文本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3" t="41720" r="-3077" b="42366"/>
          <a:stretch>
            <a:fillRect/>
          </a:stretch>
        </p:blipFill>
        <p:spPr>
          <a:xfrm>
            <a:off x="1437982" y="1418118"/>
            <a:ext cx="2351766" cy="1740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7816" y="4478458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292356" y="3337439"/>
            <a:ext cx="2351766" cy="8397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36484" y="3469252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标题一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3" t="41720" r="-3077" b="42366"/>
          <a:stretch>
            <a:fillRect/>
          </a:stretch>
        </p:blipFill>
        <p:spPr>
          <a:xfrm>
            <a:off x="5100499" y="1390650"/>
            <a:ext cx="2351766" cy="17403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570333" y="4450990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4954873" y="3309971"/>
            <a:ext cx="2351766" cy="8397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299001" y="3441784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标题二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3" t="41720" r="-3077" b="42366"/>
          <a:stretch>
            <a:fillRect/>
          </a:stretch>
        </p:blipFill>
        <p:spPr>
          <a:xfrm>
            <a:off x="8767320" y="1390650"/>
            <a:ext cx="2351766" cy="174031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237154" y="4450990"/>
            <a:ext cx="40116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en-US" altLang="zh-CN" sz="32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单击此处添加文本</a:t>
            </a:r>
            <a:endParaRPr lang="zh-CN" altLang="en-US" sz="32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8621694" y="3309971"/>
            <a:ext cx="2351766" cy="8397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965822" y="3441784"/>
            <a:ext cx="2153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卡通" pitchFamily="65" charset="-122"/>
                <a:ea typeface="迷你简卡通" pitchFamily="65" charset="-122"/>
              </a:rPr>
              <a:t>标题三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8" grpId="0"/>
      <p:bldP spid="19" grpId="0" animBg="1"/>
      <p:bldP spid="20" grpId="0"/>
      <p:bldP spid="22" grpId="0"/>
      <p:bldP spid="23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1" t="-6183" r="18582" b="56183"/>
          <a:stretch>
            <a:fillRect/>
          </a:stretch>
        </p:blipFill>
        <p:spPr>
          <a:xfrm>
            <a:off x="8842480" y="4127841"/>
            <a:ext cx="1248745" cy="2730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50" y="-593994"/>
            <a:ext cx="6858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45015" y="2324100"/>
            <a:ext cx="952500" cy="212365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迷你简卡通" pitchFamily="65" charset="-122"/>
                <a:ea typeface="迷你简卡通" pitchFamily="65" charset="-122"/>
              </a:rPr>
              <a:t>第一课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2.29167E-6 -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2321" r="38290" b="14140"/>
          <a:stretch>
            <a:fillRect/>
          </a:stretch>
        </p:blipFill>
        <p:spPr>
          <a:xfrm>
            <a:off x="2779807" y="1497054"/>
            <a:ext cx="2343149" cy="27092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52" t="72607" r="25087" b="14711"/>
          <a:stretch>
            <a:fillRect/>
          </a:stretch>
        </p:blipFill>
        <p:spPr>
          <a:xfrm>
            <a:off x="7155926" y="3429000"/>
            <a:ext cx="2813516" cy="25378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1" r="65808" b="50000"/>
          <a:stretch>
            <a:fillRect/>
          </a:stretch>
        </p:blipFill>
        <p:spPr>
          <a:xfrm>
            <a:off x="2137519" y="1486607"/>
            <a:ext cx="1125415" cy="27301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59" b="50000"/>
          <a:stretch>
            <a:fillRect/>
          </a:stretch>
        </p:blipFill>
        <p:spPr>
          <a:xfrm>
            <a:off x="9288799" y="3332828"/>
            <a:ext cx="1361286" cy="27301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7816" y="4415261"/>
            <a:ext cx="54274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迷你简卡通" pitchFamily="65" charset="-122"/>
                <a:ea typeface="迷你简卡通" pitchFamily="65" charset="-122"/>
              </a:rPr>
              <a:t>单击此处添加文本单击此处添加文本单击此处添加文本</a:t>
            </a:r>
            <a:endParaRPr lang="zh-CN" altLang="en-US" sz="3200" b="1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3200" b="1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3200" b="1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5095" y="1486607"/>
            <a:ext cx="54274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迷你简卡通" pitchFamily="65" charset="-122"/>
                <a:ea typeface="迷你简卡通" pitchFamily="65" charset="-122"/>
              </a:rPr>
              <a:t>单击此处添加文本单击此处添加文本单击此处添加文本</a:t>
            </a:r>
            <a:endParaRPr lang="zh-CN" altLang="en-US" sz="3200" b="1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3200" b="1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3200" b="1" dirty="0">
              <a:latin typeface="迷你简卡通" pitchFamily="65" charset="-122"/>
              <a:ea typeface="迷你简卡通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4" t="72026" r="49740" b="12460"/>
          <a:stretch>
            <a:fillRect/>
          </a:stretch>
        </p:blipFill>
        <p:spPr>
          <a:xfrm>
            <a:off x="2612791" y="1066799"/>
            <a:ext cx="2942567" cy="31044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9" t="-2834" r="33340" b="52834"/>
          <a:stretch>
            <a:fillRect/>
          </a:stretch>
        </p:blipFill>
        <p:spPr>
          <a:xfrm>
            <a:off x="1843339" y="2844225"/>
            <a:ext cx="1872936" cy="375631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96000" y="1504335"/>
            <a:ext cx="116433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/>
              <a:t>01</a:t>
            </a:r>
            <a:endParaRPr lang="zh-CN" altLang="en-US" sz="60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7337059" y="1689000"/>
            <a:ext cx="4484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单击添加文本单击添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19274" y="3394106"/>
            <a:ext cx="116433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/>
              <a:t>02</a:t>
            </a:r>
            <a:endParaRPr lang="zh-CN" altLang="en-US" sz="6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7260333" y="3578771"/>
            <a:ext cx="4484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单击添加文本单击添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42548" y="5255366"/>
            <a:ext cx="116433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/>
              <a:t>03</a:t>
            </a:r>
            <a:endParaRPr lang="zh-CN" altLang="en-US" sz="6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7183607" y="5440031"/>
            <a:ext cx="4484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单击添加文本单击添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93" y="1948013"/>
            <a:ext cx="2240529" cy="22405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93" y="3068277"/>
            <a:ext cx="8962755" cy="11433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8602" y="3639948"/>
            <a:ext cx="1339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迷你简卡通" pitchFamily="65" charset="-122"/>
                <a:ea typeface="迷你简卡通" pitchFamily="65" charset="-122"/>
              </a:rPr>
              <a:t>01</a:t>
            </a:r>
            <a:endParaRPr lang="zh-CN" altLang="en-US" sz="8000" b="1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7793" y="4963387"/>
            <a:ext cx="3392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7558" y="624574"/>
            <a:ext cx="1339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迷你简卡通" pitchFamily="65" charset="-122"/>
                <a:ea typeface="迷你简卡通" pitchFamily="65" charset="-122"/>
              </a:rPr>
              <a:t>02</a:t>
            </a:r>
            <a:endParaRPr lang="zh-CN" altLang="en-US" sz="8000" b="1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86749" y="1948013"/>
            <a:ext cx="3392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69687" y="3619117"/>
            <a:ext cx="1339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迷你简卡通" pitchFamily="65" charset="-122"/>
                <a:ea typeface="迷你简卡通" pitchFamily="65" charset="-122"/>
              </a:rPr>
              <a:t>03</a:t>
            </a:r>
            <a:endParaRPr lang="zh-CN" altLang="en-US" sz="8000" b="1" dirty="0">
              <a:latin typeface="迷你简卡通" pitchFamily="65" charset="-122"/>
              <a:ea typeface="迷你简卡通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8878" y="4942556"/>
            <a:ext cx="3392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9 -2.22222E-6 L 0.67395 0.0044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256" y="1066800"/>
            <a:ext cx="3377487" cy="39418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71727" y="5056866"/>
            <a:ext cx="3392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505" y="1500047"/>
            <a:ext cx="2978063" cy="34757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5127" y="5056866"/>
            <a:ext cx="339212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234" y="1500047"/>
            <a:ext cx="2978063" cy="347570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063856" y="5056866"/>
            <a:ext cx="339212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36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51" t="-6183" r="18582" b="56183"/>
          <a:stretch>
            <a:fillRect/>
          </a:stretch>
        </p:blipFill>
        <p:spPr>
          <a:xfrm>
            <a:off x="8842480" y="4127841"/>
            <a:ext cx="1248745" cy="27301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050" y="-593994"/>
            <a:ext cx="6858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45015" y="2324100"/>
            <a:ext cx="952500" cy="212365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迷你简卡通" pitchFamily="65" charset="-122"/>
                <a:ea typeface="迷你简卡通" pitchFamily="65" charset="-122"/>
              </a:rPr>
              <a:t>第二课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2.29167E-6 -0.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t="1399" r="64002" b="53090"/>
          <a:stretch>
            <a:fillRect/>
          </a:stretch>
        </p:blipFill>
        <p:spPr>
          <a:xfrm>
            <a:off x="-152399" y="133350"/>
            <a:ext cx="1060215" cy="93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7816" y="307687"/>
            <a:ext cx="3409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itchFamily="65" charset="-122"/>
                <a:ea typeface="迷你简卡通" pitchFamily="65" charset="-122"/>
              </a:rPr>
              <a:t>我是标题啊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57" t="-8759" r="-898" b="58759"/>
          <a:stretch>
            <a:fillRect/>
          </a:stretch>
        </p:blipFill>
        <p:spPr>
          <a:xfrm>
            <a:off x="1832080" y="936387"/>
            <a:ext cx="2485686" cy="49852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254" y="667272"/>
            <a:ext cx="5681964" cy="5523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8171" y="1789522"/>
            <a:ext cx="339212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en-US" altLang="zh-CN" sz="4000" dirty="0">
              <a:latin typeface="迷你简卡通" pitchFamily="65" charset="-122"/>
              <a:ea typeface="迷你简卡通" pitchFamily="65" charset="-122"/>
            </a:endParaRPr>
          </a:p>
          <a:p>
            <a:r>
              <a:rPr lang="zh-CN" altLang="en-US" sz="4000" dirty="0">
                <a:latin typeface="迷你简卡通" pitchFamily="65" charset="-122"/>
                <a:ea typeface="迷你简卡通" pitchFamily="65" charset="-122"/>
              </a:rPr>
              <a:t>单击添加文本</a:t>
            </a:r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  <a:p>
            <a:endParaRPr lang="zh-CN" altLang="en-US" sz="4000" dirty="0">
              <a:latin typeface="迷你简卡通" pitchFamily="65" charset="-122"/>
              <a:ea typeface="迷你简卡通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1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692</Words>
  <Application>Kingsoft Office WPP</Application>
  <PresentationFormat>宽屏</PresentationFormat>
  <Paragraphs>242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02.23.02</dc:title>
  <dc:creator>WIN7</dc:creator>
  <cp:lastModifiedBy>apple</cp:lastModifiedBy>
  <cp:revision>161</cp:revision>
  <dcterms:created xsi:type="dcterms:W3CDTF">2017-08-18T03:02:00Z</dcterms:created>
  <dcterms:modified xsi:type="dcterms:W3CDTF">2018-07-01T04:33:30Z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