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4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63" r:id="rId2"/>
    <p:sldId id="257" r:id="rId3"/>
    <p:sldId id="282" r:id="rId4"/>
    <p:sldId id="259" r:id="rId5"/>
    <p:sldId id="261" r:id="rId6"/>
    <p:sldId id="276" r:id="rId7"/>
    <p:sldId id="268" r:id="rId8"/>
    <p:sldId id="266" r:id="rId9"/>
    <p:sldId id="283" r:id="rId10"/>
    <p:sldId id="267" r:id="rId11"/>
    <p:sldId id="272" r:id="rId12"/>
    <p:sldId id="286" r:id="rId13"/>
    <p:sldId id="273" r:id="rId14"/>
    <p:sldId id="279" r:id="rId15"/>
    <p:sldId id="284" r:id="rId16"/>
    <p:sldId id="280" r:id="rId17"/>
    <p:sldId id="289" r:id="rId18"/>
    <p:sldId id="281" r:id="rId19"/>
    <p:sldId id="278" r:id="rId20"/>
    <p:sldId id="291" r:id="rId21"/>
    <p:sldId id="285" r:id="rId22"/>
    <p:sldId id="288" r:id="rId23"/>
    <p:sldId id="290" r:id="rId24"/>
    <p:sldId id="292" r:id="rId25"/>
    <p:sldId id="270" r:id="rId26"/>
    <p:sldId id="287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3542"/>
    <a:srgbClr val="7FB829"/>
    <a:srgbClr val="3CBAD0"/>
    <a:srgbClr val="FEC604"/>
    <a:srgbClr val="E933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56" autoAdjust="0"/>
    <p:restoredTop sz="84314" autoAdjust="0"/>
  </p:normalViewPr>
  <p:slideViewPr>
    <p:cSldViewPr snapToGrid="0" showGuides="1">
      <p:cViewPr varScale="1">
        <p:scale>
          <a:sx n="78" d="100"/>
          <a:sy n="78" d="100"/>
        </p:scale>
        <p:origin x="708" y="84"/>
      </p:cViewPr>
      <p:guideLst>
        <p:guide pos="3840"/>
        <p:guide orient="horz"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-60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 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2.4</c:v>
                </c:pt>
                <c:pt idx="5">
                  <c:v>4.4000000000000004</c:v>
                </c:pt>
                <c:pt idx="6">
                  <c:v>1.8</c:v>
                </c:pt>
                <c:pt idx="7">
                  <c:v>2.8</c:v>
                </c:pt>
                <c:pt idx="8">
                  <c:v>2.1</c:v>
                </c:pt>
                <c:pt idx="9">
                  <c:v>3.5</c:v>
                </c:pt>
                <c:pt idx="10">
                  <c:v>3.9</c:v>
                </c:pt>
                <c:pt idx="11">
                  <c:v>3.3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911-4208-964C-16B60F662F6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98466248"/>
        <c:axId val="598466640"/>
      </c:barChart>
      <c:catAx>
        <c:axId val="598466248"/>
        <c:scaling>
          <c:orientation val="minMax"/>
        </c:scaling>
        <c:delete val="0"/>
        <c:axPos val="b"/>
        <c:numFmt formatCode="General" sourceLinked="1"/>
        <c:majorTickMark val="in"/>
        <c:minorTickMark val="none"/>
        <c:tickLblPos val="nextTo"/>
        <c:spPr>
          <a:noFill/>
          <a:ln w="9525" cap="flat" cmpd="sng" algn="ctr">
            <a:solidFill>
              <a:schemeClr val="bg1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598466640"/>
        <c:crosses val="autoZero"/>
        <c:auto val="1"/>
        <c:lblAlgn val="ctr"/>
        <c:lblOffset val="100"/>
        <c:noMultiLvlLbl val="0"/>
      </c:catAx>
      <c:valAx>
        <c:axId val="598466640"/>
        <c:scaling>
          <c:orientation val="minMax"/>
        </c:scaling>
        <c:delete val="0"/>
        <c:axPos val="l"/>
        <c:numFmt formatCode="General" sourceLinked="1"/>
        <c:majorTickMark val="in"/>
        <c:minorTickMark val="none"/>
        <c:tickLblPos val="nextTo"/>
        <c:spPr>
          <a:noFill/>
          <a:ln>
            <a:solidFill>
              <a:schemeClr val="bg1">
                <a:lumMod val="5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5984662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E12-4518-B046-2D80895E9058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50A-44FE-8C7F-80BBDDB0CED1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6.2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0A-44FE-8C7F-80BBDDB0CE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24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5E5-43E8-BBDE-6D94E2B412AB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50A-44FE-8C7F-80BBDDB0CED1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8.9</c:v>
                </c:pt>
                <c:pt idx="1">
                  <c:v>2.2000000000000002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0A-44FE-8C7F-80BBDDB0CE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73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5E5-43E8-BBDE-6D94E2B412AB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50A-44FE-8C7F-80BBDDB0CED1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7.1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0A-44FE-8C7F-80BBDDB0CE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14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5E5-43E8-BBDE-6D94E2B412AB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50A-44FE-8C7F-80BBDDB0CED1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9.5</c:v>
                </c:pt>
                <c:pt idx="1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0A-44FE-8C7F-80BBDDB0CE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42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1D83-427A-877B-148E031E766D}"/>
              </c:ext>
            </c:extLst>
          </c:dPt>
          <c:dPt>
            <c:idx val="1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D83-427A-877B-148E031E766D}"/>
              </c:ext>
            </c:extLst>
          </c:dPt>
          <c:dPt>
            <c:idx val="2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1D83-427A-877B-148E031E766D}"/>
              </c:ext>
            </c:extLst>
          </c:dPt>
          <c:dPt>
            <c:idx val="3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1D83-427A-877B-148E031E766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一季度</c:v>
                </c:pt>
                <c:pt idx="1">
                  <c:v>二季度</c:v>
                </c:pt>
                <c:pt idx="2">
                  <c:v>三季度</c:v>
                </c:pt>
                <c:pt idx="3">
                  <c:v>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3.7</c:v>
                </c:pt>
                <c:pt idx="2">
                  <c:v>3.2</c:v>
                </c:pt>
                <c:pt idx="3">
                  <c:v>2.9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D83-427A-877B-148E031E766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一季度</c:v>
                </c:pt>
                <c:pt idx="1">
                  <c:v>二季度</c:v>
                </c:pt>
                <c:pt idx="2">
                  <c:v>三季度</c:v>
                </c:pt>
                <c:pt idx="3">
                  <c:v>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1D83-427A-877B-148E031E766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60"/>
        <c:axId val="603854376"/>
        <c:axId val="603854768"/>
      </c:barChart>
      <c:catAx>
        <c:axId val="6038543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spc="300" baseline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603854768"/>
        <c:crosses val="autoZero"/>
        <c:auto val="1"/>
        <c:lblAlgn val="ctr"/>
        <c:lblOffset val="100"/>
        <c:noMultiLvlLbl val="0"/>
      </c:catAx>
      <c:valAx>
        <c:axId val="603854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spc="300" baseline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603854376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300" baseline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1200" b="1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sz="1200" b="1" spc="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spc="300" baseline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 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  <c:pt idx="5">
                  <c:v>3</c:v>
                </c:pt>
                <c:pt idx="6">
                  <c:v>2.8</c:v>
                </c:pt>
                <c:pt idx="7">
                  <c:v>3.5</c:v>
                </c:pt>
                <c:pt idx="8">
                  <c:v>4</c:v>
                </c:pt>
                <c:pt idx="9">
                  <c:v>4.5999999999999996</c:v>
                </c:pt>
                <c:pt idx="10">
                  <c:v>4.4000000000000004</c:v>
                </c:pt>
                <c:pt idx="11">
                  <c:v>4.8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63E-447C-BCCD-E96311AE36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03858296"/>
        <c:axId val="603858688"/>
      </c:barChart>
      <c:catAx>
        <c:axId val="603858296"/>
        <c:scaling>
          <c:orientation val="minMax"/>
        </c:scaling>
        <c:delete val="0"/>
        <c:axPos val="b"/>
        <c:numFmt formatCode="General" sourceLinked="1"/>
        <c:majorTickMark val="in"/>
        <c:minorTickMark val="none"/>
        <c:tickLblPos val="nextTo"/>
        <c:spPr>
          <a:noFill/>
          <a:ln w="9525" cap="flat" cmpd="sng" algn="ctr">
            <a:solidFill>
              <a:schemeClr val="bg1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603858688"/>
        <c:crosses val="autoZero"/>
        <c:auto val="1"/>
        <c:lblAlgn val="ctr"/>
        <c:lblOffset val="100"/>
        <c:noMultiLvlLbl val="0"/>
      </c:catAx>
      <c:valAx>
        <c:axId val="603858688"/>
        <c:scaling>
          <c:orientation val="minMax"/>
        </c:scaling>
        <c:delete val="0"/>
        <c:axPos val="l"/>
        <c:numFmt formatCode="General" sourceLinked="1"/>
        <c:majorTickMark val="in"/>
        <c:minorTickMark val="none"/>
        <c:tickLblPos val="nextTo"/>
        <c:spPr>
          <a:noFill/>
          <a:ln>
            <a:solidFill>
              <a:schemeClr val="bg1">
                <a:lumMod val="5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6038582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300" baseline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sz="1200" b="1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sz="1200" b="1" spc="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spc="300" baseline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 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5.3</c:v>
                </c:pt>
                <c:pt idx="1">
                  <c:v>2.5</c:v>
                </c:pt>
                <c:pt idx="2">
                  <c:v>3.7</c:v>
                </c:pt>
                <c:pt idx="3">
                  <c:v>4.9000000000000004</c:v>
                </c:pt>
                <c:pt idx="4">
                  <c:v>3</c:v>
                </c:pt>
                <c:pt idx="5">
                  <c:v>5.6</c:v>
                </c:pt>
                <c:pt idx="6">
                  <c:v>4.0999999999999996</c:v>
                </c:pt>
                <c:pt idx="7">
                  <c:v>3.3</c:v>
                </c:pt>
                <c:pt idx="8">
                  <c:v>5</c:v>
                </c:pt>
                <c:pt idx="9">
                  <c:v>5.0999999999999996</c:v>
                </c:pt>
                <c:pt idx="10">
                  <c:v>4.4000000000000004</c:v>
                </c:pt>
                <c:pt idx="1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63E-447C-BCCD-E96311AE36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03859472"/>
        <c:axId val="603859864"/>
      </c:barChart>
      <c:catAx>
        <c:axId val="603859472"/>
        <c:scaling>
          <c:orientation val="minMax"/>
        </c:scaling>
        <c:delete val="0"/>
        <c:axPos val="b"/>
        <c:numFmt formatCode="General" sourceLinked="1"/>
        <c:majorTickMark val="in"/>
        <c:minorTickMark val="none"/>
        <c:tickLblPos val="nextTo"/>
        <c:spPr>
          <a:noFill/>
          <a:ln w="9525" cap="flat" cmpd="sng" algn="ctr">
            <a:solidFill>
              <a:schemeClr val="bg1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603859864"/>
        <c:crosses val="autoZero"/>
        <c:auto val="1"/>
        <c:lblAlgn val="ctr"/>
        <c:lblOffset val="100"/>
        <c:noMultiLvlLbl val="0"/>
      </c:catAx>
      <c:valAx>
        <c:axId val="603859864"/>
        <c:scaling>
          <c:orientation val="minMax"/>
        </c:scaling>
        <c:delete val="0"/>
        <c:axPos val="l"/>
        <c:numFmt formatCode="General" sourceLinked="1"/>
        <c:majorTickMark val="in"/>
        <c:minorTickMark val="none"/>
        <c:tickLblPos val="nextTo"/>
        <c:spPr>
          <a:noFill/>
          <a:ln>
            <a:solidFill>
              <a:schemeClr val="bg1">
                <a:lumMod val="5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6038594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D782A6-FED5-4A07-B64B-3A9766923EF1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3D5CE7-43C5-4978-AC63-C983DAE302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8970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D5CE7-43C5-4978-AC63-C983DAE302E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9942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本模板由欢乐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团队原创，更多模板请关注微信公众号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如需定制美化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，可加欢乐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负责人微信：</a:t>
            </a:r>
            <a:r>
              <a:rPr lang="en-US" altLang="zh-CN" sz="12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Cai_Niao_PPT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D5CE7-43C5-4978-AC63-C983DAE302E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33422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本模板由欢乐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团队原创，更多模板请关注微信公众号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如需定制美化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，可加欢乐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负责人微信：</a:t>
            </a:r>
            <a:r>
              <a:rPr lang="en-US" altLang="zh-CN" sz="12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Cai_Niao_PPT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D5CE7-43C5-4978-AC63-C983DAE302E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75487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本模板由欢乐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团队原创，更多模板请关注微信公众号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如需定制美化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，可加欢乐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负责人微信：</a:t>
            </a:r>
            <a:r>
              <a:rPr lang="en-US" altLang="zh-CN" sz="12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Cai_Niao_PPT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D5CE7-43C5-4978-AC63-C983DAE302E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6092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本模板由欢乐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团队原创，更多模板请关注微信公众号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如需定制美化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，可加欢乐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负责人微信：</a:t>
            </a:r>
            <a:r>
              <a:rPr lang="en-US" altLang="zh-CN" sz="12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Cai_Niao_PPT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D5CE7-43C5-4978-AC63-C983DAE302E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30060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本模板由欢乐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团队原创，更多模板请关注微信公众号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如需定制美化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，可加欢乐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负责人微信：</a:t>
            </a:r>
            <a:r>
              <a:rPr lang="en-US" altLang="zh-CN" sz="12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Cai_Niao_PPT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D5CE7-43C5-4978-AC63-C983DAE302E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05227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本模板由欢乐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团队原创，更多模板请关注微信公众号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如需定制美化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，可加欢乐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负责人微信：</a:t>
            </a:r>
            <a:r>
              <a:rPr lang="en-US" altLang="zh-CN" sz="12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Cai_Niao_PPT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D5CE7-43C5-4978-AC63-C983DAE302E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689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本模板由欢乐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团队原创，更多模板请关注微信公众号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如需定制美化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，可加欢乐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负责人微信：</a:t>
            </a:r>
            <a:r>
              <a:rPr lang="en-US" altLang="zh-CN" sz="12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Cai_Niao_PPT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D5CE7-43C5-4978-AC63-C983DAE302E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1624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本模板由欢乐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团队原创，更多模板请关注微信公众号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如需定制美化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，可加欢乐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负责人微信：</a:t>
            </a:r>
            <a:r>
              <a:rPr lang="en-US" altLang="zh-CN" sz="12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Cai_Niao_PPT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D5CE7-43C5-4978-AC63-C983DAE302E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35561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本模板由欢乐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团队原创，更多模板请关注微信公众号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如需定制美化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，可加欢乐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负责人微信：</a:t>
            </a:r>
            <a:r>
              <a:rPr lang="en-US" altLang="zh-CN" sz="12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Cai_Niao_PPT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D5CE7-43C5-4978-AC63-C983DAE302E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55965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本模板由欢乐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团队原创，更多模板请关注微信公众号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如需定制美化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，可加欢乐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负责人微信：</a:t>
            </a:r>
            <a:r>
              <a:rPr lang="en-US" altLang="zh-CN" sz="12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Cai_Niao_PPT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D5CE7-43C5-4978-AC63-C983DAE302E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3010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本模板由欢乐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团队原创，更多模板请关注微信公众号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如需定制美化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，可加欢乐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负责人微信：</a:t>
            </a:r>
            <a:r>
              <a:rPr lang="en-US" altLang="zh-CN" sz="12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Cai_Niao_PPT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D5CE7-43C5-4978-AC63-C983DAE302E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0138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本模板由欢乐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团队原创，更多模板请关注微信公众号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如需定制美化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，可加欢乐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负责人微信：</a:t>
            </a:r>
            <a:r>
              <a:rPr lang="en-US" altLang="zh-CN" sz="12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Cai_Niao_PPT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D5CE7-43C5-4978-AC63-C983DAE302E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74389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本模板由欢乐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团队原创，更多模板请关注微信公众号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如需定制美化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，可加欢乐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负责人微信：</a:t>
            </a:r>
            <a:r>
              <a:rPr lang="en-US" altLang="zh-CN" sz="12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Cai_Niao_PPT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D5CE7-43C5-4978-AC63-C983DAE302E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017382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本模板由欢乐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团队原创，更多模板请关注微信公众号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如需定制美化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，可加欢乐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负责人微信：</a:t>
            </a:r>
            <a:r>
              <a:rPr lang="en-US" altLang="zh-CN" sz="12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Cai_Niao_PPT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D5CE7-43C5-4978-AC63-C983DAE302E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26806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本模板由欢乐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团队原创，更多模板请关注微信公众号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如需定制美化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，可加欢乐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负责人微信：</a:t>
            </a:r>
            <a:r>
              <a:rPr lang="en-US" altLang="zh-CN" sz="12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Cai_Niao_PPT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D5CE7-43C5-4978-AC63-C983DAE302E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0852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本模板由欢乐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团队原创，更多模板请关注微信公众号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如需定制美化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，可加欢乐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负责人微信：</a:t>
            </a:r>
            <a:r>
              <a:rPr lang="en-US" altLang="zh-CN" sz="12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Cai_Niao_PPT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D5CE7-43C5-4978-AC63-C983DAE302E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65798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本模板由欢乐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团队原创，更多模板请关注微信公众号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如需定制美化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，可加欢乐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负责人微信：</a:t>
            </a:r>
            <a:r>
              <a:rPr lang="en-US" altLang="zh-CN" sz="12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Cai_Niao_PPT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D5CE7-43C5-4978-AC63-C983DAE302E8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85990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本模板由欢乐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团队原创，更多模板请关注微信公众号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如需定制美化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，可加欢乐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负责人微信：</a:t>
            </a:r>
            <a:r>
              <a:rPr lang="en-US" altLang="zh-CN" sz="12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Cai_Niao_PPT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D5CE7-43C5-4978-AC63-C983DAE302E8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94664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本模板由欢乐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团队原创，更多模板请关注微信公众号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如需定制美化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，可加欢乐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负责人微信：</a:t>
            </a:r>
            <a:r>
              <a:rPr lang="en-US" altLang="zh-CN" sz="12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Cai_Niao_PPT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D5CE7-43C5-4978-AC63-C983DAE302E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7124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本模板由欢乐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团队原创，更多模板请关注微信公众号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如需定制美化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，可加欢乐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负责人微信：</a:t>
            </a:r>
            <a:r>
              <a:rPr lang="en-US" altLang="zh-CN" sz="12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Cai_Niao_PPT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D5CE7-43C5-4978-AC63-C983DAE302E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1701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本模板由欢乐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团队原创，更多模板请关注微信公众号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如需定制美化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，可加欢乐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负责人微信：</a:t>
            </a:r>
            <a:r>
              <a:rPr lang="en-US" altLang="zh-CN" sz="12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Cai_Niao_PPT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D5CE7-43C5-4978-AC63-C983DAE302E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8052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本模板由欢乐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团队原创，更多模板请关注微信公众号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如需定制美化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，可加欢乐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负责人微信：</a:t>
            </a:r>
            <a:r>
              <a:rPr lang="en-US" altLang="zh-CN" sz="12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Cai_Niao_PPT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D5CE7-43C5-4978-AC63-C983DAE302E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19611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本模板由欢乐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团队原创，更多模板请关注微信公众号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如需定制美化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，可加欢乐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负责人微信：</a:t>
            </a:r>
            <a:r>
              <a:rPr lang="en-US" altLang="zh-CN" sz="12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Cai_Niao_PPT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D5CE7-43C5-4978-AC63-C983DAE302E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35133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本模板由欢乐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团队原创，更多模板请关注微信公众号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如需定制美化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，可加欢乐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负责人微信：</a:t>
            </a:r>
            <a:r>
              <a:rPr lang="en-US" altLang="zh-CN" sz="12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Cai_Niao_PPT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D5CE7-43C5-4978-AC63-C983DAE302E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18197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本模板由欢乐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团队原创，更多模板请关注微信公众号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如需定制美化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，可加欢乐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负责人微信：</a:t>
            </a:r>
            <a:r>
              <a:rPr lang="en-US" altLang="zh-CN" sz="12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Cai_Niao_PPT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D5CE7-43C5-4978-AC63-C983DAE302E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217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图片占位符 33"/>
          <p:cNvSpPr>
            <a:spLocks noGrp="1"/>
          </p:cNvSpPr>
          <p:nvPr>
            <p:ph type="pic" sz="quarter" idx="12"/>
          </p:nvPr>
        </p:nvSpPr>
        <p:spPr>
          <a:xfrm>
            <a:off x="380091" y="4530995"/>
            <a:ext cx="11376122" cy="2030144"/>
          </a:xfrm>
          <a:custGeom>
            <a:avLst/>
            <a:gdLst>
              <a:gd name="connsiteX0" fmla="*/ 0 w 11376122"/>
              <a:gd name="connsiteY0" fmla="*/ 0 h 2030144"/>
              <a:gd name="connsiteX1" fmla="*/ 11376122 w 11376122"/>
              <a:gd name="connsiteY1" fmla="*/ 0 h 2030144"/>
              <a:gd name="connsiteX2" fmla="*/ 11376122 w 11376122"/>
              <a:gd name="connsiteY2" fmla="*/ 2030144 h 2030144"/>
              <a:gd name="connsiteX3" fmla="*/ 0 w 11376122"/>
              <a:gd name="connsiteY3" fmla="*/ 2030144 h 2030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76122" h="2030144">
                <a:moveTo>
                  <a:pt x="0" y="0"/>
                </a:moveTo>
                <a:lnTo>
                  <a:pt x="11376122" y="0"/>
                </a:lnTo>
                <a:lnTo>
                  <a:pt x="11376122" y="2030144"/>
                </a:lnTo>
                <a:lnTo>
                  <a:pt x="0" y="203014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-9683" y="-15240"/>
            <a:ext cx="12211367" cy="6888480"/>
          </a:xfrm>
          <a:custGeom>
            <a:avLst/>
            <a:gdLst>
              <a:gd name="connsiteX0" fmla="*/ 0 w 12211367"/>
              <a:gd name="connsiteY0" fmla="*/ 0 h 6888480"/>
              <a:gd name="connsiteX1" fmla="*/ 12211367 w 12211367"/>
              <a:gd name="connsiteY1" fmla="*/ 0 h 6888480"/>
              <a:gd name="connsiteX2" fmla="*/ 12211367 w 12211367"/>
              <a:gd name="connsiteY2" fmla="*/ 6888480 h 6888480"/>
              <a:gd name="connsiteX3" fmla="*/ 0 w 12211367"/>
              <a:gd name="connsiteY3" fmla="*/ 6888480 h 6888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11367" h="6888480">
                <a:moveTo>
                  <a:pt x="0" y="0"/>
                </a:moveTo>
                <a:lnTo>
                  <a:pt x="12211367" y="0"/>
                </a:lnTo>
                <a:lnTo>
                  <a:pt x="12211367" y="6888480"/>
                </a:lnTo>
                <a:lnTo>
                  <a:pt x="0" y="688848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2" name="图片占位符 21"/>
          <p:cNvSpPr>
            <a:spLocks noGrp="1"/>
          </p:cNvSpPr>
          <p:nvPr>
            <p:ph type="pic" sz="quarter" idx="11"/>
          </p:nvPr>
        </p:nvSpPr>
        <p:spPr>
          <a:xfrm>
            <a:off x="1128069" y="2570095"/>
            <a:ext cx="1857040" cy="2745955"/>
          </a:xfrm>
          <a:custGeom>
            <a:avLst/>
            <a:gdLst>
              <a:gd name="connsiteX0" fmla="*/ 0 w 1857040"/>
              <a:gd name="connsiteY0" fmla="*/ 0 h 2745955"/>
              <a:gd name="connsiteX1" fmla="*/ 1857040 w 1857040"/>
              <a:gd name="connsiteY1" fmla="*/ 0 h 2745955"/>
              <a:gd name="connsiteX2" fmla="*/ 1857040 w 1857040"/>
              <a:gd name="connsiteY2" fmla="*/ 2745955 h 2745955"/>
              <a:gd name="connsiteX3" fmla="*/ 0 w 1857040"/>
              <a:gd name="connsiteY3" fmla="*/ 2745955 h 2745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7040" h="2745955">
                <a:moveTo>
                  <a:pt x="0" y="0"/>
                </a:moveTo>
                <a:lnTo>
                  <a:pt x="1857040" y="0"/>
                </a:lnTo>
                <a:lnTo>
                  <a:pt x="1857040" y="2745955"/>
                </a:lnTo>
                <a:lnTo>
                  <a:pt x="0" y="274595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2229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0CE335-9E34-45FC-92E4-1290B29FB48B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00A0A2-B334-4A91-97EE-5BD67F6D50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10924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0CE335-9E34-45FC-92E4-1290B29FB48B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00A0A2-B334-4A91-97EE-5BD67F6D50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47973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图片占位符 36"/>
          <p:cNvSpPr>
            <a:spLocks noGrp="1"/>
          </p:cNvSpPr>
          <p:nvPr>
            <p:ph type="pic" sz="quarter" idx="18"/>
          </p:nvPr>
        </p:nvSpPr>
        <p:spPr>
          <a:xfrm>
            <a:off x="4269258" y="4089077"/>
            <a:ext cx="3657917" cy="2475191"/>
          </a:xfrm>
          <a:custGeom>
            <a:avLst/>
            <a:gdLst>
              <a:gd name="connsiteX0" fmla="*/ 0 w 3657917"/>
              <a:gd name="connsiteY0" fmla="*/ 0 h 2475191"/>
              <a:gd name="connsiteX1" fmla="*/ 3657917 w 3657917"/>
              <a:gd name="connsiteY1" fmla="*/ 0 h 2475191"/>
              <a:gd name="connsiteX2" fmla="*/ 3657917 w 3657917"/>
              <a:gd name="connsiteY2" fmla="*/ 2475191 h 2475191"/>
              <a:gd name="connsiteX3" fmla="*/ 0 w 3657917"/>
              <a:gd name="connsiteY3" fmla="*/ 2475191 h 247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7917" h="2475191">
                <a:moveTo>
                  <a:pt x="0" y="0"/>
                </a:moveTo>
                <a:lnTo>
                  <a:pt x="3657917" y="0"/>
                </a:lnTo>
                <a:lnTo>
                  <a:pt x="3657917" y="2475191"/>
                </a:lnTo>
                <a:lnTo>
                  <a:pt x="0" y="247519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4" name="图片占位符 33"/>
          <p:cNvSpPr>
            <a:spLocks noGrp="1"/>
          </p:cNvSpPr>
          <p:nvPr>
            <p:ph type="pic" sz="quarter" idx="17"/>
          </p:nvPr>
        </p:nvSpPr>
        <p:spPr>
          <a:xfrm>
            <a:off x="8120829" y="1449389"/>
            <a:ext cx="3664014" cy="2475191"/>
          </a:xfrm>
          <a:custGeom>
            <a:avLst/>
            <a:gdLst>
              <a:gd name="connsiteX0" fmla="*/ 0 w 3664014"/>
              <a:gd name="connsiteY0" fmla="*/ 0 h 2475191"/>
              <a:gd name="connsiteX1" fmla="*/ 3664014 w 3664014"/>
              <a:gd name="connsiteY1" fmla="*/ 0 h 2475191"/>
              <a:gd name="connsiteX2" fmla="*/ 3664014 w 3664014"/>
              <a:gd name="connsiteY2" fmla="*/ 2475191 h 2475191"/>
              <a:gd name="connsiteX3" fmla="*/ 0 w 3664014"/>
              <a:gd name="connsiteY3" fmla="*/ 2475191 h 247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64014" h="2475191">
                <a:moveTo>
                  <a:pt x="0" y="0"/>
                </a:moveTo>
                <a:lnTo>
                  <a:pt x="3664014" y="0"/>
                </a:lnTo>
                <a:lnTo>
                  <a:pt x="3664014" y="2475191"/>
                </a:lnTo>
                <a:lnTo>
                  <a:pt x="0" y="247519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1" name="图片占位符 30"/>
          <p:cNvSpPr>
            <a:spLocks noGrp="1"/>
          </p:cNvSpPr>
          <p:nvPr>
            <p:ph type="pic" sz="quarter" idx="16"/>
          </p:nvPr>
        </p:nvSpPr>
        <p:spPr>
          <a:xfrm>
            <a:off x="407988" y="1449240"/>
            <a:ext cx="3664014" cy="2475191"/>
          </a:xfrm>
          <a:custGeom>
            <a:avLst/>
            <a:gdLst>
              <a:gd name="connsiteX0" fmla="*/ 0 w 3664014"/>
              <a:gd name="connsiteY0" fmla="*/ 0 h 2475191"/>
              <a:gd name="connsiteX1" fmla="*/ 3664014 w 3664014"/>
              <a:gd name="connsiteY1" fmla="*/ 0 h 2475191"/>
              <a:gd name="connsiteX2" fmla="*/ 3664014 w 3664014"/>
              <a:gd name="connsiteY2" fmla="*/ 2475191 h 2475191"/>
              <a:gd name="connsiteX3" fmla="*/ 0 w 3664014"/>
              <a:gd name="connsiteY3" fmla="*/ 2475191 h 247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64014" h="2475191">
                <a:moveTo>
                  <a:pt x="0" y="0"/>
                </a:moveTo>
                <a:lnTo>
                  <a:pt x="3664014" y="0"/>
                </a:lnTo>
                <a:lnTo>
                  <a:pt x="3664014" y="2475191"/>
                </a:lnTo>
                <a:lnTo>
                  <a:pt x="0" y="247519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5" name="图片占位符 24"/>
          <p:cNvSpPr>
            <a:spLocks noGrp="1"/>
          </p:cNvSpPr>
          <p:nvPr>
            <p:ph type="pic" sz="quarter" idx="15"/>
          </p:nvPr>
        </p:nvSpPr>
        <p:spPr>
          <a:xfrm>
            <a:off x="8085730" y="4980429"/>
            <a:ext cx="3234545" cy="1301093"/>
          </a:xfrm>
          <a:custGeom>
            <a:avLst/>
            <a:gdLst>
              <a:gd name="connsiteX0" fmla="*/ 0 w 3234545"/>
              <a:gd name="connsiteY0" fmla="*/ 0 h 1301093"/>
              <a:gd name="connsiteX1" fmla="*/ 3234545 w 3234545"/>
              <a:gd name="connsiteY1" fmla="*/ 0 h 1301093"/>
              <a:gd name="connsiteX2" fmla="*/ 3234545 w 3234545"/>
              <a:gd name="connsiteY2" fmla="*/ 1301093 h 1301093"/>
              <a:gd name="connsiteX3" fmla="*/ 0 w 3234545"/>
              <a:gd name="connsiteY3" fmla="*/ 1301093 h 1301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34545" h="1301093">
                <a:moveTo>
                  <a:pt x="0" y="0"/>
                </a:moveTo>
                <a:lnTo>
                  <a:pt x="3234545" y="0"/>
                </a:lnTo>
                <a:lnTo>
                  <a:pt x="3234545" y="1301093"/>
                </a:lnTo>
                <a:lnTo>
                  <a:pt x="0" y="130109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2" name="图片占位符 21"/>
          <p:cNvSpPr>
            <a:spLocks noGrp="1"/>
          </p:cNvSpPr>
          <p:nvPr>
            <p:ph type="pic" sz="quarter" idx="14"/>
          </p:nvPr>
        </p:nvSpPr>
        <p:spPr>
          <a:xfrm>
            <a:off x="8086176" y="3161247"/>
            <a:ext cx="3234099" cy="1819181"/>
          </a:xfrm>
          <a:custGeom>
            <a:avLst/>
            <a:gdLst>
              <a:gd name="connsiteX0" fmla="*/ 0 w 3234099"/>
              <a:gd name="connsiteY0" fmla="*/ 0 h 1819181"/>
              <a:gd name="connsiteX1" fmla="*/ 3234099 w 3234099"/>
              <a:gd name="connsiteY1" fmla="*/ 0 h 1819181"/>
              <a:gd name="connsiteX2" fmla="*/ 3234099 w 3234099"/>
              <a:gd name="connsiteY2" fmla="*/ 1819181 h 1819181"/>
              <a:gd name="connsiteX3" fmla="*/ 0 w 3234099"/>
              <a:gd name="connsiteY3" fmla="*/ 1819181 h 1819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34099" h="1819181">
                <a:moveTo>
                  <a:pt x="0" y="0"/>
                </a:moveTo>
                <a:lnTo>
                  <a:pt x="3234099" y="0"/>
                </a:lnTo>
                <a:lnTo>
                  <a:pt x="3234099" y="1819181"/>
                </a:lnTo>
                <a:lnTo>
                  <a:pt x="0" y="181918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9" name="图片占位符 18"/>
          <p:cNvSpPr>
            <a:spLocks noGrp="1"/>
          </p:cNvSpPr>
          <p:nvPr>
            <p:ph type="pic" sz="quarter" idx="13"/>
          </p:nvPr>
        </p:nvSpPr>
        <p:spPr>
          <a:xfrm>
            <a:off x="8085731" y="1810989"/>
            <a:ext cx="3228445" cy="1350259"/>
          </a:xfrm>
          <a:custGeom>
            <a:avLst/>
            <a:gdLst>
              <a:gd name="connsiteX0" fmla="*/ 0 w 3228445"/>
              <a:gd name="connsiteY0" fmla="*/ 0 h 1350259"/>
              <a:gd name="connsiteX1" fmla="*/ 3228445 w 3228445"/>
              <a:gd name="connsiteY1" fmla="*/ 0 h 1350259"/>
              <a:gd name="connsiteX2" fmla="*/ 3228445 w 3228445"/>
              <a:gd name="connsiteY2" fmla="*/ 1350259 h 1350259"/>
              <a:gd name="connsiteX3" fmla="*/ 0 w 3228445"/>
              <a:gd name="connsiteY3" fmla="*/ 1350259 h 1350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28445" h="1350259">
                <a:moveTo>
                  <a:pt x="0" y="0"/>
                </a:moveTo>
                <a:lnTo>
                  <a:pt x="3228445" y="0"/>
                </a:lnTo>
                <a:lnTo>
                  <a:pt x="3228445" y="1350259"/>
                </a:lnTo>
                <a:lnTo>
                  <a:pt x="0" y="135025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5365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图片占位符 24"/>
          <p:cNvSpPr>
            <a:spLocks noGrp="1"/>
          </p:cNvSpPr>
          <p:nvPr>
            <p:ph type="pic" sz="quarter" idx="15"/>
          </p:nvPr>
        </p:nvSpPr>
        <p:spPr>
          <a:xfrm>
            <a:off x="7871543" y="4142439"/>
            <a:ext cx="3450392" cy="2156495"/>
          </a:xfrm>
          <a:custGeom>
            <a:avLst/>
            <a:gdLst>
              <a:gd name="connsiteX0" fmla="*/ 0 w 3450392"/>
              <a:gd name="connsiteY0" fmla="*/ 0 h 2156495"/>
              <a:gd name="connsiteX1" fmla="*/ 3450392 w 3450392"/>
              <a:gd name="connsiteY1" fmla="*/ 0 h 2156495"/>
              <a:gd name="connsiteX2" fmla="*/ 3450392 w 3450392"/>
              <a:gd name="connsiteY2" fmla="*/ 2156495 h 2156495"/>
              <a:gd name="connsiteX3" fmla="*/ 0 w 3450392"/>
              <a:gd name="connsiteY3" fmla="*/ 2156495 h 2156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50392" h="2156495">
                <a:moveTo>
                  <a:pt x="0" y="0"/>
                </a:moveTo>
                <a:lnTo>
                  <a:pt x="3450392" y="0"/>
                </a:lnTo>
                <a:lnTo>
                  <a:pt x="3450392" y="2156495"/>
                </a:lnTo>
                <a:lnTo>
                  <a:pt x="0" y="215649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2" name="图片占位符 21"/>
          <p:cNvSpPr>
            <a:spLocks noGrp="1"/>
          </p:cNvSpPr>
          <p:nvPr>
            <p:ph type="pic" sz="quarter" idx="14"/>
          </p:nvPr>
        </p:nvSpPr>
        <p:spPr>
          <a:xfrm>
            <a:off x="7873577" y="1711594"/>
            <a:ext cx="3448359" cy="2108504"/>
          </a:xfrm>
          <a:custGeom>
            <a:avLst/>
            <a:gdLst>
              <a:gd name="connsiteX0" fmla="*/ 0 w 3448359"/>
              <a:gd name="connsiteY0" fmla="*/ 0 h 2108504"/>
              <a:gd name="connsiteX1" fmla="*/ 3448359 w 3448359"/>
              <a:gd name="connsiteY1" fmla="*/ 0 h 2108504"/>
              <a:gd name="connsiteX2" fmla="*/ 3448359 w 3448359"/>
              <a:gd name="connsiteY2" fmla="*/ 2108504 h 2108504"/>
              <a:gd name="connsiteX3" fmla="*/ 0 w 3448359"/>
              <a:gd name="connsiteY3" fmla="*/ 2108504 h 2108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48359" h="2108504">
                <a:moveTo>
                  <a:pt x="0" y="0"/>
                </a:moveTo>
                <a:lnTo>
                  <a:pt x="3448359" y="0"/>
                </a:lnTo>
                <a:lnTo>
                  <a:pt x="3448359" y="2108504"/>
                </a:lnTo>
                <a:lnTo>
                  <a:pt x="0" y="210850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7" name="图片占位符 16"/>
          <p:cNvSpPr>
            <a:spLocks noGrp="1"/>
          </p:cNvSpPr>
          <p:nvPr>
            <p:ph type="pic" sz="quarter" idx="13"/>
          </p:nvPr>
        </p:nvSpPr>
        <p:spPr>
          <a:xfrm>
            <a:off x="418716" y="4608576"/>
            <a:ext cx="11376024" cy="1572768"/>
          </a:xfrm>
          <a:custGeom>
            <a:avLst/>
            <a:gdLst>
              <a:gd name="connsiteX0" fmla="*/ 0 w 11376024"/>
              <a:gd name="connsiteY0" fmla="*/ 0 h 1572768"/>
              <a:gd name="connsiteX1" fmla="*/ 11376024 w 11376024"/>
              <a:gd name="connsiteY1" fmla="*/ 0 h 1572768"/>
              <a:gd name="connsiteX2" fmla="*/ 11376024 w 11376024"/>
              <a:gd name="connsiteY2" fmla="*/ 1572768 h 1572768"/>
              <a:gd name="connsiteX3" fmla="*/ 0 w 11376024"/>
              <a:gd name="connsiteY3" fmla="*/ 1572768 h 1572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76024" h="1572768">
                <a:moveTo>
                  <a:pt x="0" y="0"/>
                </a:moveTo>
                <a:lnTo>
                  <a:pt x="11376024" y="0"/>
                </a:lnTo>
                <a:lnTo>
                  <a:pt x="11376024" y="1572768"/>
                </a:lnTo>
                <a:lnTo>
                  <a:pt x="0" y="157276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2"/>
          </p:nvPr>
        </p:nvSpPr>
        <p:spPr>
          <a:xfrm>
            <a:off x="8102860" y="3470732"/>
            <a:ext cx="3418173" cy="2843998"/>
          </a:xfrm>
          <a:custGeom>
            <a:avLst/>
            <a:gdLst>
              <a:gd name="connsiteX0" fmla="*/ 0 w 3418173"/>
              <a:gd name="connsiteY0" fmla="*/ 0 h 2843998"/>
              <a:gd name="connsiteX1" fmla="*/ 3418173 w 3418173"/>
              <a:gd name="connsiteY1" fmla="*/ 0 h 2843998"/>
              <a:gd name="connsiteX2" fmla="*/ 3418173 w 3418173"/>
              <a:gd name="connsiteY2" fmla="*/ 2843998 h 2843998"/>
              <a:gd name="connsiteX3" fmla="*/ 0 w 3418173"/>
              <a:gd name="connsiteY3" fmla="*/ 2843998 h 2843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8173" h="2843998">
                <a:moveTo>
                  <a:pt x="0" y="0"/>
                </a:moveTo>
                <a:lnTo>
                  <a:pt x="3418173" y="0"/>
                </a:lnTo>
                <a:lnTo>
                  <a:pt x="3418173" y="2843998"/>
                </a:lnTo>
                <a:lnTo>
                  <a:pt x="0" y="284399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1"/>
          </p:nvPr>
        </p:nvSpPr>
        <p:spPr>
          <a:xfrm>
            <a:off x="4440302" y="3466577"/>
            <a:ext cx="3420000" cy="2849880"/>
          </a:xfrm>
          <a:custGeom>
            <a:avLst/>
            <a:gdLst>
              <a:gd name="connsiteX0" fmla="*/ 0 w 3420000"/>
              <a:gd name="connsiteY0" fmla="*/ 0 h 2849880"/>
              <a:gd name="connsiteX1" fmla="*/ 3420000 w 3420000"/>
              <a:gd name="connsiteY1" fmla="*/ 0 h 2849880"/>
              <a:gd name="connsiteX2" fmla="*/ 3420000 w 3420000"/>
              <a:gd name="connsiteY2" fmla="*/ 2849880 h 2849880"/>
              <a:gd name="connsiteX3" fmla="*/ 0 w 3420000"/>
              <a:gd name="connsiteY3" fmla="*/ 2849880 h 2849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0000" h="2849880">
                <a:moveTo>
                  <a:pt x="0" y="0"/>
                </a:moveTo>
                <a:lnTo>
                  <a:pt x="3420000" y="0"/>
                </a:lnTo>
                <a:lnTo>
                  <a:pt x="3420000" y="2849880"/>
                </a:lnTo>
                <a:lnTo>
                  <a:pt x="0" y="284988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778658" y="3466578"/>
            <a:ext cx="3420000" cy="2851938"/>
          </a:xfrm>
          <a:custGeom>
            <a:avLst/>
            <a:gdLst>
              <a:gd name="connsiteX0" fmla="*/ 0 w 3420000"/>
              <a:gd name="connsiteY0" fmla="*/ 0 h 2851938"/>
              <a:gd name="connsiteX1" fmla="*/ 3420000 w 3420000"/>
              <a:gd name="connsiteY1" fmla="*/ 0 h 2851938"/>
              <a:gd name="connsiteX2" fmla="*/ 3420000 w 3420000"/>
              <a:gd name="connsiteY2" fmla="*/ 2851938 h 2851938"/>
              <a:gd name="connsiteX3" fmla="*/ 0 w 3420000"/>
              <a:gd name="connsiteY3" fmla="*/ 2851938 h 2851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0000" h="2851938">
                <a:moveTo>
                  <a:pt x="0" y="0"/>
                </a:moveTo>
                <a:lnTo>
                  <a:pt x="3420000" y="0"/>
                </a:lnTo>
                <a:lnTo>
                  <a:pt x="3420000" y="2851938"/>
                </a:lnTo>
                <a:lnTo>
                  <a:pt x="0" y="285193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56678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4893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0CE335-9E34-45FC-92E4-1290B29FB48B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00A0A2-B334-4A91-97EE-5BD67F6D50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986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0CE335-9E34-45FC-92E4-1290B29FB48B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00A0A2-B334-4A91-97EE-5BD67F6D50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9093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0CE335-9E34-45FC-92E4-1290B29FB48B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00A0A2-B334-4A91-97EE-5BD67F6D50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93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0CE335-9E34-45FC-92E4-1290B29FB48B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00A0A2-B334-4A91-97EE-5BD67F6D50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08792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0CE335-9E34-45FC-92E4-1290B29FB48B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00A0A2-B334-4A91-97EE-5BD67F6D50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971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7312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占位符 11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1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862" b="4862"/>
          <a:stretch/>
        </p:blipFill>
        <p:spPr>
          <a:xfrm>
            <a:off x="-9683" y="-15240"/>
            <a:ext cx="12211367" cy="6888480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1181100" y="1888614"/>
            <a:ext cx="9829800" cy="3080772"/>
          </a:xfrm>
          <a:prstGeom prst="roundRect">
            <a:avLst>
              <a:gd name="adj" fmla="val 3324"/>
            </a:avLst>
          </a:prstGeom>
          <a:solidFill>
            <a:schemeClr val="bg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46378" y="2613777"/>
            <a:ext cx="8299245" cy="1630446"/>
            <a:chOff x="2104594" y="2613777"/>
            <a:chExt cx="8299245" cy="1630446"/>
          </a:xfrm>
        </p:grpSpPr>
        <p:sp>
          <p:nvSpPr>
            <p:cNvPr id="9" name="文本框 8"/>
            <p:cNvSpPr txBox="1"/>
            <p:nvPr/>
          </p:nvSpPr>
          <p:spPr>
            <a:xfrm>
              <a:off x="2104594" y="2613777"/>
              <a:ext cx="2980025" cy="16304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5000"/>
                </a:lnSpc>
              </a:pPr>
              <a:r>
                <a:rPr lang="en-US" altLang="zh-CN" sz="8800" b="1">
                  <a:blipFill dpi="0" rotWithShape="1">
                    <a:blip r:embed="rId5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2020</a:t>
              </a:r>
              <a:endParaRPr lang="zh-CN" altLang="en-US" sz="8800" b="1" dirty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011694" y="2836142"/>
              <a:ext cx="539214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5000"/>
                </a:lnSpc>
              </a:pPr>
              <a:r>
                <a:rPr lang="zh-CN" altLang="en-US" sz="4800" b="1" spc="300" dirty="0">
                  <a:blipFill dpi="0" rotWithShape="1">
                    <a:blip r:embed="rId5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大气商务年终总结</a:t>
              </a: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5056020" y="3693745"/>
              <a:ext cx="5303493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5000"/>
                </a:lnSpc>
              </a:pPr>
              <a:r>
                <a:rPr lang="en-US" altLang="zh-CN" sz="1200" b="1" spc="300" dirty="0">
                  <a:blipFill dpi="0" rotWithShape="1">
                    <a:blip r:embed="rId5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ATMOSPHERIC BUSINESS YEAR-END SUMMARY</a:t>
              </a:r>
              <a:endParaRPr lang="zh-CN" altLang="en-US" sz="1400" spc="300" dirty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1360200" y="2050201"/>
            <a:ext cx="9471600" cy="2757599"/>
          </a:xfrm>
          <a:prstGeom prst="roundRect">
            <a:avLst>
              <a:gd name="adj" fmla="val 3182"/>
            </a:avLst>
          </a:prstGeom>
          <a:noFill/>
          <a:ln w="15875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600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12013" y="333375"/>
            <a:ext cx="854612" cy="854612"/>
            <a:chOff x="2482948" y="1278988"/>
            <a:chExt cx="854612" cy="854612"/>
          </a:xfrm>
        </p:grpSpPr>
        <p:sp>
          <p:nvSpPr>
            <p:cNvPr id="3" name="圆角矩形 2"/>
            <p:cNvSpPr/>
            <p:nvPr/>
          </p:nvSpPr>
          <p:spPr>
            <a:xfrm>
              <a:off x="2482948" y="1278988"/>
              <a:ext cx="854612" cy="854612"/>
            </a:xfrm>
            <a:prstGeom prst="roundRect">
              <a:avLst>
                <a:gd name="adj" fmla="val 9149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623703" y="1429295"/>
              <a:ext cx="573102" cy="5118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5000"/>
                </a:lnSpc>
              </a:pPr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6" name="圆角矩形 55"/>
          <p:cNvSpPr/>
          <p:nvPr/>
        </p:nvSpPr>
        <p:spPr>
          <a:xfrm>
            <a:off x="412013" y="1449388"/>
            <a:ext cx="11371999" cy="5111750"/>
          </a:xfrm>
          <a:prstGeom prst="roundRect">
            <a:avLst>
              <a:gd name="adj" fmla="val 1868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ctr" rotWithShape="0">
              <a:srgbClr val="000000">
                <a:alpha val="2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407379" y="333375"/>
            <a:ext cx="10376633" cy="854612"/>
            <a:chOff x="1407379" y="353657"/>
            <a:chExt cx="10376633" cy="854612"/>
          </a:xfrm>
        </p:grpSpPr>
        <p:sp>
          <p:nvSpPr>
            <p:cNvPr id="5" name="圆角矩形 4"/>
            <p:cNvSpPr/>
            <p:nvPr/>
          </p:nvSpPr>
          <p:spPr>
            <a:xfrm>
              <a:off x="1407379" y="353657"/>
              <a:ext cx="10376633" cy="854612"/>
            </a:xfrm>
            <a:prstGeom prst="roundRect">
              <a:avLst>
                <a:gd name="adj" fmla="val 9149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533176" y="465492"/>
              <a:ext cx="4125038" cy="581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5000"/>
                </a:lnSpc>
              </a:pPr>
              <a:r>
                <a:rPr lang="zh-CN" altLang="en-US" sz="2800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请在此处输入你的标题</a:t>
              </a: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1271932" y="2013620"/>
            <a:ext cx="2253535" cy="2811997"/>
          </a:xfrm>
          <a:prstGeom prst="roundRect">
            <a:avLst>
              <a:gd name="adj" fmla="val 6000"/>
            </a:avLst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ctr" rotWithShape="0">
              <a:srgbClr val="000000">
                <a:alpha val="2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822570" y="4193904"/>
            <a:ext cx="3152261" cy="1803003"/>
          </a:xfrm>
          <a:custGeom>
            <a:avLst/>
            <a:gdLst>
              <a:gd name="connsiteX0" fmla="*/ 99721 w 2824338"/>
              <a:gd name="connsiteY0" fmla="*/ 0 h 1615440"/>
              <a:gd name="connsiteX1" fmla="*/ 909249 w 2824338"/>
              <a:gd name="connsiteY1" fmla="*/ 0 h 1615440"/>
              <a:gd name="connsiteX2" fmla="*/ 1412169 w 2824338"/>
              <a:gd name="connsiteY2" fmla="*/ 502920 h 1615440"/>
              <a:gd name="connsiteX3" fmla="*/ 1915089 w 2824338"/>
              <a:gd name="connsiteY3" fmla="*/ 0 h 1615440"/>
              <a:gd name="connsiteX4" fmla="*/ 2724617 w 2824338"/>
              <a:gd name="connsiteY4" fmla="*/ 0 h 1615440"/>
              <a:gd name="connsiteX5" fmla="*/ 2824338 w 2824338"/>
              <a:gd name="connsiteY5" fmla="*/ 99721 h 1615440"/>
              <a:gd name="connsiteX6" fmla="*/ 2824338 w 2824338"/>
              <a:gd name="connsiteY6" fmla="*/ 1515719 h 1615440"/>
              <a:gd name="connsiteX7" fmla="*/ 2724617 w 2824338"/>
              <a:gd name="connsiteY7" fmla="*/ 1615440 h 1615440"/>
              <a:gd name="connsiteX8" fmla="*/ 99721 w 2824338"/>
              <a:gd name="connsiteY8" fmla="*/ 1615440 h 1615440"/>
              <a:gd name="connsiteX9" fmla="*/ 0 w 2824338"/>
              <a:gd name="connsiteY9" fmla="*/ 1515719 h 1615440"/>
              <a:gd name="connsiteX10" fmla="*/ 0 w 2824338"/>
              <a:gd name="connsiteY10" fmla="*/ 99721 h 1615440"/>
              <a:gd name="connsiteX11" fmla="*/ 99721 w 2824338"/>
              <a:gd name="connsiteY11" fmla="*/ 0 h 1615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24338" h="1615440">
                <a:moveTo>
                  <a:pt x="99721" y="0"/>
                </a:moveTo>
                <a:lnTo>
                  <a:pt x="909249" y="0"/>
                </a:lnTo>
                <a:cubicBezTo>
                  <a:pt x="909249" y="277755"/>
                  <a:pt x="1134414" y="502920"/>
                  <a:pt x="1412169" y="502920"/>
                </a:cubicBezTo>
                <a:cubicBezTo>
                  <a:pt x="1689924" y="502920"/>
                  <a:pt x="1915089" y="277755"/>
                  <a:pt x="1915089" y="0"/>
                </a:cubicBezTo>
                <a:lnTo>
                  <a:pt x="2724617" y="0"/>
                </a:lnTo>
                <a:cubicBezTo>
                  <a:pt x="2779691" y="0"/>
                  <a:pt x="2824338" y="44647"/>
                  <a:pt x="2824338" y="99721"/>
                </a:cubicBezTo>
                <a:lnTo>
                  <a:pt x="2824338" y="1515719"/>
                </a:lnTo>
                <a:cubicBezTo>
                  <a:pt x="2824338" y="1570793"/>
                  <a:pt x="2779691" y="1615440"/>
                  <a:pt x="2724617" y="1615440"/>
                </a:cubicBezTo>
                <a:lnTo>
                  <a:pt x="99721" y="1615440"/>
                </a:lnTo>
                <a:cubicBezTo>
                  <a:pt x="44647" y="1615440"/>
                  <a:pt x="0" y="1570793"/>
                  <a:pt x="0" y="1515719"/>
                </a:cubicBezTo>
                <a:lnTo>
                  <a:pt x="0" y="99721"/>
                </a:lnTo>
                <a:cubicBezTo>
                  <a:pt x="0" y="44647"/>
                  <a:pt x="44647" y="0"/>
                  <a:pt x="99721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ctr" rotWithShape="0">
              <a:srgbClr val="000000">
                <a:alpha val="20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1270284" y="2284313"/>
            <a:ext cx="225683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感谢你对欢</a:t>
            </a:r>
            <a:endParaRPr lang="en-US" altLang="zh-CN" sz="20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5000"/>
              </a:lnSpc>
            </a:pPr>
            <a:r>
              <a:rPr lang="zh-CN" altLang="en-US" sz="2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乐</a:t>
            </a:r>
            <a:r>
              <a:rPr lang="en-US" altLang="zh-CN" sz="2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</a:t>
            </a:r>
            <a:endParaRPr lang="en-US" altLang="zh-CN" sz="20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5000"/>
              </a:lnSpc>
            </a:pPr>
            <a:r>
              <a:rPr lang="zh-CN" altLang="en-US" sz="2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持感谢你对</a:t>
            </a:r>
            <a:endParaRPr lang="en-US" altLang="zh-CN" sz="20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5000"/>
              </a:lnSpc>
            </a:pPr>
            <a:r>
              <a:rPr lang="zh-CN" altLang="en-US" sz="2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欢乐</a:t>
            </a:r>
            <a:r>
              <a:rPr lang="en-US" altLang="zh-CN" sz="2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</a:p>
        </p:txBody>
      </p:sp>
      <p:sp>
        <p:nvSpPr>
          <p:cNvPr id="25" name="Freeform 198"/>
          <p:cNvSpPr>
            <a:spLocks noEditPoints="1"/>
          </p:cNvSpPr>
          <p:nvPr/>
        </p:nvSpPr>
        <p:spPr bwMode="auto">
          <a:xfrm>
            <a:off x="2231005" y="4240204"/>
            <a:ext cx="335388" cy="338883"/>
          </a:xfrm>
          <a:custGeom>
            <a:avLst/>
            <a:gdLst>
              <a:gd name="T0" fmla="*/ 36 w 41"/>
              <a:gd name="T1" fmla="*/ 41 h 41"/>
              <a:gd name="T2" fmla="*/ 5 w 41"/>
              <a:gd name="T3" fmla="*/ 41 h 41"/>
              <a:gd name="T4" fmla="*/ 2 w 41"/>
              <a:gd name="T5" fmla="*/ 35 h 41"/>
              <a:gd name="T6" fmla="*/ 15 w 41"/>
              <a:gd name="T7" fmla="*/ 14 h 41"/>
              <a:gd name="T8" fmla="*/ 15 w 41"/>
              <a:gd name="T9" fmla="*/ 3 h 41"/>
              <a:gd name="T10" fmla="*/ 13 w 41"/>
              <a:gd name="T11" fmla="*/ 3 h 41"/>
              <a:gd name="T12" fmla="*/ 12 w 41"/>
              <a:gd name="T13" fmla="*/ 2 h 41"/>
              <a:gd name="T14" fmla="*/ 13 w 41"/>
              <a:gd name="T15" fmla="*/ 0 h 41"/>
              <a:gd name="T16" fmla="*/ 27 w 41"/>
              <a:gd name="T17" fmla="*/ 0 h 41"/>
              <a:gd name="T18" fmla="*/ 29 w 41"/>
              <a:gd name="T19" fmla="*/ 2 h 41"/>
              <a:gd name="T20" fmla="*/ 27 w 41"/>
              <a:gd name="T21" fmla="*/ 3 h 41"/>
              <a:gd name="T22" fmla="*/ 25 w 41"/>
              <a:gd name="T23" fmla="*/ 3 h 41"/>
              <a:gd name="T24" fmla="*/ 25 w 41"/>
              <a:gd name="T25" fmla="*/ 14 h 41"/>
              <a:gd name="T26" fmla="*/ 39 w 41"/>
              <a:gd name="T27" fmla="*/ 35 h 41"/>
              <a:gd name="T28" fmla="*/ 36 w 41"/>
              <a:gd name="T29" fmla="*/ 41 h 41"/>
              <a:gd name="T30" fmla="*/ 11 w 41"/>
              <a:gd name="T31" fmla="*/ 27 h 41"/>
              <a:gd name="T32" fmla="*/ 30 w 41"/>
              <a:gd name="T33" fmla="*/ 27 h 41"/>
              <a:gd name="T34" fmla="*/ 23 w 41"/>
              <a:gd name="T35" fmla="*/ 16 h 41"/>
              <a:gd name="T36" fmla="*/ 22 w 41"/>
              <a:gd name="T37" fmla="*/ 15 h 41"/>
              <a:gd name="T38" fmla="*/ 22 w 41"/>
              <a:gd name="T39" fmla="*/ 14 h 41"/>
              <a:gd name="T40" fmla="*/ 22 w 41"/>
              <a:gd name="T41" fmla="*/ 3 h 41"/>
              <a:gd name="T42" fmla="*/ 19 w 41"/>
              <a:gd name="T43" fmla="*/ 3 h 41"/>
              <a:gd name="T44" fmla="*/ 19 w 41"/>
              <a:gd name="T45" fmla="*/ 14 h 41"/>
              <a:gd name="T46" fmla="*/ 19 w 41"/>
              <a:gd name="T47" fmla="*/ 15 h 41"/>
              <a:gd name="T48" fmla="*/ 18 w 41"/>
              <a:gd name="T49" fmla="*/ 16 h 41"/>
              <a:gd name="T50" fmla="*/ 11 w 41"/>
              <a:gd name="T51" fmla="*/ 27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1" h="41">
                <a:moveTo>
                  <a:pt x="36" y="41"/>
                </a:moveTo>
                <a:cubicBezTo>
                  <a:pt x="5" y="41"/>
                  <a:pt x="5" y="41"/>
                  <a:pt x="5" y="41"/>
                </a:cubicBezTo>
                <a:cubicBezTo>
                  <a:pt x="1" y="41"/>
                  <a:pt x="0" y="38"/>
                  <a:pt x="2" y="35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3"/>
                  <a:pt x="15" y="3"/>
                  <a:pt x="15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2" y="3"/>
                  <a:pt x="12" y="3"/>
                  <a:pt x="12" y="2"/>
                </a:cubicBezTo>
                <a:cubicBezTo>
                  <a:pt x="12" y="1"/>
                  <a:pt x="12" y="0"/>
                  <a:pt x="13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8" y="0"/>
                  <a:pt x="29" y="1"/>
                  <a:pt x="29" y="2"/>
                </a:cubicBezTo>
                <a:cubicBezTo>
                  <a:pt x="29" y="3"/>
                  <a:pt x="28" y="3"/>
                  <a:pt x="27" y="3"/>
                </a:cubicBezTo>
                <a:cubicBezTo>
                  <a:pt x="25" y="3"/>
                  <a:pt x="25" y="3"/>
                  <a:pt x="25" y="3"/>
                </a:cubicBezTo>
                <a:cubicBezTo>
                  <a:pt x="25" y="14"/>
                  <a:pt x="25" y="14"/>
                  <a:pt x="25" y="14"/>
                </a:cubicBezTo>
                <a:cubicBezTo>
                  <a:pt x="39" y="35"/>
                  <a:pt x="39" y="35"/>
                  <a:pt x="39" y="35"/>
                </a:cubicBezTo>
                <a:cubicBezTo>
                  <a:pt x="41" y="38"/>
                  <a:pt x="39" y="41"/>
                  <a:pt x="36" y="41"/>
                </a:cubicBezTo>
                <a:close/>
                <a:moveTo>
                  <a:pt x="11" y="27"/>
                </a:moveTo>
                <a:cubicBezTo>
                  <a:pt x="30" y="27"/>
                  <a:pt x="30" y="27"/>
                  <a:pt x="30" y="27"/>
                </a:cubicBezTo>
                <a:cubicBezTo>
                  <a:pt x="23" y="16"/>
                  <a:pt x="23" y="16"/>
                  <a:pt x="23" y="16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3"/>
                  <a:pt x="22" y="3"/>
                  <a:pt x="22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14"/>
                  <a:pt x="19" y="14"/>
                  <a:pt x="19" y="14"/>
                </a:cubicBezTo>
                <a:cubicBezTo>
                  <a:pt x="19" y="15"/>
                  <a:pt x="19" y="15"/>
                  <a:pt x="19" y="15"/>
                </a:cubicBezTo>
                <a:cubicBezTo>
                  <a:pt x="18" y="16"/>
                  <a:pt x="18" y="16"/>
                  <a:pt x="18" y="16"/>
                </a:cubicBezTo>
                <a:lnTo>
                  <a:pt x="11" y="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8" name="文本框 7"/>
          <p:cNvSpPr txBox="1"/>
          <p:nvPr/>
        </p:nvSpPr>
        <p:spPr>
          <a:xfrm>
            <a:off x="1596963" y="5065503"/>
            <a:ext cx="1603471" cy="511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5000"/>
              </a:lnSpc>
            </a:pPr>
            <a:r>
              <a:rPr lang="zh-CN" altLang="en-US" sz="24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欢乐</a:t>
            </a:r>
            <a:r>
              <a:rPr lang="en-US" altLang="zh-CN" sz="24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4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4969597" y="2013620"/>
            <a:ext cx="2253535" cy="2811997"/>
          </a:xfrm>
          <a:prstGeom prst="roundRect">
            <a:avLst>
              <a:gd name="adj" fmla="val 6000"/>
            </a:avLst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ctr" rotWithShape="0">
              <a:srgbClr val="000000">
                <a:alpha val="2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4521882" y="4193904"/>
            <a:ext cx="3152261" cy="1803003"/>
          </a:xfrm>
          <a:custGeom>
            <a:avLst/>
            <a:gdLst>
              <a:gd name="connsiteX0" fmla="*/ 99721 w 2824338"/>
              <a:gd name="connsiteY0" fmla="*/ 0 h 1615440"/>
              <a:gd name="connsiteX1" fmla="*/ 909249 w 2824338"/>
              <a:gd name="connsiteY1" fmla="*/ 0 h 1615440"/>
              <a:gd name="connsiteX2" fmla="*/ 1412169 w 2824338"/>
              <a:gd name="connsiteY2" fmla="*/ 502920 h 1615440"/>
              <a:gd name="connsiteX3" fmla="*/ 1915089 w 2824338"/>
              <a:gd name="connsiteY3" fmla="*/ 0 h 1615440"/>
              <a:gd name="connsiteX4" fmla="*/ 2724617 w 2824338"/>
              <a:gd name="connsiteY4" fmla="*/ 0 h 1615440"/>
              <a:gd name="connsiteX5" fmla="*/ 2824338 w 2824338"/>
              <a:gd name="connsiteY5" fmla="*/ 99721 h 1615440"/>
              <a:gd name="connsiteX6" fmla="*/ 2824338 w 2824338"/>
              <a:gd name="connsiteY6" fmla="*/ 1515719 h 1615440"/>
              <a:gd name="connsiteX7" fmla="*/ 2724617 w 2824338"/>
              <a:gd name="connsiteY7" fmla="*/ 1615440 h 1615440"/>
              <a:gd name="connsiteX8" fmla="*/ 99721 w 2824338"/>
              <a:gd name="connsiteY8" fmla="*/ 1615440 h 1615440"/>
              <a:gd name="connsiteX9" fmla="*/ 0 w 2824338"/>
              <a:gd name="connsiteY9" fmla="*/ 1515719 h 1615440"/>
              <a:gd name="connsiteX10" fmla="*/ 0 w 2824338"/>
              <a:gd name="connsiteY10" fmla="*/ 99721 h 1615440"/>
              <a:gd name="connsiteX11" fmla="*/ 99721 w 2824338"/>
              <a:gd name="connsiteY11" fmla="*/ 0 h 1615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24338" h="1615440">
                <a:moveTo>
                  <a:pt x="99721" y="0"/>
                </a:moveTo>
                <a:lnTo>
                  <a:pt x="909249" y="0"/>
                </a:lnTo>
                <a:cubicBezTo>
                  <a:pt x="909249" y="277755"/>
                  <a:pt x="1134414" y="502920"/>
                  <a:pt x="1412169" y="502920"/>
                </a:cubicBezTo>
                <a:cubicBezTo>
                  <a:pt x="1689924" y="502920"/>
                  <a:pt x="1915089" y="277755"/>
                  <a:pt x="1915089" y="0"/>
                </a:cubicBezTo>
                <a:lnTo>
                  <a:pt x="2724617" y="0"/>
                </a:lnTo>
                <a:cubicBezTo>
                  <a:pt x="2779691" y="0"/>
                  <a:pt x="2824338" y="44647"/>
                  <a:pt x="2824338" y="99721"/>
                </a:cubicBezTo>
                <a:lnTo>
                  <a:pt x="2824338" y="1515719"/>
                </a:lnTo>
                <a:cubicBezTo>
                  <a:pt x="2824338" y="1570793"/>
                  <a:pt x="2779691" y="1615440"/>
                  <a:pt x="2724617" y="1615440"/>
                </a:cubicBezTo>
                <a:lnTo>
                  <a:pt x="99721" y="1615440"/>
                </a:lnTo>
                <a:cubicBezTo>
                  <a:pt x="44647" y="1615440"/>
                  <a:pt x="0" y="1570793"/>
                  <a:pt x="0" y="1515719"/>
                </a:cubicBezTo>
                <a:lnTo>
                  <a:pt x="0" y="99721"/>
                </a:lnTo>
                <a:cubicBezTo>
                  <a:pt x="0" y="44647"/>
                  <a:pt x="44647" y="0"/>
                  <a:pt x="99721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ctr" rotWithShape="0">
              <a:srgbClr val="000000">
                <a:alpha val="20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458"/>
          <p:cNvSpPr>
            <a:spLocks/>
          </p:cNvSpPr>
          <p:nvPr/>
        </p:nvSpPr>
        <p:spPr bwMode="auto">
          <a:xfrm>
            <a:off x="5909692" y="4240204"/>
            <a:ext cx="376638" cy="299098"/>
          </a:xfrm>
          <a:custGeom>
            <a:avLst/>
            <a:gdLst>
              <a:gd name="T0" fmla="*/ 38 w 43"/>
              <a:gd name="T1" fmla="*/ 8 h 34"/>
              <a:gd name="T2" fmla="*/ 38 w 43"/>
              <a:gd name="T3" fmla="*/ 10 h 34"/>
              <a:gd name="T4" fmla="*/ 14 w 43"/>
              <a:gd name="T5" fmla="*/ 34 h 34"/>
              <a:gd name="T6" fmla="*/ 0 w 43"/>
              <a:gd name="T7" fmla="*/ 30 h 34"/>
              <a:gd name="T8" fmla="*/ 3 w 43"/>
              <a:gd name="T9" fmla="*/ 30 h 34"/>
              <a:gd name="T10" fmla="*/ 13 w 43"/>
              <a:gd name="T11" fmla="*/ 27 h 34"/>
              <a:gd name="T12" fmla="*/ 5 w 43"/>
              <a:gd name="T13" fmla="*/ 21 h 34"/>
              <a:gd name="T14" fmla="*/ 7 w 43"/>
              <a:gd name="T15" fmla="*/ 21 h 34"/>
              <a:gd name="T16" fmla="*/ 9 w 43"/>
              <a:gd name="T17" fmla="*/ 21 h 34"/>
              <a:gd name="T18" fmla="*/ 2 w 43"/>
              <a:gd name="T19" fmla="*/ 12 h 34"/>
              <a:gd name="T20" fmla="*/ 2 w 43"/>
              <a:gd name="T21" fmla="*/ 12 h 34"/>
              <a:gd name="T22" fmla="*/ 6 w 43"/>
              <a:gd name="T23" fmla="*/ 13 h 34"/>
              <a:gd name="T24" fmla="*/ 2 w 43"/>
              <a:gd name="T25" fmla="*/ 6 h 34"/>
              <a:gd name="T26" fmla="*/ 3 w 43"/>
              <a:gd name="T27" fmla="*/ 1 h 34"/>
              <a:gd name="T28" fmla="*/ 21 w 43"/>
              <a:gd name="T29" fmla="*/ 11 h 34"/>
              <a:gd name="T30" fmla="*/ 21 w 43"/>
              <a:gd name="T31" fmla="*/ 9 h 34"/>
              <a:gd name="T32" fmla="*/ 30 w 43"/>
              <a:gd name="T33" fmla="*/ 0 h 34"/>
              <a:gd name="T34" fmla="*/ 36 w 43"/>
              <a:gd name="T35" fmla="*/ 3 h 34"/>
              <a:gd name="T36" fmla="*/ 41 w 43"/>
              <a:gd name="T37" fmla="*/ 1 h 34"/>
              <a:gd name="T38" fmla="*/ 38 w 43"/>
              <a:gd name="T39" fmla="*/ 5 h 34"/>
              <a:gd name="T40" fmla="*/ 43 w 43"/>
              <a:gd name="T41" fmla="*/ 4 h 34"/>
              <a:gd name="T42" fmla="*/ 38 w 43"/>
              <a:gd name="T43" fmla="*/ 8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3" h="34">
                <a:moveTo>
                  <a:pt x="38" y="8"/>
                </a:moveTo>
                <a:cubicBezTo>
                  <a:pt x="38" y="9"/>
                  <a:pt x="38" y="9"/>
                  <a:pt x="38" y="10"/>
                </a:cubicBezTo>
                <a:cubicBezTo>
                  <a:pt x="38" y="21"/>
                  <a:pt x="30" y="34"/>
                  <a:pt x="14" y="34"/>
                </a:cubicBezTo>
                <a:cubicBezTo>
                  <a:pt x="9" y="34"/>
                  <a:pt x="4" y="33"/>
                  <a:pt x="0" y="30"/>
                </a:cubicBezTo>
                <a:cubicBezTo>
                  <a:pt x="1" y="30"/>
                  <a:pt x="2" y="30"/>
                  <a:pt x="3" y="30"/>
                </a:cubicBezTo>
                <a:cubicBezTo>
                  <a:pt x="7" y="30"/>
                  <a:pt x="10" y="29"/>
                  <a:pt x="13" y="27"/>
                </a:cubicBezTo>
                <a:cubicBezTo>
                  <a:pt x="9" y="27"/>
                  <a:pt x="6" y="24"/>
                  <a:pt x="5" y="21"/>
                </a:cubicBezTo>
                <a:cubicBezTo>
                  <a:pt x="6" y="21"/>
                  <a:pt x="6" y="21"/>
                  <a:pt x="7" y="21"/>
                </a:cubicBezTo>
                <a:cubicBezTo>
                  <a:pt x="8" y="21"/>
                  <a:pt x="8" y="21"/>
                  <a:pt x="9" y="21"/>
                </a:cubicBezTo>
                <a:cubicBezTo>
                  <a:pt x="5" y="20"/>
                  <a:pt x="2" y="16"/>
                  <a:pt x="2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3" y="13"/>
                  <a:pt x="5" y="13"/>
                  <a:pt x="6" y="13"/>
                </a:cubicBezTo>
                <a:cubicBezTo>
                  <a:pt x="4" y="12"/>
                  <a:pt x="2" y="9"/>
                  <a:pt x="2" y="6"/>
                </a:cubicBezTo>
                <a:cubicBezTo>
                  <a:pt x="2" y="4"/>
                  <a:pt x="3" y="3"/>
                  <a:pt x="3" y="1"/>
                </a:cubicBezTo>
                <a:cubicBezTo>
                  <a:pt x="8" y="7"/>
                  <a:pt x="14" y="10"/>
                  <a:pt x="21" y="11"/>
                </a:cubicBezTo>
                <a:cubicBezTo>
                  <a:pt x="21" y="10"/>
                  <a:pt x="21" y="9"/>
                  <a:pt x="21" y="9"/>
                </a:cubicBezTo>
                <a:cubicBezTo>
                  <a:pt x="21" y="4"/>
                  <a:pt x="25" y="0"/>
                  <a:pt x="30" y="0"/>
                </a:cubicBezTo>
                <a:cubicBezTo>
                  <a:pt x="32" y="0"/>
                  <a:pt x="34" y="1"/>
                  <a:pt x="36" y="3"/>
                </a:cubicBezTo>
                <a:cubicBezTo>
                  <a:pt x="38" y="2"/>
                  <a:pt x="40" y="2"/>
                  <a:pt x="41" y="1"/>
                </a:cubicBezTo>
                <a:cubicBezTo>
                  <a:pt x="41" y="3"/>
                  <a:pt x="39" y="4"/>
                  <a:pt x="38" y="5"/>
                </a:cubicBezTo>
                <a:cubicBezTo>
                  <a:pt x="39" y="5"/>
                  <a:pt x="41" y="5"/>
                  <a:pt x="43" y="4"/>
                </a:cubicBezTo>
                <a:cubicBezTo>
                  <a:pt x="41" y="6"/>
                  <a:pt x="40" y="7"/>
                  <a:pt x="38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6" name="文本框 25"/>
          <p:cNvSpPr txBox="1"/>
          <p:nvPr/>
        </p:nvSpPr>
        <p:spPr>
          <a:xfrm>
            <a:off x="5296275" y="5065503"/>
            <a:ext cx="1603471" cy="511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5000"/>
              </a:lnSpc>
            </a:pPr>
            <a:r>
              <a:rPr lang="zh-CN" altLang="en-US" sz="24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欢乐</a:t>
            </a:r>
            <a:r>
              <a:rPr lang="en-US" altLang="zh-CN" sz="24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4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967949" y="2284313"/>
            <a:ext cx="225683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感谢你对欢</a:t>
            </a:r>
            <a:endParaRPr lang="en-US" altLang="zh-CN" sz="20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5000"/>
              </a:lnSpc>
            </a:pPr>
            <a:r>
              <a:rPr lang="zh-CN" altLang="en-US" sz="2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乐</a:t>
            </a:r>
            <a:r>
              <a:rPr lang="en-US" altLang="zh-CN" sz="2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</a:t>
            </a:r>
            <a:endParaRPr lang="en-US" altLang="zh-CN" sz="20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5000"/>
              </a:lnSpc>
            </a:pPr>
            <a:r>
              <a:rPr lang="zh-CN" altLang="en-US" sz="2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持感谢你对</a:t>
            </a:r>
            <a:endParaRPr lang="en-US" altLang="zh-CN" sz="20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5000"/>
              </a:lnSpc>
            </a:pPr>
            <a:r>
              <a:rPr lang="zh-CN" altLang="en-US" sz="2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欢乐</a:t>
            </a:r>
            <a:r>
              <a:rPr lang="en-US" altLang="zh-CN" sz="2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8670557" y="2013620"/>
            <a:ext cx="2253535" cy="2811997"/>
          </a:xfrm>
          <a:prstGeom prst="roundRect">
            <a:avLst>
              <a:gd name="adj" fmla="val 6000"/>
            </a:avLst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ctr" rotWithShape="0">
              <a:srgbClr val="000000">
                <a:alpha val="2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8221193" y="4193904"/>
            <a:ext cx="3152261" cy="1803003"/>
          </a:xfrm>
          <a:custGeom>
            <a:avLst/>
            <a:gdLst>
              <a:gd name="connsiteX0" fmla="*/ 99721 w 2824338"/>
              <a:gd name="connsiteY0" fmla="*/ 0 h 1615440"/>
              <a:gd name="connsiteX1" fmla="*/ 909249 w 2824338"/>
              <a:gd name="connsiteY1" fmla="*/ 0 h 1615440"/>
              <a:gd name="connsiteX2" fmla="*/ 1412169 w 2824338"/>
              <a:gd name="connsiteY2" fmla="*/ 502920 h 1615440"/>
              <a:gd name="connsiteX3" fmla="*/ 1915089 w 2824338"/>
              <a:gd name="connsiteY3" fmla="*/ 0 h 1615440"/>
              <a:gd name="connsiteX4" fmla="*/ 2724617 w 2824338"/>
              <a:gd name="connsiteY4" fmla="*/ 0 h 1615440"/>
              <a:gd name="connsiteX5" fmla="*/ 2824338 w 2824338"/>
              <a:gd name="connsiteY5" fmla="*/ 99721 h 1615440"/>
              <a:gd name="connsiteX6" fmla="*/ 2824338 w 2824338"/>
              <a:gd name="connsiteY6" fmla="*/ 1515719 h 1615440"/>
              <a:gd name="connsiteX7" fmla="*/ 2724617 w 2824338"/>
              <a:gd name="connsiteY7" fmla="*/ 1615440 h 1615440"/>
              <a:gd name="connsiteX8" fmla="*/ 99721 w 2824338"/>
              <a:gd name="connsiteY8" fmla="*/ 1615440 h 1615440"/>
              <a:gd name="connsiteX9" fmla="*/ 0 w 2824338"/>
              <a:gd name="connsiteY9" fmla="*/ 1515719 h 1615440"/>
              <a:gd name="connsiteX10" fmla="*/ 0 w 2824338"/>
              <a:gd name="connsiteY10" fmla="*/ 99721 h 1615440"/>
              <a:gd name="connsiteX11" fmla="*/ 99721 w 2824338"/>
              <a:gd name="connsiteY11" fmla="*/ 0 h 1615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24338" h="1615440">
                <a:moveTo>
                  <a:pt x="99721" y="0"/>
                </a:moveTo>
                <a:lnTo>
                  <a:pt x="909249" y="0"/>
                </a:lnTo>
                <a:cubicBezTo>
                  <a:pt x="909249" y="277755"/>
                  <a:pt x="1134414" y="502920"/>
                  <a:pt x="1412169" y="502920"/>
                </a:cubicBezTo>
                <a:cubicBezTo>
                  <a:pt x="1689924" y="502920"/>
                  <a:pt x="1915089" y="277755"/>
                  <a:pt x="1915089" y="0"/>
                </a:cubicBezTo>
                <a:lnTo>
                  <a:pt x="2724617" y="0"/>
                </a:lnTo>
                <a:cubicBezTo>
                  <a:pt x="2779691" y="0"/>
                  <a:pt x="2824338" y="44647"/>
                  <a:pt x="2824338" y="99721"/>
                </a:cubicBezTo>
                <a:lnTo>
                  <a:pt x="2824338" y="1515719"/>
                </a:lnTo>
                <a:cubicBezTo>
                  <a:pt x="2824338" y="1570793"/>
                  <a:pt x="2779691" y="1615440"/>
                  <a:pt x="2724617" y="1615440"/>
                </a:cubicBezTo>
                <a:lnTo>
                  <a:pt x="99721" y="1615440"/>
                </a:lnTo>
                <a:cubicBezTo>
                  <a:pt x="44647" y="1615440"/>
                  <a:pt x="0" y="1570793"/>
                  <a:pt x="0" y="1515719"/>
                </a:cubicBezTo>
                <a:lnTo>
                  <a:pt x="0" y="99721"/>
                </a:lnTo>
                <a:cubicBezTo>
                  <a:pt x="0" y="44647"/>
                  <a:pt x="44647" y="0"/>
                  <a:pt x="99721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ctr" rotWithShape="0">
              <a:srgbClr val="000000">
                <a:alpha val="20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158"/>
          <p:cNvSpPr>
            <a:spLocks noEditPoints="1"/>
          </p:cNvSpPr>
          <p:nvPr/>
        </p:nvSpPr>
        <p:spPr bwMode="auto">
          <a:xfrm>
            <a:off x="9654194" y="4240204"/>
            <a:ext cx="286255" cy="378383"/>
          </a:xfrm>
          <a:custGeom>
            <a:avLst/>
            <a:gdLst>
              <a:gd name="T0" fmla="*/ 72 w 144"/>
              <a:gd name="T1" fmla="*/ 0 h 192"/>
              <a:gd name="T2" fmla="*/ 0 w 144"/>
              <a:gd name="T3" fmla="*/ 72 h 192"/>
              <a:gd name="T4" fmla="*/ 72 w 144"/>
              <a:gd name="T5" fmla="*/ 192 h 192"/>
              <a:gd name="T6" fmla="*/ 144 w 144"/>
              <a:gd name="T7" fmla="*/ 72 h 192"/>
              <a:gd name="T8" fmla="*/ 72 w 144"/>
              <a:gd name="T9" fmla="*/ 0 h 192"/>
              <a:gd name="T10" fmla="*/ 72 w 144"/>
              <a:gd name="T11" fmla="*/ 120 h 192"/>
              <a:gd name="T12" fmla="*/ 24 w 144"/>
              <a:gd name="T13" fmla="*/ 72 h 192"/>
              <a:gd name="T14" fmla="*/ 72 w 144"/>
              <a:gd name="T15" fmla="*/ 24 h 192"/>
              <a:gd name="T16" fmla="*/ 120 w 144"/>
              <a:gd name="T17" fmla="*/ 72 h 192"/>
              <a:gd name="T18" fmla="*/ 72 w 144"/>
              <a:gd name="T19" fmla="*/ 120 h 192"/>
              <a:gd name="T20" fmla="*/ 72 w 144"/>
              <a:gd name="T21" fmla="*/ 48 h 192"/>
              <a:gd name="T22" fmla="*/ 48 w 144"/>
              <a:gd name="T23" fmla="*/ 72 h 192"/>
              <a:gd name="T24" fmla="*/ 72 w 144"/>
              <a:gd name="T25" fmla="*/ 96 h 192"/>
              <a:gd name="T26" fmla="*/ 96 w 144"/>
              <a:gd name="T27" fmla="*/ 72 h 192"/>
              <a:gd name="T28" fmla="*/ 72 w 144"/>
              <a:gd name="T29" fmla="*/ 48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4" h="192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72" y="192"/>
                  <a:pt x="72" y="192"/>
                </a:cubicBezTo>
                <a:cubicBezTo>
                  <a:pt x="72" y="192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72" y="120"/>
                </a:moveTo>
                <a:cubicBezTo>
                  <a:pt x="45" y="120"/>
                  <a:pt x="24" y="99"/>
                  <a:pt x="24" y="72"/>
                </a:cubicBezTo>
                <a:cubicBezTo>
                  <a:pt x="24" y="45"/>
                  <a:pt x="45" y="24"/>
                  <a:pt x="72" y="24"/>
                </a:cubicBezTo>
                <a:cubicBezTo>
                  <a:pt x="99" y="24"/>
                  <a:pt x="120" y="45"/>
                  <a:pt x="120" y="72"/>
                </a:cubicBezTo>
                <a:cubicBezTo>
                  <a:pt x="120" y="99"/>
                  <a:pt x="99" y="120"/>
                  <a:pt x="72" y="120"/>
                </a:cubicBezTo>
                <a:close/>
                <a:moveTo>
                  <a:pt x="72" y="48"/>
                </a:moveTo>
                <a:cubicBezTo>
                  <a:pt x="59" y="48"/>
                  <a:pt x="48" y="59"/>
                  <a:pt x="48" y="72"/>
                </a:cubicBezTo>
                <a:cubicBezTo>
                  <a:pt x="48" y="85"/>
                  <a:pt x="59" y="96"/>
                  <a:pt x="72" y="96"/>
                </a:cubicBezTo>
                <a:cubicBezTo>
                  <a:pt x="85" y="96"/>
                  <a:pt x="96" y="85"/>
                  <a:pt x="96" y="72"/>
                </a:cubicBezTo>
                <a:cubicBezTo>
                  <a:pt x="96" y="59"/>
                  <a:pt x="85" y="48"/>
                  <a:pt x="72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8995585" y="5065503"/>
            <a:ext cx="1603471" cy="511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5000"/>
              </a:lnSpc>
            </a:pPr>
            <a:r>
              <a:rPr lang="zh-CN" altLang="en-US" sz="24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欢乐</a:t>
            </a:r>
            <a:r>
              <a:rPr lang="en-US" altLang="zh-CN" sz="24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4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668909" y="2284313"/>
            <a:ext cx="225683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感谢你对欢</a:t>
            </a:r>
            <a:endParaRPr lang="en-US" altLang="zh-CN" sz="20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5000"/>
              </a:lnSpc>
            </a:pPr>
            <a:r>
              <a:rPr lang="zh-CN" altLang="en-US" sz="2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乐</a:t>
            </a:r>
            <a:r>
              <a:rPr lang="en-US" altLang="zh-CN" sz="2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</a:t>
            </a:r>
            <a:endParaRPr lang="en-US" altLang="zh-CN" sz="20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5000"/>
              </a:lnSpc>
            </a:pPr>
            <a:r>
              <a:rPr lang="zh-CN" altLang="en-US" sz="2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持感谢你对</a:t>
            </a:r>
            <a:endParaRPr lang="en-US" altLang="zh-CN" sz="20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5000"/>
              </a:lnSpc>
            </a:pPr>
            <a:r>
              <a:rPr lang="zh-CN" altLang="en-US" sz="2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欢乐</a:t>
            </a:r>
            <a:r>
              <a:rPr lang="en-US" altLang="zh-CN" sz="2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</a:p>
        </p:txBody>
      </p:sp>
    </p:spTree>
    <p:extLst>
      <p:ext uri="{BB962C8B-B14F-4D97-AF65-F5344CB8AC3E}">
        <p14:creationId xmlns:p14="http://schemas.microsoft.com/office/powerpoint/2010/main" val="3598111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圆角矩形 55"/>
          <p:cNvSpPr/>
          <p:nvPr/>
        </p:nvSpPr>
        <p:spPr>
          <a:xfrm>
            <a:off x="412013" y="1449388"/>
            <a:ext cx="11371999" cy="5111750"/>
          </a:xfrm>
          <a:prstGeom prst="roundRect">
            <a:avLst>
              <a:gd name="adj" fmla="val 1868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ctr" rotWithShape="0">
              <a:srgbClr val="000000">
                <a:alpha val="2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7865477" y="2484698"/>
            <a:ext cx="3843376" cy="75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7865477" y="3612870"/>
            <a:ext cx="3843376" cy="75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7865477" y="4772652"/>
            <a:ext cx="3843376" cy="75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487171" y="2468871"/>
            <a:ext cx="3843376" cy="75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487171" y="3612848"/>
            <a:ext cx="3843376" cy="75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487171" y="4756825"/>
            <a:ext cx="3843376" cy="75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6178251" y="2400756"/>
            <a:ext cx="1002980" cy="1163457"/>
            <a:chOff x="6178251" y="2400756"/>
            <a:chExt cx="1002980" cy="1163457"/>
          </a:xfrm>
        </p:grpSpPr>
        <p:sp>
          <p:nvSpPr>
            <p:cNvPr id="6" name="六边形 5"/>
            <p:cNvSpPr/>
            <p:nvPr/>
          </p:nvSpPr>
          <p:spPr>
            <a:xfrm rot="5400000">
              <a:off x="6098012" y="2480995"/>
              <a:ext cx="1163457" cy="1002980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Freeform 458"/>
            <p:cNvSpPr>
              <a:spLocks/>
            </p:cNvSpPr>
            <p:nvPr/>
          </p:nvSpPr>
          <p:spPr bwMode="auto">
            <a:xfrm>
              <a:off x="6394153" y="2755693"/>
              <a:ext cx="571175" cy="453585"/>
            </a:xfrm>
            <a:custGeom>
              <a:avLst/>
              <a:gdLst>
                <a:gd name="T0" fmla="*/ 38 w 43"/>
                <a:gd name="T1" fmla="*/ 8 h 34"/>
                <a:gd name="T2" fmla="*/ 38 w 43"/>
                <a:gd name="T3" fmla="*/ 10 h 34"/>
                <a:gd name="T4" fmla="*/ 14 w 43"/>
                <a:gd name="T5" fmla="*/ 34 h 34"/>
                <a:gd name="T6" fmla="*/ 0 w 43"/>
                <a:gd name="T7" fmla="*/ 30 h 34"/>
                <a:gd name="T8" fmla="*/ 3 w 43"/>
                <a:gd name="T9" fmla="*/ 30 h 34"/>
                <a:gd name="T10" fmla="*/ 13 w 43"/>
                <a:gd name="T11" fmla="*/ 27 h 34"/>
                <a:gd name="T12" fmla="*/ 5 w 43"/>
                <a:gd name="T13" fmla="*/ 21 h 34"/>
                <a:gd name="T14" fmla="*/ 7 w 43"/>
                <a:gd name="T15" fmla="*/ 21 h 34"/>
                <a:gd name="T16" fmla="*/ 9 w 43"/>
                <a:gd name="T17" fmla="*/ 21 h 34"/>
                <a:gd name="T18" fmla="*/ 2 w 43"/>
                <a:gd name="T19" fmla="*/ 12 h 34"/>
                <a:gd name="T20" fmla="*/ 2 w 43"/>
                <a:gd name="T21" fmla="*/ 12 h 34"/>
                <a:gd name="T22" fmla="*/ 6 w 43"/>
                <a:gd name="T23" fmla="*/ 13 h 34"/>
                <a:gd name="T24" fmla="*/ 2 w 43"/>
                <a:gd name="T25" fmla="*/ 6 h 34"/>
                <a:gd name="T26" fmla="*/ 3 w 43"/>
                <a:gd name="T27" fmla="*/ 1 h 34"/>
                <a:gd name="T28" fmla="*/ 21 w 43"/>
                <a:gd name="T29" fmla="*/ 11 h 34"/>
                <a:gd name="T30" fmla="*/ 21 w 43"/>
                <a:gd name="T31" fmla="*/ 9 h 34"/>
                <a:gd name="T32" fmla="*/ 30 w 43"/>
                <a:gd name="T33" fmla="*/ 0 h 34"/>
                <a:gd name="T34" fmla="*/ 36 w 43"/>
                <a:gd name="T35" fmla="*/ 3 h 34"/>
                <a:gd name="T36" fmla="*/ 41 w 43"/>
                <a:gd name="T37" fmla="*/ 1 h 34"/>
                <a:gd name="T38" fmla="*/ 38 w 43"/>
                <a:gd name="T39" fmla="*/ 5 h 34"/>
                <a:gd name="T40" fmla="*/ 43 w 43"/>
                <a:gd name="T41" fmla="*/ 4 h 34"/>
                <a:gd name="T42" fmla="*/ 38 w 43"/>
                <a:gd name="T4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" h="34">
                  <a:moveTo>
                    <a:pt x="38" y="8"/>
                  </a:moveTo>
                  <a:cubicBezTo>
                    <a:pt x="38" y="9"/>
                    <a:pt x="38" y="9"/>
                    <a:pt x="38" y="10"/>
                  </a:cubicBezTo>
                  <a:cubicBezTo>
                    <a:pt x="38" y="21"/>
                    <a:pt x="30" y="34"/>
                    <a:pt x="14" y="34"/>
                  </a:cubicBezTo>
                  <a:cubicBezTo>
                    <a:pt x="9" y="34"/>
                    <a:pt x="4" y="33"/>
                    <a:pt x="0" y="30"/>
                  </a:cubicBezTo>
                  <a:cubicBezTo>
                    <a:pt x="1" y="30"/>
                    <a:pt x="2" y="30"/>
                    <a:pt x="3" y="30"/>
                  </a:cubicBezTo>
                  <a:cubicBezTo>
                    <a:pt x="7" y="30"/>
                    <a:pt x="10" y="29"/>
                    <a:pt x="13" y="27"/>
                  </a:cubicBezTo>
                  <a:cubicBezTo>
                    <a:pt x="9" y="27"/>
                    <a:pt x="6" y="24"/>
                    <a:pt x="5" y="21"/>
                  </a:cubicBezTo>
                  <a:cubicBezTo>
                    <a:pt x="6" y="21"/>
                    <a:pt x="6" y="21"/>
                    <a:pt x="7" y="21"/>
                  </a:cubicBezTo>
                  <a:cubicBezTo>
                    <a:pt x="8" y="21"/>
                    <a:pt x="8" y="21"/>
                    <a:pt x="9" y="21"/>
                  </a:cubicBezTo>
                  <a:cubicBezTo>
                    <a:pt x="5" y="20"/>
                    <a:pt x="2" y="16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3"/>
                    <a:pt x="5" y="13"/>
                    <a:pt x="6" y="13"/>
                  </a:cubicBezTo>
                  <a:cubicBezTo>
                    <a:pt x="4" y="12"/>
                    <a:pt x="2" y="9"/>
                    <a:pt x="2" y="6"/>
                  </a:cubicBezTo>
                  <a:cubicBezTo>
                    <a:pt x="2" y="4"/>
                    <a:pt x="3" y="3"/>
                    <a:pt x="3" y="1"/>
                  </a:cubicBezTo>
                  <a:cubicBezTo>
                    <a:pt x="8" y="7"/>
                    <a:pt x="14" y="10"/>
                    <a:pt x="21" y="11"/>
                  </a:cubicBezTo>
                  <a:cubicBezTo>
                    <a:pt x="21" y="10"/>
                    <a:pt x="21" y="9"/>
                    <a:pt x="21" y="9"/>
                  </a:cubicBezTo>
                  <a:cubicBezTo>
                    <a:pt x="21" y="4"/>
                    <a:pt x="25" y="0"/>
                    <a:pt x="30" y="0"/>
                  </a:cubicBezTo>
                  <a:cubicBezTo>
                    <a:pt x="32" y="0"/>
                    <a:pt x="34" y="1"/>
                    <a:pt x="36" y="3"/>
                  </a:cubicBezTo>
                  <a:cubicBezTo>
                    <a:pt x="38" y="2"/>
                    <a:pt x="40" y="2"/>
                    <a:pt x="41" y="1"/>
                  </a:cubicBezTo>
                  <a:cubicBezTo>
                    <a:pt x="41" y="3"/>
                    <a:pt x="39" y="4"/>
                    <a:pt x="38" y="5"/>
                  </a:cubicBezTo>
                  <a:cubicBezTo>
                    <a:pt x="39" y="5"/>
                    <a:pt x="41" y="5"/>
                    <a:pt x="43" y="4"/>
                  </a:cubicBezTo>
                  <a:cubicBezTo>
                    <a:pt x="41" y="6"/>
                    <a:pt x="40" y="7"/>
                    <a:pt x="38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744314" y="3423532"/>
            <a:ext cx="1002980" cy="1163457"/>
            <a:chOff x="6744314" y="3423532"/>
            <a:chExt cx="1002980" cy="1163457"/>
          </a:xfrm>
        </p:grpSpPr>
        <p:sp>
          <p:nvSpPr>
            <p:cNvPr id="24" name="六边形 23"/>
            <p:cNvSpPr/>
            <p:nvPr/>
          </p:nvSpPr>
          <p:spPr>
            <a:xfrm rot="5400000">
              <a:off x="6664075" y="3503771"/>
              <a:ext cx="1163457" cy="1002980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Freeform 158"/>
            <p:cNvSpPr>
              <a:spLocks noEditPoints="1"/>
            </p:cNvSpPr>
            <p:nvPr/>
          </p:nvSpPr>
          <p:spPr bwMode="auto">
            <a:xfrm>
              <a:off x="7028749" y="3718351"/>
              <a:ext cx="434108" cy="573821"/>
            </a:xfrm>
            <a:custGeom>
              <a:avLst/>
              <a:gdLst>
                <a:gd name="T0" fmla="*/ 72 w 144"/>
                <a:gd name="T1" fmla="*/ 0 h 192"/>
                <a:gd name="T2" fmla="*/ 0 w 144"/>
                <a:gd name="T3" fmla="*/ 72 h 192"/>
                <a:gd name="T4" fmla="*/ 72 w 144"/>
                <a:gd name="T5" fmla="*/ 192 h 192"/>
                <a:gd name="T6" fmla="*/ 144 w 144"/>
                <a:gd name="T7" fmla="*/ 72 h 192"/>
                <a:gd name="T8" fmla="*/ 72 w 144"/>
                <a:gd name="T9" fmla="*/ 0 h 192"/>
                <a:gd name="T10" fmla="*/ 72 w 144"/>
                <a:gd name="T11" fmla="*/ 120 h 192"/>
                <a:gd name="T12" fmla="*/ 24 w 144"/>
                <a:gd name="T13" fmla="*/ 72 h 192"/>
                <a:gd name="T14" fmla="*/ 72 w 144"/>
                <a:gd name="T15" fmla="*/ 24 h 192"/>
                <a:gd name="T16" fmla="*/ 120 w 144"/>
                <a:gd name="T17" fmla="*/ 72 h 192"/>
                <a:gd name="T18" fmla="*/ 72 w 144"/>
                <a:gd name="T19" fmla="*/ 120 h 192"/>
                <a:gd name="T20" fmla="*/ 72 w 144"/>
                <a:gd name="T21" fmla="*/ 48 h 192"/>
                <a:gd name="T22" fmla="*/ 48 w 144"/>
                <a:gd name="T23" fmla="*/ 72 h 192"/>
                <a:gd name="T24" fmla="*/ 72 w 144"/>
                <a:gd name="T25" fmla="*/ 96 h 192"/>
                <a:gd name="T26" fmla="*/ 96 w 144"/>
                <a:gd name="T27" fmla="*/ 72 h 192"/>
                <a:gd name="T28" fmla="*/ 72 w 144"/>
                <a:gd name="T29" fmla="*/ 4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4" h="192">
                  <a:moveTo>
                    <a:pt x="72" y="0"/>
                  </a:moveTo>
                  <a:cubicBezTo>
                    <a:pt x="32" y="0"/>
                    <a:pt x="0" y="32"/>
                    <a:pt x="0" y="72"/>
                  </a:cubicBezTo>
                  <a:cubicBezTo>
                    <a:pt x="0" y="112"/>
                    <a:pt x="72" y="192"/>
                    <a:pt x="72" y="192"/>
                  </a:cubicBezTo>
                  <a:cubicBezTo>
                    <a:pt x="72" y="192"/>
                    <a:pt x="144" y="112"/>
                    <a:pt x="144" y="72"/>
                  </a:cubicBezTo>
                  <a:cubicBezTo>
                    <a:pt x="144" y="32"/>
                    <a:pt x="112" y="0"/>
                    <a:pt x="72" y="0"/>
                  </a:cubicBezTo>
                  <a:close/>
                  <a:moveTo>
                    <a:pt x="72" y="120"/>
                  </a:moveTo>
                  <a:cubicBezTo>
                    <a:pt x="45" y="120"/>
                    <a:pt x="24" y="99"/>
                    <a:pt x="24" y="72"/>
                  </a:cubicBezTo>
                  <a:cubicBezTo>
                    <a:pt x="24" y="45"/>
                    <a:pt x="45" y="24"/>
                    <a:pt x="72" y="24"/>
                  </a:cubicBezTo>
                  <a:cubicBezTo>
                    <a:pt x="99" y="24"/>
                    <a:pt x="120" y="45"/>
                    <a:pt x="120" y="72"/>
                  </a:cubicBezTo>
                  <a:cubicBezTo>
                    <a:pt x="120" y="99"/>
                    <a:pt x="99" y="120"/>
                    <a:pt x="72" y="120"/>
                  </a:cubicBezTo>
                  <a:close/>
                  <a:moveTo>
                    <a:pt x="72" y="48"/>
                  </a:moveTo>
                  <a:cubicBezTo>
                    <a:pt x="59" y="48"/>
                    <a:pt x="48" y="59"/>
                    <a:pt x="48" y="72"/>
                  </a:cubicBezTo>
                  <a:cubicBezTo>
                    <a:pt x="48" y="85"/>
                    <a:pt x="59" y="96"/>
                    <a:pt x="72" y="96"/>
                  </a:cubicBezTo>
                  <a:cubicBezTo>
                    <a:pt x="85" y="96"/>
                    <a:pt x="96" y="85"/>
                    <a:pt x="96" y="72"/>
                  </a:cubicBezTo>
                  <a:cubicBezTo>
                    <a:pt x="96" y="59"/>
                    <a:pt x="85" y="48"/>
                    <a:pt x="72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448731" y="3423537"/>
            <a:ext cx="1002980" cy="1163457"/>
            <a:chOff x="4448731" y="3423537"/>
            <a:chExt cx="1002980" cy="1163457"/>
          </a:xfrm>
        </p:grpSpPr>
        <p:sp>
          <p:nvSpPr>
            <p:cNvPr id="21" name="六边形 20"/>
            <p:cNvSpPr/>
            <p:nvPr/>
          </p:nvSpPr>
          <p:spPr>
            <a:xfrm rot="5400000">
              <a:off x="4368492" y="3503776"/>
              <a:ext cx="1163457" cy="1002980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4710240" y="3833850"/>
              <a:ext cx="479960" cy="342833"/>
              <a:chOff x="5419733" y="669925"/>
              <a:chExt cx="866768" cy="619126"/>
            </a:xfrm>
          </p:grpSpPr>
          <p:sp>
            <p:nvSpPr>
              <p:cNvPr id="51" name="Freeform 15"/>
              <p:cNvSpPr>
                <a:spLocks/>
              </p:cNvSpPr>
              <p:nvPr/>
            </p:nvSpPr>
            <p:spPr bwMode="auto">
              <a:xfrm>
                <a:off x="5441961" y="1008063"/>
                <a:ext cx="825501" cy="280988"/>
              </a:xfrm>
              <a:custGeom>
                <a:avLst/>
                <a:gdLst>
                  <a:gd name="T0" fmla="*/ 110 w 220"/>
                  <a:gd name="T1" fmla="*/ 25 h 75"/>
                  <a:gd name="T2" fmla="*/ 81 w 220"/>
                  <a:gd name="T3" fmla="*/ 0 h 75"/>
                  <a:gd name="T4" fmla="*/ 0 w 220"/>
                  <a:gd name="T5" fmla="*/ 70 h 75"/>
                  <a:gd name="T6" fmla="*/ 11 w 220"/>
                  <a:gd name="T7" fmla="*/ 75 h 75"/>
                  <a:gd name="T8" fmla="*/ 209 w 220"/>
                  <a:gd name="T9" fmla="*/ 75 h 75"/>
                  <a:gd name="T10" fmla="*/ 220 w 220"/>
                  <a:gd name="T11" fmla="*/ 70 h 75"/>
                  <a:gd name="T12" fmla="*/ 138 w 220"/>
                  <a:gd name="T13" fmla="*/ 0 h 75"/>
                  <a:gd name="T14" fmla="*/ 110 w 220"/>
                  <a:gd name="T15" fmla="*/ 2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0" h="75">
                    <a:moveTo>
                      <a:pt x="110" y="25"/>
                    </a:moveTo>
                    <a:cubicBezTo>
                      <a:pt x="81" y="0"/>
                      <a:pt x="81" y="0"/>
                      <a:pt x="81" y="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3" y="73"/>
                      <a:pt x="7" y="75"/>
                      <a:pt x="11" y="75"/>
                    </a:cubicBezTo>
                    <a:cubicBezTo>
                      <a:pt x="209" y="75"/>
                      <a:pt x="209" y="75"/>
                      <a:pt x="209" y="75"/>
                    </a:cubicBezTo>
                    <a:cubicBezTo>
                      <a:pt x="213" y="75"/>
                      <a:pt x="217" y="73"/>
                      <a:pt x="220" y="70"/>
                    </a:cubicBezTo>
                    <a:cubicBezTo>
                      <a:pt x="138" y="0"/>
                      <a:pt x="138" y="0"/>
                      <a:pt x="138" y="0"/>
                    </a:cubicBezTo>
                    <a:lnTo>
                      <a:pt x="110" y="2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16"/>
              <p:cNvSpPr>
                <a:spLocks/>
              </p:cNvSpPr>
              <p:nvPr/>
            </p:nvSpPr>
            <p:spPr bwMode="auto">
              <a:xfrm>
                <a:off x="5441961" y="669925"/>
                <a:ext cx="825501" cy="371476"/>
              </a:xfrm>
              <a:custGeom>
                <a:avLst/>
                <a:gdLst>
                  <a:gd name="T0" fmla="*/ 220 w 220"/>
                  <a:gd name="T1" fmla="*/ 4 h 99"/>
                  <a:gd name="T2" fmla="*/ 209 w 220"/>
                  <a:gd name="T3" fmla="*/ 0 h 99"/>
                  <a:gd name="T4" fmla="*/ 11 w 220"/>
                  <a:gd name="T5" fmla="*/ 0 h 99"/>
                  <a:gd name="T6" fmla="*/ 0 w 220"/>
                  <a:gd name="T7" fmla="*/ 4 h 99"/>
                  <a:gd name="T8" fmla="*/ 110 w 220"/>
                  <a:gd name="T9" fmla="*/ 99 h 99"/>
                  <a:gd name="T10" fmla="*/ 220 w 220"/>
                  <a:gd name="T11" fmla="*/ 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99">
                    <a:moveTo>
                      <a:pt x="220" y="4"/>
                    </a:moveTo>
                    <a:cubicBezTo>
                      <a:pt x="217" y="1"/>
                      <a:pt x="213" y="0"/>
                      <a:pt x="209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7" y="0"/>
                      <a:pt x="3" y="1"/>
                      <a:pt x="0" y="4"/>
                    </a:cubicBezTo>
                    <a:cubicBezTo>
                      <a:pt x="110" y="99"/>
                      <a:pt x="110" y="99"/>
                      <a:pt x="110" y="99"/>
                    </a:cubicBezTo>
                    <a:lnTo>
                      <a:pt x="220" y="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17"/>
              <p:cNvSpPr>
                <a:spLocks/>
              </p:cNvSpPr>
              <p:nvPr/>
            </p:nvSpPr>
            <p:spPr bwMode="auto">
              <a:xfrm>
                <a:off x="5419733" y="723899"/>
                <a:ext cx="300039" cy="512764"/>
              </a:xfrm>
              <a:custGeom>
                <a:avLst/>
                <a:gdLst>
                  <a:gd name="T0" fmla="*/ 0 w 189"/>
                  <a:gd name="T1" fmla="*/ 0 h 323"/>
                  <a:gd name="T2" fmla="*/ 0 w 189"/>
                  <a:gd name="T3" fmla="*/ 323 h 323"/>
                  <a:gd name="T4" fmla="*/ 189 w 189"/>
                  <a:gd name="T5" fmla="*/ 163 h 323"/>
                  <a:gd name="T6" fmla="*/ 0 w 189"/>
                  <a:gd name="T7" fmla="*/ 0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9" h="323">
                    <a:moveTo>
                      <a:pt x="0" y="0"/>
                    </a:moveTo>
                    <a:lnTo>
                      <a:pt x="0" y="323"/>
                    </a:lnTo>
                    <a:lnTo>
                      <a:pt x="189" y="1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18"/>
              <p:cNvSpPr>
                <a:spLocks/>
              </p:cNvSpPr>
              <p:nvPr/>
            </p:nvSpPr>
            <p:spPr bwMode="auto">
              <a:xfrm>
                <a:off x="5986462" y="723899"/>
                <a:ext cx="300039" cy="512764"/>
              </a:xfrm>
              <a:custGeom>
                <a:avLst/>
                <a:gdLst>
                  <a:gd name="T0" fmla="*/ 0 w 189"/>
                  <a:gd name="T1" fmla="*/ 163 h 323"/>
                  <a:gd name="T2" fmla="*/ 189 w 189"/>
                  <a:gd name="T3" fmla="*/ 323 h 323"/>
                  <a:gd name="T4" fmla="*/ 189 w 189"/>
                  <a:gd name="T5" fmla="*/ 0 h 323"/>
                  <a:gd name="T6" fmla="*/ 0 w 189"/>
                  <a:gd name="T7" fmla="*/ 163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9" h="323">
                    <a:moveTo>
                      <a:pt x="0" y="163"/>
                    </a:moveTo>
                    <a:lnTo>
                      <a:pt x="189" y="323"/>
                    </a:lnTo>
                    <a:lnTo>
                      <a:pt x="189" y="0"/>
                    </a:lnTo>
                    <a:lnTo>
                      <a:pt x="0" y="16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5014795" y="2400756"/>
            <a:ext cx="1002980" cy="1163457"/>
            <a:chOff x="5014795" y="2400756"/>
            <a:chExt cx="1002980" cy="1163457"/>
          </a:xfrm>
        </p:grpSpPr>
        <p:sp>
          <p:nvSpPr>
            <p:cNvPr id="25" name="六边形 24"/>
            <p:cNvSpPr/>
            <p:nvPr/>
          </p:nvSpPr>
          <p:spPr>
            <a:xfrm rot="5400000">
              <a:off x="4934556" y="2480995"/>
              <a:ext cx="1163457" cy="1002980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Freeform 198"/>
            <p:cNvSpPr>
              <a:spLocks noEditPoints="1"/>
            </p:cNvSpPr>
            <p:nvPr/>
          </p:nvSpPr>
          <p:spPr bwMode="auto">
            <a:xfrm>
              <a:off x="5261975" y="2725526"/>
              <a:ext cx="508619" cy="513919"/>
            </a:xfrm>
            <a:custGeom>
              <a:avLst/>
              <a:gdLst>
                <a:gd name="T0" fmla="*/ 36 w 41"/>
                <a:gd name="T1" fmla="*/ 41 h 41"/>
                <a:gd name="T2" fmla="*/ 5 w 41"/>
                <a:gd name="T3" fmla="*/ 41 h 41"/>
                <a:gd name="T4" fmla="*/ 2 w 41"/>
                <a:gd name="T5" fmla="*/ 35 h 41"/>
                <a:gd name="T6" fmla="*/ 15 w 41"/>
                <a:gd name="T7" fmla="*/ 14 h 41"/>
                <a:gd name="T8" fmla="*/ 15 w 41"/>
                <a:gd name="T9" fmla="*/ 3 h 41"/>
                <a:gd name="T10" fmla="*/ 13 w 41"/>
                <a:gd name="T11" fmla="*/ 3 h 41"/>
                <a:gd name="T12" fmla="*/ 12 w 41"/>
                <a:gd name="T13" fmla="*/ 2 h 41"/>
                <a:gd name="T14" fmla="*/ 13 w 41"/>
                <a:gd name="T15" fmla="*/ 0 h 41"/>
                <a:gd name="T16" fmla="*/ 27 w 41"/>
                <a:gd name="T17" fmla="*/ 0 h 41"/>
                <a:gd name="T18" fmla="*/ 29 w 41"/>
                <a:gd name="T19" fmla="*/ 2 h 41"/>
                <a:gd name="T20" fmla="*/ 27 w 41"/>
                <a:gd name="T21" fmla="*/ 3 h 41"/>
                <a:gd name="T22" fmla="*/ 25 w 41"/>
                <a:gd name="T23" fmla="*/ 3 h 41"/>
                <a:gd name="T24" fmla="*/ 25 w 41"/>
                <a:gd name="T25" fmla="*/ 14 h 41"/>
                <a:gd name="T26" fmla="*/ 39 w 41"/>
                <a:gd name="T27" fmla="*/ 35 h 41"/>
                <a:gd name="T28" fmla="*/ 36 w 41"/>
                <a:gd name="T29" fmla="*/ 41 h 41"/>
                <a:gd name="T30" fmla="*/ 11 w 41"/>
                <a:gd name="T31" fmla="*/ 27 h 41"/>
                <a:gd name="T32" fmla="*/ 30 w 41"/>
                <a:gd name="T33" fmla="*/ 27 h 41"/>
                <a:gd name="T34" fmla="*/ 23 w 41"/>
                <a:gd name="T35" fmla="*/ 16 h 41"/>
                <a:gd name="T36" fmla="*/ 22 w 41"/>
                <a:gd name="T37" fmla="*/ 15 h 41"/>
                <a:gd name="T38" fmla="*/ 22 w 41"/>
                <a:gd name="T39" fmla="*/ 14 h 41"/>
                <a:gd name="T40" fmla="*/ 22 w 41"/>
                <a:gd name="T41" fmla="*/ 3 h 41"/>
                <a:gd name="T42" fmla="*/ 19 w 41"/>
                <a:gd name="T43" fmla="*/ 3 h 41"/>
                <a:gd name="T44" fmla="*/ 19 w 41"/>
                <a:gd name="T45" fmla="*/ 14 h 41"/>
                <a:gd name="T46" fmla="*/ 19 w 41"/>
                <a:gd name="T47" fmla="*/ 15 h 41"/>
                <a:gd name="T48" fmla="*/ 18 w 41"/>
                <a:gd name="T49" fmla="*/ 16 h 41"/>
                <a:gd name="T50" fmla="*/ 11 w 41"/>
                <a:gd name="T51" fmla="*/ 2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1" h="41">
                  <a:moveTo>
                    <a:pt x="36" y="41"/>
                  </a:moveTo>
                  <a:cubicBezTo>
                    <a:pt x="5" y="41"/>
                    <a:pt x="5" y="41"/>
                    <a:pt x="5" y="41"/>
                  </a:cubicBezTo>
                  <a:cubicBezTo>
                    <a:pt x="1" y="41"/>
                    <a:pt x="0" y="38"/>
                    <a:pt x="2" y="3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3"/>
                    <a:pt x="12" y="3"/>
                    <a:pt x="12" y="2"/>
                  </a:cubicBezTo>
                  <a:cubicBezTo>
                    <a:pt x="12" y="1"/>
                    <a:pt x="12" y="0"/>
                    <a:pt x="13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8" y="0"/>
                    <a:pt x="29" y="1"/>
                    <a:pt x="29" y="2"/>
                  </a:cubicBezTo>
                  <a:cubicBezTo>
                    <a:pt x="29" y="3"/>
                    <a:pt x="28" y="3"/>
                    <a:pt x="27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1" y="38"/>
                    <a:pt x="39" y="41"/>
                    <a:pt x="36" y="41"/>
                  </a:cubicBezTo>
                  <a:close/>
                  <a:moveTo>
                    <a:pt x="11" y="27"/>
                  </a:moveTo>
                  <a:cubicBezTo>
                    <a:pt x="30" y="27"/>
                    <a:pt x="30" y="27"/>
                    <a:pt x="30" y="27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8" y="16"/>
                    <a:pt x="18" y="16"/>
                    <a:pt x="18" y="16"/>
                  </a:cubicBezTo>
                  <a:lnTo>
                    <a:pt x="11" y="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014795" y="4446313"/>
            <a:ext cx="1002980" cy="1163457"/>
            <a:chOff x="5014795" y="4446313"/>
            <a:chExt cx="1002980" cy="1163457"/>
          </a:xfrm>
        </p:grpSpPr>
        <p:sp>
          <p:nvSpPr>
            <p:cNvPr id="22" name="六边形 21"/>
            <p:cNvSpPr/>
            <p:nvPr/>
          </p:nvSpPr>
          <p:spPr>
            <a:xfrm rot="5400000">
              <a:off x="4934556" y="4526552"/>
              <a:ext cx="1163457" cy="1002980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Freeform 113"/>
            <p:cNvSpPr>
              <a:spLocks noEditPoints="1"/>
            </p:cNvSpPr>
            <p:nvPr/>
          </p:nvSpPr>
          <p:spPr bwMode="auto">
            <a:xfrm>
              <a:off x="5269420" y="4780540"/>
              <a:ext cx="493728" cy="495004"/>
            </a:xfrm>
            <a:custGeom>
              <a:avLst/>
              <a:gdLst>
                <a:gd name="T0" fmla="*/ 126 w 128"/>
                <a:gd name="T1" fmla="*/ 1 h 128"/>
                <a:gd name="T2" fmla="*/ 124 w 128"/>
                <a:gd name="T3" fmla="*/ 0 h 128"/>
                <a:gd name="T4" fmla="*/ 122 w 128"/>
                <a:gd name="T5" fmla="*/ 1 h 128"/>
                <a:gd name="T6" fmla="*/ 2 w 128"/>
                <a:gd name="T7" fmla="*/ 81 h 128"/>
                <a:gd name="T8" fmla="*/ 0 w 128"/>
                <a:gd name="T9" fmla="*/ 84 h 128"/>
                <a:gd name="T10" fmla="*/ 3 w 128"/>
                <a:gd name="T11" fmla="*/ 88 h 128"/>
                <a:gd name="T12" fmla="*/ 34 w 128"/>
                <a:gd name="T13" fmla="*/ 100 h 128"/>
                <a:gd name="T14" fmla="*/ 49 w 128"/>
                <a:gd name="T15" fmla="*/ 126 h 128"/>
                <a:gd name="T16" fmla="*/ 52 w 128"/>
                <a:gd name="T17" fmla="*/ 128 h 128"/>
                <a:gd name="T18" fmla="*/ 52 w 128"/>
                <a:gd name="T19" fmla="*/ 128 h 128"/>
                <a:gd name="T20" fmla="*/ 56 w 128"/>
                <a:gd name="T21" fmla="*/ 126 h 128"/>
                <a:gd name="T22" fmla="*/ 64 w 128"/>
                <a:gd name="T23" fmla="*/ 112 h 128"/>
                <a:gd name="T24" fmla="*/ 103 w 128"/>
                <a:gd name="T25" fmla="*/ 128 h 128"/>
                <a:gd name="T26" fmla="*/ 104 w 128"/>
                <a:gd name="T27" fmla="*/ 128 h 128"/>
                <a:gd name="T28" fmla="*/ 106 w 128"/>
                <a:gd name="T29" fmla="*/ 127 h 128"/>
                <a:gd name="T30" fmla="*/ 108 w 128"/>
                <a:gd name="T31" fmla="*/ 125 h 128"/>
                <a:gd name="T32" fmla="*/ 128 w 128"/>
                <a:gd name="T33" fmla="*/ 5 h 128"/>
                <a:gd name="T34" fmla="*/ 126 w 128"/>
                <a:gd name="T35" fmla="*/ 1 h 128"/>
                <a:gd name="T36" fmla="*/ 13 w 128"/>
                <a:gd name="T37" fmla="*/ 83 h 128"/>
                <a:gd name="T38" fmla="*/ 105 w 128"/>
                <a:gd name="T39" fmla="*/ 21 h 128"/>
                <a:gd name="T40" fmla="*/ 38 w 128"/>
                <a:gd name="T41" fmla="*/ 93 h 128"/>
                <a:gd name="T42" fmla="*/ 37 w 128"/>
                <a:gd name="T43" fmla="*/ 93 h 128"/>
                <a:gd name="T44" fmla="*/ 13 w 128"/>
                <a:gd name="T45" fmla="*/ 83 h 128"/>
                <a:gd name="T46" fmla="*/ 41 w 128"/>
                <a:gd name="T47" fmla="*/ 96 h 128"/>
                <a:gd name="T48" fmla="*/ 41 w 128"/>
                <a:gd name="T49" fmla="*/ 96 h 128"/>
                <a:gd name="T50" fmla="*/ 117 w 128"/>
                <a:gd name="T51" fmla="*/ 15 h 128"/>
                <a:gd name="T52" fmla="*/ 52 w 128"/>
                <a:gd name="T53" fmla="*/ 116 h 128"/>
                <a:gd name="T54" fmla="*/ 41 w 128"/>
                <a:gd name="T55" fmla="*/ 96 h 128"/>
                <a:gd name="T56" fmla="*/ 101 w 128"/>
                <a:gd name="T57" fmla="*/ 118 h 128"/>
                <a:gd name="T58" fmla="*/ 67 w 128"/>
                <a:gd name="T59" fmla="*/ 105 h 128"/>
                <a:gd name="T60" fmla="*/ 64 w 128"/>
                <a:gd name="T61" fmla="*/ 104 h 128"/>
                <a:gd name="T62" fmla="*/ 117 w 128"/>
                <a:gd name="T63" fmla="*/ 23 h 128"/>
                <a:gd name="T64" fmla="*/ 101 w 128"/>
                <a:gd name="T65" fmla="*/ 11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8" h="128">
                  <a:moveTo>
                    <a:pt x="126" y="1"/>
                  </a:moveTo>
                  <a:cubicBezTo>
                    <a:pt x="126" y="0"/>
                    <a:pt x="125" y="0"/>
                    <a:pt x="124" y="0"/>
                  </a:cubicBezTo>
                  <a:cubicBezTo>
                    <a:pt x="123" y="0"/>
                    <a:pt x="123" y="0"/>
                    <a:pt x="122" y="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81"/>
                    <a:pt x="0" y="83"/>
                    <a:pt x="0" y="84"/>
                  </a:cubicBezTo>
                  <a:cubicBezTo>
                    <a:pt x="0" y="86"/>
                    <a:pt x="1" y="87"/>
                    <a:pt x="3" y="88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49" y="126"/>
                    <a:pt x="49" y="126"/>
                    <a:pt x="49" y="126"/>
                  </a:cubicBezTo>
                  <a:cubicBezTo>
                    <a:pt x="49" y="127"/>
                    <a:pt x="51" y="128"/>
                    <a:pt x="52" y="128"/>
                  </a:cubicBezTo>
                  <a:cubicBezTo>
                    <a:pt x="52" y="128"/>
                    <a:pt x="52" y="128"/>
                    <a:pt x="52" y="128"/>
                  </a:cubicBezTo>
                  <a:cubicBezTo>
                    <a:pt x="54" y="128"/>
                    <a:pt x="55" y="127"/>
                    <a:pt x="56" y="126"/>
                  </a:cubicBezTo>
                  <a:cubicBezTo>
                    <a:pt x="64" y="112"/>
                    <a:pt x="64" y="112"/>
                    <a:pt x="64" y="112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4" y="128"/>
                    <a:pt x="104" y="128"/>
                  </a:cubicBezTo>
                  <a:cubicBezTo>
                    <a:pt x="105" y="128"/>
                    <a:pt x="106" y="128"/>
                    <a:pt x="106" y="127"/>
                  </a:cubicBezTo>
                  <a:cubicBezTo>
                    <a:pt x="107" y="127"/>
                    <a:pt x="108" y="126"/>
                    <a:pt x="108" y="125"/>
                  </a:cubicBezTo>
                  <a:cubicBezTo>
                    <a:pt x="128" y="5"/>
                    <a:pt x="128" y="5"/>
                    <a:pt x="128" y="5"/>
                  </a:cubicBezTo>
                  <a:cubicBezTo>
                    <a:pt x="128" y="3"/>
                    <a:pt x="128" y="2"/>
                    <a:pt x="126" y="1"/>
                  </a:cubicBezTo>
                  <a:moveTo>
                    <a:pt x="13" y="83"/>
                  </a:moveTo>
                  <a:cubicBezTo>
                    <a:pt x="105" y="21"/>
                    <a:pt x="105" y="21"/>
                    <a:pt x="105" y="21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8" y="93"/>
                    <a:pt x="37" y="93"/>
                    <a:pt x="37" y="93"/>
                  </a:cubicBezTo>
                  <a:lnTo>
                    <a:pt x="13" y="83"/>
                  </a:lnTo>
                  <a:close/>
                  <a:moveTo>
                    <a:pt x="41" y="96"/>
                  </a:moveTo>
                  <a:cubicBezTo>
                    <a:pt x="41" y="96"/>
                    <a:pt x="41" y="96"/>
                    <a:pt x="41" y="96"/>
                  </a:cubicBezTo>
                  <a:cubicBezTo>
                    <a:pt x="117" y="15"/>
                    <a:pt x="117" y="15"/>
                    <a:pt x="117" y="15"/>
                  </a:cubicBezTo>
                  <a:cubicBezTo>
                    <a:pt x="52" y="116"/>
                    <a:pt x="52" y="116"/>
                    <a:pt x="52" y="116"/>
                  </a:cubicBezTo>
                  <a:lnTo>
                    <a:pt x="41" y="96"/>
                  </a:lnTo>
                  <a:close/>
                  <a:moveTo>
                    <a:pt x="101" y="118"/>
                  </a:moveTo>
                  <a:cubicBezTo>
                    <a:pt x="67" y="105"/>
                    <a:pt x="67" y="105"/>
                    <a:pt x="67" y="105"/>
                  </a:cubicBezTo>
                  <a:cubicBezTo>
                    <a:pt x="66" y="104"/>
                    <a:pt x="65" y="104"/>
                    <a:pt x="64" y="104"/>
                  </a:cubicBezTo>
                  <a:cubicBezTo>
                    <a:pt x="117" y="23"/>
                    <a:pt x="117" y="23"/>
                    <a:pt x="117" y="23"/>
                  </a:cubicBezTo>
                  <a:lnTo>
                    <a:pt x="101" y="1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178251" y="4446313"/>
            <a:ext cx="1002980" cy="1163457"/>
            <a:chOff x="6178251" y="4446313"/>
            <a:chExt cx="1002980" cy="1163457"/>
          </a:xfrm>
        </p:grpSpPr>
        <p:sp>
          <p:nvSpPr>
            <p:cNvPr id="23" name="六边形 22"/>
            <p:cNvSpPr/>
            <p:nvPr/>
          </p:nvSpPr>
          <p:spPr>
            <a:xfrm rot="5400000">
              <a:off x="6098012" y="4526552"/>
              <a:ext cx="1163457" cy="1002980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6365771" y="4796736"/>
              <a:ext cx="627938" cy="462613"/>
              <a:chOff x="10004425" y="1971676"/>
              <a:chExt cx="1593850" cy="1211262"/>
            </a:xfrm>
            <a:solidFill>
              <a:schemeClr val="bg1"/>
            </a:solidFill>
          </p:grpSpPr>
          <p:sp>
            <p:nvSpPr>
              <p:cNvPr id="61" name="Freeform 267"/>
              <p:cNvSpPr>
                <a:spLocks/>
              </p:cNvSpPr>
              <p:nvPr/>
            </p:nvSpPr>
            <p:spPr bwMode="auto">
              <a:xfrm>
                <a:off x="10004425" y="1971676"/>
                <a:ext cx="1535113" cy="688975"/>
              </a:xfrm>
              <a:custGeom>
                <a:avLst/>
                <a:gdLst>
                  <a:gd name="T0" fmla="*/ 480 w 967"/>
                  <a:gd name="T1" fmla="*/ 434 h 434"/>
                  <a:gd name="T2" fmla="*/ 0 w 967"/>
                  <a:gd name="T3" fmla="*/ 217 h 434"/>
                  <a:gd name="T4" fmla="*/ 492 w 967"/>
                  <a:gd name="T5" fmla="*/ 0 h 434"/>
                  <a:gd name="T6" fmla="*/ 967 w 967"/>
                  <a:gd name="T7" fmla="*/ 212 h 434"/>
                  <a:gd name="T8" fmla="*/ 480 w 967"/>
                  <a:gd name="T9" fmla="*/ 434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7" h="434">
                    <a:moveTo>
                      <a:pt x="480" y="434"/>
                    </a:moveTo>
                    <a:lnTo>
                      <a:pt x="0" y="217"/>
                    </a:lnTo>
                    <a:lnTo>
                      <a:pt x="492" y="0"/>
                    </a:lnTo>
                    <a:lnTo>
                      <a:pt x="967" y="212"/>
                    </a:lnTo>
                    <a:lnTo>
                      <a:pt x="480" y="4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Rectangle 268"/>
              <p:cNvSpPr>
                <a:spLocks noChangeArrowheads="1"/>
              </p:cNvSpPr>
              <p:nvPr/>
            </p:nvSpPr>
            <p:spPr bwMode="auto">
              <a:xfrm>
                <a:off x="11474450" y="2297113"/>
                <a:ext cx="46038" cy="5032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Oval 269"/>
              <p:cNvSpPr>
                <a:spLocks noChangeArrowheads="1"/>
              </p:cNvSpPr>
              <p:nvPr/>
            </p:nvSpPr>
            <p:spPr bwMode="auto">
              <a:xfrm>
                <a:off x="11422063" y="2743201"/>
                <a:ext cx="150813" cy="1508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270"/>
              <p:cNvSpPr>
                <a:spLocks/>
              </p:cNvSpPr>
              <p:nvPr/>
            </p:nvSpPr>
            <p:spPr bwMode="auto">
              <a:xfrm>
                <a:off x="11404600" y="2822576"/>
                <a:ext cx="107950" cy="336550"/>
              </a:xfrm>
              <a:custGeom>
                <a:avLst/>
                <a:gdLst>
                  <a:gd name="T0" fmla="*/ 16 w 29"/>
                  <a:gd name="T1" fmla="*/ 5 h 90"/>
                  <a:gd name="T2" fmla="*/ 6 w 29"/>
                  <a:gd name="T3" fmla="*/ 90 h 90"/>
                  <a:gd name="T4" fmla="*/ 29 w 29"/>
                  <a:gd name="T5" fmla="*/ 90 h 90"/>
                  <a:gd name="T6" fmla="*/ 29 w 29"/>
                  <a:gd name="T7" fmla="*/ 0 h 90"/>
                  <a:gd name="T8" fmla="*/ 16 w 29"/>
                  <a:gd name="T9" fmla="*/ 5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90">
                    <a:moveTo>
                      <a:pt x="16" y="5"/>
                    </a:moveTo>
                    <a:cubicBezTo>
                      <a:pt x="16" y="5"/>
                      <a:pt x="0" y="39"/>
                      <a:pt x="6" y="90"/>
                    </a:cubicBezTo>
                    <a:cubicBezTo>
                      <a:pt x="29" y="90"/>
                      <a:pt x="29" y="90"/>
                      <a:pt x="29" y="9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16" y="8"/>
                      <a:pt x="1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71"/>
              <p:cNvSpPr>
                <a:spLocks/>
              </p:cNvSpPr>
              <p:nvPr/>
            </p:nvSpPr>
            <p:spPr bwMode="auto">
              <a:xfrm>
                <a:off x="11490325" y="2822576"/>
                <a:ext cx="107950" cy="336550"/>
              </a:xfrm>
              <a:custGeom>
                <a:avLst/>
                <a:gdLst>
                  <a:gd name="T0" fmla="*/ 13 w 29"/>
                  <a:gd name="T1" fmla="*/ 5 h 90"/>
                  <a:gd name="T2" fmla="*/ 23 w 29"/>
                  <a:gd name="T3" fmla="*/ 90 h 90"/>
                  <a:gd name="T4" fmla="*/ 0 w 29"/>
                  <a:gd name="T5" fmla="*/ 90 h 90"/>
                  <a:gd name="T6" fmla="*/ 0 w 29"/>
                  <a:gd name="T7" fmla="*/ 0 h 90"/>
                  <a:gd name="T8" fmla="*/ 13 w 29"/>
                  <a:gd name="T9" fmla="*/ 5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90">
                    <a:moveTo>
                      <a:pt x="13" y="5"/>
                    </a:moveTo>
                    <a:cubicBezTo>
                      <a:pt x="13" y="5"/>
                      <a:pt x="29" y="39"/>
                      <a:pt x="23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3" y="8"/>
                      <a:pt x="1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272"/>
              <p:cNvSpPr>
                <a:spLocks/>
              </p:cNvSpPr>
              <p:nvPr/>
            </p:nvSpPr>
            <p:spPr bwMode="auto">
              <a:xfrm>
                <a:off x="10309225" y="2522538"/>
                <a:ext cx="889000" cy="660400"/>
              </a:xfrm>
              <a:custGeom>
                <a:avLst/>
                <a:gdLst>
                  <a:gd name="T0" fmla="*/ 237 w 237"/>
                  <a:gd name="T1" fmla="*/ 0 h 176"/>
                  <a:gd name="T2" fmla="*/ 118 w 237"/>
                  <a:gd name="T3" fmla="*/ 55 h 176"/>
                  <a:gd name="T4" fmla="*/ 0 w 237"/>
                  <a:gd name="T5" fmla="*/ 0 h 176"/>
                  <a:gd name="T6" fmla="*/ 0 w 237"/>
                  <a:gd name="T7" fmla="*/ 136 h 176"/>
                  <a:gd name="T8" fmla="*/ 115 w 237"/>
                  <a:gd name="T9" fmla="*/ 176 h 176"/>
                  <a:gd name="T10" fmla="*/ 115 w 237"/>
                  <a:gd name="T11" fmla="*/ 176 h 176"/>
                  <a:gd name="T12" fmla="*/ 118 w 237"/>
                  <a:gd name="T13" fmla="*/ 176 h 176"/>
                  <a:gd name="T14" fmla="*/ 122 w 237"/>
                  <a:gd name="T15" fmla="*/ 176 h 176"/>
                  <a:gd name="T16" fmla="*/ 122 w 237"/>
                  <a:gd name="T17" fmla="*/ 176 h 176"/>
                  <a:gd name="T18" fmla="*/ 237 w 237"/>
                  <a:gd name="T19" fmla="*/ 136 h 176"/>
                  <a:gd name="T20" fmla="*/ 237 w 237"/>
                  <a:gd name="T21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7" h="176">
                    <a:moveTo>
                      <a:pt x="237" y="0"/>
                    </a:moveTo>
                    <a:cubicBezTo>
                      <a:pt x="237" y="1"/>
                      <a:pt x="138" y="47"/>
                      <a:pt x="118" y="55"/>
                    </a:cubicBezTo>
                    <a:cubicBezTo>
                      <a:pt x="99" y="47"/>
                      <a:pt x="0" y="1"/>
                      <a:pt x="0" y="0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32" y="170"/>
                      <a:pt x="95" y="175"/>
                      <a:pt x="115" y="176"/>
                    </a:cubicBezTo>
                    <a:cubicBezTo>
                      <a:pt x="115" y="176"/>
                      <a:pt x="115" y="176"/>
                      <a:pt x="115" y="176"/>
                    </a:cubicBezTo>
                    <a:cubicBezTo>
                      <a:pt x="115" y="176"/>
                      <a:pt x="116" y="176"/>
                      <a:pt x="118" y="176"/>
                    </a:cubicBezTo>
                    <a:cubicBezTo>
                      <a:pt x="121" y="176"/>
                      <a:pt x="122" y="176"/>
                      <a:pt x="122" y="176"/>
                    </a:cubicBezTo>
                    <a:cubicBezTo>
                      <a:pt x="122" y="176"/>
                      <a:pt x="122" y="176"/>
                      <a:pt x="122" y="176"/>
                    </a:cubicBezTo>
                    <a:cubicBezTo>
                      <a:pt x="142" y="175"/>
                      <a:pt x="205" y="170"/>
                      <a:pt x="237" y="136"/>
                    </a:cubicBezTo>
                    <a:lnTo>
                      <a:pt x="23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412013" y="333375"/>
            <a:ext cx="854612" cy="854612"/>
            <a:chOff x="2482948" y="1278988"/>
            <a:chExt cx="854612" cy="854612"/>
          </a:xfrm>
        </p:grpSpPr>
        <p:sp>
          <p:nvSpPr>
            <p:cNvPr id="38" name="圆角矩形 37"/>
            <p:cNvSpPr/>
            <p:nvPr/>
          </p:nvSpPr>
          <p:spPr>
            <a:xfrm>
              <a:off x="2482948" y="1278988"/>
              <a:ext cx="854612" cy="854612"/>
            </a:xfrm>
            <a:prstGeom prst="roundRect">
              <a:avLst>
                <a:gd name="adj" fmla="val 9149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2623703" y="1429295"/>
              <a:ext cx="573102" cy="5118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5000"/>
                </a:lnSpc>
              </a:pPr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407379" y="333375"/>
            <a:ext cx="10376633" cy="854612"/>
            <a:chOff x="1407379" y="353657"/>
            <a:chExt cx="10376633" cy="854612"/>
          </a:xfrm>
        </p:grpSpPr>
        <p:sp>
          <p:nvSpPr>
            <p:cNvPr id="5" name="圆角矩形 4"/>
            <p:cNvSpPr/>
            <p:nvPr/>
          </p:nvSpPr>
          <p:spPr>
            <a:xfrm>
              <a:off x="1407379" y="353657"/>
              <a:ext cx="10376633" cy="854612"/>
            </a:xfrm>
            <a:prstGeom prst="roundRect">
              <a:avLst>
                <a:gd name="adj" fmla="val 9149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4533176" y="465492"/>
              <a:ext cx="4125038" cy="581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5000"/>
                </a:lnSpc>
              </a:pPr>
              <a:r>
                <a:rPr lang="zh-CN" altLang="en-US" sz="2800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请在此处输入你的标题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98007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12013" y="333375"/>
            <a:ext cx="854612" cy="854612"/>
            <a:chOff x="2482948" y="1278988"/>
            <a:chExt cx="854612" cy="854612"/>
          </a:xfrm>
        </p:grpSpPr>
        <p:sp>
          <p:nvSpPr>
            <p:cNvPr id="3" name="圆角矩形 2"/>
            <p:cNvSpPr/>
            <p:nvPr/>
          </p:nvSpPr>
          <p:spPr>
            <a:xfrm>
              <a:off x="2482948" y="1278988"/>
              <a:ext cx="854612" cy="854612"/>
            </a:xfrm>
            <a:prstGeom prst="roundRect">
              <a:avLst>
                <a:gd name="adj" fmla="val 9149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623703" y="1429295"/>
              <a:ext cx="573102" cy="5118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5000"/>
                </a:lnSpc>
              </a:pPr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6" name="圆角矩形 55"/>
          <p:cNvSpPr/>
          <p:nvPr/>
        </p:nvSpPr>
        <p:spPr>
          <a:xfrm>
            <a:off x="422741" y="1449388"/>
            <a:ext cx="11371999" cy="5111750"/>
          </a:xfrm>
          <a:prstGeom prst="roundRect">
            <a:avLst>
              <a:gd name="adj" fmla="val 1868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ctr" rotWithShape="0">
              <a:srgbClr val="000000">
                <a:alpha val="2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407379" y="333375"/>
            <a:ext cx="10376633" cy="854612"/>
            <a:chOff x="1407379" y="353657"/>
            <a:chExt cx="10376633" cy="854612"/>
          </a:xfrm>
        </p:grpSpPr>
        <p:sp>
          <p:nvSpPr>
            <p:cNvPr id="5" name="圆角矩形 4"/>
            <p:cNvSpPr/>
            <p:nvPr/>
          </p:nvSpPr>
          <p:spPr>
            <a:xfrm>
              <a:off x="1407379" y="353657"/>
              <a:ext cx="10376633" cy="854612"/>
            </a:xfrm>
            <a:prstGeom prst="roundRect">
              <a:avLst>
                <a:gd name="adj" fmla="val 9149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533176" y="465492"/>
              <a:ext cx="4125038" cy="581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5000"/>
                </a:lnSpc>
              </a:pPr>
              <a:r>
                <a:rPr lang="zh-CN" altLang="en-US" sz="2800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请在此处输入你的标题</a:t>
              </a: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692293" y="1692011"/>
            <a:ext cx="9048779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欢迎关注公众号：欢乐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  <a:p>
            <a:pPr>
              <a:lnSpc>
                <a:spcPct val="125000"/>
              </a:lnSpc>
            </a:pP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  <a:endParaRPr lang="en-US" altLang="zh-CN" spc="300" dirty="0">
              <a:solidFill>
                <a:schemeClr val="tx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775418" y="2996394"/>
            <a:ext cx="3426481" cy="472920"/>
            <a:chOff x="763435" y="2850171"/>
            <a:chExt cx="3426481" cy="472920"/>
          </a:xfrm>
        </p:grpSpPr>
        <p:sp>
          <p:nvSpPr>
            <p:cNvPr id="19" name="矩形 18"/>
            <p:cNvSpPr/>
            <p:nvPr/>
          </p:nvSpPr>
          <p:spPr>
            <a:xfrm>
              <a:off x="763435" y="2850171"/>
              <a:ext cx="3426481" cy="472920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799040" y="2865673"/>
              <a:ext cx="1355270" cy="441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5000"/>
                </a:lnSpc>
              </a:pPr>
              <a:r>
                <a:rPr lang="zh-CN" altLang="en-US" sz="20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欢乐</a:t>
              </a:r>
              <a:r>
                <a:rPr lang="en-US" altLang="zh-CN" sz="20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sz="2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437062" y="2996394"/>
            <a:ext cx="3426481" cy="472920"/>
            <a:chOff x="763435" y="2850171"/>
            <a:chExt cx="3426481" cy="472920"/>
          </a:xfrm>
        </p:grpSpPr>
        <p:sp>
          <p:nvSpPr>
            <p:cNvPr id="36" name="矩形 35"/>
            <p:cNvSpPr/>
            <p:nvPr/>
          </p:nvSpPr>
          <p:spPr>
            <a:xfrm>
              <a:off x="763435" y="2850171"/>
              <a:ext cx="3426481" cy="472920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799040" y="2865673"/>
              <a:ext cx="1355270" cy="441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5000"/>
                </a:lnSpc>
              </a:pPr>
              <a:r>
                <a:rPr lang="zh-CN" altLang="en-US" sz="20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欢乐</a:t>
              </a:r>
              <a:r>
                <a:rPr lang="en-US" altLang="zh-CN" sz="20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sz="2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098706" y="2996394"/>
            <a:ext cx="3426481" cy="472920"/>
            <a:chOff x="763435" y="2850171"/>
            <a:chExt cx="3426481" cy="472920"/>
          </a:xfrm>
        </p:grpSpPr>
        <p:sp>
          <p:nvSpPr>
            <p:cNvPr id="39" name="矩形 38"/>
            <p:cNvSpPr/>
            <p:nvPr/>
          </p:nvSpPr>
          <p:spPr>
            <a:xfrm>
              <a:off x="763435" y="2850171"/>
              <a:ext cx="3426481" cy="472920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799040" y="2865673"/>
              <a:ext cx="1355270" cy="441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5000"/>
                </a:lnSpc>
              </a:pPr>
              <a:r>
                <a:rPr lang="zh-CN" altLang="en-US" sz="20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欢乐</a:t>
              </a:r>
              <a:r>
                <a:rPr lang="en-US" altLang="zh-CN" sz="20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sz="2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1" name="图片占位符 30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4" r="12514"/>
          <a:stretch/>
        </p:blipFill>
        <p:spPr>
          <a:prstGeom prst="rect">
            <a:avLst/>
          </a:prstGeom>
        </p:spPr>
      </p:pic>
      <p:pic>
        <p:nvPicPr>
          <p:cNvPr id="32" name="图片占位符 31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8" r="12488"/>
          <a:stretch/>
        </p:blipFill>
        <p:spPr>
          <a:prstGeom prst="rect">
            <a:avLst/>
          </a:prstGeom>
        </p:spPr>
      </p:pic>
      <p:pic>
        <p:nvPicPr>
          <p:cNvPr id="33" name="图片占位符 32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01" r="16301"/>
          <a:stretch/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140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圆角矩形 55"/>
          <p:cNvSpPr/>
          <p:nvPr/>
        </p:nvSpPr>
        <p:spPr>
          <a:xfrm>
            <a:off x="412013" y="1449388"/>
            <a:ext cx="11371999" cy="5111750"/>
          </a:xfrm>
          <a:prstGeom prst="roundRect">
            <a:avLst>
              <a:gd name="adj" fmla="val 1868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ctr" rotWithShape="0">
              <a:srgbClr val="000000">
                <a:alpha val="2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412013" y="333375"/>
            <a:ext cx="854612" cy="854612"/>
            <a:chOff x="2482948" y="1278988"/>
            <a:chExt cx="854612" cy="854612"/>
          </a:xfrm>
        </p:grpSpPr>
        <p:sp>
          <p:nvSpPr>
            <p:cNvPr id="17" name="圆角矩形 16"/>
            <p:cNvSpPr/>
            <p:nvPr/>
          </p:nvSpPr>
          <p:spPr>
            <a:xfrm>
              <a:off x="2482948" y="1278988"/>
              <a:ext cx="854612" cy="854612"/>
            </a:xfrm>
            <a:prstGeom prst="roundRect">
              <a:avLst>
                <a:gd name="adj" fmla="val 9149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623703" y="1429295"/>
              <a:ext cx="573102" cy="5118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5000"/>
                </a:lnSpc>
              </a:pPr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407379" y="333375"/>
            <a:ext cx="10376633" cy="854612"/>
            <a:chOff x="1407379" y="353657"/>
            <a:chExt cx="10376633" cy="854612"/>
          </a:xfrm>
        </p:grpSpPr>
        <p:sp>
          <p:nvSpPr>
            <p:cNvPr id="5" name="圆角矩形 4"/>
            <p:cNvSpPr/>
            <p:nvPr/>
          </p:nvSpPr>
          <p:spPr>
            <a:xfrm>
              <a:off x="1407379" y="353657"/>
              <a:ext cx="10376633" cy="854612"/>
            </a:xfrm>
            <a:prstGeom prst="roundRect">
              <a:avLst>
                <a:gd name="adj" fmla="val 9149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533176" y="465492"/>
              <a:ext cx="4125038" cy="581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5000"/>
                </a:lnSpc>
              </a:pPr>
              <a:r>
                <a:rPr lang="zh-CN" altLang="en-US" sz="2800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请在此处输入你的标题</a:t>
              </a: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2099049" y="2696162"/>
            <a:ext cx="3843376" cy="75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63955" y="2462375"/>
            <a:ext cx="2142347" cy="1220794"/>
            <a:chOff x="407988" y="2329393"/>
            <a:chExt cx="2142347" cy="1220794"/>
          </a:xfrm>
        </p:grpSpPr>
        <p:graphicFrame>
          <p:nvGraphicFramePr>
            <p:cNvPr id="9" name="图表 8"/>
            <p:cNvGraphicFramePr/>
            <p:nvPr>
              <p:extLst>
                <p:ext uri="{D42A27DB-BD31-4B8C-83A1-F6EECF244321}">
                  <p14:modId xmlns:p14="http://schemas.microsoft.com/office/powerpoint/2010/main" val="2851170160"/>
                </p:ext>
              </p:extLst>
            </p:nvPr>
          </p:nvGraphicFramePr>
          <p:xfrm>
            <a:off x="407988" y="2329393"/>
            <a:ext cx="2142347" cy="122079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3" name="文本框 2"/>
            <p:cNvSpPr txBox="1"/>
            <p:nvPr/>
          </p:nvSpPr>
          <p:spPr>
            <a:xfrm>
              <a:off x="1218092" y="2720499"/>
              <a:ext cx="522139" cy="4069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5000"/>
                </a:lnSpc>
              </a:pPr>
              <a:r>
                <a:rPr lang="en-US" altLang="zh-CN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6.2</a:t>
              </a:r>
              <a:endParaRPr lang="zh-CN" altLang="en-US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2099049" y="4561144"/>
            <a:ext cx="3843376" cy="75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263954" y="4327357"/>
            <a:ext cx="2142347" cy="1220794"/>
            <a:chOff x="407988" y="4355333"/>
            <a:chExt cx="2142347" cy="1220794"/>
          </a:xfrm>
        </p:grpSpPr>
        <p:graphicFrame>
          <p:nvGraphicFramePr>
            <p:cNvPr id="40" name="图表 39"/>
            <p:cNvGraphicFramePr/>
            <p:nvPr>
              <p:extLst>
                <p:ext uri="{D42A27DB-BD31-4B8C-83A1-F6EECF244321}">
                  <p14:modId xmlns:p14="http://schemas.microsoft.com/office/powerpoint/2010/main" val="596400609"/>
                </p:ext>
              </p:extLst>
            </p:nvPr>
          </p:nvGraphicFramePr>
          <p:xfrm>
            <a:off x="407988" y="4355333"/>
            <a:ext cx="2142347" cy="122079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21" name="文本框 20"/>
            <p:cNvSpPr txBox="1"/>
            <p:nvPr/>
          </p:nvSpPr>
          <p:spPr>
            <a:xfrm>
              <a:off x="1215044" y="4746439"/>
              <a:ext cx="528235" cy="4069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5000"/>
                </a:lnSpc>
              </a:pPr>
              <a:r>
                <a:rPr lang="en-US" altLang="zh-CN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8.9</a:t>
              </a:r>
              <a:endParaRPr lang="zh-CN" altLang="en-US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7792577" y="2696162"/>
            <a:ext cx="3843376" cy="75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5962937" y="2462375"/>
            <a:ext cx="2142347" cy="1220794"/>
            <a:chOff x="6371087" y="2277752"/>
            <a:chExt cx="2142347" cy="1220794"/>
          </a:xfrm>
        </p:grpSpPr>
        <p:graphicFrame>
          <p:nvGraphicFramePr>
            <p:cNvPr id="57" name="图表 56"/>
            <p:cNvGraphicFramePr/>
            <p:nvPr>
              <p:extLst>
                <p:ext uri="{D42A27DB-BD31-4B8C-83A1-F6EECF244321}">
                  <p14:modId xmlns:p14="http://schemas.microsoft.com/office/powerpoint/2010/main" val="296730968"/>
                </p:ext>
              </p:extLst>
            </p:nvPr>
          </p:nvGraphicFramePr>
          <p:xfrm>
            <a:off x="6371087" y="2277752"/>
            <a:ext cx="2142347" cy="122079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22" name="文本框 21"/>
            <p:cNvSpPr txBox="1"/>
            <p:nvPr/>
          </p:nvSpPr>
          <p:spPr>
            <a:xfrm>
              <a:off x="7178143" y="2684664"/>
              <a:ext cx="528235" cy="4069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5000"/>
                </a:lnSpc>
              </a:pPr>
              <a:r>
                <a:rPr lang="en-US" altLang="zh-CN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7.1</a:t>
              </a:r>
              <a:endParaRPr lang="zh-CN" altLang="en-US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8" name="文本框 67"/>
          <p:cNvSpPr txBox="1"/>
          <p:nvPr/>
        </p:nvSpPr>
        <p:spPr>
          <a:xfrm>
            <a:off x="7792577" y="4561144"/>
            <a:ext cx="3843376" cy="75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</a:p>
        </p:txBody>
      </p:sp>
      <p:graphicFrame>
        <p:nvGraphicFramePr>
          <p:cNvPr id="67" name="图表 66"/>
          <p:cNvGraphicFramePr/>
          <p:nvPr>
            <p:extLst>
              <p:ext uri="{D42A27DB-BD31-4B8C-83A1-F6EECF244321}">
                <p14:modId xmlns:p14="http://schemas.microsoft.com/office/powerpoint/2010/main" val="2203441237"/>
              </p:ext>
            </p:extLst>
          </p:nvPr>
        </p:nvGraphicFramePr>
        <p:xfrm>
          <a:off x="5962937" y="4327357"/>
          <a:ext cx="2142347" cy="12207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3" name="文本框 22"/>
          <p:cNvSpPr txBox="1"/>
          <p:nvPr/>
        </p:nvSpPr>
        <p:spPr>
          <a:xfrm>
            <a:off x="6769993" y="4734269"/>
            <a:ext cx="507107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5000"/>
              </a:lnSpc>
            </a:pPr>
            <a:r>
              <a:rPr lang="en-US" altLang="zh-CN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9.5</a:t>
            </a:r>
            <a:endParaRPr lang="zh-CN" altLang="en-US" dirty="0">
              <a:solidFill>
                <a:schemeClr val="tx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1040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圆角矩形 55"/>
          <p:cNvSpPr/>
          <p:nvPr/>
        </p:nvSpPr>
        <p:spPr>
          <a:xfrm>
            <a:off x="407988" y="1449388"/>
            <a:ext cx="11371999" cy="5111750"/>
          </a:xfrm>
          <a:prstGeom prst="roundRect">
            <a:avLst>
              <a:gd name="adj" fmla="val 1868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ctr" rotWithShape="0">
              <a:srgbClr val="000000">
                <a:alpha val="2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412013" y="333375"/>
            <a:ext cx="854612" cy="854612"/>
            <a:chOff x="2482948" y="1278988"/>
            <a:chExt cx="854612" cy="854612"/>
          </a:xfrm>
        </p:grpSpPr>
        <p:sp>
          <p:nvSpPr>
            <p:cNvPr id="18" name="圆角矩形 17"/>
            <p:cNvSpPr/>
            <p:nvPr/>
          </p:nvSpPr>
          <p:spPr>
            <a:xfrm>
              <a:off x="2482948" y="1278988"/>
              <a:ext cx="854612" cy="854612"/>
            </a:xfrm>
            <a:prstGeom prst="roundRect">
              <a:avLst>
                <a:gd name="adj" fmla="val 9149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623703" y="1429295"/>
              <a:ext cx="573102" cy="5118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5000"/>
                </a:lnSpc>
              </a:pPr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407379" y="333375"/>
            <a:ext cx="10376633" cy="854612"/>
            <a:chOff x="1407379" y="353657"/>
            <a:chExt cx="10376633" cy="854612"/>
          </a:xfrm>
        </p:grpSpPr>
        <p:sp>
          <p:nvSpPr>
            <p:cNvPr id="5" name="圆角矩形 4"/>
            <p:cNvSpPr/>
            <p:nvPr/>
          </p:nvSpPr>
          <p:spPr>
            <a:xfrm>
              <a:off x="1407379" y="353657"/>
              <a:ext cx="10376633" cy="854612"/>
            </a:xfrm>
            <a:prstGeom prst="roundRect">
              <a:avLst>
                <a:gd name="adj" fmla="val 9149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533176" y="465492"/>
              <a:ext cx="4125038" cy="581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5000"/>
                </a:lnSpc>
              </a:pPr>
              <a:r>
                <a:rPr lang="zh-CN" altLang="en-US" sz="2800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请在此处输入你的标题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48323" y="1752485"/>
            <a:ext cx="10691329" cy="4505557"/>
            <a:chOff x="748323" y="1807266"/>
            <a:chExt cx="10691329" cy="4505557"/>
          </a:xfrm>
        </p:grpSpPr>
        <p:grpSp>
          <p:nvGrpSpPr>
            <p:cNvPr id="39" name="组合 38"/>
            <p:cNvGrpSpPr/>
            <p:nvPr/>
          </p:nvGrpSpPr>
          <p:grpSpPr>
            <a:xfrm>
              <a:off x="817970" y="5324912"/>
              <a:ext cx="414365" cy="388531"/>
              <a:chOff x="887630" y="5852160"/>
              <a:chExt cx="414365" cy="388531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900547" y="5852160"/>
                <a:ext cx="388531" cy="388531"/>
              </a:xfrm>
              <a:prstGeom prst="roundRect">
                <a:avLst>
                  <a:gd name="adj" fmla="val 9149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63500" dist="38100" dir="5400000" algn="ctr" rotWithShape="0">
                  <a:srgbClr val="000000">
                    <a:alpha val="2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887630" y="5877918"/>
                <a:ext cx="414365" cy="3370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>
                  <a:lnSpc>
                    <a:spcPct val="125000"/>
                  </a:lnSpc>
                </a:pPr>
                <a:r>
                  <a:rPr lang="en-US" altLang="zh-CN" sz="1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817970" y="4564375"/>
              <a:ext cx="414365" cy="388531"/>
              <a:chOff x="863246" y="4945061"/>
              <a:chExt cx="414365" cy="388531"/>
            </a:xfrm>
          </p:grpSpPr>
          <p:sp>
            <p:nvSpPr>
              <p:cNvPr id="25" name="圆角矩形 24"/>
              <p:cNvSpPr/>
              <p:nvPr/>
            </p:nvSpPr>
            <p:spPr>
              <a:xfrm>
                <a:off x="876163" y="4945061"/>
                <a:ext cx="388531" cy="388531"/>
              </a:xfrm>
              <a:prstGeom prst="roundRect">
                <a:avLst>
                  <a:gd name="adj" fmla="val 9149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63500" dist="38100" dir="5400000" algn="ctr" rotWithShape="0">
                  <a:srgbClr val="000000">
                    <a:alpha val="2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863246" y="4970819"/>
                <a:ext cx="414365" cy="3370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>
                  <a:lnSpc>
                    <a:spcPct val="125000"/>
                  </a:lnSpc>
                </a:pPr>
                <a:r>
                  <a:rPr lang="en-US" altLang="zh-CN" sz="1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817970" y="3803838"/>
              <a:ext cx="414365" cy="388531"/>
              <a:chOff x="887630" y="4735296"/>
              <a:chExt cx="414365" cy="388531"/>
            </a:xfrm>
          </p:grpSpPr>
          <p:sp>
            <p:nvSpPr>
              <p:cNvPr id="28" name="圆角矩形 27"/>
              <p:cNvSpPr/>
              <p:nvPr/>
            </p:nvSpPr>
            <p:spPr>
              <a:xfrm>
                <a:off x="900547" y="4735296"/>
                <a:ext cx="388531" cy="388531"/>
              </a:xfrm>
              <a:prstGeom prst="roundRect">
                <a:avLst>
                  <a:gd name="adj" fmla="val 9149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63500" dist="38100" dir="5400000" algn="ctr" rotWithShape="0">
                  <a:srgbClr val="000000">
                    <a:alpha val="2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887630" y="4748743"/>
                <a:ext cx="414365" cy="3616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>
                  <a:lnSpc>
                    <a:spcPct val="125000"/>
                  </a:lnSpc>
                </a:pPr>
                <a:r>
                  <a:rPr lang="en-US" altLang="zh-CN" sz="1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817970" y="3043301"/>
              <a:ext cx="414365" cy="388531"/>
              <a:chOff x="887630" y="3207241"/>
              <a:chExt cx="414365" cy="388531"/>
            </a:xfrm>
          </p:grpSpPr>
          <p:sp>
            <p:nvSpPr>
              <p:cNvPr id="31" name="圆角矩形 30"/>
              <p:cNvSpPr/>
              <p:nvPr/>
            </p:nvSpPr>
            <p:spPr>
              <a:xfrm>
                <a:off x="900547" y="3207241"/>
                <a:ext cx="388531" cy="388531"/>
              </a:xfrm>
              <a:prstGeom prst="roundRect">
                <a:avLst>
                  <a:gd name="adj" fmla="val 9149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63500" dist="38100" dir="5400000" algn="ctr" rotWithShape="0">
                  <a:srgbClr val="000000">
                    <a:alpha val="2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887630" y="3232999"/>
                <a:ext cx="414365" cy="3370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>
                  <a:lnSpc>
                    <a:spcPct val="125000"/>
                  </a:lnSpc>
                </a:pPr>
                <a:r>
                  <a:rPr lang="en-US" altLang="zh-CN" sz="1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aphicFrame>
          <p:nvGraphicFramePr>
            <p:cNvPr id="6" name="图表 5"/>
            <p:cNvGraphicFramePr/>
            <p:nvPr>
              <p:extLst>
                <p:ext uri="{D42A27DB-BD31-4B8C-83A1-F6EECF244321}">
                  <p14:modId xmlns:p14="http://schemas.microsoft.com/office/powerpoint/2010/main" val="18845231"/>
                </p:ext>
              </p:extLst>
            </p:nvPr>
          </p:nvGraphicFramePr>
          <p:xfrm>
            <a:off x="5231307" y="2773917"/>
            <a:ext cx="6208345" cy="353890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42" name="文本框 41"/>
            <p:cNvSpPr txBox="1"/>
            <p:nvPr/>
          </p:nvSpPr>
          <p:spPr>
            <a:xfrm>
              <a:off x="748323" y="1807266"/>
              <a:ext cx="10426903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感谢你对欢乐</a:t>
              </a:r>
              <a:r>
                <a:rPr lang="en-US" altLang="zh-CN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的支持感谢你对欢乐</a:t>
              </a:r>
              <a:r>
                <a:rPr lang="en-US" altLang="zh-CN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的支持感谢你对欢乐</a:t>
              </a:r>
              <a:endPara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5000"/>
                </a:lnSpc>
              </a:pPr>
              <a:r>
                <a:rPr lang="en-US" altLang="zh-CN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的支持感谢你对欢乐</a:t>
              </a:r>
              <a:r>
                <a:rPr lang="en-US" altLang="zh-CN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的支持感谢你对欢乐</a:t>
              </a:r>
              <a:r>
                <a:rPr lang="en-US" altLang="zh-CN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的支持感谢你对欢乐</a:t>
              </a:r>
              <a:r>
                <a:rPr lang="en-US" altLang="zh-CN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的支持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373071" y="2949974"/>
              <a:ext cx="3754368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4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感谢你对欢乐</a:t>
              </a:r>
              <a:r>
                <a:rPr lang="en-US" altLang="zh-CN" sz="14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endParaRPr lang="en-US" altLang="zh-CN" sz="14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14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支持感谢你对欢乐</a:t>
              </a:r>
              <a:r>
                <a:rPr lang="en-US" altLang="zh-CN" sz="14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的支持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373071" y="3711068"/>
              <a:ext cx="3754368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4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感谢你对欢乐</a:t>
              </a:r>
              <a:r>
                <a:rPr lang="en-US" altLang="zh-CN" sz="14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endParaRPr lang="en-US" altLang="zh-CN" sz="14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14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支持感谢你对欢乐</a:t>
              </a:r>
              <a:r>
                <a:rPr lang="en-US" altLang="zh-CN" sz="14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的支持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373071" y="4472162"/>
              <a:ext cx="3754368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4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感谢你对欢乐</a:t>
              </a:r>
              <a:r>
                <a:rPr lang="en-US" altLang="zh-CN" sz="14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endParaRPr lang="en-US" altLang="zh-CN" sz="14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14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支持感谢你对欢乐</a:t>
              </a:r>
              <a:r>
                <a:rPr lang="en-US" altLang="zh-CN" sz="14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的支持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373071" y="5233255"/>
              <a:ext cx="3754368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4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感谢你对欢乐</a:t>
              </a:r>
              <a:r>
                <a:rPr lang="en-US" altLang="zh-CN" sz="14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endParaRPr lang="en-US" altLang="zh-CN" sz="14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14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支持感谢你对欢乐</a:t>
              </a:r>
              <a:r>
                <a:rPr lang="en-US" altLang="zh-CN" sz="14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的支持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05995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001227" y="1450123"/>
            <a:ext cx="7749708" cy="2504340"/>
            <a:chOff x="2001227" y="1450123"/>
            <a:chExt cx="7749708" cy="2504340"/>
          </a:xfrm>
        </p:grpSpPr>
        <p:sp>
          <p:nvSpPr>
            <p:cNvPr id="25" name="文本框 24"/>
            <p:cNvSpPr txBox="1"/>
            <p:nvPr/>
          </p:nvSpPr>
          <p:spPr>
            <a:xfrm>
              <a:off x="2001227" y="1450123"/>
              <a:ext cx="1554480" cy="2504340"/>
            </a:xfrm>
            <a:prstGeom prst="rect">
              <a:avLst/>
            </a:prstGeom>
            <a:noFill/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5000"/>
                </a:lnSpc>
              </a:pPr>
              <a:r>
                <a:rPr lang="en-US" altLang="zh-CN" sz="13800" spc="300" dirty="0">
                  <a:blipFill dpi="0" rotWithShape="1"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13800" spc="3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555706" y="2777758"/>
              <a:ext cx="6195229" cy="791499"/>
            </a:xfrm>
            <a:prstGeom prst="rect">
              <a:avLst/>
            </a:prstGeom>
            <a:noFill/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lnSpc>
                  <a:spcPct val="125000"/>
                </a:lnSpc>
                <a:defRPr sz="13800" spc="300">
                  <a:solidFill>
                    <a:srgbClr val="E835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4000" spc="0" dirty="0">
                  <a:solidFill>
                    <a:schemeClr val="tx1">
                      <a:lumMod val="10000"/>
                    </a:schemeClr>
                  </a:solidFill>
                </a:rPr>
                <a:t>欢迎关注公众号：欢乐</a:t>
              </a:r>
              <a:r>
                <a:rPr lang="en-US" altLang="zh-CN" sz="4000" spc="0" dirty="0">
                  <a:solidFill>
                    <a:schemeClr val="tx1">
                      <a:lumMod val="10000"/>
                    </a:schemeClr>
                  </a:solidFill>
                </a:rPr>
                <a:t>PPT</a:t>
              </a:r>
              <a:endParaRPr lang="zh-CN" altLang="en-US" sz="4000" spc="0" dirty="0">
                <a:solidFill>
                  <a:schemeClr val="tx1">
                    <a:lumMod val="10000"/>
                  </a:schemeClr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933545" y="4218190"/>
            <a:ext cx="324911" cy="2639809"/>
            <a:chOff x="5969208" y="4218190"/>
            <a:chExt cx="324911" cy="2639809"/>
          </a:xfrm>
        </p:grpSpPr>
        <p:sp>
          <p:nvSpPr>
            <p:cNvPr id="9" name="椭圆 8"/>
            <p:cNvSpPr/>
            <p:nvPr/>
          </p:nvSpPr>
          <p:spPr>
            <a:xfrm>
              <a:off x="5969208" y="4218190"/>
              <a:ext cx="324911" cy="324911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6131663" y="4543101"/>
              <a:ext cx="0" cy="2314898"/>
            </a:xfrm>
            <a:prstGeom prst="line">
              <a:avLst/>
            </a:prstGeom>
            <a:ln w="15875">
              <a:solidFill>
                <a:schemeClr val="bg1"/>
              </a:solidFill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72893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圆角矩形 55"/>
          <p:cNvSpPr/>
          <p:nvPr/>
        </p:nvSpPr>
        <p:spPr>
          <a:xfrm>
            <a:off x="422741" y="1449388"/>
            <a:ext cx="11371999" cy="5111750"/>
          </a:xfrm>
          <a:prstGeom prst="roundRect">
            <a:avLst>
              <a:gd name="adj" fmla="val 1868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ctr" rotWithShape="0">
              <a:srgbClr val="000000">
                <a:alpha val="2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412013" y="333375"/>
            <a:ext cx="854612" cy="854612"/>
            <a:chOff x="2482948" y="1278988"/>
            <a:chExt cx="854612" cy="854612"/>
          </a:xfrm>
        </p:grpSpPr>
        <p:sp>
          <p:nvSpPr>
            <p:cNvPr id="41" name="圆角矩形 40"/>
            <p:cNvSpPr/>
            <p:nvPr/>
          </p:nvSpPr>
          <p:spPr>
            <a:xfrm>
              <a:off x="2482948" y="1278988"/>
              <a:ext cx="854612" cy="854612"/>
            </a:xfrm>
            <a:prstGeom prst="roundRect">
              <a:avLst>
                <a:gd name="adj" fmla="val 9149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2623703" y="1429295"/>
              <a:ext cx="573102" cy="5118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5000"/>
                </a:lnSpc>
              </a:pPr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407379" y="333375"/>
            <a:ext cx="10376633" cy="854612"/>
            <a:chOff x="1407379" y="353657"/>
            <a:chExt cx="10376633" cy="854612"/>
          </a:xfrm>
        </p:grpSpPr>
        <p:sp>
          <p:nvSpPr>
            <p:cNvPr id="5" name="圆角矩形 4"/>
            <p:cNvSpPr/>
            <p:nvPr/>
          </p:nvSpPr>
          <p:spPr>
            <a:xfrm>
              <a:off x="1407379" y="353657"/>
              <a:ext cx="10376633" cy="854612"/>
            </a:xfrm>
            <a:prstGeom prst="roundRect">
              <a:avLst>
                <a:gd name="adj" fmla="val 9149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4533176" y="465492"/>
              <a:ext cx="4125038" cy="581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5000"/>
                </a:lnSpc>
              </a:pPr>
              <a:r>
                <a:rPr lang="zh-CN" altLang="en-US" sz="2800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请在此处输入你的标题</a:t>
              </a:r>
            </a:p>
          </p:txBody>
        </p:sp>
      </p:grpSp>
      <p:sp>
        <p:nvSpPr>
          <p:cNvPr id="80" name="文本框 79"/>
          <p:cNvSpPr txBox="1"/>
          <p:nvPr/>
        </p:nvSpPr>
        <p:spPr>
          <a:xfrm>
            <a:off x="5566727" y="5195245"/>
            <a:ext cx="207481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</a:t>
            </a:r>
            <a:endParaRPr lang="en-US" altLang="zh-CN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欢乐</a:t>
            </a:r>
            <a:r>
              <a:rPr lang="en-US" altLang="zh-CN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</a:p>
        </p:txBody>
      </p:sp>
      <p:sp>
        <p:nvSpPr>
          <p:cNvPr id="83" name="文本框 82"/>
          <p:cNvSpPr txBox="1"/>
          <p:nvPr/>
        </p:nvSpPr>
        <p:spPr>
          <a:xfrm>
            <a:off x="8813639" y="5195245"/>
            <a:ext cx="207481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</a:t>
            </a:r>
            <a:endParaRPr lang="en-US" altLang="zh-CN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欢乐</a:t>
            </a:r>
            <a:r>
              <a:rPr lang="en-US" altLang="zh-CN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</a:p>
        </p:txBody>
      </p:sp>
      <p:sp>
        <p:nvSpPr>
          <p:cNvPr id="27" name="任意多边形 26"/>
          <p:cNvSpPr/>
          <p:nvPr/>
        </p:nvSpPr>
        <p:spPr>
          <a:xfrm>
            <a:off x="1727081" y="1783546"/>
            <a:ext cx="2269495" cy="1856232"/>
          </a:xfrm>
          <a:custGeom>
            <a:avLst/>
            <a:gdLst>
              <a:gd name="connsiteX0" fmla="*/ 188451 w 2543961"/>
              <a:gd name="connsiteY0" fmla="*/ 0 h 2080719"/>
              <a:gd name="connsiteX1" fmla="*/ 2355510 w 2543961"/>
              <a:gd name="connsiteY1" fmla="*/ 0 h 2080719"/>
              <a:gd name="connsiteX2" fmla="*/ 2543961 w 2543961"/>
              <a:gd name="connsiteY2" fmla="*/ 188451 h 2080719"/>
              <a:gd name="connsiteX3" fmla="*/ 2543961 w 2543961"/>
              <a:gd name="connsiteY3" fmla="*/ 920132 h 2080719"/>
              <a:gd name="connsiteX4" fmla="*/ 2543237 w 2543961"/>
              <a:gd name="connsiteY4" fmla="*/ 920856 h 2080719"/>
              <a:gd name="connsiteX5" fmla="*/ 2543961 w 2543961"/>
              <a:gd name="connsiteY5" fmla="*/ 928035 h 2080719"/>
              <a:gd name="connsiteX6" fmla="*/ 2543961 w 2543961"/>
              <a:gd name="connsiteY6" fmla="*/ 1255443 h 2080719"/>
              <a:gd name="connsiteX7" fmla="*/ 2322190 w 2543961"/>
              <a:gd name="connsiteY7" fmla="*/ 1477214 h 2080719"/>
              <a:gd name="connsiteX8" fmla="*/ 1403742 w 2543961"/>
              <a:gd name="connsiteY8" fmla="*/ 1477214 h 2080719"/>
              <a:gd name="connsiteX9" fmla="*/ 1380202 w 2543961"/>
              <a:gd name="connsiteY9" fmla="*/ 1474841 h 2080719"/>
              <a:gd name="connsiteX10" fmla="*/ 352789 w 2543961"/>
              <a:gd name="connsiteY10" fmla="*/ 1474841 h 2080719"/>
              <a:gd name="connsiteX11" fmla="*/ 189548 w 2543961"/>
              <a:gd name="connsiteY11" fmla="*/ 1638082 h 2080719"/>
              <a:gd name="connsiteX12" fmla="*/ 189548 w 2543961"/>
              <a:gd name="connsiteY12" fmla="*/ 2080719 h 2080719"/>
              <a:gd name="connsiteX13" fmla="*/ 188451 w 2543961"/>
              <a:gd name="connsiteY13" fmla="*/ 2080719 h 2080719"/>
              <a:gd name="connsiteX14" fmla="*/ 0 w 2543961"/>
              <a:gd name="connsiteY14" fmla="*/ 1892268 h 2080719"/>
              <a:gd name="connsiteX15" fmla="*/ 0 w 2543961"/>
              <a:gd name="connsiteY15" fmla="*/ 188451 h 2080719"/>
              <a:gd name="connsiteX16" fmla="*/ 188451 w 2543961"/>
              <a:gd name="connsiteY16" fmla="*/ 0 h 208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543961" h="2080719">
                <a:moveTo>
                  <a:pt x="188451" y="0"/>
                </a:moveTo>
                <a:lnTo>
                  <a:pt x="2355510" y="0"/>
                </a:lnTo>
                <a:cubicBezTo>
                  <a:pt x="2459589" y="0"/>
                  <a:pt x="2543961" y="84372"/>
                  <a:pt x="2543961" y="188451"/>
                </a:cubicBezTo>
                <a:lnTo>
                  <a:pt x="2543961" y="920132"/>
                </a:lnTo>
                <a:lnTo>
                  <a:pt x="2543237" y="920856"/>
                </a:lnTo>
                <a:lnTo>
                  <a:pt x="2543961" y="928035"/>
                </a:lnTo>
                <a:lnTo>
                  <a:pt x="2543961" y="1255443"/>
                </a:lnTo>
                <a:cubicBezTo>
                  <a:pt x="2543961" y="1377924"/>
                  <a:pt x="2444671" y="1477214"/>
                  <a:pt x="2322190" y="1477214"/>
                </a:cubicBezTo>
                <a:lnTo>
                  <a:pt x="1403742" y="1477214"/>
                </a:lnTo>
                <a:lnTo>
                  <a:pt x="1380202" y="1474841"/>
                </a:lnTo>
                <a:lnTo>
                  <a:pt x="352789" y="1474841"/>
                </a:lnTo>
                <a:cubicBezTo>
                  <a:pt x="262633" y="1474841"/>
                  <a:pt x="189548" y="1547926"/>
                  <a:pt x="189548" y="1638082"/>
                </a:cubicBezTo>
                <a:lnTo>
                  <a:pt x="189548" y="2080719"/>
                </a:lnTo>
                <a:lnTo>
                  <a:pt x="188451" y="2080719"/>
                </a:lnTo>
                <a:cubicBezTo>
                  <a:pt x="84372" y="2080719"/>
                  <a:pt x="0" y="1996347"/>
                  <a:pt x="0" y="1892268"/>
                </a:cubicBezTo>
                <a:lnTo>
                  <a:pt x="0" y="188451"/>
                </a:lnTo>
                <a:cubicBezTo>
                  <a:pt x="0" y="84372"/>
                  <a:pt x="84372" y="0"/>
                  <a:pt x="188451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ctr" rotWithShape="0">
              <a:srgbClr val="000000">
                <a:alpha val="2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4" name="文本框 63"/>
          <p:cNvSpPr txBox="1"/>
          <p:nvPr/>
        </p:nvSpPr>
        <p:spPr>
          <a:xfrm>
            <a:off x="1830519" y="2038203"/>
            <a:ext cx="207481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</a:t>
            </a:r>
            <a:endParaRPr lang="en-US" altLang="zh-CN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欢乐</a:t>
            </a:r>
            <a:r>
              <a:rPr lang="en-US" altLang="zh-CN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</a:p>
        </p:txBody>
      </p:sp>
      <p:sp>
        <p:nvSpPr>
          <p:cNvPr id="66" name="任意多边形 65"/>
          <p:cNvSpPr/>
          <p:nvPr/>
        </p:nvSpPr>
        <p:spPr>
          <a:xfrm>
            <a:off x="4973993" y="1783546"/>
            <a:ext cx="2269495" cy="1856232"/>
          </a:xfrm>
          <a:custGeom>
            <a:avLst/>
            <a:gdLst>
              <a:gd name="connsiteX0" fmla="*/ 188451 w 2543961"/>
              <a:gd name="connsiteY0" fmla="*/ 0 h 2080719"/>
              <a:gd name="connsiteX1" fmla="*/ 2355510 w 2543961"/>
              <a:gd name="connsiteY1" fmla="*/ 0 h 2080719"/>
              <a:gd name="connsiteX2" fmla="*/ 2543961 w 2543961"/>
              <a:gd name="connsiteY2" fmla="*/ 188451 h 2080719"/>
              <a:gd name="connsiteX3" fmla="*/ 2543961 w 2543961"/>
              <a:gd name="connsiteY3" fmla="*/ 920132 h 2080719"/>
              <a:gd name="connsiteX4" fmla="*/ 2543237 w 2543961"/>
              <a:gd name="connsiteY4" fmla="*/ 920856 h 2080719"/>
              <a:gd name="connsiteX5" fmla="*/ 2543961 w 2543961"/>
              <a:gd name="connsiteY5" fmla="*/ 928035 h 2080719"/>
              <a:gd name="connsiteX6" fmla="*/ 2543961 w 2543961"/>
              <a:gd name="connsiteY6" fmla="*/ 1255443 h 2080719"/>
              <a:gd name="connsiteX7" fmla="*/ 2322190 w 2543961"/>
              <a:gd name="connsiteY7" fmla="*/ 1477214 h 2080719"/>
              <a:gd name="connsiteX8" fmla="*/ 1403742 w 2543961"/>
              <a:gd name="connsiteY8" fmla="*/ 1477214 h 2080719"/>
              <a:gd name="connsiteX9" fmla="*/ 1380202 w 2543961"/>
              <a:gd name="connsiteY9" fmla="*/ 1474841 h 2080719"/>
              <a:gd name="connsiteX10" fmla="*/ 352789 w 2543961"/>
              <a:gd name="connsiteY10" fmla="*/ 1474841 h 2080719"/>
              <a:gd name="connsiteX11" fmla="*/ 189548 w 2543961"/>
              <a:gd name="connsiteY11" fmla="*/ 1638082 h 2080719"/>
              <a:gd name="connsiteX12" fmla="*/ 189548 w 2543961"/>
              <a:gd name="connsiteY12" fmla="*/ 2080719 h 2080719"/>
              <a:gd name="connsiteX13" fmla="*/ 188451 w 2543961"/>
              <a:gd name="connsiteY13" fmla="*/ 2080719 h 2080719"/>
              <a:gd name="connsiteX14" fmla="*/ 0 w 2543961"/>
              <a:gd name="connsiteY14" fmla="*/ 1892268 h 2080719"/>
              <a:gd name="connsiteX15" fmla="*/ 0 w 2543961"/>
              <a:gd name="connsiteY15" fmla="*/ 188451 h 2080719"/>
              <a:gd name="connsiteX16" fmla="*/ 188451 w 2543961"/>
              <a:gd name="connsiteY16" fmla="*/ 0 h 208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543961" h="2080719">
                <a:moveTo>
                  <a:pt x="188451" y="0"/>
                </a:moveTo>
                <a:lnTo>
                  <a:pt x="2355510" y="0"/>
                </a:lnTo>
                <a:cubicBezTo>
                  <a:pt x="2459589" y="0"/>
                  <a:pt x="2543961" y="84372"/>
                  <a:pt x="2543961" y="188451"/>
                </a:cubicBezTo>
                <a:lnTo>
                  <a:pt x="2543961" y="920132"/>
                </a:lnTo>
                <a:lnTo>
                  <a:pt x="2543237" y="920856"/>
                </a:lnTo>
                <a:lnTo>
                  <a:pt x="2543961" y="928035"/>
                </a:lnTo>
                <a:lnTo>
                  <a:pt x="2543961" y="1255443"/>
                </a:lnTo>
                <a:cubicBezTo>
                  <a:pt x="2543961" y="1377924"/>
                  <a:pt x="2444671" y="1477214"/>
                  <a:pt x="2322190" y="1477214"/>
                </a:cubicBezTo>
                <a:lnTo>
                  <a:pt x="1403742" y="1477214"/>
                </a:lnTo>
                <a:lnTo>
                  <a:pt x="1380202" y="1474841"/>
                </a:lnTo>
                <a:lnTo>
                  <a:pt x="352789" y="1474841"/>
                </a:lnTo>
                <a:cubicBezTo>
                  <a:pt x="262633" y="1474841"/>
                  <a:pt x="189548" y="1547926"/>
                  <a:pt x="189548" y="1638082"/>
                </a:cubicBezTo>
                <a:lnTo>
                  <a:pt x="189548" y="2080719"/>
                </a:lnTo>
                <a:lnTo>
                  <a:pt x="188451" y="2080719"/>
                </a:lnTo>
                <a:cubicBezTo>
                  <a:pt x="84372" y="2080719"/>
                  <a:pt x="0" y="1996347"/>
                  <a:pt x="0" y="1892268"/>
                </a:cubicBezTo>
                <a:lnTo>
                  <a:pt x="0" y="188451"/>
                </a:lnTo>
                <a:cubicBezTo>
                  <a:pt x="0" y="84372"/>
                  <a:pt x="84372" y="0"/>
                  <a:pt x="188451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ctr" rotWithShape="0">
              <a:srgbClr val="000000">
                <a:alpha val="2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8" name="文本框 67"/>
          <p:cNvSpPr txBox="1"/>
          <p:nvPr/>
        </p:nvSpPr>
        <p:spPr>
          <a:xfrm>
            <a:off x="5077431" y="2038203"/>
            <a:ext cx="207481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</a:t>
            </a:r>
            <a:endParaRPr lang="en-US" altLang="zh-CN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欢乐</a:t>
            </a:r>
            <a:r>
              <a:rPr lang="en-US" altLang="zh-CN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</a:p>
        </p:txBody>
      </p:sp>
      <p:sp>
        <p:nvSpPr>
          <p:cNvPr id="73" name="任意多边形 72"/>
          <p:cNvSpPr/>
          <p:nvPr/>
        </p:nvSpPr>
        <p:spPr>
          <a:xfrm>
            <a:off x="8220905" y="1783546"/>
            <a:ext cx="2269495" cy="1856232"/>
          </a:xfrm>
          <a:custGeom>
            <a:avLst/>
            <a:gdLst>
              <a:gd name="connsiteX0" fmla="*/ 188451 w 2543961"/>
              <a:gd name="connsiteY0" fmla="*/ 0 h 2080719"/>
              <a:gd name="connsiteX1" fmla="*/ 2355510 w 2543961"/>
              <a:gd name="connsiteY1" fmla="*/ 0 h 2080719"/>
              <a:gd name="connsiteX2" fmla="*/ 2543961 w 2543961"/>
              <a:gd name="connsiteY2" fmla="*/ 188451 h 2080719"/>
              <a:gd name="connsiteX3" fmla="*/ 2543961 w 2543961"/>
              <a:gd name="connsiteY3" fmla="*/ 920132 h 2080719"/>
              <a:gd name="connsiteX4" fmla="*/ 2543237 w 2543961"/>
              <a:gd name="connsiteY4" fmla="*/ 920856 h 2080719"/>
              <a:gd name="connsiteX5" fmla="*/ 2543961 w 2543961"/>
              <a:gd name="connsiteY5" fmla="*/ 928035 h 2080719"/>
              <a:gd name="connsiteX6" fmla="*/ 2543961 w 2543961"/>
              <a:gd name="connsiteY6" fmla="*/ 1255443 h 2080719"/>
              <a:gd name="connsiteX7" fmla="*/ 2322190 w 2543961"/>
              <a:gd name="connsiteY7" fmla="*/ 1477214 h 2080719"/>
              <a:gd name="connsiteX8" fmla="*/ 1403742 w 2543961"/>
              <a:gd name="connsiteY8" fmla="*/ 1477214 h 2080719"/>
              <a:gd name="connsiteX9" fmla="*/ 1380202 w 2543961"/>
              <a:gd name="connsiteY9" fmla="*/ 1474841 h 2080719"/>
              <a:gd name="connsiteX10" fmla="*/ 352789 w 2543961"/>
              <a:gd name="connsiteY10" fmla="*/ 1474841 h 2080719"/>
              <a:gd name="connsiteX11" fmla="*/ 189548 w 2543961"/>
              <a:gd name="connsiteY11" fmla="*/ 1638082 h 2080719"/>
              <a:gd name="connsiteX12" fmla="*/ 189548 w 2543961"/>
              <a:gd name="connsiteY12" fmla="*/ 2080719 h 2080719"/>
              <a:gd name="connsiteX13" fmla="*/ 188451 w 2543961"/>
              <a:gd name="connsiteY13" fmla="*/ 2080719 h 2080719"/>
              <a:gd name="connsiteX14" fmla="*/ 0 w 2543961"/>
              <a:gd name="connsiteY14" fmla="*/ 1892268 h 2080719"/>
              <a:gd name="connsiteX15" fmla="*/ 0 w 2543961"/>
              <a:gd name="connsiteY15" fmla="*/ 188451 h 2080719"/>
              <a:gd name="connsiteX16" fmla="*/ 188451 w 2543961"/>
              <a:gd name="connsiteY16" fmla="*/ 0 h 208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543961" h="2080719">
                <a:moveTo>
                  <a:pt x="188451" y="0"/>
                </a:moveTo>
                <a:lnTo>
                  <a:pt x="2355510" y="0"/>
                </a:lnTo>
                <a:cubicBezTo>
                  <a:pt x="2459589" y="0"/>
                  <a:pt x="2543961" y="84372"/>
                  <a:pt x="2543961" y="188451"/>
                </a:cubicBezTo>
                <a:lnTo>
                  <a:pt x="2543961" y="920132"/>
                </a:lnTo>
                <a:lnTo>
                  <a:pt x="2543237" y="920856"/>
                </a:lnTo>
                <a:lnTo>
                  <a:pt x="2543961" y="928035"/>
                </a:lnTo>
                <a:lnTo>
                  <a:pt x="2543961" y="1255443"/>
                </a:lnTo>
                <a:cubicBezTo>
                  <a:pt x="2543961" y="1377924"/>
                  <a:pt x="2444671" y="1477214"/>
                  <a:pt x="2322190" y="1477214"/>
                </a:cubicBezTo>
                <a:lnTo>
                  <a:pt x="1403742" y="1477214"/>
                </a:lnTo>
                <a:lnTo>
                  <a:pt x="1380202" y="1474841"/>
                </a:lnTo>
                <a:lnTo>
                  <a:pt x="352789" y="1474841"/>
                </a:lnTo>
                <a:cubicBezTo>
                  <a:pt x="262633" y="1474841"/>
                  <a:pt x="189548" y="1547926"/>
                  <a:pt x="189548" y="1638082"/>
                </a:cubicBezTo>
                <a:lnTo>
                  <a:pt x="189548" y="2080719"/>
                </a:lnTo>
                <a:lnTo>
                  <a:pt x="188451" y="2080719"/>
                </a:lnTo>
                <a:cubicBezTo>
                  <a:pt x="84372" y="2080719"/>
                  <a:pt x="0" y="1996347"/>
                  <a:pt x="0" y="1892268"/>
                </a:cubicBezTo>
                <a:lnTo>
                  <a:pt x="0" y="188451"/>
                </a:lnTo>
                <a:cubicBezTo>
                  <a:pt x="0" y="84372"/>
                  <a:pt x="84372" y="0"/>
                  <a:pt x="188451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ctr" rotWithShape="0">
              <a:srgbClr val="000000">
                <a:alpha val="2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4" name="文本框 73"/>
          <p:cNvSpPr txBox="1"/>
          <p:nvPr/>
        </p:nvSpPr>
        <p:spPr>
          <a:xfrm>
            <a:off x="8324343" y="2038203"/>
            <a:ext cx="207481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</a:t>
            </a:r>
            <a:endParaRPr lang="en-US" altLang="zh-CN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欢乐</a:t>
            </a:r>
            <a:r>
              <a:rPr lang="en-US" altLang="zh-CN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887453" y="4005263"/>
            <a:ext cx="10442575" cy="0"/>
          </a:xfrm>
          <a:prstGeom prst="line">
            <a:avLst/>
          </a:prstGeom>
          <a:ln w="15875">
            <a:solidFill>
              <a:schemeClr val="bg1">
                <a:lumMod val="50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727081" y="3870169"/>
            <a:ext cx="8763319" cy="270189"/>
            <a:chOff x="1714341" y="3870169"/>
            <a:chExt cx="8763319" cy="270189"/>
          </a:xfrm>
        </p:grpSpPr>
        <p:sp>
          <p:nvSpPr>
            <p:cNvPr id="18" name="椭圆 17"/>
            <p:cNvSpPr/>
            <p:nvPr/>
          </p:nvSpPr>
          <p:spPr>
            <a:xfrm>
              <a:off x="1714341" y="3870169"/>
              <a:ext cx="270189" cy="27018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3713647" y="3870169"/>
              <a:ext cx="270189" cy="27018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4963332" y="3870169"/>
              <a:ext cx="270189" cy="27018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6958480" y="3870169"/>
              <a:ext cx="270189" cy="27018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8208165" y="3870169"/>
              <a:ext cx="270189" cy="27018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10207471" y="3870169"/>
              <a:ext cx="270189" cy="27018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6" name="任意多边形 75"/>
          <p:cNvSpPr/>
          <p:nvPr/>
        </p:nvSpPr>
        <p:spPr>
          <a:xfrm flipH="1" flipV="1">
            <a:off x="1727081" y="4370748"/>
            <a:ext cx="2269495" cy="1856232"/>
          </a:xfrm>
          <a:custGeom>
            <a:avLst/>
            <a:gdLst>
              <a:gd name="connsiteX0" fmla="*/ 188451 w 2543961"/>
              <a:gd name="connsiteY0" fmla="*/ 0 h 2080719"/>
              <a:gd name="connsiteX1" fmla="*/ 2355510 w 2543961"/>
              <a:gd name="connsiteY1" fmla="*/ 0 h 2080719"/>
              <a:gd name="connsiteX2" fmla="*/ 2543961 w 2543961"/>
              <a:gd name="connsiteY2" fmla="*/ 188451 h 2080719"/>
              <a:gd name="connsiteX3" fmla="*/ 2543961 w 2543961"/>
              <a:gd name="connsiteY3" fmla="*/ 920132 h 2080719"/>
              <a:gd name="connsiteX4" fmla="*/ 2543237 w 2543961"/>
              <a:gd name="connsiteY4" fmla="*/ 920856 h 2080719"/>
              <a:gd name="connsiteX5" fmla="*/ 2543961 w 2543961"/>
              <a:gd name="connsiteY5" fmla="*/ 928035 h 2080719"/>
              <a:gd name="connsiteX6" fmla="*/ 2543961 w 2543961"/>
              <a:gd name="connsiteY6" fmla="*/ 1255443 h 2080719"/>
              <a:gd name="connsiteX7" fmla="*/ 2322190 w 2543961"/>
              <a:gd name="connsiteY7" fmla="*/ 1477214 h 2080719"/>
              <a:gd name="connsiteX8" fmla="*/ 1403742 w 2543961"/>
              <a:gd name="connsiteY8" fmla="*/ 1477214 h 2080719"/>
              <a:gd name="connsiteX9" fmla="*/ 1380202 w 2543961"/>
              <a:gd name="connsiteY9" fmla="*/ 1474841 h 2080719"/>
              <a:gd name="connsiteX10" fmla="*/ 352789 w 2543961"/>
              <a:gd name="connsiteY10" fmla="*/ 1474841 h 2080719"/>
              <a:gd name="connsiteX11" fmla="*/ 189548 w 2543961"/>
              <a:gd name="connsiteY11" fmla="*/ 1638082 h 2080719"/>
              <a:gd name="connsiteX12" fmla="*/ 189548 w 2543961"/>
              <a:gd name="connsiteY12" fmla="*/ 2080719 h 2080719"/>
              <a:gd name="connsiteX13" fmla="*/ 188451 w 2543961"/>
              <a:gd name="connsiteY13" fmla="*/ 2080719 h 2080719"/>
              <a:gd name="connsiteX14" fmla="*/ 0 w 2543961"/>
              <a:gd name="connsiteY14" fmla="*/ 1892268 h 2080719"/>
              <a:gd name="connsiteX15" fmla="*/ 0 w 2543961"/>
              <a:gd name="connsiteY15" fmla="*/ 188451 h 2080719"/>
              <a:gd name="connsiteX16" fmla="*/ 188451 w 2543961"/>
              <a:gd name="connsiteY16" fmla="*/ 0 h 208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543961" h="2080719">
                <a:moveTo>
                  <a:pt x="188451" y="0"/>
                </a:moveTo>
                <a:lnTo>
                  <a:pt x="2355510" y="0"/>
                </a:lnTo>
                <a:cubicBezTo>
                  <a:pt x="2459589" y="0"/>
                  <a:pt x="2543961" y="84372"/>
                  <a:pt x="2543961" y="188451"/>
                </a:cubicBezTo>
                <a:lnTo>
                  <a:pt x="2543961" y="920132"/>
                </a:lnTo>
                <a:lnTo>
                  <a:pt x="2543237" y="920856"/>
                </a:lnTo>
                <a:lnTo>
                  <a:pt x="2543961" y="928035"/>
                </a:lnTo>
                <a:lnTo>
                  <a:pt x="2543961" y="1255443"/>
                </a:lnTo>
                <a:cubicBezTo>
                  <a:pt x="2543961" y="1377924"/>
                  <a:pt x="2444671" y="1477214"/>
                  <a:pt x="2322190" y="1477214"/>
                </a:cubicBezTo>
                <a:lnTo>
                  <a:pt x="1403742" y="1477214"/>
                </a:lnTo>
                <a:lnTo>
                  <a:pt x="1380202" y="1474841"/>
                </a:lnTo>
                <a:lnTo>
                  <a:pt x="352789" y="1474841"/>
                </a:lnTo>
                <a:cubicBezTo>
                  <a:pt x="262633" y="1474841"/>
                  <a:pt x="189548" y="1547926"/>
                  <a:pt x="189548" y="1638082"/>
                </a:cubicBezTo>
                <a:lnTo>
                  <a:pt x="189548" y="2080719"/>
                </a:lnTo>
                <a:lnTo>
                  <a:pt x="188451" y="2080719"/>
                </a:lnTo>
                <a:cubicBezTo>
                  <a:pt x="84372" y="2080719"/>
                  <a:pt x="0" y="1996347"/>
                  <a:pt x="0" y="1892268"/>
                </a:cubicBezTo>
                <a:lnTo>
                  <a:pt x="0" y="188451"/>
                </a:lnTo>
                <a:cubicBezTo>
                  <a:pt x="0" y="84372"/>
                  <a:pt x="84372" y="0"/>
                  <a:pt x="188451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ctr" rotWithShape="0">
              <a:srgbClr val="000000">
                <a:alpha val="2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7" name="文本框 76"/>
          <p:cNvSpPr txBox="1"/>
          <p:nvPr/>
        </p:nvSpPr>
        <p:spPr>
          <a:xfrm flipH="1">
            <a:off x="1813435" y="5183275"/>
            <a:ext cx="207481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</a:t>
            </a:r>
            <a:endParaRPr lang="en-US" altLang="zh-CN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欢乐</a:t>
            </a:r>
            <a:r>
              <a:rPr lang="en-US" altLang="zh-CN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</a:p>
        </p:txBody>
      </p:sp>
      <p:sp>
        <p:nvSpPr>
          <p:cNvPr id="90" name="任意多边形 89"/>
          <p:cNvSpPr/>
          <p:nvPr/>
        </p:nvSpPr>
        <p:spPr>
          <a:xfrm flipH="1" flipV="1">
            <a:off x="4973993" y="4370748"/>
            <a:ext cx="2269495" cy="1856232"/>
          </a:xfrm>
          <a:custGeom>
            <a:avLst/>
            <a:gdLst>
              <a:gd name="connsiteX0" fmla="*/ 188451 w 2543961"/>
              <a:gd name="connsiteY0" fmla="*/ 0 h 2080719"/>
              <a:gd name="connsiteX1" fmla="*/ 2355510 w 2543961"/>
              <a:gd name="connsiteY1" fmla="*/ 0 h 2080719"/>
              <a:gd name="connsiteX2" fmla="*/ 2543961 w 2543961"/>
              <a:gd name="connsiteY2" fmla="*/ 188451 h 2080719"/>
              <a:gd name="connsiteX3" fmla="*/ 2543961 w 2543961"/>
              <a:gd name="connsiteY3" fmla="*/ 920132 h 2080719"/>
              <a:gd name="connsiteX4" fmla="*/ 2543237 w 2543961"/>
              <a:gd name="connsiteY4" fmla="*/ 920856 h 2080719"/>
              <a:gd name="connsiteX5" fmla="*/ 2543961 w 2543961"/>
              <a:gd name="connsiteY5" fmla="*/ 928035 h 2080719"/>
              <a:gd name="connsiteX6" fmla="*/ 2543961 w 2543961"/>
              <a:gd name="connsiteY6" fmla="*/ 1255443 h 2080719"/>
              <a:gd name="connsiteX7" fmla="*/ 2322190 w 2543961"/>
              <a:gd name="connsiteY7" fmla="*/ 1477214 h 2080719"/>
              <a:gd name="connsiteX8" fmla="*/ 1403742 w 2543961"/>
              <a:gd name="connsiteY8" fmla="*/ 1477214 h 2080719"/>
              <a:gd name="connsiteX9" fmla="*/ 1380202 w 2543961"/>
              <a:gd name="connsiteY9" fmla="*/ 1474841 h 2080719"/>
              <a:gd name="connsiteX10" fmla="*/ 352789 w 2543961"/>
              <a:gd name="connsiteY10" fmla="*/ 1474841 h 2080719"/>
              <a:gd name="connsiteX11" fmla="*/ 189548 w 2543961"/>
              <a:gd name="connsiteY11" fmla="*/ 1638082 h 2080719"/>
              <a:gd name="connsiteX12" fmla="*/ 189548 w 2543961"/>
              <a:gd name="connsiteY12" fmla="*/ 2080719 h 2080719"/>
              <a:gd name="connsiteX13" fmla="*/ 188451 w 2543961"/>
              <a:gd name="connsiteY13" fmla="*/ 2080719 h 2080719"/>
              <a:gd name="connsiteX14" fmla="*/ 0 w 2543961"/>
              <a:gd name="connsiteY14" fmla="*/ 1892268 h 2080719"/>
              <a:gd name="connsiteX15" fmla="*/ 0 w 2543961"/>
              <a:gd name="connsiteY15" fmla="*/ 188451 h 2080719"/>
              <a:gd name="connsiteX16" fmla="*/ 188451 w 2543961"/>
              <a:gd name="connsiteY16" fmla="*/ 0 h 208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543961" h="2080719">
                <a:moveTo>
                  <a:pt x="188451" y="0"/>
                </a:moveTo>
                <a:lnTo>
                  <a:pt x="2355510" y="0"/>
                </a:lnTo>
                <a:cubicBezTo>
                  <a:pt x="2459589" y="0"/>
                  <a:pt x="2543961" y="84372"/>
                  <a:pt x="2543961" y="188451"/>
                </a:cubicBezTo>
                <a:lnTo>
                  <a:pt x="2543961" y="920132"/>
                </a:lnTo>
                <a:lnTo>
                  <a:pt x="2543237" y="920856"/>
                </a:lnTo>
                <a:lnTo>
                  <a:pt x="2543961" y="928035"/>
                </a:lnTo>
                <a:lnTo>
                  <a:pt x="2543961" y="1255443"/>
                </a:lnTo>
                <a:cubicBezTo>
                  <a:pt x="2543961" y="1377924"/>
                  <a:pt x="2444671" y="1477214"/>
                  <a:pt x="2322190" y="1477214"/>
                </a:cubicBezTo>
                <a:lnTo>
                  <a:pt x="1403742" y="1477214"/>
                </a:lnTo>
                <a:lnTo>
                  <a:pt x="1380202" y="1474841"/>
                </a:lnTo>
                <a:lnTo>
                  <a:pt x="352789" y="1474841"/>
                </a:lnTo>
                <a:cubicBezTo>
                  <a:pt x="262633" y="1474841"/>
                  <a:pt x="189548" y="1547926"/>
                  <a:pt x="189548" y="1638082"/>
                </a:cubicBezTo>
                <a:lnTo>
                  <a:pt x="189548" y="2080719"/>
                </a:lnTo>
                <a:lnTo>
                  <a:pt x="188451" y="2080719"/>
                </a:lnTo>
                <a:cubicBezTo>
                  <a:pt x="84372" y="2080719"/>
                  <a:pt x="0" y="1996347"/>
                  <a:pt x="0" y="1892268"/>
                </a:cubicBezTo>
                <a:lnTo>
                  <a:pt x="0" y="188451"/>
                </a:lnTo>
                <a:cubicBezTo>
                  <a:pt x="0" y="84372"/>
                  <a:pt x="84372" y="0"/>
                  <a:pt x="188451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ctr" rotWithShape="0">
              <a:srgbClr val="000000">
                <a:alpha val="2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 flipH="1">
            <a:off x="5060347" y="5183275"/>
            <a:ext cx="207481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</a:t>
            </a:r>
            <a:endParaRPr lang="en-US" altLang="zh-CN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欢乐</a:t>
            </a:r>
            <a:r>
              <a:rPr lang="en-US" altLang="zh-CN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</a:p>
        </p:txBody>
      </p:sp>
      <p:sp>
        <p:nvSpPr>
          <p:cNvPr id="93" name="任意多边形 92"/>
          <p:cNvSpPr/>
          <p:nvPr/>
        </p:nvSpPr>
        <p:spPr>
          <a:xfrm flipH="1" flipV="1">
            <a:off x="8220905" y="4370748"/>
            <a:ext cx="2269495" cy="1856232"/>
          </a:xfrm>
          <a:custGeom>
            <a:avLst/>
            <a:gdLst>
              <a:gd name="connsiteX0" fmla="*/ 188451 w 2543961"/>
              <a:gd name="connsiteY0" fmla="*/ 0 h 2080719"/>
              <a:gd name="connsiteX1" fmla="*/ 2355510 w 2543961"/>
              <a:gd name="connsiteY1" fmla="*/ 0 h 2080719"/>
              <a:gd name="connsiteX2" fmla="*/ 2543961 w 2543961"/>
              <a:gd name="connsiteY2" fmla="*/ 188451 h 2080719"/>
              <a:gd name="connsiteX3" fmla="*/ 2543961 w 2543961"/>
              <a:gd name="connsiteY3" fmla="*/ 920132 h 2080719"/>
              <a:gd name="connsiteX4" fmla="*/ 2543237 w 2543961"/>
              <a:gd name="connsiteY4" fmla="*/ 920856 h 2080719"/>
              <a:gd name="connsiteX5" fmla="*/ 2543961 w 2543961"/>
              <a:gd name="connsiteY5" fmla="*/ 928035 h 2080719"/>
              <a:gd name="connsiteX6" fmla="*/ 2543961 w 2543961"/>
              <a:gd name="connsiteY6" fmla="*/ 1255443 h 2080719"/>
              <a:gd name="connsiteX7" fmla="*/ 2322190 w 2543961"/>
              <a:gd name="connsiteY7" fmla="*/ 1477214 h 2080719"/>
              <a:gd name="connsiteX8" fmla="*/ 1403742 w 2543961"/>
              <a:gd name="connsiteY8" fmla="*/ 1477214 h 2080719"/>
              <a:gd name="connsiteX9" fmla="*/ 1380202 w 2543961"/>
              <a:gd name="connsiteY9" fmla="*/ 1474841 h 2080719"/>
              <a:gd name="connsiteX10" fmla="*/ 352789 w 2543961"/>
              <a:gd name="connsiteY10" fmla="*/ 1474841 h 2080719"/>
              <a:gd name="connsiteX11" fmla="*/ 189548 w 2543961"/>
              <a:gd name="connsiteY11" fmla="*/ 1638082 h 2080719"/>
              <a:gd name="connsiteX12" fmla="*/ 189548 w 2543961"/>
              <a:gd name="connsiteY12" fmla="*/ 2080719 h 2080719"/>
              <a:gd name="connsiteX13" fmla="*/ 188451 w 2543961"/>
              <a:gd name="connsiteY13" fmla="*/ 2080719 h 2080719"/>
              <a:gd name="connsiteX14" fmla="*/ 0 w 2543961"/>
              <a:gd name="connsiteY14" fmla="*/ 1892268 h 2080719"/>
              <a:gd name="connsiteX15" fmla="*/ 0 w 2543961"/>
              <a:gd name="connsiteY15" fmla="*/ 188451 h 2080719"/>
              <a:gd name="connsiteX16" fmla="*/ 188451 w 2543961"/>
              <a:gd name="connsiteY16" fmla="*/ 0 h 208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543961" h="2080719">
                <a:moveTo>
                  <a:pt x="188451" y="0"/>
                </a:moveTo>
                <a:lnTo>
                  <a:pt x="2355510" y="0"/>
                </a:lnTo>
                <a:cubicBezTo>
                  <a:pt x="2459589" y="0"/>
                  <a:pt x="2543961" y="84372"/>
                  <a:pt x="2543961" y="188451"/>
                </a:cubicBezTo>
                <a:lnTo>
                  <a:pt x="2543961" y="920132"/>
                </a:lnTo>
                <a:lnTo>
                  <a:pt x="2543237" y="920856"/>
                </a:lnTo>
                <a:lnTo>
                  <a:pt x="2543961" y="928035"/>
                </a:lnTo>
                <a:lnTo>
                  <a:pt x="2543961" y="1255443"/>
                </a:lnTo>
                <a:cubicBezTo>
                  <a:pt x="2543961" y="1377924"/>
                  <a:pt x="2444671" y="1477214"/>
                  <a:pt x="2322190" y="1477214"/>
                </a:cubicBezTo>
                <a:lnTo>
                  <a:pt x="1403742" y="1477214"/>
                </a:lnTo>
                <a:lnTo>
                  <a:pt x="1380202" y="1474841"/>
                </a:lnTo>
                <a:lnTo>
                  <a:pt x="352789" y="1474841"/>
                </a:lnTo>
                <a:cubicBezTo>
                  <a:pt x="262633" y="1474841"/>
                  <a:pt x="189548" y="1547926"/>
                  <a:pt x="189548" y="1638082"/>
                </a:cubicBezTo>
                <a:lnTo>
                  <a:pt x="189548" y="2080719"/>
                </a:lnTo>
                <a:lnTo>
                  <a:pt x="188451" y="2080719"/>
                </a:lnTo>
                <a:cubicBezTo>
                  <a:pt x="84372" y="2080719"/>
                  <a:pt x="0" y="1996347"/>
                  <a:pt x="0" y="1892268"/>
                </a:cubicBezTo>
                <a:lnTo>
                  <a:pt x="0" y="188451"/>
                </a:lnTo>
                <a:cubicBezTo>
                  <a:pt x="0" y="84372"/>
                  <a:pt x="84372" y="0"/>
                  <a:pt x="188451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ctr" rotWithShape="0">
              <a:srgbClr val="000000">
                <a:alpha val="2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4" name="文本框 93"/>
          <p:cNvSpPr txBox="1"/>
          <p:nvPr/>
        </p:nvSpPr>
        <p:spPr>
          <a:xfrm flipH="1">
            <a:off x="8307259" y="5183275"/>
            <a:ext cx="207481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</a:t>
            </a:r>
            <a:endParaRPr lang="en-US" altLang="zh-CN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欢乐</a:t>
            </a:r>
            <a:r>
              <a:rPr lang="en-US" altLang="zh-CN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</a:p>
        </p:txBody>
      </p:sp>
    </p:spTree>
    <p:extLst>
      <p:ext uri="{BB962C8B-B14F-4D97-AF65-F5344CB8AC3E}">
        <p14:creationId xmlns:p14="http://schemas.microsoft.com/office/powerpoint/2010/main" val="4152981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圆角矩形 55"/>
          <p:cNvSpPr/>
          <p:nvPr/>
        </p:nvSpPr>
        <p:spPr>
          <a:xfrm>
            <a:off x="422741" y="1449388"/>
            <a:ext cx="11371999" cy="5111750"/>
          </a:xfrm>
          <a:prstGeom prst="roundRect">
            <a:avLst>
              <a:gd name="adj" fmla="val 1868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ctr" rotWithShape="0">
              <a:srgbClr val="000000">
                <a:alpha val="2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10000"/>
                </a:schemeClr>
              </a:solidFill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412013" y="333375"/>
            <a:ext cx="854612" cy="854612"/>
            <a:chOff x="2482948" y="1278988"/>
            <a:chExt cx="854612" cy="854612"/>
          </a:xfrm>
        </p:grpSpPr>
        <p:sp>
          <p:nvSpPr>
            <p:cNvPr id="83" name="圆角矩形 82"/>
            <p:cNvSpPr/>
            <p:nvPr/>
          </p:nvSpPr>
          <p:spPr>
            <a:xfrm>
              <a:off x="2482948" y="1278988"/>
              <a:ext cx="854612" cy="854612"/>
            </a:xfrm>
            <a:prstGeom prst="roundRect">
              <a:avLst>
                <a:gd name="adj" fmla="val 9149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2623703" y="1429295"/>
              <a:ext cx="573102" cy="5118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5000"/>
                </a:lnSpc>
              </a:pPr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418107" y="333375"/>
            <a:ext cx="10376633" cy="854612"/>
            <a:chOff x="1418107" y="353657"/>
            <a:chExt cx="10376633" cy="854612"/>
          </a:xfrm>
        </p:grpSpPr>
        <p:sp>
          <p:nvSpPr>
            <p:cNvPr id="5" name="圆角矩形 4"/>
            <p:cNvSpPr/>
            <p:nvPr/>
          </p:nvSpPr>
          <p:spPr>
            <a:xfrm>
              <a:off x="1418107" y="353657"/>
              <a:ext cx="10376633" cy="854612"/>
            </a:xfrm>
            <a:prstGeom prst="roundRect">
              <a:avLst>
                <a:gd name="adj" fmla="val 9149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4543904" y="465492"/>
              <a:ext cx="4125038" cy="581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5000"/>
                </a:lnSpc>
              </a:pPr>
              <a:r>
                <a:rPr lang="zh-CN" altLang="en-US" sz="2800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请在此处输入你的标题</a:t>
              </a:r>
            </a:p>
          </p:txBody>
        </p:sp>
      </p:grpSp>
      <p:sp>
        <p:nvSpPr>
          <p:cNvPr id="73" name="文本框 72"/>
          <p:cNvSpPr txBox="1"/>
          <p:nvPr/>
        </p:nvSpPr>
        <p:spPr>
          <a:xfrm>
            <a:off x="1631594" y="2173508"/>
            <a:ext cx="9048779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  <a:endParaRPr lang="en-US" altLang="zh-CN" spc="300" dirty="0">
              <a:solidFill>
                <a:schemeClr val="tx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  <a:endParaRPr lang="en-US" altLang="zh-CN" spc="300" dirty="0">
              <a:solidFill>
                <a:schemeClr val="tx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654744" y="3953175"/>
            <a:ext cx="1883842" cy="1883843"/>
            <a:chOff x="1614915" y="2435530"/>
            <a:chExt cx="2344615" cy="2344615"/>
          </a:xfrm>
        </p:grpSpPr>
        <p:sp>
          <p:nvSpPr>
            <p:cNvPr id="2" name="椭圆 1"/>
            <p:cNvSpPr/>
            <p:nvPr/>
          </p:nvSpPr>
          <p:spPr>
            <a:xfrm>
              <a:off x="1781907" y="2602522"/>
              <a:ext cx="2010630" cy="2010630"/>
            </a:xfrm>
            <a:prstGeom prst="ellipse">
              <a:avLst/>
            </a:prstGeom>
            <a:noFill/>
            <a:ln w="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1614915" y="2435530"/>
              <a:ext cx="2344615" cy="2344615"/>
            </a:xfrm>
            <a:prstGeom prst="ellipse">
              <a:avLst/>
            </a:prstGeom>
            <a:noFill/>
            <a:ln w="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404411" y="3953175"/>
            <a:ext cx="1883842" cy="1883843"/>
            <a:chOff x="1614915" y="2435530"/>
            <a:chExt cx="2344615" cy="2344615"/>
          </a:xfrm>
        </p:grpSpPr>
        <p:sp>
          <p:nvSpPr>
            <p:cNvPr id="17" name="椭圆 16"/>
            <p:cNvSpPr/>
            <p:nvPr/>
          </p:nvSpPr>
          <p:spPr>
            <a:xfrm>
              <a:off x="1781907" y="2602522"/>
              <a:ext cx="2010630" cy="2010630"/>
            </a:xfrm>
            <a:prstGeom prst="ellipse">
              <a:avLst/>
            </a:prstGeom>
            <a:noFill/>
            <a:ln w="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椭圆 17"/>
            <p:cNvSpPr/>
            <p:nvPr/>
          </p:nvSpPr>
          <p:spPr>
            <a:xfrm>
              <a:off x="1614915" y="2435530"/>
              <a:ext cx="2344615" cy="2344615"/>
            </a:xfrm>
            <a:prstGeom prst="ellipse">
              <a:avLst/>
            </a:prstGeom>
            <a:noFill/>
            <a:ln w="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154078" y="3953175"/>
            <a:ext cx="1883842" cy="1883843"/>
            <a:chOff x="1614915" y="2435530"/>
            <a:chExt cx="2344615" cy="2344615"/>
          </a:xfrm>
        </p:grpSpPr>
        <p:sp>
          <p:nvSpPr>
            <p:cNvPr id="20" name="椭圆 19"/>
            <p:cNvSpPr/>
            <p:nvPr/>
          </p:nvSpPr>
          <p:spPr>
            <a:xfrm>
              <a:off x="1781907" y="2602522"/>
              <a:ext cx="2010630" cy="2010630"/>
            </a:xfrm>
            <a:prstGeom prst="ellipse">
              <a:avLst/>
            </a:prstGeom>
            <a:noFill/>
            <a:ln w="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1614915" y="2435530"/>
              <a:ext cx="2344615" cy="2344615"/>
            </a:xfrm>
            <a:prstGeom prst="ellipse">
              <a:avLst/>
            </a:prstGeom>
            <a:noFill/>
            <a:ln w="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903745" y="3953175"/>
            <a:ext cx="1883842" cy="1883843"/>
            <a:chOff x="1614915" y="2435530"/>
            <a:chExt cx="2344615" cy="2344615"/>
          </a:xfrm>
        </p:grpSpPr>
        <p:sp>
          <p:nvSpPr>
            <p:cNvPr id="23" name="椭圆 22"/>
            <p:cNvSpPr/>
            <p:nvPr/>
          </p:nvSpPr>
          <p:spPr>
            <a:xfrm>
              <a:off x="1781907" y="2602522"/>
              <a:ext cx="2010630" cy="2010630"/>
            </a:xfrm>
            <a:prstGeom prst="ellipse">
              <a:avLst/>
            </a:prstGeom>
            <a:noFill/>
            <a:ln w="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1614915" y="2435530"/>
              <a:ext cx="2344615" cy="2344615"/>
            </a:xfrm>
            <a:prstGeom prst="ellipse">
              <a:avLst/>
            </a:prstGeom>
            <a:noFill/>
            <a:ln w="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653414" y="3953175"/>
            <a:ext cx="1883842" cy="1883843"/>
            <a:chOff x="1614915" y="2435530"/>
            <a:chExt cx="2344615" cy="2344615"/>
          </a:xfrm>
        </p:grpSpPr>
        <p:sp>
          <p:nvSpPr>
            <p:cNvPr id="35" name="椭圆 34"/>
            <p:cNvSpPr/>
            <p:nvPr/>
          </p:nvSpPr>
          <p:spPr>
            <a:xfrm>
              <a:off x="1781907" y="2602522"/>
              <a:ext cx="2010630" cy="2010630"/>
            </a:xfrm>
            <a:prstGeom prst="ellipse">
              <a:avLst/>
            </a:prstGeom>
            <a:noFill/>
            <a:ln w="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1614915" y="2435530"/>
              <a:ext cx="2344615" cy="2344615"/>
            </a:xfrm>
            <a:prstGeom prst="ellipse">
              <a:avLst/>
            </a:prstGeom>
            <a:noFill/>
            <a:ln w="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椭圆 37"/>
          <p:cNvSpPr/>
          <p:nvPr/>
        </p:nvSpPr>
        <p:spPr>
          <a:xfrm>
            <a:off x="8483707" y="4656621"/>
            <a:ext cx="476951" cy="476951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ctr" rotWithShape="0">
              <a:srgbClr val="000000">
                <a:alpha val="20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8460714" y="4656569"/>
            <a:ext cx="518186" cy="477054"/>
          </a:xfrm>
          <a:prstGeom prst="rect">
            <a:avLst/>
          </a:prstGeom>
          <a:noFill/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100" dir="5400000" algn="ctr" rotWithShape="0">
                    <a:srgbClr val="000000">
                      <a:alpha val="20000"/>
                    </a:srgbClr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dist">
              <a:lnSpc>
                <a:spcPct val="125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9078056" y="4675805"/>
            <a:ext cx="1065039" cy="406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5000"/>
              </a:lnSpc>
            </a:pPr>
            <a:r>
              <a:rPr lang="zh-CN" altLang="en-US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欢乐</a:t>
            </a:r>
            <a:r>
              <a:rPr lang="en-US" altLang="zh-CN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dirty="0">
              <a:solidFill>
                <a:schemeClr val="tx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6735203" y="4656621"/>
            <a:ext cx="476951" cy="476951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ctr" rotWithShape="0">
              <a:srgbClr val="000000">
                <a:alpha val="20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文本框 60"/>
          <p:cNvSpPr txBox="1"/>
          <p:nvPr/>
        </p:nvSpPr>
        <p:spPr>
          <a:xfrm>
            <a:off x="6729989" y="4656569"/>
            <a:ext cx="487379" cy="441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5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5008294" y="4656621"/>
            <a:ext cx="476951" cy="476951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ctr" rotWithShape="0">
              <a:srgbClr val="000000">
                <a:alpha val="20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文本框 63"/>
          <p:cNvSpPr txBox="1"/>
          <p:nvPr/>
        </p:nvSpPr>
        <p:spPr>
          <a:xfrm>
            <a:off x="5003080" y="4656569"/>
            <a:ext cx="487379" cy="441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5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3256116" y="4656621"/>
            <a:ext cx="476951" cy="476951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ctr" rotWithShape="0">
              <a:srgbClr val="000000">
                <a:alpha val="20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3250902" y="4656569"/>
            <a:ext cx="487379" cy="441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5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313147" y="4675805"/>
            <a:ext cx="1065039" cy="406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5000"/>
              </a:lnSpc>
            </a:pPr>
            <a:r>
              <a:rPr lang="zh-CN" altLang="en-US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欢乐</a:t>
            </a:r>
            <a:r>
              <a:rPr lang="en-US" altLang="zh-CN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dirty="0">
              <a:solidFill>
                <a:schemeClr val="tx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5563480" y="4675805"/>
            <a:ext cx="1065039" cy="406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5000"/>
              </a:lnSpc>
            </a:pPr>
            <a:r>
              <a:rPr lang="zh-CN" altLang="en-US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欢乐</a:t>
            </a:r>
            <a:r>
              <a:rPr lang="en-US" altLang="zh-CN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dirty="0">
              <a:solidFill>
                <a:schemeClr val="tx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813813" y="4675805"/>
            <a:ext cx="1065039" cy="406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5000"/>
              </a:lnSpc>
            </a:pPr>
            <a:r>
              <a:rPr lang="zh-CN" altLang="en-US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欢乐</a:t>
            </a:r>
            <a:r>
              <a:rPr lang="en-US" altLang="zh-CN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dirty="0">
              <a:solidFill>
                <a:schemeClr val="tx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2040996" y="4675805"/>
            <a:ext cx="1065039" cy="406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5000"/>
              </a:lnSpc>
            </a:pPr>
            <a:r>
              <a:rPr lang="zh-CN" altLang="en-US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欢乐</a:t>
            </a:r>
            <a:r>
              <a:rPr lang="en-US" altLang="zh-CN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dirty="0">
              <a:solidFill>
                <a:schemeClr val="tx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2943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圆角矩形 55"/>
          <p:cNvSpPr/>
          <p:nvPr/>
        </p:nvSpPr>
        <p:spPr>
          <a:xfrm>
            <a:off x="422741" y="1449388"/>
            <a:ext cx="11371999" cy="5111750"/>
          </a:xfrm>
          <a:prstGeom prst="roundRect">
            <a:avLst>
              <a:gd name="adj" fmla="val 1868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ctr" rotWithShape="0">
              <a:srgbClr val="000000">
                <a:alpha val="2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2" name="组合 81"/>
          <p:cNvGrpSpPr/>
          <p:nvPr/>
        </p:nvGrpSpPr>
        <p:grpSpPr>
          <a:xfrm>
            <a:off x="412013" y="333375"/>
            <a:ext cx="854612" cy="854612"/>
            <a:chOff x="2482948" y="1278988"/>
            <a:chExt cx="854612" cy="854612"/>
          </a:xfrm>
        </p:grpSpPr>
        <p:sp>
          <p:nvSpPr>
            <p:cNvPr id="83" name="圆角矩形 82"/>
            <p:cNvSpPr/>
            <p:nvPr/>
          </p:nvSpPr>
          <p:spPr>
            <a:xfrm>
              <a:off x="2482948" y="1278988"/>
              <a:ext cx="854612" cy="854612"/>
            </a:xfrm>
            <a:prstGeom prst="roundRect">
              <a:avLst>
                <a:gd name="adj" fmla="val 9149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2623703" y="1429295"/>
              <a:ext cx="573102" cy="5118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5000"/>
                </a:lnSpc>
              </a:pPr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418107" y="333375"/>
            <a:ext cx="10376633" cy="854612"/>
            <a:chOff x="1418107" y="353657"/>
            <a:chExt cx="10376633" cy="854612"/>
          </a:xfrm>
        </p:grpSpPr>
        <p:sp>
          <p:nvSpPr>
            <p:cNvPr id="5" name="圆角矩形 4"/>
            <p:cNvSpPr/>
            <p:nvPr/>
          </p:nvSpPr>
          <p:spPr>
            <a:xfrm>
              <a:off x="1418107" y="353657"/>
              <a:ext cx="10376633" cy="854612"/>
            </a:xfrm>
            <a:prstGeom prst="roundRect">
              <a:avLst>
                <a:gd name="adj" fmla="val 9149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4543904" y="465492"/>
              <a:ext cx="4125038" cy="581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5000"/>
                </a:lnSpc>
              </a:pPr>
              <a:r>
                <a:rPr lang="zh-CN" altLang="en-US" sz="2800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请在此处输入你的标题</a:t>
              </a: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839319" y="1848773"/>
            <a:ext cx="6077570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b="1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公众号：欢乐</a:t>
            </a:r>
            <a:r>
              <a:rPr lang="en-US" altLang="zh-CN" b="1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  <a:p>
            <a:pPr>
              <a:lnSpc>
                <a:spcPct val="125000"/>
              </a:lnSpc>
            </a:pPr>
            <a:r>
              <a:rPr lang="zh-CN" altLang="en-US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感谢你对欢乐</a:t>
            </a:r>
            <a:r>
              <a:rPr lang="en-US" altLang="zh-CN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  <a:endParaRPr lang="en-US" altLang="zh-CN" spc="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感谢你对欢乐</a:t>
            </a:r>
            <a:r>
              <a:rPr lang="en-US" altLang="zh-CN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的支持感谢你对欢乐</a:t>
            </a:r>
            <a:r>
              <a:rPr lang="en-US" altLang="zh-CN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  <a:endParaRPr lang="en-US" altLang="zh-CN" spc="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39319" y="3145734"/>
            <a:ext cx="6077570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b="1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公众号：欢乐</a:t>
            </a:r>
            <a:r>
              <a:rPr lang="en-US" altLang="zh-CN" b="1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  <a:p>
            <a:pPr>
              <a:lnSpc>
                <a:spcPct val="125000"/>
              </a:lnSpc>
            </a:pPr>
            <a:r>
              <a:rPr lang="zh-CN" altLang="en-US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感谢你对欢乐</a:t>
            </a:r>
            <a:r>
              <a:rPr lang="en-US" altLang="zh-CN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  <a:endParaRPr lang="en-US" altLang="zh-CN" spc="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感谢你对欢乐</a:t>
            </a:r>
            <a:r>
              <a:rPr lang="en-US" altLang="zh-CN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的支持感谢你对欢乐</a:t>
            </a:r>
            <a:r>
              <a:rPr lang="en-US" altLang="zh-CN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  <a:endParaRPr lang="en-US" altLang="zh-CN" spc="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占位符 21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37" b="38937"/>
          <a:stretch/>
        </p:blipFill>
        <p:spPr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730558" y="2790093"/>
            <a:ext cx="2617575" cy="3391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824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圆角矩形 55"/>
          <p:cNvSpPr/>
          <p:nvPr/>
        </p:nvSpPr>
        <p:spPr>
          <a:xfrm>
            <a:off x="422741" y="1449388"/>
            <a:ext cx="11371999" cy="5111750"/>
          </a:xfrm>
          <a:prstGeom prst="roundRect">
            <a:avLst>
              <a:gd name="adj" fmla="val 1868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ctr" rotWithShape="0">
              <a:srgbClr val="000000">
                <a:alpha val="2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412013" y="333375"/>
            <a:ext cx="854612" cy="854612"/>
            <a:chOff x="2482948" y="1278988"/>
            <a:chExt cx="854612" cy="854612"/>
          </a:xfrm>
        </p:grpSpPr>
        <p:sp>
          <p:nvSpPr>
            <p:cNvPr id="18" name="圆角矩形 17"/>
            <p:cNvSpPr/>
            <p:nvPr/>
          </p:nvSpPr>
          <p:spPr>
            <a:xfrm>
              <a:off x="2482948" y="1278988"/>
              <a:ext cx="854612" cy="854612"/>
            </a:xfrm>
            <a:prstGeom prst="roundRect">
              <a:avLst>
                <a:gd name="adj" fmla="val 9149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623703" y="1429295"/>
              <a:ext cx="573102" cy="5118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5000"/>
                </a:lnSpc>
              </a:pPr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407379" y="333375"/>
            <a:ext cx="10376633" cy="854612"/>
            <a:chOff x="1407379" y="353657"/>
            <a:chExt cx="10376633" cy="854612"/>
          </a:xfrm>
        </p:grpSpPr>
        <p:sp>
          <p:nvSpPr>
            <p:cNvPr id="5" name="圆角矩形 4"/>
            <p:cNvSpPr/>
            <p:nvPr/>
          </p:nvSpPr>
          <p:spPr>
            <a:xfrm>
              <a:off x="1407379" y="353657"/>
              <a:ext cx="10376633" cy="854612"/>
            </a:xfrm>
            <a:prstGeom prst="roundRect">
              <a:avLst>
                <a:gd name="adj" fmla="val 9149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533176" y="465492"/>
              <a:ext cx="4125038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5000"/>
                </a:lnSpc>
              </a:pPr>
              <a:r>
                <a:rPr lang="zh-CN" altLang="en-US" sz="2800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请在此处输入你的标题</a:t>
              </a: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080150" y="4667124"/>
            <a:ext cx="1030925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b="1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感谢你对欢乐</a:t>
            </a:r>
            <a:r>
              <a:rPr lang="en-US" altLang="zh-CN" b="1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b="1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  <a:endParaRPr lang="en-US" altLang="zh-CN" b="1" spc="300" dirty="0">
              <a:solidFill>
                <a:schemeClr val="tx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感谢你对欢乐</a:t>
            </a:r>
            <a:r>
              <a:rPr lang="en-US" altLang="zh-CN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的支持感谢你对欢乐</a:t>
            </a:r>
            <a:r>
              <a:rPr lang="en-US" altLang="zh-CN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的支持感谢你对欢乐</a:t>
            </a:r>
            <a:endParaRPr lang="en-US" altLang="zh-CN" spc="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的支持感谢你对欢乐</a:t>
            </a:r>
            <a:r>
              <a:rPr lang="en-US" altLang="zh-CN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的支持感谢你对欢乐</a:t>
            </a:r>
            <a:r>
              <a:rPr lang="en-US" altLang="zh-CN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的支持感谢你对欢乐</a:t>
            </a:r>
            <a:endParaRPr lang="en-US" altLang="zh-CN" spc="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的支持感谢你对欢乐</a:t>
            </a:r>
            <a:r>
              <a:rPr lang="en-US" altLang="zh-CN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的支持感谢你对欢乐</a:t>
            </a:r>
            <a:r>
              <a:rPr lang="en-US" altLang="zh-CN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的支持感谢你对欢乐</a:t>
            </a:r>
            <a:r>
              <a:rPr lang="en-US" altLang="zh-CN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155919" y="2032326"/>
            <a:ext cx="2167707" cy="2167707"/>
            <a:chOff x="1155919" y="2032326"/>
            <a:chExt cx="2167707" cy="2167707"/>
          </a:xfrm>
        </p:grpSpPr>
        <p:sp>
          <p:nvSpPr>
            <p:cNvPr id="4" name="椭圆 3"/>
            <p:cNvSpPr/>
            <p:nvPr/>
          </p:nvSpPr>
          <p:spPr>
            <a:xfrm>
              <a:off x="1155919" y="2032326"/>
              <a:ext cx="2167707" cy="2167707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293026" y="2723764"/>
              <a:ext cx="1863011" cy="75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欢迎关注公众</a:t>
              </a:r>
              <a:endParaRPr lang="en-US" altLang="zh-CN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号：欢乐</a:t>
              </a:r>
              <a:r>
                <a:rPr lang="en-US" altLang="zh-CN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101087" y="2032326"/>
            <a:ext cx="2167707" cy="2167707"/>
            <a:chOff x="5024887" y="2032326"/>
            <a:chExt cx="2167707" cy="2167707"/>
          </a:xfrm>
        </p:grpSpPr>
        <p:sp>
          <p:nvSpPr>
            <p:cNvPr id="25" name="椭圆 24"/>
            <p:cNvSpPr/>
            <p:nvPr/>
          </p:nvSpPr>
          <p:spPr>
            <a:xfrm rot="5400000">
              <a:off x="5024887" y="2032326"/>
              <a:ext cx="2167707" cy="2167707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177234" y="2723764"/>
              <a:ext cx="1863012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欢迎关注公众</a:t>
              </a:r>
              <a:endParaRPr lang="en-US" altLang="zh-CN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号：欢乐</a:t>
              </a:r>
              <a:r>
                <a:rPr lang="en-US" altLang="zh-CN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128503" y="2032326"/>
            <a:ext cx="2167707" cy="2167707"/>
            <a:chOff x="3090403" y="2032326"/>
            <a:chExt cx="2167707" cy="2167707"/>
          </a:xfrm>
        </p:grpSpPr>
        <p:sp>
          <p:nvSpPr>
            <p:cNvPr id="23" name="椭圆 22"/>
            <p:cNvSpPr/>
            <p:nvPr/>
          </p:nvSpPr>
          <p:spPr>
            <a:xfrm>
              <a:off x="3090403" y="2032326"/>
              <a:ext cx="2167707" cy="2167707"/>
            </a:xfrm>
            <a:prstGeom prst="ellipse">
              <a:avLst/>
            </a:prstGeom>
            <a:solidFill>
              <a:schemeClr val="bg1">
                <a:lumMod val="50000"/>
                <a:alpha val="74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242750" y="2723764"/>
              <a:ext cx="1863012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欢迎关注公众</a:t>
              </a:r>
              <a:endParaRPr lang="en-US" altLang="zh-CN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号：欢乐</a:t>
              </a:r>
              <a:r>
                <a:rPr lang="en-US" altLang="zh-CN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046255" y="2032326"/>
            <a:ext cx="2167707" cy="2167707"/>
            <a:chOff x="8893855" y="2032326"/>
            <a:chExt cx="2167707" cy="2167707"/>
          </a:xfrm>
        </p:grpSpPr>
        <p:sp>
          <p:nvSpPr>
            <p:cNvPr id="38" name="椭圆 37"/>
            <p:cNvSpPr/>
            <p:nvPr/>
          </p:nvSpPr>
          <p:spPr>
            <a:xfrm>
              <a:off x="8893855" y="2032326"/>
              <a:ext cx="2167707" cy="2167707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9178282" y="2723764"/>
              <a:ext cx="1863011" cy="75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欢迎关注公众</a:t>
              </a:r>
              <a:endParaRPr lang="en-US" altLang="zh-CN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号：欢乐</a:t>
              </a:r>
              <a:r>
                <a:rPr lang="en-US" altLang="zh-CN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073671" y="2032326"/>
            <a:ext cx="2167707" cy="2167707"/>
            <a:chOff x="6959371" y="2032326"/>
            <a:chExt cx="2167707" cy="2167707"/>
          </a:xfrm>
        </p:grpSpPr>
        <p:sp>
          <p:nvSpPr>
            <p:cNvPr id="24" name="椭圆 23"/>
            <p:cNvSpPr/>
            <p:nvPr/>
          </p:nvSpPr>
          <p:spPr>
            <a:xfrm>
              <a:off x="6959371" y="2032326"/>
              <a:ext cx="2167707" cy="2167707"/>
            </a:xfrm>
            <a:prstGeom prst="ellipse">
              <a:avLst/>
            </a:prstGeom>
            <a:solidFill>
              <a:schemeClr val="bg1">
                <a:lumMod val="50000"/>
                <a:alpha val="74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7111718" y="2723764"/>
              <a:ext cx="1863012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欢迎关注公众</a:t>
              </a:r>
              <a:endParaRPr lang="en-US" altLang="zh-CN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号：欢乐</a:t>
              </a:r>
              <a:r>
                <a:rPr lang="en-US" altLang="zh-CN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2987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073848" y="1157068"/>
            <a:ext cx="854612" cy="854612"/>
            <a:chOff x="2482948" y="1278988"/>
            <a:chExt cx="854612" cy="854612"/>
          </a:xfrm>
        </p:grpSpPr>
        <p:sp>
          <p:nvSpPr>
            <p:cNvPr id="4" name="圆角矩形 3"/>
            <p:cNvSpPr/>
            <p:nvPr/>
          </p:nvSpPr>
          <p:spPr>
            <a:xfrm>
              <a:off x="2482948" y="1278988"/>
              <a:ext cx="854612" cy="854612"/>
            </a:xfrm>
            <a:prstGeom prst="roundRect">
              <a:avLst>
                <a:gd name="adj" fmla="val 9149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623703" y="1429295"/>
              <a:ext cx="57310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5000"/>
                </a:lnSpc>
              </a:pPr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圆角矩形 7"/>
          <p:cNvSpPr/>
          <p:nvPr/>
        </p:nvSpPr>
        <p:spPr>
          <a:xfrm>
            <a:off x="5113763" y="1157068"/>
            <a:ext cx="6180250" cy="854612"/>
          </a:xfrm>
          <a:prstGeom prst="roundRect">
            <a:avLst>
              <a:gd name="adj" fmla="val 9149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4073848" y="2452468"/>
            <a:ext cx="854612" cy="854612"/>
            <a:chOff x="2482948" y="2574388"/>
            <a:chExt cx="854612" cy="854612"/>
          </a:xfrm>
        </p:grpSpPr>
        <p:sp>
          <p:nvSpPr>
            <p:cNvPr id="12" name="圆角矩形 11"/>
            <p:cNvSpPr/>
            <p:nvPr/>
          </p:nvSpPr>
          <p:spPr>
            <a:xfrm>
              <a:off x="2482948" y="2574388"/>
              <a:ext cx="854612" cy="854612"/>
            </a:xfrm>
            <a:prstGeom prst="roundRect">
              <a:avLst>
                <a:gd name="adj" fmla="val 9149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623703" y="2745791"/>
              <a:ext cx="573102" cy="5118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5000"/>
                </a:lnSpc>
              </a:pPr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圆角矩形 13"/>
          <p:cNvSpPr/>
          <p:nvPr/>
        </p:nvSpPr>
        <p:spPr>
          <a:xfrm>
            <a:off x="5113763" y="2452468"/>
            <a:ext cx="6180250" cy="854612"/>
          </a:xfrm>
          <a:prstGeom prst="roundRect">
            <a:avLst>
              <a:gd name="adj" fmla="val 9149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4073848" y="3649394"/>
            <a:ext cx="854612" cy="854612"/>
            <a:chOff x="2482948" y="3771314"/>
            <a:chExt cx="854612" cy="854612"/>
          </a:xfrm>
        </p:grpSpPr>
        <p:sp>
          <p:nvSpPr>
            <p:cNvPr id="16" name="圆角矩形 15"/>
            <p:cNvSpPr/>
            <p:nvPr/>
          </p:nvSpPr>
          <p:spPr>
            <a:xfrm>
              <a:off x="2482948" y="3771314"/>
              <a:ext cx="854612" cy="854612"/>
            </a:xfrm>
            <a:prstGeom prst="roundRect">
              <a:avLst>
                <a:gd name="adj" fmla="val 9149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623703" y="3942717"/>
              <a:ext cx="573102" cy="5118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5000"/>
                </a:lnSpc>
              </a:pPr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圆角矩形 17"/>
          <p:cNvSpPr/>
          <p:nvPr/>
        </p:nvSpPr>
        <p:spPr>
          <a:xfrm>
            <a:off x="5113763" y="3649394"/>
            <a:ext cx="6180250" cy="854612"/>
          </a:xfrm>
          <a:prstGeom prst="roundRect">
            <a:avLst>
              <a:gd name="adj" fmla="val 9149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4073848" y="4846320"/>
            <a:ext cx="854612" cy="854612"/>
            <a:chOff x="2482948" y="4968240"/>
            <a:chExt cx="854612" cy="854612"/>
          </a:xfrm>
        </p:grpSpPr>
        <p:sp>
          <p:nvSpPr>
            <p:cNvPr id="20" name="圆角矩形 19"/>
            <p:cNvSpPr/>
            <p:nvPr/>
          </p:nvSpPr>
          <p:spPr>
            <a:xfrm>
              <a:off x="2482948" y="4968240"/>
              <a:ext cx="854612" cy="854612"/>
            </a:xfrm>
            <a:prstGeom prst="roundRect">
              <a:avLst>
                <a:gd name="adj" fmla="val 9149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623703" y="5139643"/>
              <a:ext cx="573102" cy="5118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5000"/>
                </a:lnSpc>
              </a:pPr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圆角矩形 21"/>
          <p:cNvSpPr/>
          <p:nvPr/>
        </p:nvSpPr>
        <p:spPr>
          <a:xfrm>
            <a:off x="5113763" y="4846320"/>
            <a:ext cx="6180250" cy="854612"/>
          </a:xfrm>
          <a:prstGeom prst="roundRect">
            <a:avLst>
              <a:gd name="adj" fmla="val 9149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897988" y="1157068"/>
            <a:ext cx="2761488" cy="4543864"/>
          </a:xfrm>
          <a:prstGeom prst="roundRect">
            <a:avLst>
              <a:gd name="adj" fmla="val 3998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742628" y="1268903"/>
            <a:ext cx="4922520" cy="581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5000"/>
              </a:lnSpc>
            </a:pPr>
            <a:r>
              <a:rPr lang="zh-CN" altLang="en-US" sz="2800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欢迎关注公众号：欢乐</a:t>
            </a:r>
            <a:r>
              <a:rPr lang="en-US" altLang="zh-CN" sz="2800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800" spc="300" dirty="0">
              <a:solidFill>
                <a:schemeClr val="tx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742628" y="2564303"/>
            <a:ext cx="4922520" cy="581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5000"/>
              </a:lnSpc>
            </a:pPr>
            <a:r>
              <a:rPr lang="zh-CN" altLang="en-US" sz="2800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欢迎关注公众号：欢乐</a:t>
            </a:r>
            <a:r>
              <a:rPr lang="en-US" altLang="zh-CN" sz="2800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800" spc="300" dirty="0">
              <a:solidFill>
                <a:schemeClr val="tx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742628" y="3761229"/>
            <a:ext cx="4922520" cy="581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5000"/>
              </a:lnSpc>
            </a:pPr>
            <a:r>
              <a:rPr lang="zh-CN" altLang="en-US" sz="2800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欢迎关注公众号：欢乐</a:t>
            </a:r>
            <a:r>
              <a:rPr lang="en-US" altLang="zh-CN" sz="2800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800" spc="300" dirty="0">
              <a:solidFill>
                <a:schemeClr val="tx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742628" y="4958155"/>
            <a:ext cx="4922520" cy="581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5000"/>
              </a:lnSpc>
            </a:pPr>
            <a:r>
              <a:rPr lang="zh-CN" altLang="en-US" sz="2800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欢迎关注公众号：欢乐</a:t>
            </a:r>
            <a:r>
              <a:rPr lang="en-US" altLang="zh-CN" sz="2800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800" spc="300" dirty="0">
              <a:solidFill>
                <a:schemeClr val="tx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985606" y="2519192"/>
            <a:ext cx="2586253" cy="1784478"/>
            <a:chOff x="945363" y="2005158"/>
            <a:chExt cx="2586253" cy="1784478"/>
          </a:xfrm>
        </p:grpSpPr>
        <p:sp>
          <p:nvSpPr>
            <p:cNvPr id="10" name="文本框 9"/>
            <p:cNvSpPr txBox="1"/>
            <p:nvPr/>
          </p:nvSpPr>
          <p:spPr>
            <a:xfrm>
              <a:off x="945363" y="2005158"/>
              <a:ext cx="2411018" cy="1490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5000"/>
                </a:lnSpc>
              </a:pPr>
              <a:r>
                <a:rPr lang="zh-CN" altLang="en-US" sz="8000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889696" y="3347720"/>
              <a:ext cx="1641920" cy="441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5000"/>
                </a:lnSpc>
              </a:pPr>
              <a:r>
                <a:rPr lang="en-US" altLang="zh-CN" sz="2000" spc="300" dirty="0" err="1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Concents</a:t>
              </a:r>
              <a:endParaRPr lang="zh-CN" altLang="en-US" sz="2000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7188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圆角矩形 55"/>
          <p:cNvSpPr/>
          <p:nvPr/>
        </p:nvSpPr>
        <p:spPr>
          <a:xfrm>
            <a:off x="422741" y="1449388"/>
            <a:ext cx="11371999" cy="5111750"/>
          </a:xfrm>
          <a:prstGeom prst="roundRect">
            <a:avLst>
              <a:gd name="adj" fmla="val 1868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ctr" rotWithShape="0">
              <a:srgbClr val="000000">
                <a:alpha val="2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412013" y="333375"/>
            <a:ext cx="854612" cy="854612"/>
            <a:chOff x="2482948" y="1278988"/>
            <a:chExt cx="854612" cy="854612"/>
          </a:xfrm>
        </p:grpSpPr>
        <p:sp>
          <p:nvSpPr>
            <p:cNvPr id="18" name="圆角矩形 17"/>
            <p:cNvSpPr/>
            <p:nvPr/>
          </p:nvSpPr>
          <p:spPr>
            <a:xfrm>
              <a:off x="2482948" y="1278988"/>
              <a:ext cx="854612" cy="854612"/>
            </a:xfrm>
            <a:prstGeom prst="roundRect">
              <a:avLst>
                <a:gd name="adj" fmla="val 9149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623703" y="1429295"/>
              <a:ext cx="573102" cy="5118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5000"/>
                </a:lnSpc>
              </a:pPr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407379" y="333375"/>
            <a:ext cx="10376633" cy="854612"/>
            <a:chOff x="1407379" y="353657"/>
            <a:chExt cx="10376633" cy="854612"/>
          </a:xfrm>
        </p:grpSpPr>
        <p:sp>
          <p:nvSpPr>
            <p:cNvPr id="5" name="圆角矩形 4"/>
            <p:cNvSpPr/>
            <p:nvPr/>
          </p:nvSpPr>
          <p:spPr>
            <a:xfrm>
              <a:off x="1407379" y="353657"/>
              <a:ext cx="10376633" cy="854612"/>
            </a:xfrm>
            <a:prstGeom prst="roundRect">
              <a:avLst>
                <a:gd name="adj" fmla="val 9149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533176" y="465492"/>
              <a:ext cx="4125038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5000"/>
                </a:lnSpc>
              </a:pPr>
              <a:r>
                <a:rPr lang="zh-CN" altLang="en-US" sz="2800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请在此处输入你的标题</a:t>
              </a: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4102535" y="1854983"/>
            <a:ext cx="3147765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  <a:endParaRPr lang="en-US" altLang="zh-CN" spc="300" dirty="0">
              <a:solidFill>
                <a:schemeClr val="tx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  <a:endParaRPr lang="en-US" altLang="zh-CN" spc="300" dirty="0">
              <a:solidFill>
                <a:schemeClr val="tx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785993" y="3252401"/>
            <a:ext cx="6464307" cy="60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sz="14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感谢你对欢乐</a:t>
            </a:r>
            <a:r>
              <a:rPr lang="en-US" altLang="zh-CN" sz="14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的支持感谢你对欢乐</a:t>
            </a:r>
            <a:r>
              <a:rPr lang="en-US" altLang="zh-CN" sz="14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的支持感谢你对</a:t>
            </a:r>
            <a:endParaRPr lang="en-US" altLang="zh-CN" sz="1400" spc="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5000"/>
              </a:lnSpc>
            </a:pPr>
            <a:r>
              <a:rPr lang="zh-CN" altLang="en-US" sz="14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欢乐</a:t>
            </a:r>
            <a:r>
              <a:rPr lang="en-US" altLang="zh-CN" sz="14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的支持感谢你对欢乐</a:t>
            </a:r>
            <a:r>
              <a:rPr lang="en-US" altLang="zh-CN" sz="14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的支持感谢你对欢乐</a:t>
            </a:r>
            <a:r>
              <a:rPr lang="en-US" altLang="zh-CN" sz="14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69974" y="1604914"/>
            <a:ext cx="3030100" cy="1490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5000"/>
              </a:lnSpc>
            </a:pPr>
            <a:r>
              <a:rPr lang="en-US" altLang="zh-CN" sz="8000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105%</a:t>
            </a:r>
            <a:endParaRPr lang="zh-CN" altLang="en-US" sz="8000" spc="300" dirty="0">
              <a:solidFill>
                <a:schemeClr val="tx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" name="图片占位符 29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3" r="3893"/>
          <a:stretch/>
        </p:blipFill>
        <p:spPr>
          <a:prstGeom prst="rect">
            <a:avLst/>
          </a:prstGeo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100" dir="5400000" algn="ctr" rotWithShape="0">
                    <a:srgbClr val="000000">
                      <a:alpha val="20000"/>
                    </a:srgbClr>
                  </a:outerShdw>
                </a:effectLst>
              </a14:hiddenEffects>
            </a:ext>
          </a:extLst>
        </p:spPr>
      </p:pic>
      <p:pic>
        <p:nvPicPr>
          <p:cNvPr id="31" name="图片占位符 30"/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" r="45"/>
          <a:stretch>
            <a:fillRect/>
          </a:stretch>
        </p:blipFill>
        <p:spPr>
          <a:prstGeom prst="rect">
            <a:avLst/>
          </a:prstGeo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100" dir="5400000" algn="ctr" rotWithShape="0">
                    <a:srgbClr val="000000">
                      <a:alpha val="20000"/>
                    </a:srgbClr>
                  </a:outerShdw>
                </a:effectLst>
              </a14:hiddenEffects>
            </a:ext>
          </a:extLst>
        </p:spPr>
      </p:pic>
      <p:sp>
        <p:nvSpPr>
          <p:cNvPr id="32" name="文本框 31"/>
          <p:cNvSpPr txBox="1"/>
          <p:nvPr/>
        </p:nvSpPr>
        <p:spPr>
          <a:xfrm>
            <a:off x="4102535" y="4362431"/>
            <a:ext cx="3147765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  <a:endParaRPr lang="en-US" altLang="zh-CN" spc="300" dirty="0">
              <a:solidFill>
                <a:schemeClr val="tx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  <a:endParaRPr lang="en-US" altLang="zh-CN" spc="300" dirty="0">
              <a:solidFill>
                <a:schemeClr val="tx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785993" y="5759849"/>
            <a:ext cx="6464307" cy="60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sz="14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感谢你对欢乐</a:t>
            </a:r>
            <a:r>
              <a:rPr lang="en-US" altLang="zh-CN" sz="14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的支持感谢你对欢乐</a:t>
            </a:r>
            <a:r>
              <a:rPr lang="en-US" altLang="zh-CN" sz="14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的支持感谢你对</a:t>
            </a:r>
            <a:endParaRPr lang="en-US" altLang="zh-CN" sz="1400" spc="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5000"/>
              </a:lnSpc>
            </a:pPr>
            <a:r>
              <a:rPr lang="zh-CN" altLang="en-US" sz="14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欢乐</a:t>
            </a:r>
            <a:r>
              <a:rPr lang="en-US" altLang="zh-CN" sz="14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的支持感谢你对欢乐</a:t>
            </a:r>
            <a:r>
              <a:rPr lang="en-US" altLang="zh-CN" sz="14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的支持感谢你对欢乐</a:t>
            </a:r>
            <a:r>
              <a:rPr lang="en-US" altLang="zh-CN" sz="14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769974" y="4112362"/>
            <a:ext cx="3030100" cy="1490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5000"/>
              </a:lnSpc>
            </a:pPr>
            <a:r>
              <a:rPr lang="en-US" altLang="zh-CN" sz="8000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112%</a:t>
            </a:r>
            <a:endParaRPr lang="zh-CN" altLang="en-US" sz="8000" spc="300" dirty="0">
              <a:solidFill>
                <a:schemeClr val="tx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5610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933545" y="4218190"/>
            <a:ext cx="324911" cy="2639809"/>
            <a:chOff x="5969208" y="4218190"/>
            <a:chExt cx="324911" cy="2639809"/>
          </a:xfrm>
        </p:grpSpPr>
        <p:sp>
          <p:nvSpPr>
            <p:cNvPr id="6" name="椭圆 5"/>
            <p:cNvSpPr/>
            <p:nvPr/>
          </p:nvSpPr>
          <p:spPr>
            <a:xfrm>
              <a:off x="5969208" y="4218190"/>
              <a:ext cx="324911" cy="324911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6131663" y="4543101"/>
              <a:ext cx="0" cy="2314898"/>
            </a:xfrm>
            <a:prstGeom prst="line">
              <a:avLst/>
            </a:prstGeom>
            <a:ln w="15875">
              <a:solidFill>
                <a:schemeClr val="bg1"/>
              </a:solidFill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2001227" y="1450123"/>
            <a:ext cx="7749708" cy="2504340"/>
            <a:chOff x="2001227" y="1450123"/>
            <a:chExt cx="7749708" cy="2504340"/>
          </a:xfrm>
        </p:grpSpPr>
        <p:sp>
          <p:nvSpPr>
            <p:cNvPr id="25" name="文本框 24"/>
            <p:cNvSpPr txBox="1"/>
            <p:nvPr/>
          </p:nvSpPr>
          <p:spPr>
            <a:xfrm>
              <a:off x="2001227" y="1450123"/>
              <a:ext cx="1554480" cy="2504340"/>
            </a:xfrm>
            <a:prstGeom prst="rect">
              <a:avLst/>
            </a:prstGeom>
            <a:noFill/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5000"/>
                </a:lnSpc>
              </a:pPr>
              <a:r>
                <a:rPr lang="en-US" altLang="zh-CN" sz="13800" spc="300" dirty="0">
                  <a:blipFill dpi="0" rotWithShape="1"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13800" spc="3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555706" y="2777758"/>
              <a:ext cx="6195229" cy="791499"/>
            </a:xfrm>
            <a:prstGeom prst="rect">
              <a:avLst/>
            </a:prstGeom>
            <a:noFill/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lnSpc>
                  <a:spcPct val="125000"/>
                </a:lnSpc>
                <a:defRPr sz="13800" spc="300">
                  <a:solidFill>
                    <a:srgbClr val="E835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4000" spc="0" dirty="0">
                  <a:solidFill>
                    <a:schemeClr val="tx1">
                      <a:lumMod val="10000"/>
                    </a:schemeClr>
                  </a:solidFill>
                </a:rPr>
                <a:t>欢迎关注公众号：欢乐</a:t>
              </a:r>
              <a:r>
                <a:rPr lang="en-US" altLang="zh-CN" sz="4000" spc="0" dirty="0">
                  <a:solidFill>
                    <a:schemeClr val="tx1">
                      <a:lumMod val="10000"/>
                    </a:schemeClr>
                  </a:solidFill>
                </a:rPr>
                <a:t>PPT</a:t>
              </a:r>
              <a:endParaRPr lang="zh-CN" altLang="en-US" sz="4000" spc="0" dirty="0">
                <a:solidFill>
                  <a:schemeClr val="tx1">
                    <a:lumMod val="1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31120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12013" y="333375"/>
            <a:ext cx="854612" cy="854612"/>
            <a:chOff x="2482948" y="1278988"/>
            <a:chExt cx="854612" cy="854612"/>
          </a:xfrm>
        </p:grpSpPr>
        <p:sp>
          <p:nvSpPr>
            <p:cNvPr id="3" name="圆角矩形 2"/>
            <p:cNvSpPr/>
            <p:nvPr/>
          </p:nvSpPr>
          <p:spPr>
            <a:xfrm>
              <a:off x="2482948" y="1278988"/>
              <a:ext cx="854612" cy="854612"/>
            </a:xfrm>
            <a:prstGeom prst="roundRect">
              <a:avLst>
                <a:gd name="adj" fmla="val 9149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623703" y="1429295"/>
              <a:ext cx="573102" cy="5118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5000"/>
                </a:lnSpc>
              </a:pPr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6" name="圆角矩形 55"/>
          <p:cNvSpPr/>
          <p:nvPr/>
        </p:nvSpPr>
        <p:spPr>
          <a:xfrm>
            <a:off x="422741" y="1449388"/>
            <a:ext cx="11371999" cy="5111750"/>
          </a:xfrm>
          <a:prstGeom prst="roundRect">
            <a:avLst>
              <a:gd name="adj" fmla="val 1868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ctr" rotWithShape="0">
              <a:srgbClr val="000000">
                <a:alpha val="2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407379" y="333375"/>
            <a:ext cx="10376633" cy="854612"/>
            <a:chOff x="1407379" y="353657"/>
            <a:chExt cx="10376633" cy="854612"/>
          </a:xfrm>
        </p:grpSpPr>
        <p:sp>
          <p:nvSpPr>
            <p:cNvPr id="5" name="圆角矩形 4"/>
            <p:cNvSpPr/>
            <p:nvPr/>
          </p:nvSpPr>
          <p:spPr>
            <a:xfrm>
              <a:off x="1407379" y="353657"/>
              <a:ext cx="10376633" cy="854612"/>
            </a:xfrm>
            <a:prstGeom prst="roundRect">
              <a:avLst>
                <a:gd name="adj" fmla="val 9149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533176" y="465492"/>
              <a:ext cx="4125038" cy="581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5000"/>
                </a:lnSpc>
              </a:pPr>
              <a:r>
                <a:rPr lang="zh-CN" altLang="en-US" sz="2800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请在此处输入你的标题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461829" y="2681032"/>
            <a:ext cx="1991199" cy="3182012"/>
            <a:chOff x="5187191" y="1365951"/>
            <a:chExt cx="534198" cy="853669"/>
          </a:xfrm>
          <a:solidFill>
            <a:schemeClr val="bg1">
              <a:lumMod val="50000"/>
            </a:schemeClr>
          </a:solidFill>
        </p:grpSpPr>
        <p:sp>
          <p:nvSpPr>
            <p:cNvPr id="10" name="Freeform 147"/>
            <p:cNvSpPr>
              <a:spLocks/>
            </p:cNvSpPr>
            <p:nvPr/>
          </p:nvSpPr>
          <p:spPr bwMode="auto">
            <a:xfrm flipH="1">
              <a:off x="5187191" y="1573345"/>
              <a:ext cx="93223" cy="348800"/>
            </a:xfrm>
            <a:custGeom>
              <a:avLst/>
              <a:gdLst>
                <a:gd name="T0" fmla="*/ 66 w 179"/>
                <a:gd name="T1" fmla="*/ 610 h 667"/>
                <a:gd name="T2" fmla="*/ 66 w 179"/>
                <a:gd name="T3" fmla="*/ 610 h 667"/>
                <a:gd name="T4" fmla="*/ 67 w 179"/>
                <a:gd name="T5" fmla="*/ 621 h 667"/>
                <a:gd name="T6" fmla="*/ 71 w 179"/>
                <a:gd name="T7" fmla="*/ 632 h 667"/>
                <a:gd name="T8" fmla="*/ 75 w 179"/>
                <a:gd name="T9" fmla="*/ 642 h 667"/>
                <a:gd name="T10" fmla="*/ 82 w 179"/>
                <a:gd name="T11" fmla="*/ 650 h 667"/>
                <a:gd name="T12" fmla="*/ 90 w 179"/>
                <a:gd name="T13" fmla="*/ 657 h 667"/>
                <a:gd name="T14" fmla="*/ 100 w 179"/>
                <a:gd name="T15" fmla="*/ 663 h 667"/>
                <a:gd name="T16" fmla="*/ 111 w 179"/>
                <a:gd name="T17" fmla="*/ 666 h 667"/>
                <a:gd name="T18" fmla="*/ 122 w 179"/>
                <a:gd name="T19" fmla="*/ 667 h 667"/>
                <a:gd name="T20" fmla="*/ 122 w 179"/>
                <a:gd name="T21" fmla="*/ 667 h 667"/>
                <a:gd name="T22" fmla="*/ 122 w 179"/>
                <a:gd name="T23" fmla="*/ 667 h 667"/>
                <a:gd name="T24" fmla="*/ 135 w 179"/>
                <a:gd name="T25" fmla="*/ 666 h 667"/>
                <a:gd name="T26" fmla="*/ 145 w 179"/>
                <a:gd name="T27" fmla="*/ 663 h 667"/>
                <a:gd name="T28" fmla="*/ 154 w 179"/>
                <a:gd name="T29" fmla="*/ 657 h 667"/>
                <a:gd name="T30" fmla="*/ 163 w 179"/>
                <a:gd name="T31" fmla="*/ 650 h 667"/>
                <a:gd name="T32" fmla="*/ 170 w 179"/>
                <a:gd name="T33" fmla="*/ 642 h 667"/>
                <a:gd name="T34" fmla="*/ 175 w 179"/>
                <a:gd name="T35" fmla="*/ 632 h 667"/>
                <a:gd name="T36" fmla="*/ 178 w 179"/>
                <a:gd name="T37" fmla="*/ 621 h 667"/>
                <a:gd name="T38" fmla="*/ 179 w 179"/>
                <a:gd name="T39" fmla="*/ 610 h 667"/>
                <a:gd name="T40" fmla="*/ 114 w 179"/>
                <a:gd name="T41" fmla="*/ 57 h 667"/>
                <a:gd name="T42" fmla="*/ 114 w 179"/>
                <a:gd name="T43" fmla="*/ 57 h 667"/>
                <a:gd name="T44" fmla="*/ 113 w 179"/>
                <a:gd name="T45" fmla="*/ 46 h 667"/>
                <a:gd name="T46" fmla="*/ 110 w 179"/>
                <a:gd name="T47" fmla="*/ 35 h 667"/>
                <a:gd name="T48" fmla="*/ 104 w 179"/>
                <a:gd name="T49" fmla="*/ 25 h 667"/>
                <a:gd name="T50" fmla="*/ 97 w 179"/>
                <a:gd name="T51" fmla="*/ 17 h 667"/>
                <a:gd name="T52" fmla="*/ 89 w 179"/>
                <a:gd name="T53" fmla="*/ 10 h 667"/>
                <a:gd name="T54" fmla="*/ 79 w 179"/>
                <a:gd name="T55" fmla="*/ 5 h 667"/>
                <a:gd name="T56" fmla="*/ 68 w 179"/>
                <a:gd name="T57" fmla="*/ 2 h 667"/>
                <a:gd name="T58" fmla="*/ 57 w 179"/>
                <a:gd name="T59" fmla="*/ 0 h 667"/>
                <a:gd name="T60" fmla="*/ 57 w 179"/>
                <a:gd name="T61" fmla="*/ 0 h 667"/>
                <a:gd name="T62" fmla="*/ 57 w 179"/>
                <a:gd name="T63" fmla="*/ 0 h 667"/>
                <a:gd name="T64" fmla="*/ 46 w 179"/>
                <a:gd name="T65" fmla="*/ 2 h 667"/>
                <a:gd name="T66" fmla="*/ 35 w 179"/>
                <a:gd name="T67" fmla="*/ 5 h 667"/>
                <a:gd name="T68" fmla="*/ 25 w 179"/>
                <a:gd name="T69" fmla="*/ 10 h 667"/>
                <a:gd name="T70" fmla="*/ 17 w 179"/>
                <a:gd name="T71" fmla="*/ 17 h 667"/>
                <a:gd name="T72" fmla="*/ 10 w 179"/>
                <a:gd name="T73" fmla="*/ 25 h 667"/>
                <a:gd name="T74" fmla="*/ 5 w 179"/>
                <a:gd name="T75" fmla="*/ 35 h 667"/>
                <a:gd name="T76" fmla="*/ 2 w 179"/>
                <a:gd name="T77" fmla="*/ 46 h 667"/>
                <a:gd name="T78" fmla="*/ 0 w 179"/>
                <a:gd name="T79" fmla="*/ 57 h 667"/>
                <a:gd name="T80" fmla="*/ 66 w 179"/>
                <a:gd name="T81" fmla="*/ 610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9" h="667">
                  <a:moveTo>
                    <a:pt x="66" y="610"/>
                  </a:moveTo>
                  <a:lnTo>
                    <a:pt x="66" y="610"/>
                  </a:lnTo>
                  <a:lnTo>
                    <a:pt x="67" y="621"/>
                  </a:lnTo>
                  <a:lnTo>
                    <a:pt x="71" y="632"/>
                  </a:lnTo>
                  <a:lnTo>
                    <a:pt x="75" y="642"/>
                  </a:lnTo>
                  <a:lnTo>
                    <a:pt x="82" y="650"/>
                  </a:lnTo>
                  <a:lnTo>
                    <a:pt x="90" y="657"/>
                  </a:lnTo>
                  <a:lnTo>
                    <a:pt x="100" y="663"/>
                  </a:lnTo>
                  <a:lnTo>
                    <a:pt x="111" y="666"/>
                  </a:lnTo>
                  <a:lnTo>
                    <a:pt x="122" y="667"/>
                  </a:lnTo>
                  <a:lnTo>
                    <a:pt x="122" y="667"/>
                  </a:lnTo>
                  <a:lnTo>
                    <a:pt x="122" y="667"/>
                  </a:lnTo>
                  <a:lnTo>
                    <a:pt x="135" y="666"/>
                  </a:lnTo>
                  <a:lnTo>
                    <a:pt x="145" y="663"/>
                  </a:lnTo>
                  <a:lnTo>
                    <a:pt x="154" y="657"/>
                  </a:lnTo>
                  <a:lnTo>
                    <a:pt x="163" y="650"/>
                  </a:lnTo>
                  <a:lnTo>
                    <a:pt x="170" y="642"/>
                  </a:lnTo>
                  <a:lnTo>
                    <a:pt x="175" y="632"/>
                  </a:lnTo>
                  <a:lnTo>
                    <a:pt x="178" y="621"/>
                  </a:lnTo>
                  <a:lnTo>
                    <a:pt x="179" y="610"/>
                  </a:lnTo>
                  <a:lnTo>
                    <a:pt x="114" y="57"/>
                  </a:lnTo>
                  <a:lnTo>
                    <a:pt x="114" y="57"/>
                  </a:lnTo>
                  <a:lnTo>
                    <a:pt x="113" y="46"/>
                  </a:lnTo>
                  <a:lnTo>
                    <a:pt x="110" y="35"/>
                  </a:lnTo>
                  <a:lnTo>
                    <a:pt x="104" y="25"/>
                  </a:lnTo>
                  <a:lnTo>
                    <a:pt x="97" y="17"/>
                  </a:lnTo>
                  <a:lnTo>
                    <a:pt x="89" y="10"/>
                  </a:lnTo>
                  <a:lnTo>
                    <a:pt x="79" y="5"/>
                  </a:lnTo>
                  <a:lnTo>
                    <a:pt x="68" y="2"/>
                  </a:lnTo>
                  <a:lnTo>
                    <a:pt x="57" y="0"/>
                  </a:lnTo>
                  <a:lnTo>
                    <a:pt x="57" y="0"/>
                  </a:lnTo>
                  <a:lnTo>
                    <a:pt x="57" y="0"/>
                  </a:lnTo>
                  <a:lnTo>
                    <a:pt x="46" y="2"/>
                  </a:lnTo>
                  <a:lnTo>
                    <a:pt x="35" y="5"/>
                  </a:lnTo>
                  <a:lnTo>
                    <a:pt x="25" y="10"/>
                  </a:lnTo>
                  <a:lnTo>
                    <a:pt x="17" y="17"/>
                  </a:lnTo>
                  <a:lnTo>
                    <a:pt x="10" y="25"/>
                  </a:lnTo>
                  <a:lnTo>
                    <a:pt x="5" y="35"/>
                  </a:lnTo>
                  <a:lnTo>
                    <a:pt x="2" y="46"/>
                  </a:lnTo>
                  <a:lnTo>
                    <a:pt x="0" y="57"/>
                  </a:lnTo>
                  <a:lnTo>
                    <a:pt x="66" y="6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48"/>
            <p:cNvSpPr>
              <a:spLocks/>
            </p:cNvSpPr>
            <p:nvPr/>
          </p:nvSpPr>
          <p:spPr bwMode="auto">
            <a:xfrm flipH="1">
              <a:off x="5440673" y="1571250"/>
              <a:ext cx="153975" cy="140358"/>
            </a:xfrm>
            <a:custGeom>
              <a:avLst/>
              <a:gdLst>
                <a:gd name="T0" fmla="*/ 15 w 292"/>
                <a:gd name="T1" fmla="*/ 175 h 269"/>
                <a:gd name="T2" fmla="*/ 15 w 292"/>
                <a:gd name="T3" fmla="*/ 175 h 269"/>
                <a:gd name="T4" fmla="*/ 8 w 292"/>
                <a:gd name="T5" fmla="*/ 183 h 269"/>
                <a:gd name="T6" fmla="*/ 2 w 292"/>
                <a:gd name="T7" fmla="*/ 194 h 269"/>
                <a:gd name="T8" fmla="*/ 0 w 292"/>
                <a:gd name="T9" fmla="*/ 204 h 269"/>
                <a:gd name="T10" fmla="*/ 0 w 292"/>
                <a:gd name="T11" fmla="*/ 215 h 269"/>
                <a:gd name="T12" fmla="*/ 1 w 292"/>
                <a:gd name="T13" fmla="*/ 226 h 269"/>
                <a:gd name="T14" fmla="*/ 5 w 292"/>
                <a:gd name="T15" fmla="*/ 237 h 269"/>
                <a:gd name="T16" fmla="*/ 11 w 292"/>
                <a:gd name="T17" fmla="*/ 247 h 269"/>
                <a:gd name="T18" fmla="*/ 18 w 292"/>
                <a:gd name="T19" fmla="*/ 255 h 269"/>
                <a:gd name="T20" fmla="*/ 18 w 292"/>
                <a:gd name="T21" fmla="*/ 255 h 269"/>
                <a:gd name="T22" fmla="*/ 18 w 292"/>
                <a:gd name="T23" fmla="*/ 255 h 269"/>
                <a:gd name="T24" fmla="*/ 27 w 292"/>
                <a:gd name="T25" fmla="*/ 262 h 269"/>
                <a:gd name="T26" fmla="*/ 37 w 292"/>
                <a:gd name="T27" fmla="*/ 266 h 269"/>
                <a:gd name="T28" fmla="*/ 48 w 292"/>
                <a:gd name="T29" fmla="*/ 269 h 269"/>
                <a:gd name="T30" fmla="*/ 59 w 292"/>
                <a:gd name="T31" fmla="*/ 269 h 269"/>
                <a:gd name="T32" fmla="*/ 70 w 292"/>
                <a:gd name="T33" fmla="*/ 268 h 269"/>
                <a:gd name="T34" fmla="*/ 80 w 292"/>
                <a:gd name="T35" fmla="*/ 265 h 269"/>
                <a:gd name="T36" fmla="*/ 90 w 292"/>
                <a:gd name="T37" fmla="*/ 258 h 269"/>
                <a:gd name="T38" fmla="*/ 99 w 292"/>
                <a:gd name="T39" fmla="*/ 251 h 269"/>
                <a:gd name="T40" fmla="*/ 277 w 292"/>
                <a:gd name="T41" fmla="*/ 96 h 269"/>
                <a:gd name="T42" fmla="*/ 277 w 292"/>
                <a:gd name="T43" fmla="*/ 96 h 269"/>
                <a:gd name="T44" fmla="*/ 284 w 292"/>
                <a:gd name="T45" fmla="*/ 86 h 269"/>
                <a:gd name="T46" fmla="*/ 289 w 292"/>
                <a:gd name="T47" fmla="*/ 77 h 269"/>
                <a:gd name="T48" fmla="*/ 291 w 292"/>
                <a:gd name="T49" fmla="*/ 65 h 269"/>
                <a:gd name="T50" fmla="*/ 292 w 292"/>
                <a:gd name="T51" fmla="*/ 54 h 269"/>
                <a:gd name="T52" fmla="*/ 291 w 292"/>
                <a:gd name="T53" fmla="*/ 43 h 269"/>
                <a:gd name="T54" fmla="*/ 287 w 292"/>
                <a:gd name="T55" fmla="*/ 34 h 269"/>
                <a:gd name="T56" fmla="*/ 281 w 292"/>
                <a:gd name="T57" fmla="*/ 24 h 269"/>
                <a:gd name="T58" fmla="*/ 273 w 292"/>
                <a:gd name="T59" fmla="*/ 16 h 269"/>
                <a:gd name="T60" fmla="*/ 273 w 292"/>
                <a:gd name="T61" fmla="*/ 16 h 269"/>
                <a:gd name="T62" fmla="*/ 273 w 292"/>
                <a:gd name="T63" fmla="*/ 16 h 269"/>
                <a:gd name="T64" fmla="*/ 264 w 292"/>
                <a:gd name="T65" fmla="*/ 9 h 269"/>
                <a:gd name="T66" fmla="*/ 253 w 292"/>
                <a:gd name="T67" fmla="*/ 3 h 269"/>
                <a:gd name="T68" fmla="*/ 244 w 292"/>
                <a:gd name="T69" fmla="*/ 0 h 269"/>
                <a:gd name="T70" fmla="*/ 232 w 292"/>
                <a:gd name="T71" fmla="*/ 0 h 269"/>
                <a:gd name="T72" fmla="*/ 221 w 292"/>
                <a:gd name="T73" fmla="*/ 2 h 269"/>
                <a:gd name="T74" fmla="*/ 212 w 292"/>
                <a:gd name="T75" fmla="*/ 6 h 269"/>
                <a:gd name="T76" fmla="*/ 202 w 292"/>
                <a:gd name="T77" fmla="*/ 11 h 269"/>
                <a:gd name="T78" fmla="*/ 192 w 292"/>
                <a:gd name="T79" fmla="*/ 18 h 269"/>
                <a:gd name="T80" fmla="*/ 15 w 292"/>
                <a:gd name="T81" fmla="*/ 175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2" h="269">
                  <a:moveTo>
                    <a:pt x="15" y="175"/>
                  </a:moveTo>
                  <a:lnTo>
                    <a:pt x="15" y="175"/>
                  </a:lnTo>
                  <a:lnTo>
                    <a:pt x="8" y="183"/>
                  </a:lnTo>
                  <a:lnTo>
                    <a:pt x="2" y="194"/>
                  </a:lnTo>
                  <a:lnTo>
                    <a:pt x="0" y="204"/>
                  </a:lnTo>
                  <a:lnTo>
                    <a:pt x="0" y="215"/>
                  </a:lnTo>
                  <a:lnTo>
                    <a:pt x="1" y="226"/>
                  </a:lnTo>
                  <a:lnTo>
                    <a:pt x="5" y="237"/>
                  </a:lnTo>
                  <a:lnTo>
                    <a:pt x="11" y="247"/>
                  </a:lnTo>
                  <a:lnTo>
                    <a:pt x="18" y="255"/>
                  </a:lnTo>
                  <a:lnTo>
                    <a:pt x="18" y="255"/>
                  </a:lnTo>
                  <a:lnTo>
                    <a:pt x="18" y="255"/>
                  </a:lnTo>
                  <a:lnTo>
                    <a:pt x="27" y="262"/>
                  </a:lnTo>
                  <a:lnTo>
                    <a:pt x="37" y="266"/>
                  </a:lnTo>
                  <a:lnTo>
                    <a:pt x="48" y="269"/>
                  </a:lnTo>
                  <a:lnTo>
                    <a:pt x="59" y="269"/>
                  </a:lnTo>
                  <a:lnTo>
                    <a:pt x="70" y="268"/>
                  </a:lnTo>
                  <a:lnTo>
                    <a:pt x="80" y="265"/>
                  </a:lnTo>
                  <a:lnTo>
                    <a:pt x="90" y="258"/>
                  </a:lnTo>
                  <a:lnTo>
                    <a:pt x="99" y="251"/>
                  </a:lnTo>
                  <a:lnTo>
                    <a:pt x="277" y="96"/>
                  </a:lnTo>
                  <a:lnTo>
                    <a:pt x="277" y="96"/>
                  </a:lnTo>
                  <a:lnTo>
                    <a:pt x="284" y="86"/>
                  </a:lnTo>
                  <a:lnTo>
                    <a:pt x="289" y="77"/>
                  </a:lnTo>
                  <a:lnTo>
                    <a:pt x="291" y="65"/>
                  </a:lnTo>
                  <a:lnTo>
                    <a:pt x="292" y="54"/>
                  </a:lnTo>
                  <a:lnTo>
                    <a:pt x="291" y="43"/>
                  </a:lnTo>
                  <a:lnTo>
                    <a:pt x="287" y="34"/>
                  </a:lnTo>
                  <a:lnTo>
                    <a:pt x="281" y="24"/>
                  </a:lnTo>
                  <a:lnTo>
                    <a:pt x="273" y="16"/>
                  </a:lnTo>
                  <a:lnTo>
                    <a:pt x="273" y="16"/>
                  </a:lnTo>
                  <a:lnTo>
                    <a:pt x="273" y="16"/>
                  </a:lnTo>
                  <a:lnTo>
                    <a:pt x="264" y="9"/>
                  </a:lnTo>
                  <a:lnTo>
                    <a:pt x="253" y="3"/>
                  </a:lnTo>
                  <a:lnTo>
                    <a:pt x="244" y="0"/>
                  </a:lnTo>
                  <a:lnTo>
                    <a:pt x="232" y="0"/>
                  </a:lnTo>
                  <a:lnTo>
                    <a:pt x="221" y="2"/>
                  </a:lnTo>
                  <a:lnTo>
                    <a:pt x="212" y="6"/>
                  </a:lnTo>
                  <a:lnTo>
                    <a:pt x="202" y="11"/>
                  </a:lnTo>
                  <a:lnTo>
                    <a:pt x="192" y="18"/>
                  </a:lnTo>
                  <a:lnTo>
                    <a:pt x="15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49"/>
            <p:cNvSpPr>
              <a:spLocks/>
            </p:cNvSpPr>
            <p:nvPr/>
          </p:nvSpPr>
          <p:spPr bwMode="auto">
            <a:xfrm flipH="1">
              <a:off x="5537038" y="1577535"/>
              <a:ext cx="184351" cy="134073"/>
            </a:xfrm>
            <a:custGeom>
              <a:avLst/>
              <a:gdLst>
                <a:gd name="T0" fmla="*/ 82 w 352"/>
                <a:gd name="T1" fmla="*/ 4 h 256"/>
                <a:gd name="T2" fmla="*/ 82 w 352"/>
                <a:gd name="T3" fmla="*/ 4 h 256"/>
                <a:gd name="T4" fmla="*/ 71 w 352"/>
                <a:gd name="T5" fmla="*/ 1 h 256"/>
                <a:gd name="T6" fmla="*/ 60 w 352"/>
                <a:gd name="T7" fmla="*/ 0 h 256"/>
                <a:gd name="T8" fmla="*/ 49 w 352"/>
                <a:gd name="T9" fmla="*/ 0 h 256"/>
                <a:gd name="T10" fmla="*/ 37 w 352"/>
                <a:gd name="T11" fmla="*/ 3 h 256"/>
                <a:gd name="T12" fmla="*/ 28 w 352"/>
                <a:gd name="T13" fmla="*/ 7 h 256"/>
                <a:gd name="T14" fmla="*/ 19 w 352"/>
                <a:gd name="T15" fmla="*/ 14 h 256"/>
                <a:gd name="T16" fmla="*/ 11 w 352"/>
                <a:gd name="T17" fmla="*/ 22 h 256"/>
                <a:gd name="T18" fmla="*/ 6 w 352"/>
                <a:gd name="T19" fmla="*/ 32 h 256"/>
                <a:gd name="T20" fmla="*/ 6 w 352"/>
                <a:gd name="T21" fmla="*/ 32 h 256"/>
                <a:gd name="T22" fmla="*/ 6 w 352"/>
                <a:gd name="T23" fmla="*/ 32 h 256"/>
                <a:gd name="T24" fmla="*/ 1 w 352"/>
                <a:gd name="T25" fmla="*/ 43 h 256"/>
                <a:gd name="T26" fmla="*/ 0 w 352"/>
                <a:gd name="T27" fmla="*/ 54 h 256"/>
                <a:gd name="T28" fmla="*/ 1 w 352"/>
                <a:gd name="T29" fmla="*/ 65 h 256"/>
                <a:gd name="T30" fmla="*/ 4 w 352"/>
                <a:gd name="T31" fmla="*/ 76 h 256"/>
                <a:gd name="T32" fmla="*/ 8 w 352"/>
                <a:gd name="T33" fmla="*/ 86 h 256"/>
                <a:gd name="T34" fmla="*/ 15 w 352"/>
                <a:gd name="T35" fmla="*/ 94 h 256"/>
                <a:gd name="T36" fmla="*/ 24 w 352"/>
                <a:gd name="T37" fmla="*/ 102 h 256"/>
                <a:gd name="T38" fmla="*/ 33 w 352"/>
                <a:gd name="T39" fmla="*/ 108 h 256"/>
                <a:gd name="T40" fmla="*/ 272 w 352"/>
                <a:gd name="T41" fmla="*/ 252 h 256"/>
                <a:gd name="T42" fmla="*/ 272 w 352"/>
                <a:gd name="T43" fmla="*/ 252 h 256"/>
                <a:gd name="T44" fmla="*/ 283 w 352"/>
                <a:gd name="T45" fmla="*/ 255 h 256"/>
                <a:gd name="T46" fmla="*/ 294 w 352"/>
                <a:gd name="T47" fmla="*/ 256 h 256"/>
                <a:gd name="T48" fmla="*/ 304 w 352"/>
                <a:gd name="T49" fmla="*/ 256 h 256"/>
                <a:gd name="T50" fmla="*/ 315 w 352"/>
                <a:gd name="T51" fmla="*/ 253 h 256"/>
                <a:gd name="T52" fmla="*/ 324 w 352"/>
                <a:gd name="T53" fmla="*/ 249 h 256"/>
                <a:gd name="T54" fmla="*/ 334 w 352"/>
                <a:gd name="T55" fmla="*/ 242 h 256"/>
                <a:gd name="T56" fmla="*/ 341 w 352"/>
                <a:gd name="T57" fmla="*/ 234 h 256"/>
                <a:gd name="T58" fmla="*/ 347 w 352"/>
                <a:gd name="T59" fmla="*/ 224 h 256"/>
                <a:gd name="T60" fmla="*/ 347 w 352"/>
                <a:gd name="T61" fmla="*/ 224 h 256"/>
                <a:gd name="T62" fmla="*/ 347 w 352"/>
                <a:gd name="T63" fmla="*/ 224 h 256"/>
                <a:gd name="T64" fmla="*/ 351 w 352"/>
                <a:gd name="T65" fmla="*/ 213 h 256"/>
                <a:gd name="T66" fmla="*/ 352 w 352"/>
                <a:gd name="T67" fmla="*/ 202 h 256"/>
                <a:gd name="T68" fmla="*/ 352 w 352"/>
                <a:gd name="T69" fmla="*/ 191 h 256"/>
                <a:gd name="T70" fmla="*/ 349 w 352"/>
                <a:gd name="T71" fmla="*/ 181 h 256"/>
                <a:gd name="T72" fmla="*/ 344 w 352"/>
                <a:gd name="T73" fmla="*/ 170 h 256"/>
                <a:gd name="T74" fmla="*/ 338 w 352"/>
                <a:gd name="T75" fmla="*/ 162 h 256"/>
                <a:gd name="T76" fmla="*/ 330 w 352"/>
                <a:gd name="T77" fmla="*/ 155 h 256"/>
                <a:gd name="T78" fmla="*/ 320 w 352"/>
                <a:gd name="T79" fmla="*/ 148 h 256"/>
                <a:gd name="T80" fmla="*/ 82 w 352"/>
                <a:gd name="T81" fmla="*/ 4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52" h="256">
                  <a:moveTo>
                    <a:pt x="82" y="4"/>
                  </a:moveTo>
                  <a:lnTo>
                    <a:pt x="82" y="4"/>
                  </a:lnTo>
                  <a:lnTo>
                    <a:pt x="71" y="1"/>
                  </a:lnTo>
                  <a:lnTo>
                    <a:pt x="60" y="0"/>
                  </a:lnTo>
                  <a:lnTo>
                    <a:pt x="49" y="0"/>
                  </a:lnTo>
                  <a:lnTo>
                    <a:pt x="37" y="3"/>
                  </a:lnTo>
                  <a:lnTo>
                    <a:pt x="28" y="7"/>
                  </a:lnTo>
                  <a:lnTo>
                    <a:pt x="19" y="14"/>
                  </a:lnTo>
                  <a:lnTo>
                    <a:pt x="11" y="22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1" y="43"/>
                  </a:lnTo>
                  <a:lnTo>
                    <a:pt x="0" y="54"/>
                  </a:lnTo>
                  <a:lnTo>
                    <a:pt x="1" y="65"/>
                  </a:lnTo>
                  <a:lnTo>
                    <a:pt x="4" y="76"/>
                  </a:lnTo>
                  <a:lnTo>
                    <a:pt x="8" y="86"/>
                  </a:lnTo>
                  <a:lnTo>
                    <a:pt x="15" y="94"/>
                  </a:lnTo>
                  <a:lnTo>
                    <a:pt x="24" y="102"/>
                  </a:lnTo>
                  <a:lnTo>
                    <a:pt x="33" y="108"/>
                  </a:lnTo>
                  <a:lnTo>
                    <a:pt x="272" y="252"/>
                  </a:lnTo>
                  <a:lnTo>
                    <a:pt x="272" y="252"/>
                  </a:lnTo>
                  <a:lnTo>
                    <a:pt x="283" y="255"/>
                  </a:lnTo>
                  <a:lnTo>
                    <a:pt x="294" y="256"/>
                  </a:lnTo>
                  <a:lnTo>
                    <a:pt x="304" y="256"/>
                  </a:lnTo>
                  <a:lnTo>
                    <a:pt x="315" y="253"/>
                  </a:lnTo>
                  <a:lnTo>
                    <a:pt x="324" y="249"/>
                  </a:lnTo>
                  <a:lnTo>
                    <a:pt x="334" y="242"/>
                  </a:lnTo>
                  <a:lnTo>
                    <a:pt x="341" y="234"/>
                  </a:lnTo>
                  <a:lnTo>
                    <a:pt x="347" y="224"/>
                  </a:lnTo>
                  <a:lnTo>
                    <a:pt x="347" y="224"/>
                  </a:lnTo>
                  <a:lnTo>
                    <a:pt x="347" y="224"/>
                  </a:lnTo>
                  <a:lnTo>
                    <a:pt x="351" y="213"/>
                  </a:lnTo>
                  <a:lnTo>
                    <a:pt x="352" y="202"/>
                  </a:lnTo>
                  <a:lnTo>
                    <a:pt x="352" y="191"/>
                  </a:lnTo>
                  <a:lnTo>
                    <a:pt x="349" y="181"/>
                  </a:lnTo>
                  <a:lnTo>
                    <a:pt x="344" y="170"/>
                  </a:lnTo>
                  <a:lnTo>
                    <a:pt x="338" y="162"/>
                  </a:lnTo>
                  <a:lnTo>
                    <a:pt x="330" y="155"/>
                  </a:lnTo>
                  <a:lnTo>
                    <a:pt x="320" y="148"/>
                  </a:lnTo>
                  <a:lnTo>
                    <a:pt x="8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50"/>
            <p:cNvSpPr>
              <a:spLocks/>
            </p:cNvSpPr>
            <p:nvPr/>
          </p:nvSpPr>
          <p:spPr bwMode="auto">
            <a:xfrm flipH="1">
              <a:off x="5270986" y="1365951"/>
              <a:ext cx="174924" cy="175971"/>
            </a:xfrm>
            <a:custGeom>
              <a:avLst/>
              <a:gdLst>
                <a:gd name="T0" fmla="*/ 168 w 336"/>
                <a:gd name="T1" fmla="*/ 337 h 337"/>
                <a:gd name="T2" fmla="*/ 135 w 336"/>
                <a:gd name="T3" fmla="*/ 333 h 337"/>
                <a:gd name="T4" fmla="*/ 103 w 336"/>
                <a:gd name="T5" fmla="*/ 323 h 337"/>
                <a:gd name="T6" fmla="*/ 74 w 336"/>
                <a:gd name="T7" fmla="*/ 308 h 337"/>
                <a:gd name="T8" fmla="*/ 49 w 336"/>
                <a:gd name="T9" fmla="*/ 287 h 337"/>
                <a:gd name="T10" fmla="*/ 29 w 336"/>
                <a:gd name="T11" fmla="*/ 262 h 337"/>
                <a:gd name="T12" fmla="*/ 13 w 336"/>
                <a:gd name="T13" fmla="*/ 234 h 337"/>
                <a:gd name="T14" fmla="*/ 3 w 336"/>
                <a:gd name="T15" fmla="*/ 202 h 337"/>
                <a:gd name="T16" fmla="*/ 0 w 336"/>
                <a:gd name="T17" fmla="*/ 169 h 337"/>
                <a:gd name="T18" fmla="*/ 0 w 336"/>
                <a:gd name="T19" fmla="*/ 151 h 337"/>
                <a:gd name="T20" fmla="*/ 7 w 336"/>
                <a:gd name="T21" fmla="*/ 119 h 337"/>
                <a:gd name="T22" fmla="*/ 20 w 336"/>
                <a:gd name="T23" fmla="*/ 89 h 337"/>
                <a:gd name="T24" fmla="*/ 39 w 336"/>
                <a:gd name="T25" fmla="*/ 63 h 337"/>
                <a:gd name="T26" fmla="*/ 61 w 336"/>
                <a:gd name="T27" fmla="*/ 39 h 337"/>
                <a:gd name="T28" fmla="*/ 88 w 336"/>
                <a:gd name="T29" fmla="*/ 21 h 337"/>
                <a:gd name="T30" fmla="*/ 118 w 336"/>
                <a:gd name="T31" fmla="*/ 9 h 337"/>
                <a:gd name="T32" fmla="*/ 151 w 336"/>
                <a:gd name="T33" fmla="*/ 2 h 337"/>
                <a:gd name="T34" fmla="*/ 168 w 336"/>
                <a:gd name="T35" fmla="*/ 0 h 337"/>
                <a:gd name="T36" fmla="*/ 203 w 336"/>
                <a:gd name="T37" fmla="*/ 4 h 337"/>
                <a:gd name="T38" fmla="*/ 233 w 336"/>
                <a:gd name="T39" fmla="*/ 14 h 337"/>
                <a:gd name="T40" fmla="*/ 262 w 336"/>
                <a:gd name="T41" fmla="*/ 29 h 337"/>
                <a:gd name="T42" fmla="*/ 287 w 336"/>
                <a:gd name="T43" fmla="*/ 50 h 337"/>
                <a:gd name="T44" fmla="*/ 308 w 336"/>
                <a:gd name="T45" fmla="*/ 75 h 337"/>
                <a:gd name="T46" fmla="*/ 323 w 336"/>
                <a:gd name="T47" fmla="*/ 103 h 337"/>
                <a:gd name="T48" fmla="*/ 333 w 336"/>
                <a:gd name="T49" fmla="*/ 135 h 337"/>
                <a:gd name="T50" fmla="*/ 336 w 336"/>
                <a:gd name="T51" fmla="*/ 169 h 337"/>
                <a:gd name="T52" fmla="*/ 336 w 336"/>
                <a:gd name="T53" fmla="*/ 186 h 337"/>
                <a:gd name="T54" fmla="*/ 329 w 336"/>
                <a:gd name="T55" fmla="*/ 219 h 337"/>
                <a:gd name="T56" fmla="*/ 316 w 336"/>
                <a:gd name="T57" fmla="*/ 248 h 337"/>
                <a:gd name="T58" fmla="*/ 298 w 336"/>
                <a:gd name="T59" fmla="*/ 276 h 337"/>
                <a:gd name="T60" fmla="*/ 275 w 336"/>
                <a:gd name="T61" fmla="*/ 298 h 337"/>
                <a:gd name="T62" fmla="*/ 248 w 336"/>
                <a:gd name="T63" fmla="*/ 316 h 337"/>
                <a:gd name="T64" fmla="*/ 218 w 336"/>
                <a:gd name="T65" fmla="*/ 329 h 337"/>
                <a:gd name="T66" fmla="*/ 186 w 336"/>
                <a:gd name="T67" fmla="*/ 336 h 337"/>
                <a:gd name="T68" fmla="*/ 168 w 336"/>
                <a:gd name="T69" fmla="*/ 33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36" h="337">
                  <a:moveTo>
                    <a:pt x="168" y="337"/>
                  </a:moveTo>
                  <a:lnTo>
                    <a:pt x="168" y="337"/>
                  </a:lnTo>
                  <a:lnTo>
                    <a:pt x="151" y="336"/>
                  </a:lnTo>
                  <a:lnTo>
                    <a:pt x="135" y="333"/>
                  </a:lnTo>
                  <a:lnTo>
                    <a:pt x="118" y="329"/>
                  </a:lnTo>
                  <a:lnTo>
                    <a:pt x="103" y="323"/>
                  </a:lnTo>
                  <a:lnTo>
                    <a:pt x="88" y="316"/>
                  </a:lnTo>
                  <a:lnTo>
                    <a:pt x="74" y="308"/>
                  </a:lnTo>
                  <a:lnTo>
                    <a:pt x="61" y="298"/>
                  </a:lnTo>
                  <a:lnTo>
                    <a:pt x="49" y="287"/>
                  </a:lnTo>
                  <a:lnTo>
                    <a:pt x="39" y="276"/>
                  </a:lnTo>
                  <a:lnTo>
                    <a:pt x="29" y="262"/>
                  </a:lnTo>
                  <a:lnTo>
                    <a:pt x="20" y="248"/>
                  </a:lnTo>
                  <a:lnTo>
                    <a:pt x="13" y="234"/>
                  </a:lnTo>
                  <a:lnTo>
                    <a:pt x="7" y="219"/>
                  </a:lnTo>
                  <a:lnTo>
                    <a:pt x="3" y="202"/>
                  </a:lnTo>
                  <a:lnTo>
                    <a:pt x="0" y="186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0" y="151"/>
                  </a:lnTo>
                  <a:lnTo>
                    <a:pt x="3" y="135"/>
                  </a:lnTo>
                  <a:lnTo>
                    <a:pt x="7" y="119"/>
                  </a:lnTo>
                  <a:lnTo>
                    <a:pt x="13" y="103"/>
                  </a:lnTo>
                  <a:lnTo>
                    <a:pt x="20" y="89"/>
                  </a:lnTo>
                  <a:lnTo>
                    <a:pt x="29" y="75"/>
                  </a:lnTo>
                  <a:lnTo>
                    <a:pt x="39" y="63"/>
                  </a:lnTo>
                  <a:lnTo>
                    <a:pt x="49" y="50"/>
                  </a:lnTo>
                  <a:lnTo>
                    <a:pt x="61" y="39"/>
                  </a:lnTo>
                  <a:lnTo>
                    <a:pt x="74" y="29"/>
                  </a:lnTo>
                  <a:lnTo>
                    <a:pt x="88" y="21"/>
                  </a:lnTo>
                  <a:lnTo>
                    <a:pt x="103" y="14"/>
                  </a:lnTo>
                  <a:lnTo>
                    <a:pt x="118" y="9"/>
                  </a:lnTo>
                  <a:lnTo>
                    <a:pt x="135" y="4"/>
                  </a:lnTo>
                  <a:lnTo>
                    <a:pt x="151" y="2"/>
                  </a:lnTo>
                  <a:lnTo>
                    <a:pt x="168" y="0"/>
                  </a:lnTo>
                  <a:lnTo>
                    <a:pt x="168" y="0"/>
                  </a:lnTo>
                  <a:lnTo>
                    <a:pt x="186" y="2"/>
                  </a:lnTo>
                  <a:lnTo>
                    <a:pt x="203" y="4"/>
                  </a:lnTo>
                  <a:lnTo>
                    <a:pt x="218" y="9"/>
                  </a:lnTo>
                  <a:lnTo>
                    <a:pt x="233" y="14"/>
                  </a:lnTo>
                  <a:lnTo>
                    <a:pt x="248" y="21"/>
                  </a:lnTo>
                  <a:lnTo>
                    <a:pt x="262" y="29"/>
                  </a:lnTo>
                  <a:lnTo>
                    <a:pt x="275" y="39"/>
                  </a:lnTo>
                  <a:lnTo>
                    <a:pt x="287" y="50"/>
                  </a:lnTo>
                  <a:lnTo>
                    <a:pt x="298" y="63"/>
                  </a:lnTo>
                  <a:lnTo>
                    <a:pt x="308" y="75"/>
                  </a:lnTo>
                  <a:lnTo>
                    <a:pt x="316" y="89"/>
                  </a:lnTo>
                  <a:lnTo>
                    <a:pt x="323" y="103"/>
                  </a:lnTo>
                  <a:lnTo>
                    <a:pt x="329" y="119"/>
                  </a:lnTo>
                  <a:lnTo>
                    <a:pt x="333" y="135"/>
                  </a:lnTo>
                  <a:lnTo>
                    <a:pt x="336" y="151"/>
                  </a:lnTo>
                  <a:lnTo>
                    <a:pt x="336" y="169"/>
                  </a:lnTo>
                  <a:lnTo>
                    <a:pt x="336" y="169"/>
                  </a:lnTo>
                  <a:lnTo>
                    <a:pt x="336" y="186"/>
                  </a:lnTo>
                  <a:lnTo>
                    <a:pt x="333" y="202"/>
                  </a:lnTo>
                  <a:lnTo>
                    <a:pt x="329" y="219"/>
                  </a:lnTo>
                  <a:lnTo>
                    <a:pt x="323" y="234"/>
                  </a:lnTo>
                  <a:lnTo>
                    <a:pt x="316" y="248"/>
                  </a:lnTo>
                  <a:lnTo>
                    <a:pt x="308" y="262"/>
                  </a:lnTo>
                  <a:lnTo>
                    <a:pt x="298" y="276"/>
                  </a:lnTo>
                  <a:lnTo>
                    <a:pt x="287" y="287"/>
                  </a:lnTo>
                  <a:lnTo>
                    <a:pt x="275" y="298"/>
                  </a:lnTo>
                  <a:lnTo>
                    <a:pt x="262" y="308"/>
                  </a:lnTo>
                  <a:lnTo>
                    <a:pt x="248" y="316"/>
                  </a:lnTo>
                  <a:lnTo>
                    <a:pt x="233" y="323"/>
                  </a:lnTo>
                  <a:lnTo>
                    <a:pt x="218" y="329"/>
                  </a:lnTo>
                  <a:lnTo>
                    <a:pt x="203" y="333"/>
                  </a:lnTo>
                  <a:lnTo>
                    <a:pt x="186" y="336"/>
                  </a:lnTo>
                  <a:lnTo>
                    <a:pt x="168" y="337"/>
                  </a:lnTo>
                  <a:lnTo>
                    <a:pt x="168" y="3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51"/>
            <p:cNvSpPr>
              <a:spLocks/>
            </p:cNvSpPr>
            <p:nvPr/>
          </p:nvSpPr>
          <p:spPr bwMode="auto">
            <a:xfrm flipH="1">
              <a:off x="5273081" y="1829970"/>
              <a:ext cx="82749" cy="389650"/>
            </a:xfrm>
            <a:custGeom>
              <a:avLst/>
              <a:gdLst>
                <a:gd name="T0" fmla="*/ 0 w 158"/>
                <a:gd name="T1" fmla="*/ 665 h 744"/>
                <a:gd name="T2" fmla="*/ 0 w 158"/>
                <a:gd name="T3" fmla="*/ 665 h 744"/>
                <a:gd name="T4" fmla="*/ 2 w 158"/>
                <a:gd name="T5" fmla="*/ 680 h 744"/>
                <a:gd name="T6" fmla="*/ 7 w 158"/>
                <a:gd name="T7" fmla="*/ 696 h 744"/>
                <a:gd name="T8" fmla="*/ 14 w 158"/>
                <a:gd name="T9" fmla="*/ 709 h 744"/>
                <a:gd name="T10" fmla="*/ 24 w 158"/>
                <a:gd name="T11" fmla="*/ 720 h 744"/>
                <a:gd name="T12" fmla="*/ 35 w 158"/>
                <a:gd name="T13" fmla="*/ 730 h 744"/>
                <a:gd name="T14" fmla="*/ 49 w 158"/>
                <a:gd name="T15" fmla="*/ 737 h 744"/>
                <a:gd name="T16" fmla="*/ 64 w 158"/>
                <a:gd name="T17" fmla="*/ 743 h 744"/>
                <a:gd name="T18" fmla="*/ 79 w 158"/>
                <a:gd name="T19" fmla="*/ 744 h 744"/>
                <a:gd name="T20" fmla="*/ 79 w 158"/>
                <a:gd name="T21" fmla="*/ 744 h 744"/>
                <a:gd name="T22" fmla="*/ 79 w 158"/>
                <a:gd name="T23" fmla="*/ 744 h 744"/>
                <a:gd name="T24" fmla="*/ 96 w 158"/>
                <a:gd name="T25" fmla="*/ 743 h 744"/>
                <a:gd name="T26" fmla="*/ 110 w 158"/>
                <a:gd name="T27" fmla="*/ 737 h 744"/>
                <a:gd name="T28" fmla="*/ 124 w 158"/>
                <a:gd name="T29" fmla="*/ 730 h 744"/>
                <a:gd name="T30" fmla="*/ 136 w 158"/>
                <a:gd name="T31" fmla="*/ 720 h 744"/>
                <a:gd name="T32" fmla="*/ 146 w 158"/>
                <a:gd name="T33" fmla="*/ 709 h 744"/>
                <a:gd name="T34" fmla="*/ 153 w 158"/>
                <a:gd name="T35" fmla="*/ 696 h 744"/>
                <a:gd name="T36" fmla="*/ 157 w 158"/>
                <a:gd name="T37" fmla="*/ 680 h 744"/>
                <a:gd name="T38" fmla="*/ 158 w 158"/>
                <a:gd name="T39" fmla="*/ 665 h 744"/>
                <a:gd name="T40" fmla="*/ 158 w 158"/>
                <a:gd name="T41" fmla="*/ 79 h 744"/>
                <a:gd name="T42" fmla="*/ 158 w 158"/>
                <a:gd name="T43" fmla="*/ 79 h 744"/>
                <a:gd name="T44" fmla="*/ 157 w 158"/>
                <a:gd name="T45" fmla="*/ 62 h 744"/>
                <a:gd name="T46" fmla="*/ 153 w 158"/>
                <a:gd name="T47" fmla="*/ 47 h 744"/>
                <a:gd name="T48" fmla="*/ 146 w 158"/>
                <a:gd name="T49" fmla="*/ 35 h 744"/>
                <a:gd name="T50" fmla="*/ 136 w 158"/>
                <a:gd name="T51" fmla="*/ 22 h 744"/>
                <a:gd name="T52" fmla="*/ 124 w 158"/>
                <a:gd name="T53" fmla="*/ 12 h 744"/>
                <a:gd name="T54" fmla="*/ 110 w 158"/>
                <a:gd name="T55" fmla="*/ 5 h 744"/>
                <a:gd name="T56" fmla="*/ 96 w 158"/>
                <a:gd name="T57" fmla="*/ 1 h 744"/>
                <a:gd name="T58" fmla="*/ 79 w 158"/>
                <a:gd name="T59" fmla="*/ 0 h 744"/>
                <a:gd name="T60" fmla="*/ 79 w 158"/>
                <a:gd name="T61" fmla="*/ 0 h 744"/>
                <a:gd name="T62" fmla="*/ 79 w 158"/>
                <a:gd name="T63" fmla="*/ 0 h 744"/>
                <a:gd name="T64" fmla="*/ 64 w 158"/>
                <a:gd name="T65" fmla="*/ 1 h 744"/>
                <a:gd name="T66" fmla="*/ 49 w 158"/>
                <a:gd name="T67" fmla="*/ 5 h 744"/>
                <a:gd name="T68" fmla="*/ 35 w 158"/>
                <a:gd name="T69" fmla="*/ 12 h 744"/>
                <a:gd name="T70" fmla="*/ 24 w 158"/>
                <a:gd name="T71" fmla="*/ 22 h 744"/>
                <a:gd name="T72" fmla="*/ 14 w 158"/>
                <a:gd name="T73" fmla="*/ 35 h 744"/>
                <a:gd name="T74" fmla="*/ 7 w 158"/>
                <a:gd name="T75" fmla="*/ 47 h 744"/>
                <a:gd name="T76" fmla="*/ 2 w 158"/>
                <a:gd name="T77" fmla="*/ 62 h 744"/>
                <a:gd name="T78" fmla="*/ 0 w 158"/>
                <a:gd name="T79" fmla="*/ 79 h 744"/>
                <a:gd name="T80" fmla="*/ 0 w 158"/>
                <a:gd name="T81" fmla="*/ 665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8" h="744">
                  <a:moveTo>
                    <a:pt x="0" y="665"/>
                  </a:moveTo>
                  <a:lnTo>
                    <a:pt x="0" y="665"/>
                  </a:lnTo>
                  <a:lnTo>
                    <a:pt x="2" y="680"/>
                  </a:lnTo>
                  <a:lnTo>
                    <a:pt x="7" y="696"/>
                  </a:lnTo>
                  <a:lnTo>
                    <a:pt x="14" y="709"/>
                  </a:lnTo>
                  <a:lnTo>
                    <a:pt x="24" y="720"/>
                  </a:lnTo>
                  <a:lnTo>
                    <a:pt x="35" y="730"/>
                  </a:lnTo>
                  <a:lnTo>
                    <a:pt x="49" y="737"/>
                  </a:lnTo>
                  <a:lnTo>
                    <a:pt x="64" y="743"/>
                  </a:lnTo>
                  <a:lnTo>
                    <a:pt x="79" y="744"/>
                  </a:lnTo>
                  <a:lnTo>
                    <a:pt x="79" y="744"/>
                  </a:lnTo>
                  <a:lnTo>
                    <a:pt x="79" y="744"/>
                  </a:lnTo>
                  <a:lnTo>
                    <a:pt x="96" y="743"/>
                  </a:lnTo>
                  <a:lnTo>
                    <a:pt x="110" y="737"/>
                  </a:lnTo>
                  <a:lnTo>
                    <a:pt x="124" y="730"/>
                  </a:lnTo>
                  <a:lnTo>
                    <a:pt x="136" y="720"/>
                  </a:lnTo>
                  <a:lnTo>
                    <a:pt x="146" y="709"/>
                  </a:lnTo>
                  <a:lnTo>
                    <a:pt x="153" y="696"/>
                  </a:lnTo>
                  <a:lnTo>
                    <a:pt x="157" y="680"/>
                  </a:lnTo>
                  <a:lnTo>
                    <a:pt x="158" y="665"/>
                  </a:lnTo>
                  <a:lnTo>
                    <a:pt x="158" y="79"/>
                  </a:lnTo>
                  <a:lnTo>
                    <a:pt x="158" y="79"/>
                  </a:lnTo>
                  <a:lnTo>
                    <a:pt x="157" y="62"/>
                  </a:lnTo>
                  <a:lnTo>
                    <a:pt x="153" y="47"/>
                  </a:lnTo>
                  <a:lnTo>
                    <a:pt x="146" y="35"/>
                  </a:lnTo>
                  <a:lnTo>
                    <a:pt x="136" y="22"/>
                  </a:lnTo>
                  <a:lnTo>
                    <a:pt x="124" y="12"/>
                  </a:lnTo>
                  <a:lnTo>
                    <a:pt x="110" y="5"/>
                  </a:lnTo>
                  <a:lnTo>
                    <a:pt x="96" y="1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64" y="1"/>
                  </a:lnTo>
                  <a:lnTo>
                    <a:pt x="49" y="5"/>
                  </a:lnTo>
                  <a:lnTo>
                    <a:pt x="35" y="12"/>
                  </a:lnTo>
                  <a:lnTo>
                    <a:pt x="24" y="22"/>
                  </a:lnTo>
                  <a:lnTo>
                    <a:pt x="14" y="35"/>
                  </a:lnTo>
                  <a:lnTo>
                    <a:pt x="7" y="47"/>
                  </a:lnTo>
                  <a:lnTo>
                    <a:pt x="2" y="62"/>
                  </a:lnTo>
                  <a:lnTo>
                    <a:pt x="0" y="79"/>
                  </a:lnTo>
                  <a:lnTo>
                    <a:pt x="0" y="6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2"/>
            <p:cNvSpPr>
              <a:spLocks/>
            </p:cNvSpPr>
            <p:nvPr/>
          </p:nvSpPr>
          <p:spPr bwMode="auto">
            <a:xfrm flipH="1">
              <a:off x="5387253" y="1829970"/>
              <a:ext cx="82749" cy="389650"/>
            </a:xfrm>
            <a:custGeom>
              <a:avLst/>
              <a:gdLst>
                <a:gd name="T0" fmla="*/ 0 w 158"/>
                <a:gd name="T1" fmla="*/ 665 h 744"/>
                <a:gd name="T2" fmla="*/ 0 w 158"/>
                <a:gd name="T3" fmla="*/ 665 h 744"/>
                <a:gd name="T4" fmla="*/ 1 w 158"/>
                <a:gd name="T5" fmla="*/ 680 h 744"/>
                <a:gd name="T6" fmla="*/ 7 w 158"/>
                <a:gd name="T7" fmla="*/ 696 h 744"/>
                <a:gd name="T8" fmla="*/ 13 w 158"/>
                <a:gd name="T9" fmla="*/ 709 h 744"/>
                <a:gd name="T10" fmla="*/ 23 w 158"/>
                <a:gd name="T11" fmla="*/ 720 h 744"/>
                <a:gd name="T12" fmla="*/ 34 w 158"/>
                <a:gd name="T13" fmla="*/ 730 h 744"/>
                <a:gd name="T14" fmla="*/ 48 w 158"/>
                <a:gd name="T15" fmla="*/ 737 h 744"/>
                <a:gd name="T16" fmla="*/ 63 w 158"/>
                <a:gd name="T17" fmla="*/ 743 h 744"/>
                <a:gd name="T18" fmla="*/ 79 w 158"/>
                <a:gd name="T19" fmla="*/ 744 h 744"/>
                <a:gd name="T20" fmla="*/ 79 w 158"/>
                <a:gd name="T21" fmla="*/ 744 h 744"/>
                <a:gd name="T22" fmla="*/ 79 w 158"/>
                <a:gd name="T23" fmla="*/ 744 h 744"/>
                <a:gd name="T24" fmla="*/ 95 w 158"/>
                <a:gd name="T25" fmla="*/ 743 h 744"/>
                <a:gd name="T26" fmla="*/ 109 w 158"/>
                <a:gd name="T27" fmla="*/ 737 h 744"/>
                <a:gd name="T28" fmla="*/ 123 w 158"/>
                <a:gd name="T29" fmla="*/ 730 h 744"/>
                <a:gd name="T30" fmla="*/ 134 w 158"/>
                <a:gd name="T31" fmla="*/ 720 h 744"/>
                <a:gd name="T32" fmla="*/ 144 w 158"/>
                <a:gd name="T33" fmla="*/ 709 h 744"/>
                <a:gd name="T34" fmla="*/ 152 w 158"/>
                <a:gd name="T35" fmla="*/ 696 h 744"/>
                <a:gd name="T36" fmla="*/ 156 w 158"/>
                <a:gd name="T37" fmla="*/ 680 h 744"/>
                <a:gd name="T38" fmla="*/ 158 w 158"/>
                <a:gd name="T39" fmla="*/ 665 h 744"/>
                <a:gd name="T40" fmla="*/ 158 w 158"/>
                <a:gd name="T41" fmla="*/ 79 h 744"/>
                <a:gd name="T42" fmla="*/ 158 w 158"/>
                <a:gd name="T43" fmla="*/ 79 h 744"/>
                <a:gd name="T44" fmla="*/ 156 w 158"/>
                <a:gd name="T45" fmla="*/ 62 h 744"/>
                <a:gd name="T46" fmla="*/ 152 w 158"/>
                <a:gd name="T47" fmla="*/ 47 h 744"/>
                <a:gd name="T48" fmla="*/ 144 w 158"/>
                <a:gd name="T49" fmla="*/ 35 h 744"/>
                <a:gd name="T50" fmla="*/ 134 w 158"/>
                <a:gd name="T51" fmla="*/ 22 h 744"/>
                <a:gd name="T52" fmla="*/ 123 w 158"/>
                <a:gd name="T53" fmla="*/ 12 h 744"/>
                <a:gd name="T54" fmla="*/ 109 w 158"/>
                <a:gd name="T55" fmla="*/ 5 h 744"/>
                <a:gd name="T56" fmla="*/ 95 w 158"/>
                <a:gd name="T57" fmla="*/ 1 h 744"/>
                <a:gd name="T58" fmla="*/ 79 w 158"/>
                <a:gd name="T59" fmla="*/ 0 h 744"/>
                <a:gd name="T60" fmla="*/ 79 w 158"/>
                <a:gd name="T61" fmla="*/ 0 h 744"/>
                <a:gd name="T62" fmla="*/ 79 w 158"/>
                <a:gd name="T63" fmla="*/ 0 h 744"/>
                <a:gd name="T64" fmla="*/ 63 w 158"/>
                <a:gd name="T65" fmla="*/ 1 h 744"/>
                <a:gd name="T66" fmla="*/ 48 w 158"/>
                <a:gd name="T67" fmla="*/ 5 h 744"/>
                <a:gd name="T68" fmla="*/ 34 w 158"/>
                <a:gd name="T69" fmla="*/ 12 h 744"/>
                <a:gd name="T70" fmla="*/ 23 w 158"/>
                <a:gd name="T71" fmla="*/ 22 h 744"/>
                <a:gd name="T72" fmla="*/ 13 w 158"/>
                <a:gd name="T73" fmla="*/ 35 h 744"/>
                <a:gd name="T74" fmla="*/ 7 w 158"/>
                <a:gd name="T75" fmla="*/ 47 h 744"/>
                <a:gd name="T76" fmla="*/ 1 w 158"/>
                <a:gd name="T77" fmla="*/ 62 h 744"/>
                <a:gd name="T78" fmla="*/ 0 w 158"/>
                <a:gd name="T79" fmla="*/ 79 h 744"/>
                <a:gd name="T80" fmla="*/ 0 w 158"/>
                <a:gd name="T81" fmla="*/ 665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8" h="744">
                  <a:moveTo>
                    <a:pt x="0" y="665"/>
                  </a:moveTo>
                  <a:lnTo>
                    <a:pt x="0" y="665"/>
                  </a:lnTo>
                  <a:lnTo>
                    <a:pt x="1" y="680"/>
                  </a:lnTo>
                  <a:lnTo>
                    <a:pt x="7" y="696"/>
                  </a:lnTo>
                  <a:lnTo>
                    <a:pt x="13" y="709"/>
                  </a:lnTo>
                  <a:lnTo>
                    <a:pt x="23" y="720"/>
                  </a:lnTo>
                  <a:lnTo>
                    <a:pt x="34" y="730"/>
                  </a:lnTo>
                  <a:lnTo>
                    <a:pt x="48" y="737"/>
                  </a:lnTo>
                  <a:lnTo>
                    <a:pt x="63" y="743"/>
                  </a:lnTo>
                  <a:lnTo>
                    <a:pt x="79" y="744"/>
                  </a:lnTo>
                  <a:lnTo>
                    <a:pt x="79" y="744"/>
                  </a:lnTo>
                  <a:lnTo>
                    <a:pt x="79" y="744"/>
                  </a:lnTo>
                  <a:lnTo>
                    <a:pt x="95" y="743"/>
                  </a:lnTo>
                  <a:lnTo>
                    <a:pt x="109" y="737"/>
                  </a:lnTo>
                  <a:lnTo>
                    <a:pt x="123" y="730"/>
                  </a:lnTo>
                  <a:lnTo>
                    <a:pt x="134" y="720"/>
                  </a:lnTo>
                  <a:lnTo>
                    <a:pt x="144" y="709"/>
                  </a:lnTo>
                  <a:lnTo>
                    <a:pt x="152" y="696"/>
                  </a:lnTo>
                  <a:lnTo>
                    <a:pt x="156" y="680"/>
                  </a:lnTo>
                  <a:lnTo>
                    <a:pt x="158" y="665"/>
                  </a:lnTo>
                  <a:lnTo>
                    <a:pt x="158" y="79"/>
                  </a:lnTo>
                  <a:lnTo>
                    <a:pt x="158" y="79"/>
                  </a:lnTo>
                  <a:lnTo>
                    <a:pt x="156" y="62"/>
                  </a:lnTo>
                  <a:lnTo>
                    <a:pt x="152" y="47"/>
                  </a:lnTo>
                  <a:lnTo>
                    <a:pt x="144" y="35"/>
                  </a:lnTo>
                  <a:lnTo>
                    <a:pt x="134" y="22"/>
                  </a:lnTo>
                  <a:lnTo>
                    <a:pt x="123" y="12"/>
                  </a:lnTo>
                  <a:lnTo>
                    <a:pt x="109" y="5"/>
                  </a:lnTo>
                  <a:lnTo>
                    <a:pt x="95" y="1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63" y="1"/>
                  </a:lnTo>
                  <a:lnTo>
                    <a:pt x="48" y="5"/>
                  </a:lnTo>
                  <a:lnTo>
                    <a:pt x="34" y="12"/>
                  </a:lnTo>
                  <a:lnTo>
                    <a:pt x="23" y="22"/>
                  </a:lnTo>
                  <a:lnTo>
                    <a:pt x="13" y="35"/>
                  </a:lnTo>
                  <a:lnTo>
                    <a:pt x="7" y="47"/>
                  </a:lnTo>
                  <a:lnTo>
                    <a:pt x="1" y="62"/>
                  </a:lnTo>
                  <a:lnTo>
                    <a:pt x="0" y="79"/>
                  </a:lnTo>
                  <a:lnTo>
                    <a:pt x="0" y="6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53"/>
            <p:cNvSpPr>
              <a:spLocks/>
            </p:cNvSpPr>
            <p:nvPr/>
          </p:nvSpPr>
          <p:spPr bwMode="auto">
            <a:xfrm flipH="1">
              <a:off x="5223852" y="1552396"/>
              <a:ext cx="270241" cy="334136"/>
            </a:xfrm>
            <a:custGeom>
              <a:avLst/>
              <a:gdLst>
                <a:gd name="T0" fmla="*/ 37 w 516"/>
                <a:gd name="T1" fmla="*/ 540 h 637"/>
                <a:gd name="T2" fmla="*/ 40 w 516"/>
                <a:gd name="T3" fmla="*/ 571 h 637"/>
                <a:gd name="T4" fmla="*/ 50 w 516"/>
                <a:gd name="T5" fmla="*/ 594 h 637"/>
                <a:gd name="T6" fmla="*/ 65 w 516"/>
                <a:gd name="T7" fmla="*/ 611 h 637"/>
                <a:gd name="T8" fmla="*/ 84 w 516"/>
                <a:gd name="T9" fmla="*/ 623 h 637"/>
                <a:gd name="T10" fmla="*/ 108 w 516"/>
                <a:gd name="T11" fmla="*/ 630 h 637"/>
                <a:gd name="T12" fmla="*/ 136 w 516"/>
                <a:gd name="T13" fmla="*/ 634 h 637"/>
                <a:gd name="T14" fmla="*/ 199 w 516"/>
                <a:gd name="T15" fmla="*/ 637 h 637"/>
                <a:gd name="T16" fmla="*/ 267 w 516"/>
                <a:gd name="T17" fmla="*/ 637 h 637"/>
                <a:gd name="T18" fmla="*/ 331 w 516"/>
                <a:gd name="T19" fmla="*/ 634 h 637"/>
                <a:gd name="T20" fmla="*/ 359 w 516"/>
                <a:gd name="T21" fmla="*/ 630 h 637"/>
                <a:gd name="T22" fmla="*/ 382 w 516"/>
                <a:gd name="T23" fmla="*/ 623 h 637"/>
                <a:gd name="T24" fmla="*/ 403 w 516"/>
                <a:gd name="T25" fmla="*/ 611 h 637"/>
                <a:gd name="T26" fmla="*/ 417 w 516"/>
                <a:gd name="T27" fmla="*/ 594 h 637"/>
                <a:gd name="T28" fmla="*/ 427 w 516"/>
                <a:gd name="T29" fmla="*/ 571 h 637"/>
                <a:gd name="T30" fmla="*/ 431 w 516"/>
                <a:gd name="T31" fmla="*/ 540 h 637"/>
                <a:gd name="T32" fmla="*/ 431 w 516"/>
                <a:gd name="T33" fmla="*/ 162 h 637"/>
                <a:gd name="T34" fmla="*/ 468 w 516"/>
                <a:gd name="T35" fmla="*/ 138 h 637"/>
                <a:gd name="T36" fmla="*/ 493 w 516"/>
                <a:gd name="T37" fmla="*/ 119 h 637"/>
                <a:gd name="T38" fmla="*/ 509 w 516"/>
                <a:gd name="T39" fmla="*/ 99 h 637"/>
                <a:gd name="T40" fmla="*/ 516 w 516"/>
                <a:gd name="T41" fmla="*/ 83 h 637"/>
                <a:gd name="T42" fmla="*/ 514 w 516"/>
                <a:gd name="T43" fmla="*/ 68 h 637"/>
                <a:gd name="T44" fmla="*/ 504 w 516"/>
                <a:gd name="T45" fmla="*/ 55 h 637"/>
                <a:gd name="T46" fmla="*/ 489 w 516"/>
                <a:gd name="T47" fmla="*/ 43 h 637"/>
                <a:gd name="T48" fmla="*/ 470 w 516"/>
                <a:gd name="T49" fmla="*/ 33 h 637"/>
                <a:gd name="T50" fmla="*/ 420 w 516"/>
                <a:gd name="T51" fmla="*/ 18 h 637"/>
                <a:gd name="T52" fmla="*/ 364 w 516"/>
                <a:gd name="T53" fmla="*/ 7 h 637"/>
                <a:gd name="T54" fmla="*/ 310 w 516"/>
                <a:gd name="T55" fmla="*/ 1 h 637"/>
                <a:gd name="T56" fmla="*/ 199 w 516"/>
                <a:gd name="T57" fmla="*/ 0 h 637"/>
                <a:gd name="T58" fmla="*/ 162 w 516"/>
                <a:gd name="T59" fmla="*/ 1 h 637"/>
                <a:gd name="T60" fmla="*/ 120 w 516"/>
                <a:gd name="T61" fmla="*/ 7 h 637"/>
                <a:gd name="T62" fmla="*/ 77 w 516"/>
                <a:gd name="T63" fmla="*/ 15 h 637"/>
                <a:gd name="T64" fmla="*/ 41 w 516"/>
                <a:gd name="T65" fmla="*/ 27 h 637"/>
                <a:gd name="T66" fmla="*/ 14 w 516"/>
                <a:gd name="T67" fmla="*/ 44 h 637"/>
                <a:gd name="T68" fmla="*/ 5 w 516"/>
                <a:gd name="T69" fmla="*/ 54 h 637"/>
                <a:gd name="T70" fmla="*/ 1 w 516"/>
                <a:gd name="T71" fmla="*/ 65 h 637"/>
                <a:gd name="T72" fmla="*/ 1 w 516"/>
                <a:gd name="T73" fmla="*/ 76 h 637"/>
                <a:gd name="T74" fmla="*/ 7 w 516"/>
                <a:gd name="T75" fmla="*/ 88 h 637"/>
                <a:gd name="T76" fmla="*/ 19 w 516"/>
                <a:gd name="T77" fmla="*/ 104 h 637"/>
                <a:gd name="T78" fmla="*/ 37 w 516"/>
                <a:gd name="T79" fmla="*/ 117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6" h="637">
                  <a:moveTo>
                    <a:pt x="37" y="540"/>
                  </a:moveTo>
                  <a:lnTo>
                    <a:pt x="37" y="540"/>
                  </a:lnTo>
                  <a:lnTo>
                    <a:pt x="37" y="557"/>
                  </a:lnTo>
                  <a:lnTo>
                    <a:pt x="40" y="571"/>
                  </a:lnTo>
                  <a:lnTo>
                    <a:pt x="44" y="583"/>
                  </a:lnTo>
                  <a:lnTo>
                    <a:pt x="50" y="594"/>
                  </a:lnTo>
                  <a:lnTo>
                    <a:pt x="57" y="602"/>
                  </a:lnTo>
                  <a:lnTo>
                    <a:pt x="65" y="611"/>
                  </a:lnTo>
                  <a:lnTo>
                    <a:pt x="75" y="618"/>
                  </a:lnTo>
                  <a:lnTo>
                    <a:pt x="84" y="623"/>
                  </a:lnTo>
                  <a:lnTo>
                    <a:pt x="96" y="627"/>
                  </a:lnTo>
                  <a:lnTo>
                    <a:pt x="108" y="630"/>
                  </a:lnTo>
                  <a:lnTo>
                    <a:pt x="122" y="633"/>
                  </a:lnTo>
                  <a:lnTo>
                    <a:pt x="136" y="634"/>
                  </a:lnTo>
                  <a:lnTo>
                    <a:pt x="166" y="637"/>
                  </a:lnTo>
                  <a:lnTo>
                    <a:pt x="199" y="637"/>
                  </a:lnTo>
                  <a:lnTo>
                    <a:pt x="267" y="637"/>
                  </a:lnTo>
                  <a:lnTo>
                    <a:pt x="267" y="637"/>
                  </a:lnTo>
                  <a:lnTo>
                    <a:pt x="301" y="637"/>
                  </a:lnTo>
                  <a:lnTo>
                    <a:pt x="331" y="634"/>
                  </a:lnTo>
                  <a:lnTo>
                    <a:pt x="345" y="633"/>
                  </a:lnTo>
                  <a:lnTo>
                    <a:pt x="359" y="630"/>
                  </a:lnTo>
                  <a:lnTo>
                    <a:pt x="371" y="627"/>
                  </a:lnTo>
                  <a:lnTo>
                    <a:pt x="382" y="623"/>
                  </a:lnTo>
                  <a:lnTo>
                    <a:pt x="394" y="618"/>
                  </a:lnTo>
                  <a:lnTo>
                    <a:pt x="403" y="611"/>
                  </a:lnTo>
                  <a:lnTo>
                    <a:pt x="412" y="602"/>
                  </a:lnTo>
                  <a:lnTo>
                    <a:pt x="417" y="594"/>
                  </a:lnTo>
                  <a:lnTo>
                    <a:pt x="423" y="583"/>
                  </a:lnTo>
                  <a:lnTo>
                    <a:pt x="427" y="571"/>
                  </a:lnTo>
                  <a:lnTo>
                    <a:pt x="430" y="557"/>
                  </a:lnTo>
                  <a:lnTo>
                    <a:pt x="431" y="540"/>
                  </a:lnTo>
                  <a:lnTo>
                    <a:pt x="431" y="162"/>
                  </a:lnTo>
                  <a:lnTo>
                    <a:pt x="431" y="162"/>
                  </a:lnTo>
                  <a:lnTo>
                    <a:pt x="450" y="149"/>
                  </a:lnTo>
                  <a:lnTo>
                    <a:pt x="468" y="138"/>
                  </a:lnTo>
                  <a:lnTo>
                    <a:pt x="482" y="129"/>
                  </a:lnTo>
                  <a:lnTo>
                    <a:pt x="493" y="119"/>
                  </a:lnTo>
                  <a:lnTo>
                    <a:pt x="503" y="109"/>
                  </a:lnTo>
                  <a:lnTo>
                    <a:pt x="509" y="99"/>
                  </a:lnTo>
                  <a:lnTo>
                    <a:pt x="513" y="91"/>
                  </a:lnTo>
                  <a:lnTo>
                    <a:pt x="516" y="83"/>
                  </a:lnTo>
                  <a:lnTo>
                    <a:pt x="516" y="76"/>
                  </a:lnTo>
                  <a:lnTo>
                    <a:pt x="514" y="68"/>
                  </a:lnTo>
                  <a:lnTo>
                    <a:pt x="510" y="61"/>
                  </a:lnTo>
                  <a:lnTo>
                    <a:pt x="504" y="55"/>
                  </a:lnTo>
                  <a:lnTo>
                    <a:pt x="497" y="48"/>
                  </a:lnTo>
                  <a:lnTo>
                    <a:pt x="489" y="43"/>
                  </a:lnTo>
                  <a:lnTo>
                    <a:pt x="481" y="38"/>
                  </a:lnTo>
                  <a:lnTo>
                    <a:pt x="470" y="33"/>
                  </a:lnTo>
                  <a:lnTo>
                    <a:pt x="446" y="25"/>
                  </a:lnTo>
                  <a:lnTo>
                    <a:pt x="420" y="18"/>
                  </a:lnTo>
                  <a:lnTo>
                    <a:pt x="392" y="11"/>
                  </a:lnTo>
                  <a:lnTo>
                    <a:pt x="364" y="7"/>
                  </a:lnTo>
                  <a:lnTo>
                    <a:pt x="337" y="4"/>
                  </a:lnTo>
                  <a:lnTo>
                    <a:pt x="310" y="1"/>
                  </a:lnTo>
                  <a:lnTo>
                    <a:pt x="267" y="0"/>
                  </a:lnTo>
                  <a:lnTo>
                    <a:pt x="199" y="0"/>
                  </a:lnTo>
                  <a:lnTo>
                    <a:pt x="199" y="0"/>
                  </a:lnTo>
                  <a:lnTo>
                    <a:pt x="162" y="1"/>
                  </a:lnTo>
                  <a:lnTo>
                    <a:pt x="141" y="2"/>
                  </a:lnTo>
                  <a:lnTo>
                    <a:pt x="120" y="7"/>
                  </a:lnTo>
                  <a:lnTo>
                    <a:pt x="98" y="9"/>
                  </a:lnTo>
                  <a:lnTo>
                    <a:pt x="77" y="15"/>
                  </a:lnTo>
                  <a:lnTo>
                    <a:pt x="58" y="20"/>
                  </a:lnTo>
                  <a:lnTo>
                    <a:pt x="41" y="27"/>
                  </a:lnTo>
                  <a:lnTo>
                    <a:pt x="26" y="36"/>
                  </a:lnTo>
                  <a:lnTo>
                    <a:pt x="14" y="44"/>
                  </a:lnTo>
                  <a:lnTo>
                    <a:pt x="10" y="48"/>
                  </a:lnTo>
                  <a:lnTo>
                    <a:pt x="5" y="54"/>
                  </a:lnTo>
                  <a:lnTo>
                    <a:pt x="3" y="59"/>
                  </a:lnTo>
                  <a:lnTo>
                    <a:pt x="1" y="65"/>
                  </a:lnTo>
                  <a:lnTo>
                    <a:pt x="0" y="70"/>
                  </a:lnTo>
                  <a:lnTo>
                    <a:pt x="1" y="76"/>
                  </a:lnTo>
                  <a:lnTo>
                    <a:pt x="4" y="83"/>
                  </a:lnTo>
                  <a:lnTo>
                    <a:pt x="7" y="88"/>
                  </a:lnTo>
                  <a:lnTo>
                    <a:pt x="12" y="95"/>
                  </a:lnTo>
                  <a:lnTo>
                    <a:pt x="19" y="104"/>
                  </a:lnTo>
                  <a:lnTo>
                    <a:pt x="28" y="111"/>
                  </a:lnTo>
                  <a:lnTo>
                    <a:pt x="37" y="117"/>
                  </a:lnTo>
                  <a:lnTo>
                    <a:pt x="37" y="5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58"/>
            <p:cNvSpPr>
              <a:spLocks/>
            </p:cNvSpPr>
            <p:nvPr/>
          </p:nvSpPr>
          <p:spPr bwMode="auto">
            <a:xfrm flipH="1">
              <a:off x="5346403" y="1571250"/>
              <a:ext cx="23044" cy="20949"/>
            </a:xfrm>
            <a:custGeom>
              <a:avLst/>
              <a:gdLst>
                <a:gd name="T0" fmla="*/ 43 w 43"/>
                <a:gd name="T1" fmla="*/ 21 h 42"/>
                <a:gd name="T2" fmla="*/ 43 w 43"/>
                <a:gd name="T3" fmla="*/ 21 h 42"/>
                <a:gd name="T4" fmla="*/ 42 w 43"/>
                <a:gd name="T5" fmla="*/ 25 h 42"/>
                <a:gd name="T6" fmla="*/ 40 w 43"/>
                <a:gd name="T7" fmla="*/ 29 h 42"/>
                <a:gd name="T8" fmla="*/ 36 w 43"/>
                <a:gd name="T9" fmla="*/ 36 h 42"/>
                <a:gd name="T10" fmla="*/ 29 w 43"/>
                <a:gd name="T11" fmla="*/ 40 h 42"/>
                <a:gd name="T12" fmla="*/ 25 w 43"/>
                <a:gd name="T13" fmla="*/ 42 h 42"/>
                <a:gd name="T14" fmla="*/ 21 w 43"/>
                <a:gd name="T15" fmla="*/ 42 h 42"/>
                <a:gd name="T16" fmla="*/ 21 w 43"/>
                <a:gd name="T17" fmla="*/ 42 h 42"/>
                <a:gd name="T18" fmla="*/ 17 w 43"/>
                <a:gd name="T19" fmla="*/ 42 h 42"/>
                <a:gd name="T20" fmla="*/ 13 w 43"/>
                <a:gd name="T21" fmla="*/ 40 h 42"/>
                <a:gd name="T22" fmla="*/ 7 w 43"/>
                <a:gd name="T23" fmla="*/ 36 h 42"/>
                <a:gd name="T24" fmla="*/ 2 w 43"/>
                <a:gd name="T25" fmla="*/ 29 h 42"/>
                <a:gd name="T26" fmla="*/ 2 w 43"/>
                <a:gd name="T27" fmla="*/ 25 h 42"/>
                <a:gd name="T28" fmla="*/ 0 w 43"/>
                <a:gd name="T29" fmla="*/ 21 h 42"/>
                <a:gd name="T30" fmla="*/ 0 w 43"/>
                <a:gd name="T31" fmla="*/ 21 h 42"/>
                <a:gd name="T32" fmla="*/ 2 w 43"/>
                <a:gd name="T33" fmla="*/ 17 h 42"/>
                <a:gd name="T34" fmla="*/ 2 w 43"/>
                <a:gd name="T35" fmla="*/ 13 h 42"/>
                <a:gd name="T36" fmla="*/ 7 w 43"/>
                <a:gd name="T37" fmla="*/ 7 h 42"/>
                <a:gd name="T38" fmla="*/ 13 w 43"/>
                <a:gd name="T39" fmla="*/ 2 h 42"/>
                <a:gd name="T40" fmla="*/ 17 w 43"/>
                <a:gd name="T41" fmla="*/ 0 h 42"/>
                <a:gd name="T42" fmla="*/ 21 w 43"/>
                <a:gd name="T43" fmla="*/ 0 h 42"/>
                <a:gd name="T44" fmla="*/ 21 w 43"/>
                <a:gd name="T45" fmla="*/ 0 h 42"/>
                <a:gd name="T46" fmla="*/ 25 w 43"/>
                <a:gd name="T47" fmla="*/ 0 h 42"/>
                <a:gd name="T48" fmla="*/ 29 w 43"/>
                <a:gd name="T49" fmla="*/ 2 h 42"/>
                <a:gd name="T50" fmla="*/ 36 w 43"/>
                <a:gd name="T51" fmla="*/ 7 h 42"/>
                <a:gd name="T52" fmla="*/ 40 w 43"/>
                <a:gd name="T53" fmla="*/ 13 h 42"/>
                <a:gd name="T54" fmla="*/ 42 w 43"/>
                <a:gd name="T55" fmla="*/ 17 h 42"/>
                <a:gd name="T56" fmla="*/ 43 w 43"/>
                <a:gd name="T57" fmla="*/ 21 h 42"/>
                <a:gd name="T58" fmla="*/ 43 w 43"/>
                <a:gd name="T59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3" h="42">
                  <a:moveTo>
                    <a:pt x="43" y="21"/>
                  </a:moveTo>
                  <a:lnTo>
                    <a:pt x="43" y="21"/>
                  </a:lnTo>
                  <a:lnTo>
                    <a:pt x="42" y="25"/>
                  </a:lnTo>
                  <a:lnTo>
                    <a:pt x="40" y="29"/>
                  </a:lnTo>
                  <a:lnTo>
                    <a:pt x="36" y="36"/>
                  </a:lnTo>
                  <a:lnTo>
                    <a:pt x="29" y="40"/>
                  </a:lnTo>
                  <a:lnTo>
                    <a:pt x="25" y="42"/>
                  </a:lnTo>
                  <a:lnTo>
                    <a:pt x="21" y="42"/>
                  </a:lnTo>
                  <a:lnTo>
                    <a:pt x="21" y="42"/>
                  </a:lnTo>
                  <a:lnTo>
                    <a:pt x="17" y="42"/>
                  </a:lnTo>
                  <a:lnTo>
                    <a:pt x="13" y="40"/>
                  </a:lnTo>
                  <a:lnTo>
                    <a:pt x="7" y="36"/>
                  </a:lnTo>
                  <a:lnTo>
                    <a:pt x="2" y="29"/>
                  </a:lnTo>
                  <a:lnTo>
                    <a:pt x="2" y="25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2" y="17"/>
                  </a:lnTo>
                  <a:lnTo>
                    <a:pt x="2" y="13"/>
                  </a:lnTo>
                  <a:lnTo>
                    <a:pt x="7" y="7"/>
                  </a:lnTo>
                  <a:lnTo>
                    <a:pt x="13" y="2"/>
                  </a:lnTo>
                  <a:lnTo>
                    <a:pt x="17" y="0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5" y="0"/>
                  </a:lnTo>
                  <a:lnTo>
                    <a:pt x="29" y="2"/>
                  </a:lnTo>
                  <a:lnTo>
                    <a:pt x="36" y="7"/>
                  </a:lnTo>
                  <a:lnTo>
                    <a:pt x="40" y="13"/>
                  </a:lnTo>
                  <a:lnTo>
                    <a:pt x="42" y="17"/>
                  </a:lnTo>
                  <a:lnTo>
                    <a:pt x="43" y="21"/>
                  </a:lnTo>
                  <a:lnTo>
                    <a:pt x="43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59"/>
            <p:cNvSpPr>
              <a:spLocks/>
            </p:cNvSpPr>
            <p:nvPr/>
          </p:nvSpPr>
          <p:spPr bwMode="auto">
            <a:xfrm flipH="1">
              <a:off x="5332786" y="1585915"/>
              <a:ext cx="52372" cy="227296"/>
            </a:xfrm>
            <a:custGeom>
              <a:avLst/>
              <a:gdLst>
                <a:gd name="T0" fmla="*/ 46 w 100"/>
                <a:gd name="T1" fmla="*/ 0 h 435"/>
                <a:gd name="T2" fmla="*/ 0 w 100"/>
                <a:gd name="T3" fmla="*/ 380 h 435"/>
                <a:gd name="T4" fmla="*/ 51 w 100"/>
                <a:gd name="T5" fmla="*/ 435 h 435"/>
                <a:gd name="T6" fmla="*/ 100 w 100"/>
                <a:gd name="T7" fmla="*/ 380 h 435"/>
                <a:gd name="T8" fmla="*/ 57 w 100"/>
                <a:gd name="T9" fmla="*/ 1 h 435"/>
                <a:gd name="T10" fmla="*/ 57 w 100"/>
                <a:gd name="T11" fmla="*/ 1 h 435"/>
                <a:gd name="T12" fmla="*/ 46 w 100"/>
                <a:gd name="T13" fmla="*/ 0 h 435"/>
                <a:gd name="T14" fmla="*/ 46 w 100"/>
                <a:gd name="T15" fmla="*/ 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435">
                  <a:moveTo>
                    <a:pt x="46" y="0"/>
                  </a:moveTo>
                  <a:lnTo>
                    <a:pt x="0" y="380"/>
                  </a:lnTo>
                  <a:lnTo>
                    <a:pt x="51" y="435"/>
                  </a:lnTo>
                  <a:lnTo>
                    <a:pt x="100" y="380"/>
                  </a:lnTo>
                  <a:lnTo>
                    <a:pt x="57" y="1"/>
                  </a:lnTo>
                  <a:lnTo>
                    <a:pt x="57" y="1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766117" y="1689928"/>
            <a:ext cx="3382624" cy="406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欢迎关注公众号：欢乐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4024379" y="2504517"/>
            <a:ext cx="7426985" cy="1131079"/>
            <a:chOff x="3777781" y="2443399"/>
            <a:chExt cx="7426985" cy="1131079"/>
          </a:xfrm>
        </p:grpSpPr>
        <p:sp>
          <p:nvSpPr>
            <p:cNvPr id="8" name="文本框 7"/>
            <p:cNvSpPr txBox="1"/>
            <p:nvPr/>
          </p:nvSpPr>
          <p:spPr>
            <a:xfrm>
              <a:off x="4533176" y="2443399"/>
              <a:ext cx="6671590" cy="1131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感谢你对欢乐</a:t>
              </a:r>
              <a:r>
                <a:rPr lang="en-US" altLang="zh-CN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的支持</a:t>
              </a:r>
              <a:endPara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感谢你对欢乐</a:t>
              </a:r>
              <a:r>
                <a:rPr lang="en-US" altLang="zh-CN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的支持感谢你对欢乐</a:t>
              </a:r>
              <a:r>
                <a:rPr lang="en-US" altLang="zh-CN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的支持感谢你对欢乐</a:t>
              </a:r>
              <a:r>
                <a:rPr lang="en-US" altLang="zh-CN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的支持感谢你对欢乐</a:t>
              </a:r>
              <a:r>
                <a:rPr lang="en-US" altLang="zh-CN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的支持</a:t>
              </a: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3777781" y="2571604"/>
              <a:ext cx="549468" cy="549468"/>
              <a:chOff x="3429439" y="2587008"/>
              <a:chExt cx="781860" cy="781860"/>
            </a:xfrm>
          </p:grpSpPr>
          <p:sp>
            <p:nvSpPr>
              <p:cNvPr id="6" name="圆角矩形 5"/>
              <p:cNvSpPr/>
              <p:nvPr/>
            </p:nvSpPr>
            <p:spPr>
              <a:xfrm>
                <a:off x="3429439" y="2587008"/>
                <a:ext cx="781860" cy="781860"/>
              </a:xfrm>
              <a:prstGeom prst="roundRect">
                <a:avLst>
                  <a:gd name="adj" fmla="val 9399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63500" dist="38100" dir="5400000" algn="ctr" rotWithShape="0">
                  <a:srgbClr val="000000">
                    <a:alpha val="2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Freeform 294"/>
              <p:cNvSpPr>
                <a:spLocks/>
              </p:cNvSpPr>
              <p:nvPr/>
            </p:nvSpPr>
            <p:spPr bwMode="auto">
              <a:xfrm>
                <a:off x="3615929" y="2771379"/>
                <a:ext cx="408881" cy="413118"/>
              </a:xfrm>
              <a:custGeom>
                <a:avLst/>
                <a:gdLst>
                  <a:gd name="T0" fmla="*/ 59 w 195"/>
                  <a:gd name="T1" fmla="*/ 159 h 198"/>
                  <a:gd name="T2" fmla="*/ 88 w 195"/>
                  <a:gd name="T3" fmla="*/ 102 h 198"/>
                  <a:gd name="T4" fmla="*/ 120 w 195"/>
                  <a:gd name="T5" fmla="*/ 49 h 198"/>
                  <a:gd name="T6" fmla="*/ 147 w 195"/>
                  <a:gd name="T7" fmla="*/ 16 h 198"/>
                  <a:gd name="T8" fmla="*/ 160 w 195"/>
                  <a:gd name="T9" fmla="*/ 5 h 198"/>
                  <a:gd name="T10" fmla="*/ 175 w 195"/>
                  <a:gd name="T11" fmla="*/ 2 h 198"/>
                  <a:gd name="T12" fmla="*/ 192 w 195"/>
                  <a:gd name="T13" fmla="*/ 0 h 198"/>
                  <a:gd name="T14" fmla="*/ 195 w 195"/>
                  <a:gd name="T15" fmla="*/ 2 h 198"/>
                  <a:gd name="T16" fmla="*/ 194 w 195"/>
                  <a:gd name="T17" fmla="*/ 5 h 198"/>
                  <a:gd name="T18" fmla="*/ 188 w 195"/>
                  <a:gd name="T19" fmla="*/ 10 h 198"/>
                  <a:gd name="T20" fmla="*/ 134 w 195"/>
                  <a:gd name="T21" fmla="*/ 78 h 198"/>
                  <a:gd name="T22" fmla="*/ 85 w 195"/>
                  <a:gd name="T23" fmla="*/ 171 h 198"/>
                  <a:gd name="T24" fmla="*/ 74 w 195"/>
                  <a:gd name="T25" fmla="*/ 194 h 198"/>
                  <a:gd name="T26" fmla="*/ 55 w 195"/>
                  <a:gd name="T27" fmla="*/ 198 h 198"/>
                  <a:gd name="T28" fmla="*/ 41 w 195"/>
                  <a:gd name="T29" fmla="*/ 196 h 198"/>
                  <a:gd name="T30" fmla="*/ 32 w 195"/>
                  <a:gd name="T31" fmla="*/ 184 h 198"/>
                  <a:gd name="T32" fmla="*/ 7 w 195"/>
                  <a:gd name="T33" fmla="*/ 151 h 198"/>
                  <a:gd name="T34" fmla="*/ 0 w 195"/>
                  <a:gd name="T35" fmla="*/ 140 h 198"/>
                  <a:gd name="T36" fmla="*/ 8 w 195"/>
                  <a:gd name="T37" fmla="*/ 129 h 198"/>
                  <a:gd name="T38" fmla="*/ 21 w 195"/>
                  <a:gd name="T39" fmla="*/ 123 h 198"/>
                  <a:gd name="T40" fmla="*/ 37 w 195"/>
                  <a:gd name="T41" fmla="*/ 130 h 198"/>
                  <a:gd name="T42" fmla="*/ 59 w 195"/>
                  <a:gd name="T43" fmla="*/ 159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95" h="198">
                    <a:moveTo>
                      <a:pt x="59" y="159"/>
                    </a:moveTo>
                    <a:cubicBezTo>
                      <a:pt x="68" y="139"/>
                      <a:pt x="78" y="120"/>
                      <a:pt x="88" y="102"/>
                    </a:cubicBezTo>
                    <a:cubicBezTo>
                      <a:pt x="98" y="83"/>
                      <a:pt x="109" y="66"/>
                      <a:pt x="120" y="49"/>
                    </a:cubicBezTo>
                    <a:cubicBezTo>
                      <a:pt x="132" y="33"/>
                      <a:pt x="141" y="22"/>
                      <a:pt x="147" y="16"/>
                    </a:cubicBezTo>
                    <a:cubicBezTo>
                      <a:pt x="153" y="9"/>
                      <a:pt x="157" y="6"/>
                      <a:pt x="160" y="5"/>
                    </a:cubicBezTo>
                    <a:cubicBezTo>
                      <a:pt x="162" y="4"/>
                      <a:pt x="167" y="3"/>
                      <a:pt x="175" y="2"/>
                    </a:cubicBezTo>
                    <a:cubicBezTo>
                      <a:pt x="183" y="0"/>
                      <a:pt x="189" y="0"/>
                      <a:pt x="192" y="0"/>
                    </a:cubicBezTo>
                    <a:cubicBezTo>
                      <a:pt x="194" y="0"/>
                      <a:pt x="195" y="1"/>
                      <a:pt x="195" y="2"/>
                    </a:cubicBezTo>
                    <a:cubicBezTo>
                      <a:pt x="195" y="3"/>
                      <a:pt x="194" y="4"/>
                      <a:pt x="194" y="5"/>
                    </a:cubicBezTo>
                    <a:cubicBezTo>
                      <a:pt x="193" y="6"/>
                      <a:pt x="191" y="7"/>
                      <a:pt x="188" y="10"/>
                    </a:cubicBezTo>
                    <a:cubicBezTo>
                      <a:pt x="172" y="26"/>
                      <a:pt x="154" y="48"/>
                      <a:pt x="134" y="78"/>
                    </a:cubicBezTo>
                    <a:cubicBezTo>
                      <a:pt x="114" y="107"/>
                      <a:pt x="98" y="138"/>
                      <a:pt x="85" y="171"/>
                    </a:cubicBezTo>
                    <a:cubicBezTo>
                      <a:pt x="80" y="184"/>
                      <a:pt x="76" y="192"/>
                      <a:pt x="74" y="194"/>
                    </a:cubicBezTo>
                    <a:cubicBezTo>
                      <a:pt x="72" y="197"/>
                      <a:pt x="66" y="198"/>
                      <a:pt x="55" y="198"/>
                    </a:cubicBezTo>
                    <a:cubicBezTo>
                      <a:pt x="48" y="198"/>
                      <a:pt x="43" y="198"/>
                      <a:pt x="41" y="196"/>
                    </a:cubicBezTo>
                    <a:cubicBezTo>
                      <a:pt x="40" y="195"/>
                      <a:pt x="37" y="190"/>
                      <a:pt x="32" y="184"/>
                    </a:cubicBezTo>
                    <a:cubicBezTo>
                      <a:pt x="25" y="172"/>
                      <a:pt x="17" y="161"/>
                      <a:pt x="7" y="151"/>
                    </a:cubicBezTo>
                    <a:cubicBezTo>
                      <a:pt x="2" y="146"/>
                      <a:pt x="0" y="142"/>
                      <a:pt x="0" y="140"/>
                    </a:cubicBezTo>
                    <a:cubicBezTo>
                      <a:pt x="0" y="136"/>
                      <a:pt x="2" y="132"/>
                      <a:pt x="8" y="129"/>
                    </a:cubicBezTo>
                    <a:cubicBezTo>
                      <a:pt x="13" y="125"/>
                      <a:pt x="17" y="123"/>
                      <a:pt x="21" y="123"/>
                    </a:cubicBezTo>
                    <a:cubicBezTo>
                      <a:pt x="25" y="123"/>
                      <a:pt x="31" y="125"/>
                      <a:pt x="37" y="130"/>
                    </a:cubicBezTo>
                    <a:cubicBezTo>
                      <a:pt x="44" y="135"/>
                      <a:pt x="51" y="145"/>
                      <a:pt x="59" y="15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4024379" y="3847018"/>
            <a:ext cx="7426985" cy="1131079"/>
            <a:chOff x="3777781" y="3785900"/>
            <a:chExt cx="7426985" cy="1131079"/>
          </a:xfrm>
        </p:grpSpPr>
        <p:sp>
          <p:nvSpPr>
            <p:cNvPr id="22" name="文本框 21"/>
            <p:cNvSpPr txBox="1"/>
            <p:nvPr/>
          </p:nvSpPr>
          <p:spPr>
            <a:xfrm>
              <a:off x="4533176" y="3785900"/>
              <a:ext cx="6671590" cy="1131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感谢你对欢乐</a:t>
              </a:r>
              <a:r>
                <a:rPr lang="en-US" altLang="zh-CN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的支持</a:t>
              </a:r>
              <a:endPara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感谢你对欢乐</a:t>
              </a:r>
              <a:r>
                <a:rPr lang="en-US" altLang="zh-CN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的支持感谢你对欢乐</a:t>
              </a:r>
              <a:r>
                <a:rPr lang="en-US" altLang="zh-CN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的支持感谢你对欢乐</a:t>
              </a:r>
              <a:r>
                <a:rPr lang="en-US" altLang="zh-CN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的支持感谢你对欢乐</a:t>
              </a:r>
              <a:r>
                <a:rPr lang="en-US" altLang="zh-CN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的支持</a:t>
              </a: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3777781" y="3909045"/>
              <a:ext cx="549468" cy="549468"/>
              <a:chOff x="3429439" y="2587008"/>
              <a:chExt cx="781860" cy="781860"/>
            </a:xfrm>
          </p:grpSpPr>
          <p:sp>
            <p:nvSpPr>
              <p:cNvPr id="32" name="圆角矩形 31"/>
              <p:cNvSpPr/>
              <p:nvPr/>
            </p:nvSpPr>
            <p:spPr>
              <a:xfrm>
                <a:off x="3429439" y="2587008"/>
                <a:ext cx="781860" cy="781860"/>
              </a:xfrm>
              <a:prstGeom prst="roundRect">
                <a:avLst>
                  <a:gd name="adj" fmla="val 9399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63500" dist="38100" dir="5400000" algn="ctr" rotWithShape="0">
                  <a:srgbClr val="000000">
                    <a:alpha val="2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Freeform 294"/>
              <p:cNvSpPr>
                <a:spLocks/>
              </p:cNvSpPr>
              <p:nvPr/>
            </p:nvSpPr>
            <p:spPr bwMode="auto">
              <a:xfrm>
                <a:off x="3615929" y="2771379"/>
                <a:ext cx="408881" cy="413118"/>
              </a:xfrm>
              <a:custGeom>
                <a:avLst/>
                <a:gdLst>
                  <a:gd name="T0" fmla="*/ 59 w 195"/>
                  <a:gd name="T1" fmla="*/ 159 h 198"/>
                  <a:gd name="T2" fmla="*/ 88 w 195"/>
                  <a:gd name="T3" fmla="*/ 102 h 198"/>
                  <a:gd name="T4" fmla="*/ 120 w 195"/>
                  <a:gd name="T5" fmla="*/ 49 h 198"/>
                  <a:gd name="T6" fmla="*/ 147 w 195"/>
                  <a:gd name="T7" fmla="*/ 16 h 198"/>
                  <a:gd name="T8" fmla="*/ 160 w 195"/>
                  <a:gd name="T9" fmla="*/ 5 h 198"/>
                  <a:gd name="T10" fmla="*/ 175 w 195"/>
                  <a:gd name="T11" fmla="*/ 2 h 198"/>
                  <a:gd name="T12" fmla="*/ 192 w 195"/>
                  <a:gd name="T13" fmla="*/ 0 h 198"/>
                  <a:gd name="T14" fmla="*/ 195 w 195"/>
                  <a:gd name="T15" fmla="*/ 2 h 198"/>
                  <a:gd name="T16" fmla="*/ 194 w 195"/>
                  <a:gd name="T17" fmla="*/ 5 h 198"/>
                  <a:gd name="T18" fmla="*/ 188 w 195"/>
                  <a:gd name="T19" fmla="*/ 10 h 198"/>
                  <a:gd name="T20" fmla="*/ 134 w 195"/>
                  <a:gd name="T21" fmla="*/ 78 h 198"/>
                  <a:gd name="T22" fmla="*/ 85 w 195"/>
                  <a:gd name="T23" fmla="*/ 171 h 198"/>
                  <a:gd name="T24" fmla="*/ 74 w 195"/>
                  <a:gd name="T25" fmla="*/ 194 h 198"/>
                  <a:gd name="T26" fmla="*/ 55 w 195"/>
                  <a:gd name="T27" fmla="*/ 198 h 198"/>
                  <a:gd name="T28" fmla="*/ 41 w 195"/>
                  <a:gd name="T29" fmla="*/ 196 h 198"/>
                  <a:gd name="T30" fmla="*/ 32 w 195"/>
                  <a:gd name="T31" fmla="*/ 184 h 198"/>
                  <a:gd name="T32" fmla="*/ 7 w 195"/>
                  <a:gd name="T33" fmla="*/ 151 h 198"/>
                  <a:gd name="T34" fmla="*/ 0 w 195"/>
                  <a:gd name="T35" fmla="*/ 140 h 198"/>
                  <a:gd name="T36" fmla="*/ 8 w 195"/>
                  <a:gd name="T37" fmla="*/ 129 h 198"/>
                  <a:gd name="T38" fmla="*/ 21 w 195"/>
                  <a:gd name="T39" fmla="*/ 123 h 198"/>
                  <a:gd name="T40" fmla="*/ 37 w 195"/>
                  <a:gd name="T41" fmla="*/ 130 h 198"/>
                  <a:gd name="T42" fmla="*/ 59 w 195"/>
                  <a:gd name="T43" fmla="*/ 159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95" h="198">
                    <a:moveTo>
                      <a:pt x="59" y="159"/>
                    </a:moveTo>
                    <a:cubicBezTo>
                      <a:pt x="68" y="139"/>
                      <a:pt x="78" y="120"/>
                      <a:pt x="88" y="102"/>
                    </a:cubicBezTo>
                    <a:cubicBezTo>
                      <a:pt x="98" y="83"/>
                      <a:pt x="109" y="66"/>
                      <a:pt x="120" y="49"/>
                    </a:cubicBezTo>
                    <a:cubicBezTo>
                      <a:pt x="132" y="33"/>
                      <a:pt x="141" y="22"/>
                      <a:pt x="147" y="16"/>
                    </a:cubicBezTo>
                    <a:cubicBezTo>
                      <a:pt x="153" y="9"/>
                      <a:pt x="157" y="6"/>
                      <a:pt x="160" y="5"/>
                    </a:cubicBezTo>
                    <a:cubicBezTo>
                      <a:pt x="162" y="4"/>
                      <a:pt x="167" y="3"/>
                      <a:pt x="175" y="2"/>
                    </a:cubicBezTo>
                    <a:cubicBezTo>
                      <a:pt x="183" y="0"/>
                      <a:pt x="189" y="0"/>
                      <a:pt x="192" y="0"/>
                    </a:cubicBezTo>
                    <a:cubicBezTo>
                      <a:pt x="194" y="0"/>
                      <a:pt x="195" y="1"/>
                      <a:pt x="195" y="2"/>
                    </a:cubicBezTo>
                    <a:cubicBezTo>
                      <a:pt x="195" y="3"/>
                      <a:pt x="194" y="4"/>
                      <a:pt x="194" y="5"/>
                    </a:cubicBezTo>
                    <a:cubicBezTo>
                      <a:pt x="193" y="6"/>
                      <a:pt x="191" y="7"/>
                      <a:pt x="188" y="10"/>
                    </a:cubicBezTo>
                    <a:cubicBezTo>
                      <a:pt x="172" y="26"/>
                      <a:pt x="154" y="48"/>
                      <a:pt x="134" y="78"/>
                    </a:cubicBezTo>
                    <a:cubicBezTo>
                      <a:pt x="114" y="107"/>
                      <a:pt x="98" y="138"/>
                      <a:pt x="85" y="171"/>
                    </a:cubicBezTo>
                    <a:cubicBezTo>
                      <a:pt x="80" y="184"/>
                      <a:pt x="76" y="192"/>
                      <a:pt x="74" y="194"/>
                    </a:cubicBezTo>
                    <a:cubicBezTo>
                      <a:pt x="72" y="197"/>
                      <a:pt x="66" y="198"/>
                      <a:pt x="55" y="198"/>
                    </a:cubicBezTo>
                    <a:cubicBezTo>
                      <a:pt x="48" y="198"/>
                      <a:pt x="43" y="198"/>
                      <a:pt x="41" y="196"/>
                    </a:cubicBezTo>
                    <a:cubicBezTo>
                      <a:pt x="40" y="195"/>
                      <a:pt x="37" y="190"/>
                      <a:pt x="32" y="184"/>
                    </a:cubicBezTo>
                    <a:cubicBezTo>
                      <a:pt x="25" y="172"/>
                      <a:pt x="17" y="161"/>
                      <a:pt x="7" y="151"/>
                    </a:cubicBezTo>
                    <a:cubicBezTo>
                      <a:pt x="2" y="146"/>
                      <a:pt x="0" y="142"/>
                      <a:pt x="0" y="140"/>
                    </a:cubicBezTo>
                    <a:cubicBezTo>
                      <a:pt x="0" y="136"/>
                      <a:pt x="2" y="132"/>
                      <a:pt x="8" y="129"/>
                    </a:cubicBezTo>
                    <a:cubicBezTo>
                      <a:pt x="13" y="125"/>
                      <a:pt x="17" y="123"/>
                      <a:pt x="21" y="123"/>
                    </a:cubicBezTo>
                    <a:cubicBezTo>
                      <a:pt x="25" y="123"/>
                      <a:pt x="31" y="125"/>
                      <a:pt x="37" y="130"/>
                    </a:cubicBezTo>
                    <a:cubicBezTo>
                      <a:pt x="44" y="135"/>
                      <a:pt x="51" y="145"/>
                      <a:pt x="59" y="15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4024379" y="5189519"/>
            <a:ext cx="7426985" cy="1131079"/>
            <a:chOff x="3777781" y="5128401"/>
            <a:chExt cx="7426985" cy="1131079"/>
          </a:xfrm>
        </p:grpSpPr>
        <p:sp>
          <p:nvSpPr>
            <p:cNvPr id="23" name="文本框 22"/>
            <p:cNvSpPr txBox="1"/>
            <p:nvPr/>
          </p:nvSpPr>
          <p:spPr>
            <a:xfrm>
              <a:off x="4533176" y="5128401"/>
              <a:ext cx="6671590" cy="1131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感谢你对欢乐</a:t>
              </a:r>
              <a:r>
                <a:rPr lang="en-US" altLang="zh-CN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的支持</a:t>
              </a:r>
              <a:endPara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感谢你对欢乐</a:t>
              </a:r>
              <a:r>
                <a:rPr lang="en-US" altLang="zh-CN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的支持感谢你对欢乐</a:t>
              </a:r>
              <a:r>
                <a:rPr lang="en-US" altLang="zh-CN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的支持感谢你对欢乐</a:t>
              </a:r>
              <a:r>
                <a:rPr lang="en-US" altLang="zh-CN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的支持感谢你对欢乐</a:t>
              </a:r>
              <a:r>
                <a:rPr lang="en-US" altLang="zh-CN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的支持</a:t>
              </a: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3777781" y="5246486"/>
              <a:ext cx="549468" cy="549468"/>
              <a:chOff x="3429439" y="2587008"/>
              <a:chExt cx="781860" cy="781860"/>
            </a:xfrm>
          </p:grpSpPr>
          <p:sp>
            <p:nvSpPr>
              <p:cNvPr id="35" name="圆角矩形 34"/>
              <p:cNvSpPr/>
              <p:nvPr/>
            </p:nvSpPr>
            <p:spPr>
              <a:xfrm>
                <a:off x="3429439" y="2587008"/>
                <a:ext cx="781860" cy="781860"/>
              </a:xfrm>
              <a:prstGeom prst="roundRect">
                <a:avLst>
                  <a:gd name="adj" fmla="val 9399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63500" dist="38100" dir="5400000" algn="ctr" rotWithShape="0">
                  <a:srgbClr val="000000">
                    <a:alpha val="2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Freeform 294"/>
              <p:cNvSpPr>
                <a:spLocks/>
              </p:cNvSpPr>
              <p:nvPr/>
            </p:nvSpPr>
            <p:spPr bwMode="auto">
              <a:xfrm>
                <a:off x="3615929" y="2771379"/>
                <a:ext cx="408881" cy="413118"/>
              </a:xfrm>
              <a:custGeom>
                <a:avLst/>
                <a:gdLst>
                  <a:gd name="T0" fmla="*/ 59 w 195"/>
                  <a:gd name="T1" fmla="*/ 159 h 198"/>
                  <a:gd name="T2" fmla="*/ 88 w 195"/>
                  <a:gd name="T3" fmla="*/ 102 h 198"/>
                  <a:gd name="T4" fmla="*/ 120 w 195"/>
                  <a:gd name="T5" fmla="*/ 49 h 198"/>
                  <a:gd name="T6" fmla="*/ 147 w 195"/>
                  <a:gd name="T7" fmla="*/ 16 h 198"/>
                  <a:gd name="T8" fmla="*/ 160 w 195"/>
                  <a:gd name="T9" fmla="*/ 5 h 198"/>
                  <a:gd name="T10" fmla="*/ 175 w 195"/>
                  <a:gd name="T11" fmla="*/ 2 h 198"/>
                  <a:gd name="T12" fmla="*/ 192 w 195"/>
                  <a:gd name="T13" fmla="*/ 0 h 198"/>
                  <a:gd name="T14" fmla="*/ 195 w 195"/>
                  <a:gd name="T15" fmla="*/ 2 h 198"/>
                  <a:gd name="T16" fmla="*/ 194 w 195"/>
                  <a:gd name="T17" fmla="*/ 5 h 198"/>
                  <a:gd name="T18" fmla="*/ 188 w 195"/>
                  <a:gd name="T19" fmla="*/ 10 h 198"/>
                  <a:gd name="T20" fmla="*/ 134 w 195"/>
                  <a:gd name="T21" fmla="*/ 78 h 198"/>
                  <a:gd name="T22" fmla="*/ 85 w 195"/>
                  <a:gd name="T23" fmla="*/ 171 h 198"/>
                  <a:gd name="T24" fmla="*/ 74 w 195"/>
                  <a:gd name="T25" fmla="*/ 194 h 198"/>
                  <a:gd name="T26" fmla="*/ 55 w 195"/>
                  <a:gd name="T27" fmla="*/ 198 h 198"/>
                  <a:gd name="T28" fmla="*/ 41 w 195"/>
                  <a:gd name="T29" fmla="*/ 196 h 198"/>
                  <a:gd name="T30" fmla="*/ 32 w 195"/>
                  <a:gd name="T31" fmla="*/ 184 h 198"/>
                  <a:gd name="T32" fmla="*/ 7 w 195"/>
                  <a:gd name="T33" fmla="*/ 151 h 198"/>
                  <a:gd name="T34" fmla="*/ 0 w 195"/>
                  <a:gd name="T35" fmla="*/ 140 h 198"/>
                  <a:gd name="T36" fmla="*/ 8 w 195"/>
                  <a:gd name="T37" fmla="*/ 129 h 198"/>
                  <a:gd name="T38" fmla="*/ 21 w 195"/>
                  <a:gd name="T39" fmla="*/ 123 h 198"/>
                  <a:gd name="T40" fmla="*/ 37 w 195"/>
                  <a:gd name="T41" fmla="*/ 130 h 198"/>
                  <a:gd name="T42" fmla="*/ 59 w 195"/>
                  <a:gd name="T43" fmla="*/ 159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95" h="198">
                    <a:moveTo>
                      <a:pt x="59" y="159"/>
                    </a:moveTo>
                    <a:cubicBezTo>
                      <a:pt x="68" y="139"/>
                      <a:pt x="78" y="120"/>
                      <a:pt x="88" y="102"/>
                    </a:cubicBezTo>
                    <a:cubicBezTo>
                      <a:pt x="98" y="83"/>
                      <a:pt x="109" y="66"/>
                      <a:pt x="120" y="49"/>
                    </a:cubicBezTo>
                    <a:cubicBezTo>
                      <a:pt x="132" y="33"/>
                      <a:pt x="141" y="22"/>
                      <a:pt x="147" y="16"/>
                    </a:cubicBezTo>
                    <a:cubicBezTo>
                      <a:pt x="153" y="9"/>
                      <a:pt x="157" y="6"/>
                      <a:pt x="160" y="5"/>
                    </a:cubicBezTo>
                    <a:cubicBezTo>
                      <a:pt x="162" y="4"/>
                      <a:pt x="167" y="3"/>
                      <a:pt x="175" y="2"/>
                    </a:cubicBezTo>
                    <a:cubicBezTo>
                      <a:pt x="183" y="0"/>
                      <a:pt x="189" y="0"/>
                      <a:pt x="192" y="0"/>
                    </a:cubicBezTo>
                    <a:cubicBezTo>
                      <a:pt x="194" y="0"/>
                      <a:pt x="195" y="1"/>
                      <a:pt x="195" y="2"/>
                    </a:cubicBezTo>
                    <a:cubicBezTo>
                      <a:pt x="195" y="3"/>
                      <a:pt x="194" y="4"/>
                      <a:pt x="194" y="5"/>
                    </a:cubicBezTo>
                    <a:cubicBezTo>
                      <a:pt x="193" y="6"/>
                      <a:pt x="191" y="7"/>
                      <a:pt x="188" y="10"/>
                    </a:cubicBezTo>
                    <a:cubicBezTo>
                      <a:pt x="172" y="26"/>
                      <a:pt x="154" y="48"/>
                      <a:pt x="134" y="78"/>
                    </a:cubicBezTo>
                    <a:cubicBezTo>
                      <a:pt x="114" y="107"/>
                      <a:pt x="98" y="138"/>
                      <a:pt x="85" y="171"/>
                    </a:cubicBezTo>
                    <a:cubicBezTo>
                      <a:pt x="80" y="184"/>
                      <a:pt x="76" y="192"/>
                      <a:pt x="74" y="194"/>
                    </a:cubicBezTo>
                    <a:cubicBezTo>
                      <a:pt x="72" y="197"/>
                      <a:pt x="66" y="198"/>
                      <a:pt x="55" y="198"/>
                    </a:cubicBezTo>
                    <a:cubicBezTo>
                      <a:pt x="48" y="198"/>
                      <a:pt x="43" y="198"/>
                      <a:pt x="41" y="196"/>
                    </a:cubicBezTo>
                    <a:cubicBezTo>
                      <a:pt x="40" y="195"/>
                      <a:pt x="37" y="190"/>
                      <a:pt x="32" y="184"/>
                    </a:cubicBezTo>
                    <a:cubicBezTo>
                      <a:pt x="25" y="172"/>
                      <a:pt x="17" y="161"/>
                      <a:pt x="7" y="151"/>
                    </a:cubicBezTo>
                    <a:cubicBezTo>
                      <a:pt x="2" y="146"/>
                      <a:pt x="0" y="142"/>
                      <a:pt x="0" y="140"/>
                    </a:cubicBezTo>
                    <a:cubicBezTo>
                      <a:pt x="0" y="136"/>
                      <a:pt x="2" y="132"/>
                      <a:pt x="8" y="129"/>
                    </a:cubicBezTo>
                    <a:cubicBezTo>
                      <a:pt x="13" y="125"/>
                      <a:pt x="17" y="123"/>
                      <a:pt x="21" y="123"/>
                    </a:cubicBezTo>
                    <a:cubicBezTo>
                      <a:pt x="25" y="123"/>
                      <a:pt x="31" y="125"/>
                      <a:pt x="37" y="130"/>
                    </a:cubicBezTo>
                    <a:cubicBezTo>
                      <a:pt x="44" y="135"/>
                      <a:pt x="51" y="145"/>
                      <a:pt x="59" y="15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40502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12013" y="333375"/>
            <a:ext cx="854612" cy="854612"/>
            <a:chOff x="2482948" y="1278988"/>
            <a:chExt cx="854612" cy="854612"/>
          </a:xfrm>
        </p:grpSpPr>
        <p:sp>
          <p:nvSpPr>
            <p:cNvPr id="3" name="圆角矩形 2"/>
            <p:cNvSpPr/>
            <p:nvPr/>
          </p:nvSpPr>
          <p:spPr>
            <a:xfrm>
              <a:off x="2482948" y="1278988"/>
              <a:ext cx="854612" cy="854612"/>
            </a:xfrm>
            <a:prstGeom prst="roundRect">
              <a:avLst>
                <a:gd name="adj" fmla="val 9149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623703" y="1429295"/>
              <a:ext cx="57310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5000"/>
                </a:lnSpc>
              </a:pPr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6" name="圆角矩形 55"/>
          <p:cNvSpPr/>
          <p:nvPr/>
        </p:nvSpPr>
        <p:spPr>
          <a:xfrm>
            <a:off x="412013" y="1449388"/>
            <a:ext cx="11371999" cy="5111750"/>
          </a:xfrm>
          <a:prstGeom prst="roundRect">
            <a:avLst>
              <a:gd name="adj" fmla="val 1868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ctr" rotWithShape="0">
              <a:srgbClr val="000000">
                <a:alpha val="2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407379" y="333375"/>
            <a:ext cx="10376633" cy="854612"/>
            <a:chOff x="1407379" y="353657"/>
            <a:chExt cx="10376633" cy="854612"/>
          </a:xfrm>
        </p:grpSpPr>
        <p:sp>
          <p:nvSpPr>
            <p:cNvPr id="5" name="圆角矩形 4"/>
            <p:cNvSpPr/>
            <p:nvPr/>
          </p:nvSpPr>
          <p:spPr>
            <a:xfrm>
              <a:off x="1407379" y="353657"/>
              <a:ext cx="10376633" cy="854612"/>
            </a:xfrm>
            <a:prstGeom prst="roundRect">
              <a:avLst>
                <a:gd name="adj" fmla="val 9149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533176" y="465492"/>
              <a:ext cx="4125038" cy="581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5000"/>
                </a:lnSpc>
              </a:pPr>
              <a:r>
                <a:rPr lang="zh-CN" altLang="en-US" sz="2800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请在此处输入你的标题</a:t>
              </a: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668042" y="5203130"/>
            <a:ext cx="896363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</a:p>
          <a:p>
            <a:pPr>
              <a:lnSpc>
                <a:spcPct val="125000"/>
              </a:lnSpc>
            </a:pP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</a:p>
        </p:txBody>
      </p:sp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1545063164"/>
              </p:ext>
            </p:extLst>
          </p:nvPr>
        </p:nvGraphicFramePr>
        <p:xfrm>
          <a:off x="6893071" y="2022567"/>
          <a:ext cx="4630888" cy="27255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2343077642"/>
              </p:ext>
            </p:extLst>
          </p:nvPr>
        </p:nvGraphicFramePr>
        <p:xfrm>
          <a:off x="668042" y="2022567"/>
          <a:ext cx="4630888" cy="27255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30" name="组合 29"/>
          <p:cNvGrpSpPr/>
          <p:nvPr/>
        </p:nvGrpSpPr>
        <p:grpSpPr>
          <a:xfrm>
            <a:off x="5837079" y="2247282"/>
            <a:ext cx="517843" cy="2374172"/>
            <a:chOff x="5837079" y="2100675"/>
            <a:chExt cx="517843" cy="2374172"/>
          </a:xfrm>
        </p:grpSpPr>
        <p:grpSp>
          <p:nvGrpSpPr>
            <p:cNvPr id="19" name="组合 18"/>
            <p:cNvGrpSpPr/>
            <p:nvPr/>
          </p:nvGrpSpPr>
          <p:grpSpPr>
            <a:xfrm>
              <a:off x="5837079" y="3028204"/>
              <a:ext cx="517843" cy="517843"/>
              <a:chOff x="5837078" y="3444017"/>
              <a:chExt cx="517843" cy="517843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5837078" y="3444017"/>
                <a:ext cx="517843" cy="517843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5840406" y="3464411"/>
                <a:ext cx="511187" cy="4770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>
                  <a:lnSpc>
                    <a:spcPct val="125000"/>
                  </a:lnSpc>
                </a:pPr>
                <a:r>
                  <a:rPr lang="en-US" altLang="zh-CN" sz="2000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vs</a:t>
                </a:r>
                <a:endParaRPr lang="zh-CN" altLang="en-US" sz="20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17" name="直接连接符 16"/>
            <p:cNvCxnSpPr>
              <a:endCxn id="13" idx="0"/>
            </p:cNvCxnSpPr>
            <p:nvPr/>
          </p:nvCxnSpPr>
          <p:spPr>
            <a:xfrm>
              <a:off x="6096000" y="2100675"/>
              <a:ext cx="1" cy="927529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6096000" y="3546047"/>
              <a:ext cx="0" cy="9288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65612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12013" y="333375"/>
            <a:ext cx="854612" cy="854612"/>
            <a:chOff x="2482948" y="1278988"/>
            <a:chExt cx="854612" cy="854612"/>
          </a:xfrm>
        </p:grpSpPr>
        <p:sp>
          <p:nvSpPr>
            <p:cNvPr id="3" name="圆角矩形 2"/>
            <p:cNvSpPr/>
            <p:nvPr/>
          </p:nvSpPr>
          <p:spPr>
            <a:xfrm>
              <a:off x="2482948" y="1278988"/>
              <a:ext cx="854612" cy="854612"/>
            </a:xfrm>
            <a:prstGeom prst="roundRect">
              <a:avLst>
                <a:gd name="adj" fmla="val 9149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623703" y="1429295"/>
              <a:ext cx="573102" cy="5118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5000"/>
                </a:lnSpc>
              </a:pPr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6" name="圆角矩形 55"/>
          <p:cNvSpPr/>
          <p:nvPr/>
        </p:nvSpPr>
        <p:spPr>
          <a:xfrm>
            <a:off x="422741" y="1449388"/>
            <a:ext cx="11371999" cy="5111750"/>
          </a:xfrm>
          <a:prstGeom prst="roundRect">
            <a:avLst>
              <a:gd name="adj" fmla="val 1868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ctr" rotWithShape="0">
              <a:srgbClr val="000000">
                <a:alpha val="2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>
            <a:off x="1407379" y="333375"/>
            <a:ext cx="10376633" cy="854612"/>
            <a:chOff x="1407379" y="353657"/>
            <a:chExt cx="10376633" cy="854612"/>
          </a:xfrm>
        </p:grpSpPr>
        <p:sp>
          <p:nvSpPr>
            <p:cNvPr id="5" name="圆角矩形 4"/>
            <p:cNvSpPr/>
            <p:nvPr/>
          </p:nvSpPr>
          <p:spPr>
            <a:xfrm>
              <a:off x="1407379" y="353657"/>
              <a:ext cx="10376633" cy="854612"/>
            </a:xfrm>
            <a:prstGeom prst="roundRect">
              <a:avLst>
                <a:gd name="adj" fmla="val 9149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533176" y="465492"/>
              <a:ext cx="4125038" cy="581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5000"/>
                </a:lnSpc>
              </a:pPr>
              <a:r>
                <a:rPr lang="zh-CN" altLang="en-US" sz="2800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请在此处输入你的标题</a:t>
              </a: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833117" y="2831863"/>
            <a:ext cx="6392061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5000"/>
              </a:lnSpc>
              <a:buClr>
                <a:schemeClr val="bg1">
                  <a:lumMod val="50000"/>
                </a:schemeClr>
              </a:buClr>
              <a:buFont typeface="Wingdings" panose="05000000000000000000" pitchFamily="2" charset="2"/>
              <a:buChar char="n"/>
            </a:pP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  <a:p>
            <a:pPr>
              <a:lnSpc>
                <a:spcPct val="125000"/>
              </a:lnSpc>
              <a:buClr>
                <a:srgbClr val="E83542"/>
              </a:buClr>
            </a:pP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的支持感谢你对欢乐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       </a:t>
            </a:r>
            <a:endParaRPr lang="en-US" altLang="zh-CN" spc="300" dirty="0">
              <a:solidFill>
                <a:schemeClr val="tx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          </a:t>
            </a:r>
            <a:endParaRPr lang="en-US" altLang="zh-CN" spc="300" dirty="0">
              <a:solidFill>
                <a:schemeClr val="tx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33117" y="1729005"/>
            <a:ext cx="609969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  <a:endParaRPr lang="en-US" altLang="zh-CN" spc="300" dirty="0">
              <a:solidFill>
                <a:schemeClr val="tx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833117" y="4193602"/>
            <a:ext cx="6392061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5000"/>
              </a:lnSpc>
              <a:buClr>
                <a:schemeClr val="bg1">
                  <a:lumMod val="50000"/>
                </a:schemeClr>
              </a:buClr>
              <a:buFont typeface="Wingdings" panose="05000000000000000000" pitchFamily="2" charset="2"/>
              <a:buChar char="n"/>
            </a:pP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  <a:p>
            <a:pPr>
              <a:lnSpc>
                <a:spcPct val="125000"/>
              </a:lnSpc>
              <a:buClr>
                <a:srgbClr val="E83542"/>
              </a:buClr>
            </a:pP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的支持感谢你对欢乐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       </a:t>
            </a:r>
            <a:endParaRPr lang="en-US" altLang="zh-CN" spc="300" dirty="0">
              <a:solidFill>
                <a:schemeClr val="tx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          </a:t>
            </a:r>
            <a:endParaRPr lang="en-US" altLang="zh-CN" spc="300" dirty="0">
              <a:solidFill>
                <a:schemeClr val="tx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928996" y="5751535"/>
            <a:ext cx="3675055" cy="513831"/>
            <a:chOff x="881858" y="5441613"/>
            <a:chExt cx="3675055" cy="513831"/>
          </a:xfrm>
        </p:grpSpPr>
        <p:grpSp>
          <p:nvGrpSpPr>
            <p:cNvPr id="89" name="组合 88"/>
            <p:cNvGrpSpPr/>
            <p:nvPr/>
          </p:nvGrpSpPr>
          <p:grpSpPr>
            <a:xfrm>
              <a:off x="881858" y="5441613"/>
              <a:ext cx="513831" cy="513831"/>
              <a:chOff x="1064738" y="5421293"/>
              <a:chExt cx="513831" cy="513831"/>
            </a:xfrm>
          </p:grpSpPr>
          <p:sp>
            <p:nvSpPr>
              <p:cNvPr id="76" name="圆角矩形 75"/>
              <p:cNvSpPr/>
              <p:nvPr/>
            </p:nvSpPr>
            <p:spPr>
              <a:xfrm>
                <a:off x="1064738" y="5421293"/>
                <a:ext cx="513831" cy="513831"/>
              </a:xfrm>
              <a:prstGeom prst="roundRect">
                <a:avLst>
                  <a:gd name="adj" fmla="val 7889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63500" dist="38100" dir="5400000" algn="ctr" rotWithShape="0">
                  <a:srgbClr val="000000">
                    <a:alpha val="2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Freeform 198"/>
              <p:cNvSpPr>
                <a:spLocks noEditPoints="1"/>
              </p:cNvSpPr>
              <p:nvPr/>
            </p:nvSpPr>
            <p:spPr bwMode="auto">
              <a:xfrm>
                <a:off x="1177054" y="5532102"/>
                <a:ext cx="289198" cy="292212"/>
              </a:xfrm>
              <a:custGeom>
                <a:avLst/>
                <a:gdLst>
                  <a:gd name="T0" fmla="*/ 36 w 41"/>
                  <a:gd name="T1" fmla="*/ 41 h 41"/>
                  <a:gd name="T2" fmla="*/ 5 w 41"/>
                  <a:gd name="T3" fmla="*/ 41 h 41"/>
                  <a:gd name="T4" fmla="*/ 2 w 41"/>
                  <a:gd name="T5" fmla="*/ 35 h 41"/>
                  <a:gd name="T6" fmla="*/ 15 w 41"/>
                  <a:gd name="T7" fmla="*/ 14 h 41"/>
                  <a:gd name="T8" fmla="*/ 15 w 41"/>
                  <a:gd name="T9" fmla="*/ 3 h 41"/>
                  <a:gd name="T10" fmla="*/ 13 w 41"/>
                  <a:gd name="T11" fmla="*/ 3 h 41"/>
                  <a:gd name="T12" fmla="*/ 12 w 41"/>
                  <a:gd name="T13" fmla="*/ 2 h 41"/>
                  <a:gd name="T14" fmla="*/ 13 w 41"/>
                  <a:gd name="T15" fmla="*/ 0 h 41"/>
                  <a:gd name="T16" fmla="*/ 27 w 41"/>
                  <a:gd name="T17" fmla="*/ 0 h 41"/>
                  <a:gd name="T18" fmla="*/ 29 w 41"/>
                  <a:gd name="T19" fmla="*/ 2 h 41"/>
                  <a:gd name="T20" fmla="*/ 27 w 41"/>
                  <a:gd name="T21" fmla="*/ 3 h 41"/>
                  <a:gd name="T22" fmla="*/ 25 w 41"/>
                  <a:gd name="T23" fmla="*/ 3 h 41"/>
                  <a:gd name="T24" fmla="*/ 25 w 41"/>
                  <a:gd name="T25" fmla="*/ 14 h 41"/>
                  <a:gd name="T26" fmla="*/ 39 w 41"/>
                  <a:gd name="T27" fmla="*/ 35 h 41"/>
                  <a:gd name="T28" fmla="*/ 36 w 41"/>
                  <a:gd name="T29" fmla="*/ 41 h 41"/>
                  <a:gd name="T30" fmla="*/ 11 w 41"/>
                  <a:gd name="T31" fmla="*/ 27 h 41"/>
                  <a:gd name="T32" fmla="*/ 30 w 41"/>
                  <a:gd name="T33" fmla="*/ 27 h 41"/>
                  <a:gd name="T34" fmla="*/ 23 w 41"/>
                  <a:gd name="T35" fmla="*/ 16 h 41"/>
                  <a:gd name="T36" fmla="*/ 22 w 41"/>
                  <a:gd name="T37" fmla="*/ 15 h 41"/>
                  <a:gd name="T38" fmla="*/ 22 w 41"/>
                  <a:gd name="T39" fmla="*/ 14 h 41"/>
                  <a:gd name="T40" fmla="*/ 22 w 41"/>
                  <a:gd name="T41" fmla="*/ 3 h 41"/>
                  <a:gd name="T42" fmla="*/ 19 w 41"/>
                  <a:gd name="T43" fmla="*/ 3 h 41"/>
                  <a:gd name="T44" fmla="*/ 19 w 41"/>
                  <a:gd name="T45" fmla="*/ 14 h 41"/>
                  <a:gd name="T46" fmla="*/ 19 w 41"/>
                  <a:gd name="T47" fmla="*/ 15 h 41"/>
                  <a:gd name="T48" fmla="*/ 18 w 41"/>
                  <a:gd name="T49" fmla="*/ 16 h 41"/>
                  <a:gd name="T50" fmla="*/ 11 w 41"/>
                  <a:gd name="T51" fmla="*/ 2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1" h="41">
                    <a:moveTo>
                      <a:pt x="36" y="41"/>
                    </a:moveTo>
                    <a:cubicBezTo>
                      <a:pt x="5" y="41"/>
                      <a:pt x="5" y="41"/>
                      <a:pt x="5" y="41"/>
                    </a:cubicBezTo>
                    <a:cubicBezTo>
                      <a:pt x="1" y="41"/>
                      <a:pt x="0" y="38"/>
                      <a:pt x="2" y="35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2" y="3"/>
                      <a:pt x="12" y="3"/>
                      <a:pt x="12" y="2"/>
                    </a:cubicBezTo>
                    <a:cubicBezTo>
                      <a:pt x="12" y="1"/>
                      <a:pt x="12" y="0"/>
                      <a:pt x="13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8" y="0"/>
                      <a:pt x="29" y="1"/>
                      <a:pt x="29" y="2"/>
                    </a:cubicBezTo>
                    <a:cubicBezTo>
                      <a:pt x="29" y="3"/>
                      <a:pt x="28" y="3"/>
                      <a:pt x="27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39" y="35"/>
                      <a:pt x="39" y="35"/>
                      <a:pt x="39" y="35"/>
                    </a:cubicBezTo>
                    <a:cubicBezTo>
                      <a:pt x="41" y="38"/>
                      <a:pt x="39" y="41"/>
                      <a:pt x="36" y="41"/>
                    </a:cubicBezTo>
                    <a:close/>
                    <a:moveTo>
                      <a:pt x="11" y="27"/>
                    </a:moveTo>
                    <a:cubicBezTo>
                      <a:pt x="30" y="27"/>
                      <a:pt x="30" y="27"/>
                      <a:pt x="30" y="27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8" y="16"/>
                      <a:pt x="18" y="16"/>
                      <a:pt x="18" y="16"/>
                    </a:cubicBezTo>
                    <a:lnTo>
                      <a:pt x="11" y="2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87" name="组合 86"/>
            <p:cNvGrpSpPr/>
            <p:nvPr/>
          </p:nvGrpSpPr>
          <p:grpSpPr>
            <a:xfrm>
              <a:off x="2146348" y="5441613"/>
              <a:ext cx="513831" cy="513831"/>
              <a:chOff x="2280130" y="5421293"/>
              <a:chExt cx="513831" cy="513831"/>
            </a:xfrm>
          </p:grpSpPr>
          <p:sp>
            <p:nvSpPr>
              <p:cNvPr id="79" name="圆角矩形 78"/>
              <p:cNvSpPr/>
              <p:nvPr/>
            </p:nvSpPr>
            <p:spPr>
              <a:xfrm>
                <a:off x="2280130" y="5421293"/>
                <a:ext cx="513831" cy="513831"/>
              </a:xfrm>
              <a:prstGeom prst="roundRect">
                <a:avLst>
                  <a:gd name="adj" fmla="val 7889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63500" dist="38100" dir="5400000" algn="ctr" rotWithShape="0">
                  <a:srgbClr val="000000">
                    <a:alpha val="2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Freeform 458"/>
              <p:cNvSpPr>
                <a:spLocks/>
              </p:cNvSpPr>
              <p:nvPr/>
            </p:nvSpPr>
            <p:spPr bwMode="auto">
              <a:xfrm>
                <a:off x="2374666" y="5549259"/>
                <a:ext cx="324758" cy="257898"/>
              </a:xfrm>
              <a:custGeom>
                <a:avLst/>
                <a:gdLst>
                  <a:gd name="T0" fmla="*/ 38 w 43"/>
                  <a:gd name="T1" fmla="*/ 8 h 34"/>
                  <a:gd name="T2" fmla="*/ 38 w 43"/>
                  <a:gd name="T3" fmla="*/ 10 h 34"/>
                  <a:gd name="T4" fmla="*/ 14 w 43"/>
                  <a:gd name="T5" fmla="*/ 34 h 34"/>
                  <a:gd name="T6" fmla="*/ 0 w 43"/>
                  <a:gd name="T7" fmla="*/ 30 h 34"/>
                  <a:gd name="T8" fmla="*/ 3 w 43"/>
                  <a:gd name="T9" fmla="*/ 30 h 34"/>
                  <a:gd name="T10" fmla="*/ 13 w 43"/>
                  <a:gd name="T11" fmla="*/ 27 h 34"/>
                  <a:gd name="T12" fmla="*/ 5 w 43"/>
                  <a:gd name="T13" fmla="*/ 21 h 34"/>
                  <a:gd name="T14" fmla="*/ 7 w 43"/>
                  <a:gd name="T15" fmla="*/ 21 h 34"/>
                  <a:gd name="T16" fmla="*/ 9 w 43"/>
                  <a:gd name="T17" fmla="*/ 21 h 34"/>
                  <a:gd name="T18" fmla="*/ 2 w 43"/>
                  <a:gd name="T19" fmla="*/ 12 h 34"/>
                  <a:gd name="T20" fmla="*/ 2 w 43"/>
                  <a:gd name="T21" fmla="*/ 12 h 34"/>
                  <a:gd name="T22" fmla="*/ 6 w 43"/>
                  <a:gd name="T23" fmla="*/ 13 h 34"/>
                  <a:gd name="T24" fmla="*/ 2 w 43"/>
                  <a:gd name="T25" fmla="*/ 6 h 34"/>
                  <a:gd name="T26" fmla="*/ 3 w 43"/>
                  <a:gd name="T27" fmla="*/ 1 h 34"/>
                  <a:gd name="T28" fmla="*/ 21 w 43"/>
                  <a:gd name="T29" fmla="*/ 11 h 34"/>
                  <a:gd name="T30" fmla="*/ 21 w 43"/>
                  <a:gd name="T31" fmla="*/ 9 h 34"/>
                  <a:gd name="T32" fmla="*/ 30 w 43"/>
                  <a:gd name="T33" fmla="*/ 0 h 34"/>
                  <a:gd name="T34" fmla="*/ 36 w 43"/>
                  <a:gd name="T35" fmla="*/ 3 h 34"/>
                  <a:gd name="T36" fmla="*/ 41 w 43"/>
                  <a:gd name="T37" fmla="*/ 1 h 34"/>
                  <a:gd name="T38" fmla="*/ 38 w 43"/>
                  <a:gd name="T39" fmla="*/ 5 h 34"/>
                  <a:gd name="T40" fmla="*/ 43 w 43"/>
                  <a:gd name="T41" fmla="*/ 4 h 34"/>
                  <a:gd name="T42" fmla="*/ 38 w 43"/>
                  <a:gd name="T43" fmla="*/ 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3" h="34">
                    <a:moveTo>
                      <a:pt x="38" y="8"/>
                    </a:moveTo>
                    <a:cubicBezTo>
                      <a:pt x="38" y="9"/>
                      <a:pt x="38" y="9"/>
                      <a:pt x="38" y="10"/>
                    </a:cubicBezTo>
                    <a:cubicBezTo>
                      <a:pt x="38" y="21"/>
                      <a:pt x="30" y="34"/>
                      <a:pt x="14" y="34"/>
                    </a:cubicBezTo>
                    <a:cubicBezTo>
                      <a:pt x="9" y="34"/>
                      <a:pt x="4" y="33"/>
                      <a:pt x="0" y="30"/>
                    </a:cubicBezTo>
                    <a:cubicBezTo>
                      <a:pt x="1" y="30"/>
                      <a:pt x="2" y="30"/>
                      <a:pt x="3" y="30"/>
                    </a:cubicBezTo>
                    <a:cubicBezTo>
                      <a:pt x="7" y="30"/>
                      <a:pt x="10" y="29"/>
                      <a:pt x="13" y="27"/>
                    </a:cubicBezTo>
                    <a:cubicBezTo>
                      <a:pt x="9" y="27"/>
                      <a:pt x="6" y="24"/>
                      <a:pt x="5" y="21"/>
                    </a:cubicBezTo>
                    <a:cubicBezTo>
                      <a:pt x="6" y="21"/>
                      <a:pt x="6" y="21"/>
                      <a:pt x="7" y="21"/>
                    </a:cubicBezTo>
                    <a:cubicBezTo>
                      <a:pt x="8" y="21"/>
                      <a:pt x="8" y="21"/>
                      <a:pt x="9" y="21"/>
                    </a:cubicBezTo>
                    <a:cubicBezTo>
                      <a:pt x="5" y="20"/>
                      <a:pt x="2" y="16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3" y="13"/>
                      <a:pt x="5" y="13"/>
                      <a:pt x="6" y="13"/>
                    </a:cubicBezTo>
                    <a:cubicBezTo>
                      <a:pt x="4" y="12"/>
                      <a:pt x="2" y="9"/>
                      <a:pt x="2" y="6"/>
                    </a:cubicBezTo>
                    <a:cubicBezTo>
                      <a:pt x="2" y="4"/>
                      <a:pt x="3" y="3"/>
                      <a:pt x="3" y="1"/>
                    </a:cubicBezTo>
                    <a:cubicBezTo>
                      <a:pt x="8" y="7"/>
                      <a:pt x="14" y="10"/>
                      <a:pt x="21" y="11"/>
                    </a:cubicBezTo>
                    <a:cubicBezTo>
                      <a:pt x="21" y="10"/>
                      <a:pt x="21" y="9"/>
                      <a:pt x="21" y="9"/>
                    </a:cubicBezTo>
                    <a:cubicBezTo>
                      <a:pt x="21" y="4"/>
                      <a:pt x="25" y="0"/>
                      <a:pt x="30" y="0"/>
                    </a:cubicBezTo>
                    <a:cubicBezTo>
                      <a:pt x="32" y="0"/>
                      <a:pt x="34" y="1"/>
                      <a:pt x="36" y="3"/>
                    </a:cubicBezTo>
                    <a:cubicBezTo>
                      <a:pt x="38" y="2"/>
                      <a:pt x="40" y="2"/>
                      <a:pt x="41" y="1"/>
                    </a:cubicBezTo>
                    <a:cubicBezTo>
                      <a:pt x="41" y="3"/>
                      <a:pt x="39" y="4"/>
                      <a:pt x="38" y="5"/>
                    </a:cubicBezTo>
                    <a:cubicBezTo>
                      <a:pt x="39" y="5"/>
                      <a:pt x="41" y="5"/>
                      <a:pt x="43" y="4"/>
                    </a:cubicBezTo>
                    <a:cubicBezTo>
                      <a:pt x="41" y="6"/>
                      <a:pt x="40" y="7"/>
                      <a:pt x="38" y="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85" name="组合 84"/>
            <p:cNvGrpSpPr/>
            <p:nvPr/>
          </p:nvGrpSpPr>
          <p:grpSpPr>
            <a:xfrm>
              <a:off x="3410838" y="5441613"/>
              <a:ext cx="513831" cy="513831"/>
              <a:chOff x="3591190" y="5421293"/>
              <a:chExt cx="513831" cy="513831"/>
            </a:xfrm>
          </p:grpSpPr>
          <p:sp>
            <p:nvSpPr>
              <p:cNvPr id="81" name="圆角矩形 80"/>
              <p:cNvSpPr/>
              <p:nvPr/>
            </p:nvSpPr>
            <p:spPr>
              <a:xfrm>
                <a:off x="3591190" y="5421293"/>
                <a:ext cx="513831" cy="513831"/>
              </a:xfrm>
              <a:prstGeom prst="roundRect">
                <a:avLst>
                  <a:gd name="adj" fmla="val 7889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63500" dist="38100" dir="5400000" algn="ctr" rotWithShape="0">
                  <a:srgbClr val="000000">
                    <a:alpha val="2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Freeform 158"/>
              <p:cNvSpPr>
                <a:spLocks noEditPoints="1"/>
              </p:cNvSpPr>
              <p:nvPr/>
            </p:nvSpPr>
            <p:spPr bwMode="auto">
              <a:xfrm>
                <a:off x="3713749" y="5500611"/>
                <a:ext cx="268713" cy="355195"/>
              </a:xfrm>
              <a:custGeom>
                <a:avLst/>
                <a:gdLst>
                  <a:gd name="T0" fmla="*/ 72 w 144"/>
                  <a:gd name="T1" fmla="*/ 0 h 192"/>
                  <a:gd name="T2" fmla="*/ 0 w 144"/>
                  <a:gd name="T3" fmla="*/ 72 h 192"/>
                  <a:gd name="T4" fmla="*/ 72 w 144"/>
                  <a:gd name="T5" fmla="*/ 192 h 192"/>
                  <a:gd name="T6" fmla="*/ 144 w 144"/>
                  <a:gd name="T7" fmla="*/ 72 h 192"/>
                  <a:gd name="T8" fmla="*/ 72 w 144"/>
                  <a:gd name="T9" fmla="*/ 0 h 192"/>
                  <a:gd name="T10" fmla="*/ 72 w 144"/>
                  <a:gd name="T11" fmla="*/ 120 h 192"/>
                  <a:gd name="T12" fmla="*/ 24 w 144"/>
                  <a:gd name="T13" fmla="*/ 72 h 192"/>
                  <a:gd name="T14" fmla="*/ 72 w 144"/>
                  <a:gd name="T15" fmla="*/ 24 h 192"/>
                  <a:gd name="T16" fmla="*/ 120 w 144"/>
                  <a:gd name="T17" fmla="*/ 72 h 192"/>
                  <a:gd name="T18" fmla="*/ 72 w 144"/>
                  <a:gd name="T19" fmla="*/ 120 h 192"/>
                  <a:gd name="T20" fmla="*/ 72 w 144"/>
                  <a:gd name="T21" fmla="*/ 48 h 192"/>
                  <a:gd name="T22" fmla="*/ 48 w 144"/>
                  <a:gd name="T23" fmla="*/ 72 h 192"/>
                  <a:gd name="T24" fmla="*/ 72 w 144"/>
                  <a:gd name="T25" fmla="*/ 96 h 192"/>
                  <a:gd name="T26" fmla="*/ 96 w 144"/>
                  <a:gd name="T27" fmla="*/ 72 h 192"/>
                  <a:gd name="T28" fmla="*/ 72 w 144"/>
                  <a:gd name="T29" fmla="*/ 48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4" h="192">
                    <a:moveTo>
                      <a:pt x="72" y="0"/>
                    </a:moveTo>
                    <a:cubicBezTo>
                      <a:pt x="32" y="0"/>
                      <a:pt x="0" y="32"/>
                      <a:pt x="0" y="72"/>
                    </a:cubicBezTo>
                    <a:cubicBezTo>
                      <a:pt x="0" y="112"/>
                      <a:pt x="72" y="192"/>
                      <a:pt x="72" y="192"/>
                    </a:cubicBezTo>
                    <a:cubicBezTo>
                      <a:pt x="72" y="192"/>
                      <a:pt x="144" y="112"/>
                      <a:pt x="144" y="72"/>
                    </a:cubicBezTo>
                    <a:cubicBezTo>
                      <a:pt x="144" y="32"/>
                      <a:pt x="112" y="0"/>
                      <a:pt x="72" y="0"/>
                    </a:cubicBezTo>
                    <a:close/>
                    <a:moveTo>
                      <a:pt x="72" y="120"/>
                    </a:moveTo>
                    <a:cubicBezTo>
                      <a:pt x="45" y="120"/>
                      <a:pt x="24" y="99"/>
                      <a:pt x="24" y="72"/>
                    </a:cubicBezTo>
                    <a:cubicBezTo>
                      <a:pt x="24" y="45"/>
                      <a:pt x="45" y="24"/>
                      <a:pt x="72" y="24"/>
                    </a:cubicBezTo>
                    <a:cubicBezTo>
                      <a:pt x="99" y="24"/>
                      <a:pt x="120" y="45"/>
                      <a:pt x="120" y="72"/>
                    </a:cubicBezTo>
                    <a:cubicBezTo>
                      <a:pt x="120" y="99"/>
                      <a:pt x="99" y="120"/>
                      <a:pt x="72" y="120"/>
                    </a:cubicBezTo>
                    <a:close/>
                    <a:moveTo>
                      <a:pt x="72" y="48"/>
                    </a:moveTo>
                    <a:cubicBezTo>
                      <a:pt x="59" y="48"/>
                      <a:pt x="48" y="59"/>
                      <a:pt x="48" y="72"/>
                    </a:cubicBezTo>
                    <a:cubicBezTo>
                      <a:pt x="48" y="85"/>
                      <a:pt x="59" y="96"/>
                      <a:pt x="72" y="96"/>
                    </a:cubicBezTo>
                    <a:cubicBezTo>
                      <a:pt x="85" y="96"/>
                      <a:pt x="96" y="85"/>
                      <a:pt x="96" y="72"/>
                    </a:cubicBezTo>
                    <a:cubicBezTo>
                      <a:pt x="96" y="59"/>
                      <a:pt x="85" y="48"/>
                      <a:pt x="72" y="4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8" name="组合 87"/>
            <p:cNvGrpSpPr/>
            <p:nvPr/>
          </p:nvGrpSpPr>
          <p:grpSpPr>
            <a:xfrm>
              <a:off x="1514103" y="5441613"/>
              <a:ext cx="513831" cy="513831"/>
              <a:chOff x="1670170" y="5421293"/>
              <a:chExt cx="513831" cy="513831"/>
            </a:xfrm>
          </p:grpSpPr>
          <p:sp>
            <p:nvSpPr>
              <p:cNvPr id="78" name="圆角矩形 77"/>
              <p:cNvSpPr/>
              <p:nvPr/>
            </p:nvSpPr>
            <p:spPr>
              <a:xfrm>
                <a:off x="1670170" y="5421293"/>
                <a:ext cx="513831" cy="513831"/>
              </a:xfrm>
              <a:prstGeom prst="roundRect">
                <a:avLst>
                  <a:gd name="adj" fmla="val 7889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63500" dist="38100" dir="5400000" algn="ctr" rotWithShape="0">
                  <a:srgbClr val="000000">
                    <a:alpha val="2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7" name="组合 66"/>
              <p:cNvGrpSpPr/>
              <p:nvPr/>
            </p:nvGrpSpPr>
            <p:grpSpPr>
              <a:xfrm>
                <a:off x="1755939" y="5555959"/>
                <a:ext cx="342293" cy="244499"/>
                <a:chOff x="5419733" y="669925"/>
                <a:chExt cx="866768" cy="619126"/>
              </a:xfrm>
            </p:grpSpPr>
            <p:sp>
              <p:nvSpPr>
                <p:cNvPr id="68" name="Freeform 15"/>
                <p:cNvSpPr>
                  <a:spLocks/>
                </p:cNvSpPr>
                <p:nvPr/>
              </p:nvSpPr>
              <p:spPr bwMode="auto">
                <a:xfrm>
                  <a:off x="5441961" y="1008063"/>
                  <a:ext cx="825501" cy="280988"/>
                </a:xfrm>
                <a:custGeom>
                  <a:avLst/>
                  <a:gdLst>
                    <a:gd name="T0" fmla="*/ 110 w 220"/>
                    <a:gd name="T1" fmla="*/ 25 h 75"/>
                    <a:gd name="T2" fmla="*/ 81 w 220"/>
                    <a:gd name="T3" fmla="*/ 0 h 75"/>
                    <a:gd name="T4" fmla="*/ 0 w 220"/>
                    <a:gd name="T5" fmla="*/ 70 h 75"/>
                    <a:gd name="T6" fmla="*/ 11 w 220"/>
                    <a:gd name="T7" fmla="*/ 75 h 75"/>
                    <a:gd name="T8" fmla="*/ 209 w 220"/>
                    <a:gd name="T9" fmla="*/ 75 h 75"/>
                    <a:gd name="T10" fmla="*/ 220 w 220"/>
                    <a:gd name="T11" fmla="*/ 70 h 75"/>
                    <a:gd name="T12" fmla="*/ 138 w 220"/>
                    <a:gd name="T13" fmla="*/ 0 h 75"/>
                    <a:gd name="T14" fmla="*/ 110 w 220"/>
                    <a:gd name="T15" fmla="*/ 2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20" h="75">
                      <a:moveTo>
                        <a:pt x="110" y="25"/>
                      </a:moveTo>
                      <a:cubicBezTo>
                        <a:pt x="81" y="0"/>
                        <a:pt x="81" y="0"/>
                        <a:pt x="81" y="0"/>
                      </a:cubicBezTo>
                      <a:cubicBezTo>
                        <a:pt x="0" y="70"/>
                        <a:pt x="0" y="70"/>
                        <a:pt x="0" y="70"/>
                      </a:cubicBezTo>
                      <a:cubicBezTo>
                        <a:pt x="3" y="73"/>
                        <a:pt x="7" y="75"/>
                        <a:pt x="11" y="75"/>
                      </a:cubicBezTo>
                      <a:cubicBezTo>
                        <a:pt x="209" y="75"/>
                        <a:pt x="209" y="75"/>
                        <a:pt x="209" y="75"/>
                      </a:cubicBezTo>
                      <a:cubicBezTo>
                        <a:pt x="213" y="75"/>
                        <a:pt x="217" y="73"/>
                        <a:pt x="220" y="70"/>
                      </a:cubicBezTo>
                      <a:cubicBezTo>
                        <a:pt x="138" y="0"/>
                        <a:pt x="138" y="0"/>
                        <a:pt x="138" y="0"/>
                      </a:cubicBezTo>
                      <a:lnTo>
                        <a:pt x="110" y="2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" name="Freeform 16"/>
                <p:cNvSpPr>
                  <a:spLocks/>
                </p:cNvSpPr>
                <p:nvPr/>
              </p:nvSpPr>
              <p:spPr bwMode="auto">
                <a:xfrm>
                  <a:off x="5441961" y="669925"/>
                  <a:ext cx="825501" cy="371476"/>
                </a:xfrm>
                <a:custGeom>
                  <a:avLst/>
                  <a:gdLst>
                    <a:gd name="T0" fmla="*/ 220 w 220"/>
                    <a:gd name="T1" fmla="*/ 4 h 99"/>
                    <a:gd name="T2" fmla="*/ 209 w 220"/>
                    <a:gd name="T3" fmla="*/ 0 h 99"/>
                    <a:gd name="T4" fmla="*/ 11 w 220"/>
                    <a:gd name="T5" fmla="*/ 0 h 99"/>
                    <a:gd name="T6" fmla="*/ 0 w 220"/>
                    <a:gd name="T7" fmla="*/ 4 h 99"/>
                    <a:gd name="T8" fmla="*/ 110 w 220"/>
                    <a:gd name="T9" fmla="*/ 99 h 99"/>
                    <a:gd name="T10" fmla="*/ 220 w 220"/>
                    <a:gd name="T11" fmla="*/ 4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0" h="99">
                      <a:moveTo>
                        <a:pt x="220" y="4"/>
                      </a:moveTo>
                      <a:cubicBezTo>
                        <a:pt x="217" y="1"/>
                        <a:pt x="213" y="0"/>
                        <a:pt x="209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7" y="0"/>
                        <a:pt x="3" y="1"/>
                        <a:pt x="0" y="4"/>
                      </a:cubicBezTo>
                      <a:cubicBezTo>
                        <a:pt x="110" y="99"/>
                        <a:pt x="110" y="99"/>
                        <a:pt x="110" y="99"/>
                      </a:cubicBezTo>
                      <a:lnTo>
                        <a:pt x="220" y="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" name="Freeform 17"/>
                <p:cNvSpPr>
                  <a:spLocks/>
                </p:cNvSpPr>
                <p:nvPr/>
              </p:nvSpPr>
              <p:spPr bwMode="auto">
                <a:xfrm>
                  <a:off x="5419733" y="723899"/>
                  <a:ext cx="300039" cy="512764"/>
                </a:xfrm>
                <a:custGeom>
                  <a:avLst/>
                  <a:gdLst>
                    <a:gd name="T0" fmla="*/ 0 w 189"/>
                    <a:gd name="T1" fmla="*/ 0 h 323"/>
                    <a:gd name="T2" fmla="*/ 0 w 189"/>
                    <a:gd name="T3" fmla="*/ 323 h 323"/>
                    <a:gd name="T4" fmla="*/ 189 w 189"/>
                    <a:gd name="T5" fmla="*/ 163 h 323"/>
                    <a:gd name="T6" fmla="*/ 0 w 189"/>
                    <a:gd name="T7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89" h="323">
                      <a:moveTo>
                        <a:pt x="0" y="0"/>
                      </a:moveTo>
                      <a:lnTo>
                        <a:pt x="0" y="323"/>
                      </a:lnTo>
                      <a:lnTo>
                        <a:pt x="189" y="1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" name="Freeform 18"/>
                <p:cNvSpPr>
                  <a:spLocks/>
                </p:cNvSpPr>
                <p:nvPr/>
              </p:nvSpPr>
              <p:spPr bwMode="auto">
                <a:xfrm>
                  <a:off x="5986462" y="723899"/>
                  <a:ext cx="300039" cy="512764"/>
                </a:xfrm>
                <a:custGeom>
                  <a:avLst/>
                  <a:gdLst>
                    <a:gd name="T0" fmla="*/ 0 w 189"/>
                    <a:gd name="T1" fmla="*/ 163 h 323"/>
                    <a:gd name="T2" fmla="*/ 189 w 189"/>
                    <a:gd name="T3" fmla="*/ 323 h 323"/>
                    <a:gd name="T4" fmla="*/ 189 w 189"/>
                    <a:gd name="T5" fmla="*/ 0 h 323"/>
                    <a:gd name="T6" fmla="*/ 0 w 189"/>
                    <a:gd name="T7" fmla="*/ 163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89" h="323">
                      <a:moveTo>
                        <a:pt x="0" y="163"/>
                      </a:moveTo>
                      <a:lnTo>
                        <a:pt x="189" y="323"/>
                      </a:lnTo>
                      <a:lnTo>
                        <a:pt x="189" y="0"/>
                      </a:lnTo>
                      <a:lnTo>
                        <a:pt x="0" y="16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4" name="组合 83"/>
            <p:cNvGrpSpPr/>
            <p:nvPr/>
          </p:nvGrpSpPr>
          <p:grpSpPr>
            <a:xfrm>
              <a:off x="4043082" y="5441613"/>
              <a:ext cx="513831" cy="513831"/>
              <a:chOff x="4225962" y="5421293"/>
              <a:chExt cx="513831" cy="513831"/>
            </a:xfrm>
          </p:grpSpPr>
          <p:sp>
            <p:nvSpPr>
              <p:cNvPr id="82" name="圆角矩形 81"/>
              <p:cNvSpPr/>
              <p:nvPr/>
            </p:nvSpPr>
            <p:spPr>
              <a:xfrm>
                <a:off x="4225962" y="5421293"/>
                <a:ext cx="513831" cy="513831"/>
              </a:xfrm>
              <a:prstGeom prst="roundRect">
                <a:avLst>
                  <a:gd name="adj" fmla="val 7889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63500" dist="38100" dir="5400000" algn="ctr" rotWithShape="0">
                  <a:srgbClr val="000000">
                    <a:alpha val="2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Freeform 113"/>
              <p:cNvSpPr>
                <a:spLocks noEditPoints="1"/>
              </p:cNvSpPr>
              <p:nvPr/>
            </p:nvSpPr>
            <p:spPr bwMode="auto">
              <a:xfrm>
                <a:off x="4330069" y="5525005"/>
                <a:ext cx="305617" cy="306407"/>
              </a:xfrm>
              <a:custGeom>
                <a:avLst/>
                <a:gdLst>
                  <a:gd name="T0" fmla="*/ 126 w 128"/>
                  <a:gd name="T1" fmla="*/ 1 h 128"/>
                  <a:gd name="T2" fmla="*/ 124 w 128"/>
                  <a:gd name="T3" fmla="*/ 0 h 128"/>
                  <a:gd name="T4" fmla="*/ 122 w 128"/>
                  <a:gd name="T5" fmla="*/ 1 h 128"/>
                  <a:gd name="T6" fmla="*/ 2 w 128"/>
                  <a:gd name="T7" fmla="*/ 81 h 128"/>
                  <a:gd name="T8" fmla="*/ 0 w 128"/>
                  <a:gd name="T9" fmla="*/ 84 h 128"/>
                  <a:gd name="T10" fmla="*/ 3 w 128"/>
                  <a:gd name="T11" fmla="*/ 88 h 128"/>
                  <a:gd name="T12" fmla="*/ 34 w 128"/>
                  <a:gd name="T13" fmla="*/ 100 h 128"/>
                  <a:gd name="T14" fmla="*/ 49 w 128"/>
                  <a:gd name="T15" fmla="*/ 126 h 128"/>
                  <a:gd name="T16" fmla="*/ 52 w 128"/>
                  <a:gd name="T17" fmla="*/ 128 h 128"/>
                  <a:gd name="T18" fmla="*/ 52 w 128"/>
                  <a:gd name="T19" fmla="*/ 128 h 128"/>
                  <a:gd name="T20" fmla="*/ 56 w 128"/>
                  <a:gd name="T21" fmla="*/ 126 h 128"/>
                  <a:gd name="T22" fmla="*/ 64 w 128"/>
                  <a:gd name="T23" fmla="*/ 112 h 128"/>
                  <a:gd name="T24" fmla="*/ 103 w 128"/>
                  <a:gd name="T25" fmla="*/ 128 h 128"/>
                  <a:gd name="T26" fmla="*/ 104 w 128"/>
                  <a:gd name="T27" fmla="*/ 128 h 128"/>
                  <a:gd name="T28" fmla="*/ 106 w 128"/>
                  <a:gd name="T29" fmla="*/ 127 h 128"/>
                  <a:gd name="T30" fmla="*/ 108 w 128"/>
                  <a:gd name="T31" fmla="*/ 125 h 128"/>
                  <a:gd name="T32" fmla="*/ 128 w 128"/>
                  <a:gd name="T33" fmla="*/ 5 h 128"/>
                  <a:gd name="T34" fmla="*/ 126 w 128"/>
                  <a:gd name="T35" fmla="*/ 1 h 128"/>
                  <a:gd name="T36" fmla="*/ 13 w 128"/>
                  <a:gd name="T37" fmla="*/ 83 h 128"/>
                  <a:gd name="T38" fmla="*/ 105 w 128"/>
                  <a:gd name="T39" fmla="*/ 21 h 128"/>
                  <a:gd name="T40" fmla="*/ 38 w 128"/>
                  <a:gd name="T41" fmla="*/ 93 h 128"/>
                  <a:gd name="T42" fmla="*/ 37 w 128"/>
                  <a:gd name="T43" fmla="*/ 93 h 128"/>
                  <a:gd name="T44" fmla="*/ 13 w 128"/>
                  <a:gd name="T45" fmla="*/ 83 h 128"/>
                  <a:gd name="T46" fmla="*/ 41 w 128"/>
                  <a:gd name="T47" fmla="*/ 96 h 128"/>
                  <a:gd name="T48" fmla="*/ 41 w 128"/>
                  <a:gd name="T49" fmla="*/ 96 h 128"/>
                  <a:gd name="T50" fmla="*/ 117 w 128"/>
                  <a:gd name="T51" fmla="*/ 15 h 128"/>
                  <a:gd name="T52" fmla="*/ 52 w 128"/>
                  <a:gd name="T53" fmla="*/ 116 h 128"/>
                  <a:gd name="T54" fmla="*/ 41 w 128"/>
                  <a:gd name="T55" fmla="*/ 96 h 128"/>
                  <a:gd name="T56" fmla="*/ 101 w 128"/>
                  <a:gd name="T57" fmla="*/ 118 h 128"/>
                  <a:gd name="T58" fmla="*/ 67 w 128"/>
                  <a:gd name="T59" fmla="*/ 105 h 128"/>
                  <a:gd name="T60" fmla="*/ 64 w 128"/>
                  <a:gd name="T61" fmla="*/ 104 h 128"/>
                  <a:gd name="T62" fmla="*/ 117 w 128"/>
                  <a:gd name="T63" fmla="*/ 23 h 128"/>
                  <a:gd name="T64" fmla="*/ 101 w 128"/>
                  <a:gd name="T65" fmla="*/ 11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8" h="128">
                    <a:moveTo>
                      <a:pt x="126" y="1"/>
                    </a:moveTo>
                    <a:cubicBezTo>
                      <a:pt x="126" y="0"/>
                      <a:pt x="125" y="0"/>
                      <a:pt x="124" y="0"/>
                    </a:cubicBezTo>
                    <a:cubicBezTo>
                      <a:pt x="123" y="0"/>
                      <a:pt x="123" y="0"/>
                      <a:pt x="122" y="1"/>
                    </a:cubicBezTo>
                    <a:cubicBezTo>
                      <a:pt x="2" y="81"/>
                      <a:pt x="2" y="81"/>
                      <a:pt x="2" y="81"/>
                    </a:cubicBezTo>
                    <a:cubicBezTo>
                      <a:pt x="1" y="81"/>
                      <a:pt x="0" y="83"/>
                      <a:pt x="0" y="84"/>
                    </a:cubicBezTo>
                    <a:cubicBezTo>
                      <a:pt x="0" y="86"/>
                      <a:pt x="1" y="87"/>
                      <a:pt x="3" y="8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49" y="126"/>
                      <a:pt x="49" y="126"/>
                      <a:pt x="49" y="126"/>
                    </a:cubicBezTo>
                    <a:cubicBezTo>
                      <a:pt x="49" y="127"/>
                      <a:pt x="51" y="128"/>
                      <a:pt x="52" y="128"/>
                    </a:cubicBezTo>
                    <a:cubicBezTo>
                      <a:pt x="52" y="128"/>
                      <a:pt x="52" y="128"/>
                      <a:pt x="52" y="128"/>
                    </a:cubicBezTo>
                    <a:cubicBezTo>
                      <a:pt x="54" y="128"/>
                      <a:pt x="55" y="127"/>
                      <a:pt x="56" y="126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103" y="128"/>
                      <a:pt x="103" y="128"/>
                      <a:pt x="103" y="128"/>
                    </a:cubicBezTo>
                    <a:cubicBezTo>
                      <a:pt x="103" y="128"/>
                      <a:pt x="104" y="128"/>
                      <a:pt x="104" y="128"/>
                    </a:cubicBezTo>
                    <a:cubicBezTo>
                      <a:pt x="105" y="128"/>
                      <a:pt x="106" y="128"/>
                      <a:pt x="106" y="127"/>
                    </a:cubicBezTo>
                    <a:cubicBezTo>
                      <a:pt x="107" y="127"/>
                      <a:pt x="108" y="126"/>
                      <a:pt x="108" y="125"/>
                    </a:cubicBezTo>
                    <a:cubicBezTo>
                      <a:pt x="128" y="5"/>
                      <a:pt x="128" y="5"/>
                      <a:pt x="128" y="5"/>
                    </a:cubicBezTo>
                    <a:cubicBezTo>
                      <a:pt x="128" y="3"/>
                      <a:pt x="128" y="2"/>
                      <a:pt x="126" y="1"/>
                    </a:cubicBezTo>
                    <a:moveTo>
                      <a:pt x="13" y="83"/>
                    </a:moveTo>
                    <a:cubicBezTo>
                      <a:pt x="105" y="21"/>
                      <a:pt x="105" y="21"/>
                      <a:pt x="105" y="21"/>
                    </a:cubicBezTo>
                    <a:cubicBezTo>
                      <a:pt x="38" y="93"/>
                      <a:pt x="38" y="93"/>
                      <a:pt x="38" y="93"/>
                    </a:cubicBezTo>
                    <a:cubicBezTo>
                      <a:pt x="38" y="93"/>
                      <a:pt x="37" y="93"/>
                      <a:pt x="37" y="93"/>
                    </a:cubicBezTo>
                    <a:lnTo>
                      <a:pt x="13" y="83"/>
                    </a:lnTo>
                    <a:close/>
                    <a:moveTo>
                      <a:pt x="41" y="96"/>
                    </a:moveTo>
                    <a:cubicBezTo>
                      <a:pt x="41" y="96"/>
                      <a:pt x="41" y="96"/>
                      <a:pt x="41" y="96"/>
                    </a:cubicBezTo>
                    <a:cubicBezTo>
                      <a:pt x="117" y="15"/>
                      <a:pt x="117" y="15"/>
                      <a:pt x="117" y="15"/>
                    </a:cubicBezTo>
                    <a:cubicBezTo>
                      <a:pt x="52" y="116"/>
                      <a:pt x="52" y="116"/>
                      <a:pt x="52" y="116"/>
                    </a:cubicBezTo>
                    <a:lnTo>
                      <a:pt x="41" y="96"/>
                    </a:lnTo>
                    <a:close/>
                    <a:moveTo>
                      <a:pt x="101" y="118"/>
                    </a:moveTo>
                    <a:cubicBezTo>
                      <a:pt x="67" y="105"/>
                      <a:pt x="67" y="105"/>
                      <a:pt x="67" y="105"/>
                    </a:cubicBezTo>
                    <a:cubicBezTo>
                      <a:pt x="66" y="104"/>
                      <a:pt x="65" y="104"/>
                      <a:pt x="64" y="104"/>
                    </a:cubicBezTo>
                    <a:cubicBezTo>
                      <a:pt x="117" y="23"/>
                      <a:pt x="117" y="23"/>
                      <a:pt x="117" y="23"/>
                    </a:cubicBezTo>
                    <a:lnTo>
                      <a:pt x="101" y="11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6" name="组合 85"/>
            <p:cNvGrpSpPr/>
            <p:nvPr/>
          </p:nvGrpSpPr>
          <p:grpSpPr>
            <a:xfrm>
              <a:off x="2778593" y="5441613"/>
              <a:ext cx="513831" cy="513831"/>
              <a:chOff x="2916884" y="5421293"/>
              <a:chExt cx="513831" cy="513831"/>
            </a:xfrm>
          </p:grpSpPr>
          <p:sp>
            <p:nvSpPr>
              <p:cNvPr id="80" name="圆角矩形 79"/>
              <p:cNvSpPr/>
              <p:nvPr/>
            </p:nvSpPr>
            <p:spPr>
              <a:xfrm>
                <a:off x="2916884" y="5421293"/>
                <a:ext cx="513831" cy="513831"/>
              </a:xfrm>
              <a:prstGeom prst="roundRect">
                <a:avLst>
                  <a:gd name="adj" fmla="val 7889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63500" dist="38100" dir="5400000" algn="ctr" rotWithShape="0">
                  <a:srgbClr val="000000">
                    <a:alpha val="2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4" name="组合 53"/>
              <p:cNvGrpSpPr/>
              <p:nvPr/>
            </p:nvGrpSpPr>
            <p:grpSpPr>
              <a:xfrm>
                <a:off x="2979453" y="5535030"/>
                <a:ext cx="388693" cy="286357"/>
                <a:chOff x="10004425" y="1971676"/>
                <a:chExt cx="1593850" cy="1211262"/>
              </a:xfrm>
              <a:solidFill>
                <a:schemeClr val="bg1"/>
              </a:solidFill>
            </p:grpSpPr>
            <p:sp>
              <p:nvSpPr>
                <p:cNvPr id="55" name="Freeform 267"/>
                <p:cNvSpPr>
                  <a:spLocks/>
                </p:cNvSpPr>
                <p:nvPr/>
              </p:nvSpPr>
              <p:spPr bwMode="auto">
                <a:xfrm>
                  <a:off x="10004425" y="1971676"/>
                  <a:ext cx="1535113" cy="688975"/>
                </a:xfrm>
                <a:custGeom>
                  <a:avLst/>
                  <a:gdLst>
                    <a:gd name="T0" fmla="*/ 480 w 967"/>
                    <a:gd name="T1" fmla="*/ 434 h 434"/>
                    <a:gd name="T2" fmla="*/ 0 w 967"/>
                    <a:gd name="T3" fmla="*/ 217 h 434"/>
                    <a:gd name="T4" fmla="*/ 492 w 967"/>
                    <a:gd name="T5" fmla="*/ 0 h 434"/>
                    <a:gd name="T6" fmla="*/ 967 w 967"/>
                    <a:gd name="T7" fmla="*/ 212 h 434"/>
                    <a:gd name="T8" fmla="*/ 480 w 967"/>
                    <a:gd name="T9" fmla="*/ 434 h 4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7" h="434">
                      <a:moveTo>
                        <a:pt x="480" y="434"/>
                      </a:moveTo>
                      <a:lnTo>
                        <a:pt x="0" y="217"/>
                      </a:lnTo>
                      <a:lnTo>
                        <a:pt x="492" y="0"/>
                      </a:lnTo>
                      <a:lnTo>
                        <a:pt x="967" y="212"/>
                      </a:lnTo>
                      <a:lnTo>
                        <a:pt x="480" y="4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" name="Rectangle 268"/>
                <p:cNvSpPr>
                  <a:spLocks noChangeArrowheads="1"/>
                </p:cNvSpPr>
                <p:nvPr/>
              </p:nvSpPr>
              <p:spPr bwMode="auto">
                <a:xfrm>
                  <a:off x="11474450" y="2297113"/>
                  <a:ext cx="46038" cy="5032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" name="Oval 269"/>
                <p:cNvSpPr>
                  <a:spLocks noChangeArrowheads="1"/>
                </p:cNvSpPr>
                <p:nvPr/>
              </p:nvSpPr>
              <p:spPr bwMode="auto">
                <a:xfrm>
                  <a:off x="11422063" y="2743201"/>
                  <a:ext cx="150813" cy="15081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" name="Freeform 270"/>
                <p:cNvSpPr>
                  <a:spLocks/>
                </p:cNvSpPr>
                <p:nvPr/>
              </p:nvSpPr>
              <p:spPr bwMode="auto">
                <a:xfrm>
                  <a:off x="11404600" y="2822576"/>
                  <a:ext cx="107950" cy="336550"/>
                </a:xfrm>
                <a:custGeom>
                  <a:avLst/>
                  <a:gdLst>
                    <a:gd name="T0" fmla="*/ 16 w 29"/>
                    <a:gd name="T1" fmla="*/ 5 h 90"/>
                    <a:gd name="T2" fmla="*/ 6 w 29"/>
                    <a:gd name="T3" fmla="*/ 90 h 90"/>
                    <a:gd name="T4" fmla="*/ 29 w 29"/>
                    <a:gd name="T5" fmla="*/ 90 h 90"/>
                    <a:gd name="T6" fmla="*/ 29 w 29"/>
                    <a:gd name="T7" fmla="*/ 0 h 90"/>
                    <a:gd name="T8" fmla="*/ 16 w 29"/>
                    <a:gd name="T9" fmla="*/ 5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90">
                      <a:moveTo>
                        <a:pt x="16" y="5"/>
                      </a:moveTo>
                      <a:cubicBezTo>
                        <a:pt x="16" y="5"/>
                        <a:pt x="0" y="39"/>
                        <a:pt x="6" y="90"/>
                      </a:cubicBezTo>
                      <a:cubicBezTo>
                        <a:pt x="29" y="90"/>
                        <a:pt x="29" y="90"/>
                        <a:pt x="29" y="9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0"/>
                        <a:pt x="16" y="8"/>
                        <a:pt x="16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" name="Freeform 271"/>
                <p:cNvSpPr>
                  <a:spLocks/>
                </p:cNvSpPr>
                <p:nvPr/>
              </p:nvSpPr>
              <p:spPr bwMode="auto">
                <a:xfrm>
                  <a:off x="11490325" y="2822576"/>
                  <a:ext cx="107950" cy="336550"/>
                </a:xfrm>
                <a:custGeom>
                  <a:avLst/>
                  <a:gdLst>
                    <a:gd name="T0" fmla="*/ 13 w 29"/>
                    <a:gd name="T1" fmla="*/ 5 h 90"/>
                    <a:gd name="T2" fmla="*/ 23 w 29"/>
                    <a:gd name="T3" fmla="*/ 90 h 90"/>
                    <a:gd name="T4" fmla="*/ 0 w 29"/>
                    <a:gd name="T5" fmla="*/ 90 h 90"/>
                    <a:gd name="T6" fmla="*/ 0 w 29"/>
                    <a:gd name="T7" fmla="*/ 0 h 90"/>
                    <a:gd name="T8" fmla="*/ 13 w 29"/>
                    <a:gd name="T9" fmla="*/ 5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90">
                      <a:moveTo>
                        <a:pt x="13" y="5"/>
                      </a:moveTo>
                      <a:cubicBezTo>
                        <a:pt x="13" y="5"/>
                        <a:pt x="29" y="39"/>
                        <a:pt x="23" y="90"/>
                      </a:cubicBezTo>
                      <a:cubicBezTo>
                        <a:pt x="0" y="90"/>
                        <a:pt x="0" y="90"/>
                        <a:pt x="0" y="9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3" y="8"/>
                        <a:pt x="1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" name="Freeform 272"/>
                <p:cNvSpPr>
                  <a:spLocks/>
                </p:cNvSpPr>
                <p:nvPr/>
              </p:nvSpPr>
              <p:spPr bwMode="auto">
                <a:xfrm>
                  <a:off x="10309225" y="2522538"/>
                  <a:ext cx="889000" cy="660400"/>
                </a:xfrm>
                <a:custGeom>
                  <a:avLst/>
                  <a:gdLst>
                    <a:gd name="T0" fmla="*/ 237 w 237"/>
                    <a:gd name="T1" fmla="*/ 0 h 176"/>
                    <a:gd name="T2" fmla="*/ 118 w 237"/>
                    <a:gd name="T3" fmla="*/ 55 h 176"/>
                    <a:gd name="T4" fmla="*/ 0 w 237"/>
                    <a:gd name="T5" fmla="*/ 0 h 176"/>
                    <a:gd name="T6" fmla="*/ 0 w 237"/>
                    <a:gd name="T7" fmla="*/ 136 h 176"/>
                    <a:gd name="T8" fmla="*/ 115 w 237"/>
                    <a:gd name="T9" fmla="*/ 176 h 176"/>
                    <a:gd name="T10" fmla="*/ 115 w 237"/>
                    <a:gd name="T11" fmla="*/ 176 h 176"/>
                    <a:gd name="T12" fmla="*/ 118 w 237"/>
                    <a:gd name="T13" fmla="*/ 176 h 176"/>
                    <a:gd name="T14" fmla="*/ 122 w 237"/>
                    <a:gd name="T15" fmla="*/ 176 h 176"/>
                    <a:gd name="T16" fmla="*/ 122 w 237"/>
                    <a:gd name="T17" fmla="*/ 176 h 176"/>
                    <a:gd name="T18" fmla="*/ 237 w 237"/>
                    <a:gd name="T19" fmla="*/ 136 h 176"/>
                    <a:gd name="T20" fmla="*/ 237 w 237"/>
                    <a:gd name="T21" fmla="*/ 0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37" h="176">
                      <a:moveTo>
                        <a:pt x="237" y="0"/>
                      </a:moveTo>
                      <a:cubicBezTo>
                        <a:pt x="237" y="1"/>
                        <a:pt x="138" y="47"/>
                        <a:pt x="118" y="55"/>
                      </a:cubicBezTo>
                      <a:cubicBezTo>
                        <a:pt x="99" y="47"/>
                        <a:pt x="0" y="1"/>
                        <a:pt x="0" y="0"/>
                      </a:cubicBezTo>
                      <a:cubicBezTo>
                        <a:pt x="0" y="136"/>
                        <a:pt x="0" y="136"/>
                        <a:pt x="0" y="136"/>
                      </a:cubicBezTo>
                      <a:cubicBezTo>
                        <a:pt x="32" y="170"/>
                        <a:pt x="95" y="175"/>
                        <a:pt x="115" y="176"/>
                      </a:cubicBezTo>
                      <a:cubicBezTo>
                        <a:pt x="115" y="176"/>
                        <a:pt x="115" y="176"/>
                        <a:pt x="115" y="176"/>
                      </a:cubicBezTo>
                      <a:cubicBezTo>
                        <a:pt x="115" y="176"/>
                        <a:pt x="116" y="176"/>
                        <a:pt x="118" y="176"/>
                      </a:cubicBezTo>
                      <a:cubicBezTo>
                        <a:pt x="121" y="176"/>
                        <a:pt x="122" y="176"/>
                        <a:pt x="122" y="176"/>
                      </a:cubicBezTo>
                      <a:cubicBezTo>
                        <a:pt x="122" y="176"/>
                        <a:pt x="122" y="176"/>
                        <a:pt x="122" y="176"/>
                      </a:cubicBezTo>
                      <a:cubicBezTo>
                        <a:pt x="142" y="175"/>
                        <a:pt x="205" y="170"/>
                        <a:pt x="237" y="136"/>
                      </a:cubicBezTo>
                      <a:lnTo>
                        <a:pt x="23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pic>
        <p:nvPicPr>
          <p:cNvPr id="62" name="图片占位符 61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68" b="16568"/>
          <a:stretch/>
        </p:blipFill>
        <p:spPr>
          <a:prstGeom prst="rect">
            <a:avLst/>
          </a:prstGeom>
        </p:spPr>
      </p:pic>
      <p:pic>
        <p:nvPicPr>
          <p:cNvPr id="64" name="图片占位符 63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" b="35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66" name="图片占位符 65"/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04" b="17804"/>
          <a:stretch/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082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圆角矩形 55"/>
          <p:cNvSpPr/>
          <p:nvPr/>
        </p:nvSpPr>
        <p:spPr>
          <a:xfrm>
            <a:off x="412013" y="1449388"/>
            <a:ext cx="3662351" cy="5111750"/>
          </a:xfrm>
          <a:prstGeom prst="roundRect">
            <a:avLst>
              <a:gd name="adj" fmla="val 2911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ctr" rotWithShape="0">
              <a:srgbClr val="000000">
                <a:alpha val="2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4264824" y="1449388"/>
            <a:ext cx="3662351" cy="5111750"/>
          </a:xfrm>
          <a:prstGeom prst="roundRect">
            <a:avLst>
              <a:gd name="adj" fmla="val 2911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ctr" rotWithShape="0">
              <a:srgbClr val="000000">
                <a:alpha val="2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8121662" y="1449388"/>
            <a:ext cx="3662351" cy="5111750"/>
          </a:xfrm>
          <a:prstGeom prst="roundRect">
            <a:avLst>
              <a:gd name="adj" fmla="val 2911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ctr" rotWithShape="0">
              <a:srgbClr val="000000">
                <a:alpha val="2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407987" y="1927860"/>
            <a:ext cx="999391" cy="559308"/>
          </a:xfrm>
          <a:prstGeom prst="roundRect">
            <a:avLst>
              <a:gd name="adj" fmla="val 667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ctr" rotWithShape="0">
              <a:srgbClr val="000000">
                <a:alpha val="20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21170" y="1986556"/>
            <a:ext cx="573024" cy="441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5000"/>
              </a:lnSpc>
            </a:pPr>
            <a:r>
              <a:rPr lang="en-US" altLang="zh-CN" sz="2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0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4264824" y="1927860"/>
            <a:ext cx="999391" cy="559308"/>
          </a:xfrm>
          <a:prstGeom prst="roundRect">
            <a:avLst>
              <a:gd name="adj" fmla="val 667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ctr" rotWithShape="0">
              <a:srgbClr val="000000">
                <a:alpha val="20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4478007" y="1986556"/>
            <a:ext cx="573024" cy="441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5000"/>
              </a:lnSpc>
            </a:pPr>
            <a:r>
              <a:rPr lang="en-US" altLang="zh-CN" sz="2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0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8117635" y="1927860"/>
            <a:ext cx="999391" cy="559308"/>
          </a:xfrm>
          <a:prstGeom prst="roundRect">
            <a:avLst>
              <a:gd name="adj" fmla="val 667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ctr" rotWithShape="0">
              <a:srgbClr val="000000">
                <a:alpha val="20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8330818" y="1986556"/>
            <a:ext cx="573024" cy="441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5000"/>
              </a:lnSpc>
            </a:pPr>
            <a:r>
              <a:rPr lang="en-US" altLang="zh-CN" sz="2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0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21170" y="3328891"/>
            <a:ext cx="344916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</a:t>
            </a:r>
            <a:endParaRPr lang="en-US" altLang="zh-CN" sz="2000" spc="300" dirty="0">
              <a:solidFill>
                <a:schemeClr val="tx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000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对欢乐</a:t>
            </a:r>
            <a:r>
              <a:rPr lang="en-US" altLang="zh-CN" sz="2000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  <a:p>
            <a:pPr>
              <a:lnSpc>
                <a:spcPct val="125000"/>
              </a:lnSpc>
            </a:pPr>
            <a:r>
              <a:rPr lang="zh-CN" altLang="en-US" sz="2000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的支持感谢你对</a:t>
            </a:r>
            <a:endParaRPr lang="en-US" altLang="zh-CN" sz="2000" spc="300" dirty="0">
              <a:solidFill>
                <a:schemeClr val="tx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000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欢乐</a:t>
            </a:r>
            <a:r>
              <a:rPr lang="en-US" altLang="zh-CN" sz="2000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的支持感</a:t>
            </a:r>
            <a:endParaRPr lang="en-US" altLang="zh-CN" sz="2000" spc="300" dirty="0">
              <a:solidFill>
                <a:schemeClr val="tx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000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谢你对欢乐</a:t>
            </a:r>
            <a:r>
              <a:rPr lang="en-US" altLang="zh-CN" sz="2000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  <a:endParaRPr lang="en-US" altLang="zh-CN" sz="2000" spc="300" dirty="0">
              <a:solidFill>
                <a:schemeClr val="tx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000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感谢你对欢乐</a:t>
            </a:r>
            <a:r>
              <a:rPr lang="en-US" altLang="zh-CN" sz="2000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412013" y="333375"/>
            <a:ext cx="854612" cy="854612"/>
            <a:chOff x="2482948" y="1278988"/>
            <a:chExt cx="854612" cy="854612"/>
          </a:xfrm>
        </p:grpSpPr>
        <p:sp>
          <p:nvSpPr>
            <p:cNvPr id="27" name="圆角矩形 26"/>
            <p:cNvSpPr/>
            <p:nvPr/>
          </p:nvSpPr>
          <p:spPr>
            <a:xfrm>
              <a:off x="2482948" y="1278988"/>
              <a:ext cx="854612" cy="854612"/>
            </a:xfrm>
            <a:prstGeom prst="roundRect">
              <a:avLst>
                <a:gd name="adj" fmla="val 9149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2623703" y="1429295"/>
              <a:ext cx="573102" cy="5118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5000"/>
                </a:lnSpc>
              </a:pPr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407379" y="333375"/>
            <a:ext cx="10376633" cy="854612"/>
            <a:chOff x="1407379" y="353657"/>
            <a:chExt cx="10376633" cy="854612"/>
          </a:xfrm>
        </p:grpSpPr>
        <p:sp>
          <p:nvSpPr>
            <p:cNvPr id="5" name="圆角矩形 4"/>
            <p:cNvSpPr/>
            <p:nvPr/>
          </p:nvSpPr>
          <p:spPr>
            <a:xfrm>
              <a:off x="1407379" y="353657"/>
              <a:ext cx="10376633" cy="854612"/>
            </a:xfrm>
            <a:prstGeom prst="roundRect">
              <a:avLst>
                <a:gd name="adj" fmla="val 9149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533176" y="465492"/>
              <a:ext cx="4125038" cy="581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5000"/>
                </a:lnSpc>
              </a:pPr>
              <a:r>
                <a:rPr lang="zh-CN" altLang="en-US" sz="2800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请在此处输入你的标题</a:t>
              </a: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4475994" y="3328891"/>
            <a:ext cx="344916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</a:t>
            </a:r>
            <a:endParaRPr lang="en-US" altLang="zh-CN" sz="2000" spc="300" dirty="0">
              <a:solidFill>
                <a:schemeClr val="tx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000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对欢乐</a:t>
            </a:r>
            <a:r>
              <a:rPr lang="en-US" altLang="zh-CN" sz="2000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  <a:p>
            <a:pPr>
              <a:lnSpc>
                <a:spcPct val="125000"/>
              </a:lnSpc>
            </a:pPr>
            <a:r>
              <a:rPr lang="zh-CN" altLang="en-US" sz="2000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的支持感谢你对</a:t>
            </a:r>
            <a:endParaRPr lang="en-US" altLang="zh-CN" sz="2000" spc="300" dirty="0">
              <a:solidFill>
                <a:schemeClr val="tx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000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欢乐</a:t>
            </a:r>
            <a:r>
              <a:rPr lang="en-US" altLang="zh-CN" sz="2000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的支持感</a:t>
            </a:r>
            <a:endParaRPr lang="en-US" altLang="zh-CN" sz="2000" spc="300" dirty="0">
              <a:solidFill>
                <a:schemeClr val="tx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000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谢你对欢乐</a:t>
            </a:r>
            <a:r>
              <a:rPr lang="en-US" altLang="zh-CN" sz="2000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  <a:endParaRPr lang="en-US" altLang="zh-CN" sz="2000" spc="300" dirty="0">
              <a:solidFill>
                <a:schemeClr val="tx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000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感谢你对欢乐</a:t>
            </a:r>
            <a:r>
              <a:rPr lang="en-US" altLang="zh-CN" sz="2000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8330818" y="3328891"/>
            <a:ext cx="353308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</a:t>
            </a:r>
            <a:endParaRPr lang="en-US" altLang="zh-CN" sz="2000" spc="300" dirty="0">
              <a:solidFill>
                <a:schemeClr val="tx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000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对欢乐</a:t>
            </a:r>
            <a:r>
              <a:rPr lang="en-US" altLang="zh-CN" sz="2000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  <a:p>
            <a:pPr>
              <a:lnSpc>
                <a:spcPct val="125000"/>
              </a:lnSpc>
            </a:pPr>
            <a:r>
              <a:rPr lang="zh-CN" altLang="en-US" sz="2000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的支持感谢你对</a:t>
            </a:r>
            <a:endParaRPr lang="en-US" altLang="zh-CN" sz="2000" spc="300" dirty="0">
              <a:solidFill>
                <a:schemeClr val="tx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000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欢乐</a:t>
            </a:r>
            <a:r>
              <a:rPr lang="en-US" altLang="zh-CN" sz="2000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的支持感</a:t>
            </a:r>
            <a:endParaRPr lang="en-US" altLang="zh-CN" sz="2000" spc="300" dirty="0">
              <a:solidFill>
                <a:schemeClr val="tx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000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谢你对欢乐</a:t>
            </a:r>
            <a:r>
              <a:rPr lang="en-US" altLang="zh-CN" sz="2000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  <a:endParaRPr lang="en-US" altLang="zh-CN" sz="2000" spc="300" dirty="0">
              <a:solidFill>
                <a:schemeClr val="tx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000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感谢你对欢乐</a:t>
            </a:r>
            <a:r>
              <a:rPr lang="en-US" altLang="zh-CN" sz="2000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</a:p>
        </p:txBody>
      </p:sp>
    </p:spTree>
    <p:extLst>
      <p:ext uri="{BB962C8B-B14F-4D97-AF65-F5344CB8AC3E}">
        <p14:creationId xmlns:p14="http://schemas.microsoft.com/office/powerpoint/2010/main" val="1163425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占位符 10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62" b="4862"/>
          <a:stretch/>
        </p:blipFill>
        <p:spPr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-4842" y="-15240"/>
            <a:ext cx="12201684" cy="6888480"/>
          </a:xfrm>
          <a:prstGeom prst="rect">
            <a:avLst/>
          </a:prstGeom>
          <a:solidFill>
            <a:schemeClr val="tx1">
              <a:lumMod val="10000"/>
              <a:alpha val="5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340470" y="2899054"/>
            <a:ext cx="5511060" cy="1245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5000"/>
              </a:lnSpc>
            </a:pPr>
            <a:r>
              <a:rPr lang="en-US" altLang="zh-CN" sz="66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</a:t>
            </a:r>
            <a:endParaRPr lang="zh-CN" altLang="en-US" sz="66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615186" y="4105310"/>
            <a:ext cx="2961629" cy="361637"/>
          </a:xfrm>
          <a:prstGeom prst="roundRect">
            <a:avLst>
              <a:gd name="adj" fmla="val 15964"/>
            </a:avLst>
          </a:prstGeom>
          <a:solidFill>
            <a:schemeClr val="accent1">
              <a:alpha val="8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795483" y="4117621"/>
            <a:ext cx="2601034" cy="337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5000"/>
              </a:lnSpc>
            </a:pPr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感谢对你欢乐</a:t>
            </a:r>
            <a:r>
              <a:rPr lang="en-US" altLang="zh-CN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</a:p>
        </p:txBody>
      </p:sp>
    </p:spTree>
    <p:extLst>
      <p:ext uri="{BB962C8B-B14F-4D97-AF65-F5344CB8AC3E}">
        <p14:creationId xmlns:p14="http://schemas.microsoft.com/office/powerpoint/2010/main" val="1974553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001227" y="1450123"/>
            <a:ext cx="7749708" cy="2504340"/>
            <a:chOff x="2001227" y="1450123"/>
            <a:chExt cx="7749708" cy="2504340"/>
          </a:xfrm>
        </p:grpSpPr>
        <p:sp>
          <p:nvSpPr>
            <p:cNvPr id="25" name="文本框 24"/>
            <p:cNvSpPr txBox="1"/>
            <p:nvPr/>
          </p:nvSpPr>
          <p:spPr>
            <a:xfrm>
              <a:off x="2001227" y="1450123"/>
              <a:ext cx="1554480" cy="2504340"/>
            </a:xfrm>
            <a:prstGeom prst="rect">
              <a:avLst/>
            </a:prstGeom>
            <a:noFill/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5000"/>
                </a:lnSpc>
              </a:pPr>
              <a:r>
                <a:rPr lang="en-US" altLang="zh-CN" sz="13800" spc="300" dirty="0">
                  <a:blipFill dpi="0" rotWithShape="1"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13800" spc="3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555706" y="2777758"/>
              <a:ext cx="6195229" cy="791499"/>
            </a:xfrm>
            <a:prstGeom prst="rect">
              <a:avLst/>
            </a:prstGeom>
            <a:noFill/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lnSpc>
                  <a:spcPct val="125000"/>
                </a:lnSpc>
                <a:defRPr sz="13800" spc="300">
                  <a:solidFill>
                    <a:srgbClr val="E835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4000" spc="0" dirty="0">
                  <a:solidFill>
                    <a:schemeClr val="tx1">
                      <a:lumMod val="10000"/>
                    </a:schemeClr>
                  </a:solidFill>
                </a:rPr>
                <a:t>欢迎关注公众号：欢乐</a:t>
              </a:r>
              <a:r>
                <a:rPr lang="en-US" altLang="zh-CN" sz="4000" spc="0" dirty="0">
                  <a:solidFill>
                    <a:schemeClr val="tx1">
                      <a:lumMod val="10000"/>
                    </a:schemeClr>
                  </a:solidFill>
                </a:rPr>
                <a:t>PPT</a:t>
              </a:r>
              <a:endParaRPr lang="zh-CN" altLang="en-US" sz="4000" spc="0" dirty="0">
                <a:solidFill>
                  <a:schemeClr val="tx1">
                    <a:lumMod val="10000"/>
                  </a:schemeClr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933545" y="4218190"/>
            <a:ext cx="324911" cy="2639809"/>
            <a:chOff x="5969208" y="4218190"/>
            <a:chExt cx="324911" cy="2639809"/>
          </a:xfrm>
        </p:grpSpPr>
        <p:sp>
          <p:nvSpPr>
            <p:cNvPr id="9" name="椭圆 8"/>
            <p:cNvSpPr/>
            <p:nvPr/>
          </p:nvSpPr>
          <p:spPr>
            <a:xfrm>
              <a:off x="5969208" y="4218190"/>
              <a:ext cx="324911" cy="324911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6131663" y="4543101"/>
              <a:ext cx="0" cy="2314898"/>
            </a:xfrm>
            <a:prstGeom prst="line">
              <a:avLst/>
            </a:prstGeom>
            <a:ln w="15875">
              <a:solidFill>
                <a:schemeClr val="bg1"/>
              </a:solidFill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08259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圆角矩形 28"/>
          <p:cNvSpPr/>
          <p:nvPr/>
        </p:nvSpPr>
        <p:spPr>
          <a:xfrm>
            <a:off x="380091" y="1449389"/>
            <a:ext cx="11371999" cy="5111750"/>
          </a:xfrm>
          <a:prstGeom prst="roundRect">
            <a:avLst>
              <a:gd name="adj" fmla="val 1868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ctr" rotWithShape="0">
              <a:srgbClr val="000000">
                <a:alpha val="2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12013" y="333375"/>
            <a:ext cx="854612" cy="854612"/>
            <a:chOff x="2482948" y="1278988"/>
            <a:chExt cx="854612" cy="854612"/>
          </a:xfrm>
        </p:grpSpPr>
        <p:sp>
          <p:nvSpPr>
            <p:cNvPr id="3" name="圆角矩形 2"/>
            <p:cNvSpPr/>
            <p:nvPr/>
          </p:nvSpPr>
          <p:spPr>
            <a:xfrm>
              <a:off x="2482948" y="1278988"/>
              <a:ext cx="854612" cy="854612"/>
            </a:xfrm>
            <a:prstGeom prst="roundRect">
              <a:avLst>
                <a:gd name="adj" fmla="val 9149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623703" y="1429295"/>
              <a:ext cx="57310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5000"/>
                </a:lnSpc>
              </a:pPr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407379" y="333375"/>
            <a:ext cx="10376633" cy="854612"/>
            <a:chOff x="1407379" y="333375"/>
            <a:chExt cx="10376633" cy="854612"/>
          </a:xfrm>
        </p:grpSpPr>
        <p:sp>
          <p:nvSpPr>
            <p:cNvPr id="5" name="圆角矩形 4"/>
            <p:cNvSpPr/>
            <p:nvPr/>
          </p:nvSpPr>
          <p:spPr>
            <a:xfrm>
              <a:off x="1407379" y="333375"/>
              <a:ext cx="10376633" cy="854612"/>
            </a:xfrm>
            <a:prstGeom prst="roundRect">
              <a:avLst>
                <a:gd name="adj" fmla="val 9149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4533176" y="445210"/>
              <a:ext cx="4125038" cy="581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5000"/>
                </a:lnSpc>
              </a:pPr>
              <a:r>
                <a:rPr lang="zh-CN" altLang="en-US" sz="2800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请在此处输入你的标题</a:t>
              </a:r>
            </a:p>
          </p:txBody>
        </p:sp>
      </p:grpSp>
      <p:sp>
        <p:nvSpPr>
          <p:cNvPr id="64" name="文本框 63"/>
          <p:cNvSpPr txBox="1"/>
          <p:nvPr/>
        </p:nvSpPr>
        <p:spPr>
          <a:xfrm>
            <a:off x="774763" y="2406901"/>
            <a:ext cx="2586816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感谢你对欢</a:t>
            </a:r>
            <a:endParaRPr lang="en-US" altLang="zh-CN" spc="300" dirty="0">
              <a:solidFill>
                <a:schemeClr val="tx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5000"/>
              </a:lnSpc>
            </a:pP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的支持感谢</a:t>
            </a:r>
            <a:endParaRPr lang="en-US" altLang="zh-CN" spc="300" dirty="0">
              <a:solidFill>
                <a:schemeClr val="tx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5000"/>
              </a:lnSpc>
            </a:pP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</a:p>
        </p:txBody>
      </p:sp>
      <p:sp>
        <p:nvSpPr>
          <p:cNvPr id="65" name="文本框 64"/>
          <p:cNvSpPr txBox="1"/>
          <p:nvPr/>
        </p:nvSpPr>
        <p:spPr>
          <a:xfrm>
            <a:off x="3479275" y="2406901"/>
            <a:ext cx="2586816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感谢你对欢</a:t>
            </a:r>
            <a:endParaRPr lang="en-US" altLang="zh-CN" spc="300" dirty="0">
              <a:solidFill>
                <a:schemeClr val="tx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5000"/>
              </a:lnSpc>
            </a:pP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的支持感谢</a:t>
            </a:r>
            <a:endParaRPr lang="en-US" altLang="zh-CN" spc="300" dirty="0">
              <a:solidFill>
                <a:schemeClr val="tx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5000"/>
              </a:lnSpc>
            </a:pP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6183787" y="2406901"/>
            <a:ext cx="2586816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感谢你对欢</a:t>
            </a:r>
            <a:endParaRPr lang="en-US" altLang="zh-CN" spc="300" dirty="0">
              <a:solidFill>
                <a:schemeClr val="tx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5000"/>
              </a:lnSpc>
            </a:pP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的支持感谢</a:t>
            </a:r>
            <a:endParaRPr lang="en-US" altLang="zh-CN" spc="300" dirty="0">
              <a:solidFill>
                <a:schemeClr val="tx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5000"/>
              </a:lnSpc>
            </a:pP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8888298" y="2406901"/>
            <a:ext cx="2586816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感谢你对欢</a:t>
            </a:r>
            <a:endParaRPr lang="en-US" altLang="zh-CN" spc="300" dirty="0">
              <a:solidFill>
                <a:schemeClr val="tx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5000"/>
              </a:lnSpc>
            </a:pP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的支持感谢</a:t>
            </a:r>
            <a:endParaRPr lang="en-US" altLang="zh-CN" spc="300" dirty="0">
              <a:solidFill>
                <a:schemeClr val="tx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5000"/>
              </a:lnSpc>
            </a:pP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</a:p>
        </p:txBody>
      </p:sp>
      <p:pic>
        <p:nvPicPr>
          <p:cNvPr id="79" name="图片占位符 78"/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 l="7" r="7"/>
          <a:stretch>
            <a:fillRect/>
          </a:stretch>
        </p:blipFill>
        <p:spPr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765250" y="4113373"/>
            <a:ext cx="605842" cy="680081"/>
            <a:chOff x="2318107" y="3111342"/>
            <a:chExt cx="605842" cy="680081"/>
          </a:xfrm>
        </p:grpSpPr>
        <p:sp>
          <p:nvSpPr>
            <p:cNvPr id="45" name="Freeform 13"/>
            <p:cNvSpPr>
              <a:spLocks/>
            </p:cNvSpPr>
            <p:nvPr/>
          </p:nvSpPr>
          <p:spPr bwMode="auto">
            <a:xfrm>
              <a:off x="2318107" y="3111342"/>
              <a:ext cx="605842" cy="680081"/>
            </a:xfrm>
            <a:custGeom>
              <a:avLst/>
              <a:gdLst>
                <a:gd name="T0" fmla="*/ 1036 w 1102"/>
                <a:gd name="T1" fmla="*/ 975 h 1238"/>
                <a:gd name="T2" fmla="*/ 1102 w 1102"/>
                <a:gd name="T3" fmla="*/ 861 h 1238"/>
                <a:gd name="T4" fmla="*/ 1102 w 1102"/>
                <a:gd name="T5" fmla="*/ 377 h 1238"/>
                <a:gd name="T6" fmla="*/ 1036 w 1102"/>
                <a:gd name="T7" fmla="*/ 262 h 1238"/>
                <a:gd name="T8" fmla="*/ 617 w 1102"/>
                <a:gd name="T9" fmla="*/ 21 h 1238"/>
                <a:gd name="T10" fmla="*/ 485 w 1102"/>
                <a:gd name="T11" fmla="*/ 21 h 1238"/>
                <a:gd name="T12" fmla="*/ 66 w 1102"/>
                <a:gd name="T13" fmla="*/ 262 h 1238"/>
                <a:gd name="T14" fmla="*/ 0 w 1102"/>
                <a:gd name="T15" fmla="*/ 377 h 1238"/>
                <a:gd name="T16" fmla="*/ 0 w 1102"/>
                <a:gd name="T17" fmla="*/ 861 h 1238"/>
                <a:gd name="T18" fmla="*/ 66 w 1102"/>
                <a:gd name="T19" fmla="*/ 975 h 1238"/>
                <a:gd name="T20" fmla="*/ 485 w 1102"/>
                <a:gd name="T21" fmla="*/ 1217 h 1238"/>
                <a:gd name="T22" fmla="*/ 617 w 1102"/>
                <a:gd name="T23" fmla="*/ 1217 h 1238"/>
                <a:gd name="T24" fmla="*/ 1036 w 1102"/>
                <a:gd name="T25" fmla="*/ 975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2" h="1238">
                  <a:moveTo>
                    <a:pt x="1036" y="975"/>
                  </a:moveTo>
                  <a:cubicBezTo>
                    <a:pt x="1073" y="954"/>
                    <a:pt x="1102" y="903"/>
                    <a:pt x="1102" y="861"/>
                  </a:cubicBezTo>
                  <a:cubicBezTo>
                    <a:pt x="1102" y="377"/>
                    <a:pt x="1102" y="377"/>
                    <a:pt x="1102" y="377"/>
                  </a:cubicBezTo>
                  <a:cubicBezTo>
                    <a:pt x="1102" y="335"/>
                    <a:pt x="1073" y="283"/>
                    <a:pt x="1036" y="262"/>
                  </a:cubicBezTo>
                  <a:cubicBezTo>
                    <a:pt x="617" y="21"/>
                    <a:pt x="617" y="21"/>
                    <a:pt x="617" y="21"/>
                  </a:cubicBezTo>
                  <a:cubicBezTo>
                    <a:pt x="581" y="0"/>
                    <a:pt x="521" y="0"/>
                    <a:pt x="485" y="21"/>
                  </a:cubicBezTo>
                  <a:cubicBezTo>
                    <a:pt x="66" y="262"/>
                    <a:pt x="66" y="262"/>
                    <a:pt x="66" y="262"/>
                  </a:cubicBezTo>
                  <a:cubicBezTo>
                    <a:pt x="30" y="283"/>
                    <a:pt x="0" y="335"/>
                    <a:pt x="0" y="377"/>
                  </a:cubicBezTo>
                  <a:cubicBezTo>
                    <a:pt x="0" y="861"/>
                    <a:pt x="0" y="861"/>
                    <a:pt x="0" y="861"/>
                  </a:cubicBezTo>
                  <a:cubicBezTo>
                    <a:pt x="0" y="903"/>
                    <a:pt x="30" y="954"/>
                    <a:pt x="66" y="975"/>
                  </a:cubicBezTo>
                  <a:cubicBezTo>
                    <a:pt x="485" y="1217"/>
                    <a:pt x="485" y="1217"/>
                    <a:pt x="485" y="1217"/>
                  </a:cubicBezTo>
                  <a:cubicBezTo>
                    <a:pt x="521" y="1238"/>
                    <a:pt x="581" y="1238"/>
                    <a:pt x="617" y="1217"/>
                  </a:cubicBezTo>
                  <a:lnTo>
                    <a:pt x="1036" y="975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10000"/>
                  </a:schemeClr>
                </a:solidFill>
              </a:endParaRPr>
            </a:p>
          </p:txBody>
        </p:sp>
        <p:sp>
          <p:nvSpPr>
            <p:cNvPr id="46" name="Freeform 198"/>
            <p:cNvSpPr>
              <a:spLocks noEditPoints="1"/>
            </p:cNvSpPr>
            <p:nvPr/>
          </p:nvSpPr>
          <p:spPr bwMode="auto">
            <a:xfrm>
              <a:off x="2453334" y="3281941"/>
              <a:ext cx="335388" cy="338883"/>
            </a:xfrm>
            <a:custGeom>
              <a:avLst/>
              <a:gdLst>
                <a:gd name="T0" fmla="*/ 36 w 41"/>
                <a:gd name="T1" fmla="*/ 41 h 41"/>
                <a:gd name="T2" fmla="*/ 5 w 41"/>
                <a:gd name="T3" fmla="*/ 41 h 41"/>
                <a:gd name="T4" fmla="*/ 2 w 41"/>
                <a:gd name="T5" fmla="*/ 35 h 41"/>
                <a:gd name="T6" fmla="*/ 15 w 41"/>
                <a:gd name="T7" fmla="*/ 14 h 41"/>
                <a:gd name="T8" fmla="*/ 15 w 41"/>
                <a:gd name="T9" fmla="*/ 3 h 41"/>
                <a:gd name="T10" fmla="*/ 13 w 41"/>
                <a:gd name="T11" fmla="*/ 3 h 41"/>
                <a:gd name="T12" fmla="*/ 12 w 41"/>
                <a:gd name="T13" fmla="*/ 2 h 41"/>
                <a:gd name="T14" fmla="*/ 13 w 41"/>
                <a:gd name="T15" fmla="*/ 0 h 41"/>
                <a:gd name="T16" fmla="*/ 27 w 41"/>
                <a:gd name="T17" fmla="*/ 0 h 41"/>
                <a:gd name="T18" fmla="*/ 29 w 41"/>
                <a:gd name="T19" fmla="*/ 2 h 41"/>
                <a:gd name="T20" fmla="*/ 27 w 41"/>
                <a:gd name="T21" fmla="*/ 3 h 41"/>
                <a:gd name="T22" fmla="*/ 25 w 41"/>
                <a:gd name="T23" fmla="*/ 3 h 41"/>
                <a:gd name="T24" fmla="*/ 25 w 41"/>
                <a:gd name="T25" fmla="*/ 14 h 41"/>
                <a:gd name="T26" fmla="*/ 39 w 41"/>
                <a:gd name="T27" fmla="*/ 35 h 41"/>
                <a:gd name="T28" fmla="*/ 36 w 41"/>
                <a:gd name="T29" fmla="*/ 41 h 41"/>
                <a:gd name="T30" fmla="*/ 11 w 41"/>
                <a:gd name="T31" fmla="*/ 27 h 41"/>
                <a:gd name="T32" fmla="*/ 30 w 41"/>
                <a:gd name="T33" fmla="*/ 27 h 41"/>
                <a:gd name="T34" fmla="*/ 23 w 41"/>
                <a:gd name="T35" fmla="*/ 16 h 41"/>
                <a:gd name="T36" fmla="*/ 22 w 41"/>
                <a:gd name="T37" fmla="*/ 15 h 41"/>
                <a:gd name="T38" fmla="*/ 22 w 41"/>
                <a:gd name="T39" fmla="*/ 14 h 41"/>
                <a:gd name="T40" fmla="*/ 22 w 41"/>
                <a:gd name="T41" fmla="*/ 3 h 41"/>
                <a:gd name="T42" fmla="*/ 19 w 41"/>
                <a:gd name="T43" fmla="*/ 3 h 41"/>
                <a:gd name="T44" fmla="*/ 19 w 41"/>
                <a:gd name="T45" fmla="*/ 14 h 41"/>
                <a:gd name="T46" fmla="*/ 19 w 41"/>
                <a:gd name="T47" fmla="*/ 15 h 41"/>
                <a:gd name="T48" fmla="*/ 18 w 41"/>
                <a:gd name="T49" fmla="*/ 16 h 41"/>
                <a:gd name="T50" fmla="*/ 11 w 41"/>
                <a:gd name="T51" fmla="*/ 2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1" h="41">
                  <a:moveTo>
                    <a:pt x="36" y="41"/>
                  </a:moveTo>
                  <a:cubicBezTo>
                    <a:pt x="5" y="41"/>
                    <a:pt x="5" y="41"/>
                    <a:pt x="5" y="41"/>
                  </a:cubicBezTo>
                  <a:cubicBezTo>
                    <a:pt x="1" y="41"/>
                    <a:pt x="0" y="38"/>
                    <a:pt x="2" y="3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3"/>
                    <a:pt x="12" y="3"/>
                    <a:pt x="12" y="2"/>
                  </a:cubicBezTo>
                  <a:cubicBezTo>
                    <a:pt x="12" y="1"/>
                    <a:pt x="12" y="0"/>
                    <a:pt x="13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8" y="0"/>
                    <a:pt x="29" y="1"/>
                    <a:pt x="29" y="2"/>
                  </a:cubicBezTo>
                  <a:cubicBezTo>
                    <a:pt x="29" y="3"/>
                    <a:pt x="28" y="3"/>
                    <a:pt x="27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1" y="38"/>
                    <a:pt x="39" y="41"/>
                    <a:pt x="36" y="41"/>
                  </a:cubicBezTo>
                  <a:close/>
                  <a:moveTo>
                    <a:pt x="11" y="27"/>
                  </a:moveTo>
                  <a:cubicBezTo>
                    <a:pt x="30" y="27"/>
                    <a:pt x="30" y="27"/>
                    <a:pt x="30" y="27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8" y="16"/>
                    <a:pt x="18" y="16"/>
                    <a:pt x="18" y="16"/>
                  </a:cubicBezTo>
                  <a:lnTo>
                    <a:pt x="11" y="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10000"/>
                  </a:schemeClr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469762" y="4113373"/>
            <a:ext cx="605842" cy="680081"/>
            <a:chOff x="4634755" y="3111342"/>
            <a:chExt cx="605842" cy="680081"/>
          </a:xfrm>
        </p:grpSpPr>
        <p:sp>
          <p:nvSpPr>
            <p:cNvPr id="32" name="Freeform 13"/>
            <p:cNvSpPr>
              <a:spLocks/>
            </p:cNvSpPr>
            <p:nvPr/>
          </p:nvSpPr>
          <p:spPr bwMode="auto">
            <a:xfrm>
              <a:off x="4634755" y="3111342"/>
              <a:ext cx="605842" cy="680081"/>
            </a:xfrm>
            <a:custGeom>
              <a:avLst/>
              <a:gdLst>
                <a:gd name="T0" fmla="*/ 1036 w 1102"/>
                <a:gd name="T1" fmla="*/ 975 h 1238"/>
                <a:gd name="T2" fmla="*/ 1102 w 1102"/>
                <a:gd name="T3" fmla="*/ 861 h 1238"/>
                <a:gd name="T4" fmla="*/ 1102 w 1102"/>
                <a:gd name="T5" fmla="*/ 377 h 1238"/>
                <a:gd name="T6" fmla="*/ 1036 w 1102"/>
                <a:gd name="T7" fmla="*/ 262 h 1238"/>
                <a:gd name="T8" fmla="*/ 617 w 1102"/>
                <a:gd name="T9" fmla="*/ 21 h 1238"/>
                <a:gd name="T10" fmla="*/ 485 w 1102"/>
                <a:gd name="T11" fmla="*/ 21 h 1238"/>
                <a:gd name="T12" fmla="*/ 66 w 1102"/>
                <a:gd name="T13" fmla="*/ 262 h 1238"/>
                <a:gd name="T14" fmla="*/ 0 w 1102"/>
                <a:gd name="T15" fmla="*/ 377 h 1238"/>
                <a:gd name="T16" fmla="*/ 0 w 1102"/>
                <a:gd name="T17" fmla="*/ 861 h 1238"/>
                <a:gd name="T18" fmla="*/ 66 w 1102"/>
                <a:gd name="T19" fmla="*/ 975 h 1238"/>
                <a:gd name="T20" fmla="*/ 485 w 1102"/>
                <a:gd name="T21" fmla="*/ 1217 h 1238"/>
                <a:gd name="T22" fmla="*/ 617 w 1102"/>
                <a:gd name="T23" fmla="*/ 1217 h 1238"/>
                <a:gd name="T24" fmla="*/ 1036 w 1102"/>
                <a:gd name="T25" fmla="*/ 975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2" h="1238">
                  <a:moveTo>
                    <a:pt x="1036" y="975"/>
                  </a:moveTo>
                  <a:cubicBezTo>
                    <a:pt x="1073" y="954"/>
                    <a:pt x="1102" y="903"/>
                    <a:pt x="1102" y="861"/>
                  </a:cubicBezTo>
                  <a:cubicBezTo>
                    <a:pt x="1102" y="377"/>
                    <a:pt x="1102" y="377"/>
                    <a:pt x="1102" y="377"/>
                  </a:cubicBezTo>
                  <a:cubicBezTo>
                    <a:pt x="1102" y="335"/>
                    <a:pt x="1073" y="283"/>
                    <a:pt x="1036" y="262"/>
                  </a:cubicBezTo>
                  <a:cubicBezTo>
                    <a:pt x="617" y="21"/>
                    <a:pt x="617" y="21"/>
                    <a:pt x="617" y="21"/>
                  </a:cubicBezTo>
                  <a:cubicBezTo>
                    <a:pt x="581" y="0"/>
                    <a:pt x="521" y="0"/>
                    <a:pt x="485" y="21"/>
                  </a:cubicBezTo>
                  <a:cubicBezTo>
                    <a:pt x="66" y="262"/>
                    <a:pt x="66" y="262"/>
                    <a:pt x="66" y="262"/>
                  </a:cubicBezTo>
                  <a:cubicBezTo>
                    <a:pt x="30" y="283"/>
                    <a:pt x="0" y="335"/>
                    <a:pt x="0" y="377"/>
                  </a:cubicBezTo>
                  <a:cubicBezTo>
                    <a:pt x="0" y="861"/>
                    <a:pt x="0" y="861"/>
                    <a:pt x="0" y="861"/>
                  </a:cubicBezTo>
                  <a:cubicBezTo>
                    <a:pt x="0" y="903"/>
                    <a:pt x="30" y="954"/>
                    <a:pt x="66" y="975"/>
                  </a:cubicBezTo>
                  <a:cubicBezTo>
                    <a:pt x="485" y="1217"/>
                    <a:pt x="485" y="1217"/>
                    <a:pt x="485" y="1217"/>
                  </a:cubicBezTo>
                  <a:cubicBezTo>
                    <a:pt x="521" y="1238"/>
                    <a:pt x="581" y="1238"/>
                    <a:pt x="617" y="1217"/>
                  </a:cubicBezTo>
                  <a:lnTo>
                    <a:pt x="1036" y="975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3" name="Freeform 458"/>
            <p:cNvSpPr>
              <a:spLocks/>
            </p:cNvSpPr>
            <p:nvPr/>
          </p:nvSpPr>
          <p:spPr bwMode="auto">
            <a:xfrm>
              <a:off x="4749357" y="3301833"/>
              <a:ext cx="376638" cy="299098"/>
            </a:xfrm>
            <a:custGeom>
              <a:avLst/>
              <a:gdLst>
                <a:gd name="T0" fmla="*/ 38 w 43"/>
                <a:gd name="T1" fmla="*/ 8 h 34"/>
                <a:gd name="T2" fmla="*/ 38 w 43"/>
                <a:gd name="T3" fmla="*/ 10 h 34"/>
                <a:gd name="T4" fmla="*/ 14 w 43"/>
                <a:gd name="T5" fmla="*/ 34 h 34"/>
                <a:gd name="T6" fmla="*/ 0 w 43"/>
                <a:gd name="T7" fmla="*/ 30 h 34"/>
                <a:gd name="T8" fmla="*/ 3 w 43"/>
                <a:gd name="T9" fmla="*/ 30 h 34"/>
                <a:gd name="T10" fmla="*/ 13 w 43"/>
                <a:gd name="T11" fmla="*/ 27 h 34"/>
                <a:gd name="T12" fmla="*/ 5 w 43"/>
                <a:gd name="T13" fmla="*/ 21 h 34"/>
                <a:gd name="T14" fmla="*/ 7 w 43"/>
                <a:gd name="T15" fmla="*/ 21 h 34"/>
                <a:gd name="T16" fmla="*/ 9 w 43"/>
                <a:gd name="T17" fmla="*/ 21 h 34"/>
                <a:gd name="T18" fmla="*/ 2 w 43"/>
                <a:gd name="T19" fmla="*/ 12 h 34"/>
                <a:gd name="T20" fmla="*/ 2 w 43"/>
                <a:gd name="T21" fmla="*/ 12 h 34"/>
                <a:gd name="T22" fmla="*/ 6 w 43"/>
                <a:gd name="T23" fmla="*/ 13 h 34"/>
                <a:gd name="T24" fmla="*/ 2 w 43"/>
                <a:gd name="T25" fmla="*/ 6 h 34"/>
                <a:gd name="T26" fmla="*/ 3 w 43"/>
                <a:gd name="T27" fmla="*/ 1 h 34"/>
                <a:gd name="T28" fmla="*/ 21 w 43"/>
                <a:gd name="T29" fmla="*/ 11 h 34"/>
                <a:gd name="T30" fmla="*/ 21 w 43"/>
                <a:gd name="T31" fmla="*/ 9 h 34"/>
                <a:gd name="T32" fmla="*/ 30 w 43"/>
                <a:gd name="T33" fmla="*/ 0 h 34"/>
                <a:gd name="T34" fmla="*/ 36 w 43"/>
                <a:gd name="T35" fmla="*/ 3 h 34"/>
                <a:gd name="T36" fmla="*/ 41 w 43"/>
                <a:gd name="T37" fmla="*/ 1 h 34"/>
                <a:gd name="T38" fmla="*/ 38 w 43"/>
                <a:gd name="T39" fmla="*/ 5 h 34"/>
                <a:gd name="T40" fmla="*/ 43 w 43"/>
                <a:gd name="T41" fmla="*/ 4 h 34"/>
                <a:gd name="T42" fmla="*/ 38 w 43"/>
                <a:gd name="T4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" h="34">
                  <a:moveTo>
                    <a:pt x="38" y="8"/>
                  </a:moveTo>
                  <a:cubicBezTo>
                    <a:pt x="38" y="9"/>
                    <a:pt x="38" y="9"/>
                    <a:pt x="38" y="10"/>
                  </a:cubicBezTo>
                  <a:cubicBezTo>
                    <a:pt x="38" y="21"/>
                    <a:pt x="30" y="34"/>
                    <a:pt x="14" y="34"/>
                  </a:cubicBezTo>
                  <a:cubicBezTo>
                    <a:pt x="9" y="34"/>
                    <a:pt x="4" y="33"/>
                    <a:pt x="0" y="30"/>
                  </a:cubicBezTo>
                  <a:cubicBezTo>
                    <a:pt x="1" y="30"/>
                    <a:pt x="2" y="30"/>
                    <a:pt x="3" y="30"/>
                  </a:cubicBezTo>
                  <a:cubicBezTo>
                    <a:pt x="7" y="30"/>
                    <a:pt x="10" y="29"/>
                    <a:pt x="13" y="27"/>
                  </a:cubicBezTo>
                  <a:cubicBezTo>
                    <a:pt x="9" y="27"/>
                    <a:pt x="6" y="24"/>
                    <a:pt x="5" y="21"/>
                  </a:cubicBezTo>
                  <a:cubicBezTo>
                    <a:pt x="6" y="21"/>
                    <a:pt x="6" y="21"/>
                    <a:pt x="7" y="21"/>
                  </a:cubicBezTo>
                  <a:cubicBezTo>
                    <a:pt x="8" y="21"/>
                    <a:pt x="8" y="21"/>
                    <a:pt x="9" y="21"/>
                  </a:cubicBezTo>
                  <a:cubicBezTo>
                    <a:pt x="5" y="20"/>
                    <a:pt x="2" y="16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3"/>
                    <a:pt x="5" y="13"/>
                    <a:pt x="6" y="13"/>
                  </a:cubicBezTo>
                  <a:cubicBezTo>
                    <a:pt x="4" y="12"/>
                    <a:pt x="2" y="9"/>
                    <a:pt x="2" y="6"/>
                  </a:cubicBezTo>
                  <a:cubicBezTo>
                    <a:pt x="2" y="4"/>
                    <a:pt x="3" y="3"/>
                    <a:pt x="3" y="1"/>
                  </a:cubicBezTo>
                  <a:cubicBezTo>
                    <a:pt x="8" y="7"/>
                    <a:pt x="14" y="10"/>
                    <a:pt x="21" y="11"/>
                  </a:cubicBezTo>
                  <a:cubicBezTo>
                    <a:pt x="21" y="10"/>
                    <a:pt x="21" y="9"/>
                    <a:pt x="21" y="9"/>
                  </a:cubicBezTo>
                  <a:cubicBezTo>
                    <a:pt x="21" y="4"/>
                    <a:pt x="25" y="0"/>
                    <a:pt x="30" y="0"/>
                  </a:cubicBezTo>
                  <a:cubicBezTo>
                    <a:pt x="32" y="0"/>
                    <a:pt x="34" y="1"/>
                    <a:pt x="36" y="3"/>
                  </a:cubicBezTo>
                  <a:cubicBezTo>
                    <a:pt x="38" y="2"/>
                    <a:pt x="40" y="2"/>
                    <a:pt x="41" y="1"/>
                  </a:cubicBezTo>
                  <a:cubicBezTo>
                    <a:pt x="41" y="3"/>
                    <a:pt x="39" y="4"/>
                    <a:pt x="38" y="5"/>
                  </a:cubicBezTo>
                  <a:cubicBezTo>
                    <a:pt x="39" y="5"/>
                    <a:pt x="41" y="5"/>
                    <a:pt x="43" y="4"/>
                  </a:cubicBezTo>
                  <a:cubicBezTo>
                    <a:pt x="41" y="6"/>
                    <a:pt x="40" y="7"/>
                    <a:pt x="38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174274" y="4113373"/>
            <a:ext cx="605842" cy="680081"/>
            <a:chOff x="6951403" y="3111342"/>
            <a:chExt cx="605842" cy="680081"/>
          </a:xfrm>
        </p:grpSpPr>
        <p:sp>
          <p:nvSpPr>
            <p:cNvPr id="35" name="Freeform 13"/>
            <p:cNvSpPr>
              <a:spLocks/>
            </p:cNvSpPr>
            <p:nvPr/>
          </p:nvSpPr>
          <p:spPr bwMode="auto">
            <a:xfrm>
              <a:off x="6951403" y="3111342"/>
              <a:ext cx="605842" cy="680081"/>
            </a:xfrm>
            <a:custGeom>
              <a:avLst/>
              <a:gdLst>
                <a:gd name="T0" fmla="*/ 1036 w 1102"/>
                <a:gd name="T1" fmla="*/ 975 h 1238"/>
                <a:gd name="T2" fmla="*/ 1102 w 1102"/>
                <a:gd name="T3" fmla="*/ 861 h 1238"/>
                <a:gd name="T4" fmla="*/ 1102 w 1102"/>
                <a:gd name="T5" fmla="*/ 377 h 1238"/>
                <a:gd name="T6" fmla="*/ 1036 w 1102"/>
                <a:gd name="T7" fmla="*/ 262 h 1238"/>
                <a:gd name="T8" fmla="*/ 617 w 1102"/>
                <a:gd name="T9" fmla="*/ 21 h 1238"/>
                <a:gd name="T10" fmla="*/ 485 w 1102"/>
                <a:gd name="T11" fmla="*/ 21 h 1238"/>
                <a:gd name="T12" fmla="*/ 66 w 1102"/>
                <a:gd name="T13" fmla="*/ 262 h 1238"/>
                <a:gd name="T14" fmla="*/ 0 w 1102"/>
                <a:gd name="T15" fmla="*/ 377 h 1238"/>
                <a:gd name="T16" fmla="*/ 0 w 1102"/>
                <a:gd name="T17" fmla="*/ 861 h 1238"/>
                <a:gd name="T18" fmla="*/ 66 w 1102"/>
                <a:gd name="T19" fmla="*/ 975 h 1238"/>
                <a:gd name="T20" fmla="*/ 485 w 1102"/>
                <a:gd name="T21" fmla="*/ 1217 h 1238"/>
                <a:gd name="T22" fmla="*/ 617 w 1102"/>
                <a:gd name="T23" fmla="*/ 1217 h 1238"/>
                <a:gd name="T24" fmla="*/ 1036 w 1102"/>
                <a:gd name="T25" fmla="*/ 975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2" h="1238">
                  <a:moveTo>
                    <a:pt x="1036" y="975"/>
                  </a:moveTo>
                  <a:cubicBezTo>
                    <a:pt x="1073" y="954"/>
                    <a:pt x="1102" y="903"/>
                    <a:pt x="1102" y="861"/>
                  </a:cubicBezTo>
                  <a:cubicBezTo>
                    <a:pt x="1102" y="377"/>
                    <a:pt x="1102" y="377"/>
                    <a:pt x="1102" y="377"/>
                  </a:cubicBezTo>
                  <a:cubicBezTo>
                    <a:pt x="1102" y="335"/>
                    <a:pt x="1073" y="283"/>
                    <a:pt x="1036" y="262"/>
                  </a:cubicBezTo>
                  <a:cubicBezTo>
                    <a:pt x="617" y="21"/>
                    <a:pt x="617" y="21"/>
                    <a:pt x="617" y="21"/>
                  </a:cubicBezTo>
                  <a:cubicBezTo>
                    <a:pt x="581" y="0"/>
                    <a:pt x="521" y="0"/>
                    <a:pt x="485" y="21"/>
                  </a:cubicBezTo>
                  <a:cubicBezTo>
                    <a:pt x="66" y="262"/>
                    <a:pt x="66" y="262"/>
                    <a:pt x="66" y="262"/>
                  </a:cubicBezTo>
                  <a:cubicBezTo>
                    <a:pt x="30" y="283"/>
                    <a:pt x="0" y="335"/>
                    <a:pt x="0" y="377"/>
                  </a:cubicBezTo>
                  <a:cubicBezTo>
                    <a:pt x="0" y="861"/>
                    <a:pt x="0" y="861"/>
                    <a:pt x="0" y="861"/>
                  </a:cubicBezTo>
                  <a:cubicBezTo>
                    <a:pt x="0" y="903"/>
                    <a:pt x="30" y="954"/>
                    <a:pt x="66" y="975"/>
                  </a:cubicBezTo>
                  <a:cubicBezTo>
                    <a:pt x="485" y="1217"/>
                    <a:pt x="485" y="1217"/>
                    <a:pt x="485" y="1217"/>
                  </a:cubicBezTo>
                  <a:cubicBezTo>
                    <a:pt x="521" y="1238"/>
                    <a:pt x="581" y="1238"/>
                    <a:pt x="617" y="1217"/>
                  </a:cubicBezTo>
                  <a:lnTo>
                    <a:pt x="1036" y="975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" name="Freeform 158"/>
            <p:cNvSpPr>
              <a:spLocks noEditPoints="1"/>
            </p:cNvSpPr>
            <p:nvPr/>
          </p:nvSpPr>
          <p:spPr bwMode="auto">
            <a:xfrm>
              <a:off x="7111197" y="3262191"/>
              <a:ext cx="286255" cy="378383"/>
            </a:xfrm>
            <a:custGeom>
              <a:avLst/>
              <a:gdLst>
                <a:gd name="T0" fmla="*/ 72 w 144"/>
                <a:gd name="T1" fmla="*/ 0 h 192"/>
                <a:gd name="T2" fmla="*/ 0 w 144"/>
                <a:gd name="T3" fmla="*/ 72 h 192"/>
                <a:gd name="T4" fmla="*/ 72 w 144"/>
                <a:gd name="T5" fmla="*/ 192 h 192"/>
                <a:gd name="T6" fmla="*/ 144 w 144"/>
                <a:gd name="T7" fmla="*/ 72 h 192"/>
                <a:gd name="T8" fmla="*/ 72 w 144"/>
                <a:gd name="T9" fmla="*/ 0 h 192"/>
                <a:gd name="T10" fmla="*/ 72 w 144"/>
                <a:gd name="T11" fmla="*/ 120 h 192"/>
                <a:gd name="T12" fmla="*/ 24 w 144"/>
                <a:gd name="T13" fmla="*/ 72 h 192"/>
                <a:gd name="T14" fmla="*/ 72 w 144"/>
                <a:gd name="T15" fmla="*/ 24 h 192"/>
                <a:gd name="T16" fmla="*/ 120 w 144"/>
                <a:gd name="T17" fmla="*/ 72 h 192"/>
                <a:gd name="T18" fmla="*/ 72 w 144"/>
                <a:gd name="T19" fmla="*/ 120 h 192"/>
                <a:gd name="T20" fmla="*/ 72 w 144"/>
                <a:gd name="T21" fmla="*/ 48 h 192"/>
                <a:gd name="T22" fmla="*/ 48 w 144"/>
                <a:gd name="T23" fmla="*/ 72 h 192"/>
                <a:gd name="T24" fmla="*/ 72 w 144"/>
                <a:gd name="T25" fmla="*/ 96 h 192"/>
                <a:gd name="T26" fmla="*/ 96 w 144"/>
                <a:gd name="T27" fmla="*/ 72 h 192"/>
                <a:gd name="T28" fmla="*/ 72 w 144"/>
                <a:gd name="T29" fmla="*/ 4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4" h="192">
                  <a:moveTo>
                    <a:pt x="72" y="0"/>
                  </a:moveTo>
                  <a:cubicBezTo>
                    <a:pt x="32" y="0"/>
                    <a:pt x="0" y="32"/>
                    <a:pt x="0" y="72"/>
                  </a:cubicBezTo>
                  <a:cubicBezTo>
                    <a:pt x="0" y="112"/>
                    <a:pt x="72" y="192"/>
                    <a:pt x="72" y="192"/>
                  </a:cubicBezTo>
                  <a:cubicBezTo>
                    <a:pt x="72" y="192"/>
                    <a:pt x="144" y="112"/>
                    <a:pt x="144" y="72"/>
                  </a:cubicBezTo>
                  <a:cubicBezTo>
                    <a:pt x="144" y="32"/>
                    <a:pt x="112" y="0"/>
                    <a:pt x="72" y="0"/>
                  </a:cubicBezTo>
                  <a:close/>
                  <a:moveTo>
                    <a:pt x="72" y="120"/>
                  </a:moveTo>
                  <a:cubicBezTo>
                    <a:pt x="45" y="120"/>
                    <a:pt x="24" y="99"/>
                    <a:pt x="24" y="72"/>
                  </a:cubicBezTo>
                  <a:cubicBezTo>
                    <a:pt x="24" y="45"/>
                    <a:pt x="45" y="24"/>
                    <a:pt x="72" y="24"/>
                  </a:cubicBezTo>
                  <a:cubicBezTo>
                    <a:pt x="99" y="24"/>
                    <a:pt x="120" y="45"/>
                    <a:pt x="120" y="72"/>
                  </a:cubicBezTo>
                  <a:cubicBezTo>
                    <a:pt x="120" y="99"/>
                    <a:pt x="99" y="120"/>
                    <a:pt x="72" y="120"/>
                  </a:cubicBezTo>
                  <a:close/>
                  <a:moveTo>
                    <a:pt x="72" y="48"/>
                  </a:moveTo>
                  <a:cubicBezTo>
                    <a:pt x="59" y="48"/>
                    <a:pt x="48" y="59"/>
                    <a:pt x="48" y="72"/>
                  </a:cubicBezTo>
                  <a:cubicBezTo>
                    <a:pt x="48" y="85"/>
                    <a:pt x="59" y="96"/>
                    <a:pt x="72" y="96"/>
                  </a:cubicBezTo>
                  <a:cubicBezTo>
                    <a:pt x="85" y="96"/>
                    <a:pt x="96" y="85"/>
                    <a:pt x="96" y="72"/>
                  </a:cubicBezTo>
                  <a:cubicBezTo>
                    <a:pt x="96" y="59"/>
                    <a:pt x="85" y="48"/>
                    <a:pt x="72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878785" y="4113373"/>
            <a:ext cx="605842" cy="680081"/>
            <a:chOff x="9268052" y="3111342"/>
            <a:chExt cx="605842" cy="680081"/>
          </a:xfrm>
        </p:grpSpPr>
        <p:sp>
          <p:nvSpPr>
            <p:cNvPr id="38" name="Freeform 13"/>
            <p:cNvSpPr>
              <a:spLocks/>
            </p:cNvSpPr>
            <p:nvPr/>
          </p:nvSpPr>
          <p:spPr bwMode="auto">
            <a:xfrm>
              <a:off x="9268052" y="3111342"/>
              <a:ext cx="605842" cy="680081"/>
            </a:xfrm>
            <a:custGeom>
              <a:avLst/>
              <a:gdLst>
                <a:gd name="T0" fmla="*/ 1036 w 1102"/>
                <a:gd name="T1" fmla="*/ 975 h 1238"/>
                <a:gd name="T2" fmla="*/ 1102 w 1102"/>
                <a:gd name="T3" fmla="*/ 861 h 1238"/>
                <a:gd name="T4" fmla="*/ 1102 w 1102"/>
                <a:gd name="T5" fmla="*/ 377 h 1238"/>
                <a:gd name="T6" fmla="*/ 1036 w 1102"/>
                <a:gd name="T7" fmla="*/ 262 h 1238"/>
                <a:gd name="T8" fmla="*/ 617 w 1102"/>
                <a:gd name="T9" fmla="*/ 21 h 1238"/>
                <a:gd name="T10" fmla="*/ 485 w 1102"/>
                <a:gd name="T11" fmla="*/ 21 h 1238"/>
                <a:gd name="T12" fmla="*/ 66 w 1102"/>
                <a:gd name="T13" fmla="*/ 262 h 1238"/>
                <a:gd name="T14" fmla="*/ 0 w 1102"/>
                <a:gd name="T15" fmla="*/ 377 h 1238"/>
                <a:gd name="T16" fmla="*/ 0 w 1102"/>
                <a:gd name="T17" fmla="*/ 861 h 1238"/>
                <a:gd name="T18" fmla="*/ 66 w 1102"/>
                <a:gd name="T19" fmla="*/ 975 h 1238"/>
                <a:gd name="T20" fmla="*/ 485 w 1102"/>
                <a:gd name="T21" fmla="*/ 1217 h 1238"/>
                <a:gd name="T22" fmla="*/ 617 w 1102"/>
                <a:gd name="T23" fmla="*/ 1217 h 1238"/>
                <a:gd name="T24" fmla="*/ 1036 w 1102"/>
                <a:gd name="T25" fmla="*/ 975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2" h="1238">
                  <a:moveTo>
                    <a:pt x="1036" y="975"/>
                  </a:moveTo>
                  <a:cubicBezTo>
                    <a:pt x="1073" y="954"/>
                    <a:pt x="1102" y="903"/>
                    <a:pt x="1102" y="861"/>
                  </a:cubicBezTo>
                  <a:cubicBezTo>
                    <a:pt x="1102" y="377"/>
                    <a:pt x="1102" y="377"/>
                    <a:pt x="1102" y="377"/>
                  </a:cubicBezTo>
                  <a:cubicBezTo>
                    <a:pt x="1102" y="335"/>
                    <a:pt x="1073" y="283"/>
                    <a:pt x="1036" y="262"/>
                  </a:cubicBezTo>
                  <a:cubicBezTo>
                    <a:pt x="617" y="21"/>
                    <a:pt x="617" y="21"/>
                    <a:pt x="617" y="21"/>
                  </a:cubicBezTo>
                  <a:cubicBezTo>
                    <a:pt x="581" y="0"/>
                    <a:pt x="521" y="0"/>
                    <a:pt x="485" y="21"/>
                  </a:cubicBezTo>
                  <a:cubicBezTo>
                    <a:pt x="66" y="262"/>
                    <a:pt x="66" y="262"/>
                    <a:pt x="66" y="262"/>
                  </a:cubicBezTo>
                  <a:cubicBezTo>
                    <a:pt x="30" y="283"/>
                    <a:pt x="0" y="335"/>
                    <a:pt x="0" y="377"/>
                  </a:cubicBezTo>
                  <a:cubicBezTo>
                    <a:pt x="0" y="861"/>
                    <a:pt x="0" y="861"/>
                    <a:pt x="0" y="861"/>
                  </a:cubicBezTo>
                  <a:cubicBezTo>
                    <a:pt x="0" y="903"/>
                    <a:pt x="30" y="954"/>
                    <a:pt x="66" y="975"/>
                  </a:cubicBezTo>
                  <a:cubicBezTo>
                    <a:pt x="485" y="1217"/>
                    <a:pt x="485" y="1217"/>
                    <a:pt x="485" y="1217"/>
                  </a:cubicBezTo>
                  <a:cubicBezTo>
                    <a:pt x="521" y="1238"/>
                    <a:pt x="581" y="1238"/>
                    <a:pt x="617" y="1217"/>
                  </a:cubicBezTo>
                  <a:lnTo>
                    <a:pt x="1036" y="975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9412728" y="3338349"/>
              <a:ext cx="316490" cy="226067"/>
              <a:chOff x="5419733" y="669925"/>
              <a:chExt cx="866768" cy="619126"/>
            </a:xfrm>
          </p:grpSpPr>
          <p:sp>
            <p:nvSpPr>
              <p:cNvPr id="40" name="Freeform 15"/>
              <p:cNvSpPr>
                <a:spLocks/>
              </p:cNvSpPr>
              <p:nvPr/>
            </p:nvSpPr>
            <p:spPr bwMode="auto">
              <a:xfrm>
                <a:off x="5441961" y="1008063"/>
                <a:ext cx="825501" cy="280988"/>
              </a:xfrm>
              <a:custGeom>
                <a:avLst/>
                <a:gdLst>
                  <a:gd name="T0" fmla="*/ 110 w 220"/>
                  <a:gd name="T1" fmla="*/ 25 h 75"/>
                  <a:gd name="T2" fmla="*/ 81 w 220"/>
                  <a:gd name="T3" fmla="*/ 0 h 75"/>
                  <a:gd name="T4" fmla="*/ 0 w 220"/>
                  <a:gd name="T5" fmla="*/ 70 h 75"/>
                  <a:gd name="T6" fmla="*/ 11 w 220"/>
                  <a:gd name="T7" fmla="*/ 75 h 75"/>
                  <a:gd name="T8" fmla="*/ 209 w 220"/>
                  <a:gd name="T9" fmla="*/ 75 h 75"/>
                  <a:gd name="T10" fmla="*/ 220 w 220"/>
                  <a:gd name="T11" fmla="*/ 70 h 75"/>
                  <a:gd name="T12" fmla="*/ 138 w 220"/>
                  <a:gd name="T13" fmla="*/ 0 h 75"/>
                  <a:gd name="T14" fmla="*/ 110 w 220"/>
                  <a:gd name="T15" fmla="*/ 2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0" h="75">
                    <a:moveTo>
                      <a:pt x="110" y="25"/>
                    </a:moveTo>
                    <a:cubicBezTo>
                      <a:pt x="81" y="0"/>
                      <a:pt x="81" y="0"/>
                      <a:pt x="81" y="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3" y="73"/>
                      <a:pt x="7" y="75"/>
                      <a:pt x="11" y="75"/>
                    </a:cubicBezTo>
                    <a:cubicBezTo>
                      <a:pt x="209" y="75"/>
                      <a:pt x="209" y="75"/>
                      <a:pt x="209" y="75"/>
                    </a:cubicBezTo>
                    <a:cubicBezTo>
                      <a:pt x="213" y="75"/>
                      <a:pt x="217" y="73"/>
                      <a:pt x="220" y="70"/>
                    </a:cubicBezTo>
                    <a:cubicBezTo>
                      <a:pt x="138" y="0"/>
                      <a:pt x="138" y="0"/>
                      <a:pt x="138" y="0"/>
                    </a:cubicBezTo>
                    <a:lnTo>
                      <a:pt x="110" y="2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16"/>
              <p:cNvSpPr>
                <a:spLocks/>
              </p:cNvSpPr>
              <p:nvPr/>
            </p:nvSpPr>
            <p:spPr bwMode="auto">
              <a:xfrm>
                <a:off x="5441961" y="669925"/>
                <a:ext cx="825501" cy="371476"/>
              </a:xfrm>
              <a:custGeom>
                <a:avLst/>
                <a:gdLst>
                  <a:gd name="T0" fmla="*/ 220 w 220"/>
                  <a:gd name="T1" fmla="*/ 4 h 99"/>
                  <a:gd name="T2" fmla="*/ 209 w 220"/>
                  <a:gd name="T3" fmla="*/ 0 h 99"/>
                  <a:gd name="T4" fmla="*/ 11 w 220"/>
                  <a:gd name="T5" fmla="*/ 0 h 99"/>
                  <a:gd name="T6" fmla="*/ 0 w 220"/>
                  <a:gd name="T7" fmla="*/ 4 h 99"/>
                  <a:gd name="T8" fmla="*/ 110 w 220"/>
                  <a:gd name="T9" fmla="*/ 99 h 99"/>
                  <a:gd name="T10" fmla="*/ 220 w 220"/>
                  <a:gd name="T11" fmla="*/ 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99">
                    <a:moveTo>
                      <a:pt x="220" y="4"/>
                    </a:moveTo>
                    <a:cubicBezTo>
                      <a:pt x="217" y="1"/>
                      <a:pt x="213" y="0"/>
                      <a:pt x="209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7" y="0"/>
                      <a:pt x="3" y="1"/>
                      <a:pt x="0" y="4"/>
                    </a:cubicBezTo>
                    <a:cubicBezTo>
                      <a:pt x="110" y="99"/>
                      <a:pt x="110" y="99"/>
                      <a:pt x="110" y="99"/>
                    </a:cubicBezTo>
                    <a:lnTo>
                      <a:pt x="220" y="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7"/>
              <p:cNvSpPr>
                <a:spLocks/>
              </p:cNvSpPr>
              <p:nvPr/>
            </p:nvSpPr>
            <p:spPr bwMode="auto">
              <a:xfrm>
                <a:off x="5419733" y="723899"/>
                <a:ext cx="300039" cy="512764"/>
              </a:xfrm>
              <a:custGeom>
                <a:avLst/>
                <a:gdLst>
                  <a:gd name="T0" fmla="*/ 0 w 189"/>
                  <a:gd name="T1" fmla="*/ 0 h 323"/>
                  <a:gd name="T2" fmla="*/ 0 w 189"/>
                  <a:gd name="T3" fmla="*/ 323 h 323"/>
                  <a:gd name="T4" fmla="*/ 189 w 189"/>
                  <a:gd name="T5" fmla="*/ 163 h 323"/>
                  <a:gd name="T6" fmla="*/ 0 w 189"/>
                  <a:gd name="T7" fmla="*/ 0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9" h="323">
                    <a:moveTo>
                      <a:pt x="0" y="0"/>
                    </a:moveTo>
                    <a:lnTo>
                      <a:pt x="0" y="323"/>
                    </a:lnTo>
                    <a:lnTo>
                      <a:pt x="189" y="1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18"/>
              <p:cNvSpPr>
                <a:spLocks/>
              </p:cNvSpPr>
              <p:nvPr/>
            </p:nvSpPr>
            <p:spPr bwMode="auto">
              <a:xfrm>
                <a:off x="5986462" y="723899"/>
                <a:ext cx="300039" cy="512764"/>
              </a:xfrm>
              <a:custGeom>
                <a:avLst/>
                <a:gdLst>
                  <a:gd name="T0" fmla="*/ 0 w 189"/>
                  <a:gd name="T1" fmla="*/ 163 h 323"/>
                  <a:gd name="T2" fmla="*/ 189 w 189"/>
                  <a:gd name="T3" fmla="*/ 323 h 323"/>
                  <a:gd name="T4" fmla="*/ 189 w 189"/>
                  <a:gd name="T5" fmla="*/ 0 h 323"/>
                  <a:gd name="T6" fmla="*/ 0 w 189"/>
                  <a:gd name="T7" fmla="*/ 163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9" h="323">
                    <a:moveTo>
                      <a:pt x="0" y="163"/>
                    </a:moveTo>
                    <a:lnTo>
                      <a:pt x="189" y="323"/>
                    </a:lnTo>
                    <a:lnTo>
                      <a:pt x="189" y="0"/>
                    </a:lnTo>
                    <a:lnTo>
                      <a:pt x="0" y="16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94629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圆角矩形 32"/>
          <p:cNvSpPr/>
          <p:nvPr/>
        </p:nvSpPr>
        <p:spPr>
          <a:xfrm>
            <a:off x="4264824" y="1449536"/>
            <a:ext cx="3662351" cy="2475043"/>
          </a:xfrm>
          <a:prstGeom prst="roundRect">
            <a:avLst>
              <a:gd name="adj" fmla="val 2587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ctr" rotWithShape="0">
              <a:srgbClr val="000000">
                <a:alpha val="2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圆角矩形 31"/>
          <p:cNvSpPr/>
          <p:nvPr/>
        </p:nvSpPr>
        <p:spPr>
          <a:xfrm>
            <a:off x="8121661" y="4089225"/>
            <a:ext cx="3662351" cy="2475043"/>
          </a:xfrm>
          <a:prstGeom prst="roundRect">
            <a:avLst>
              <a:gd name="adj" fmla="val 2587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ctr" rotWithShape="0">
              <a:srgbClr val="000000">
                <a:alpha val="2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>
            <a:off x="407988" y="4089224"/>
            <a:ext cx="3662351" cy="2475043"/>
          </a:xfrm>
          <a:prstGeom prst="roundRect">
            <a:avLst>
              <a:gd name="adj" fmla="val 2587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ctr" rotWithShape="0">
              <a:srgbClr val="000000">
                <a:alpha val="2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12013" y="333375"/>
            <a:ext cx="854612" cy="854612"/>
            <a:chOff x="2482948" y="1278988"/>
            <a:chExt cx="854612" cy="854612"/>
          </a:xfrm>
        </p:grpSpPr>
        <p:sp>
          <p:nvSpPr>
            <p:cNvPr id="3" name="圆角矩形 2"/>
            <p:cNvSpPr/>
            <p:nvPr/>
          </p:nvSpPr>
          <p:spPr>
            <a:xfrm>
              <a:off x="2482948" y="1278988"/>
              <a:ext cx="854612" cy="854612"/>
            </a:xfrm>
            <a:prstGeom prst="roundRect">
              <a:avLst>
                <a:gd name="adj" fmla="val 9149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623703" y="1429295"/>
              <a:ext cx="57310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5000"/>
                </a:lnSpc>
              </a:pPr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4535311" y="1948393"/>
            <a:ext cx="31213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5000"/>
              </a:lnSpc>
            </a:pP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</a:p>
          <a:p>
            <a:pPr algn="dist">
              <a:lnSpc>
                <a:spcPct val="125000"/>
              </a:lnSpc>
            </a:pP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</a:p>
          <a:p>
            <a:pPr algn="dist">
              <a:lnSpc>
                <a:spcPct val="125000"/>
              </a:lnSpc>
            </a:pP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407379" y="333375"/>
            <a:ext cx="10376633" cy="854612"/>
          </a:xfrm>
          <a:prstGeom prst="roundRect">
            <a:avLst>
              <a:gd name="adj" fmla="val 9149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4533176" y="445210"/>
            <a:ext cx="412503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5000"/>
              </a:lnSpc>
            </a:pPr>
            <a:r>
              <a:rPr lang="zh-CN" altLang="en-US" sz="2800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请在此处输入你的标题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678475" y="4588081"/>
            <a:ext cx="31213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5000"/>
              </a:lnSpc>
            </a:pP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</a:p>
          <a:p>
            <a:pPr algn="dist">
              <a:lnSpc>
                <a:spcPct val="125000"/>
              </a:lnSpc>
            </a:pP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</a:p>
          <a:p>
            <a:pPr algn="dist">
              <a:lnSpc>
                <a:spcPct val="125000"/>
              </a:lnSpc>
            </a:pP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8392148" y="4588082"/>
            <a:ext cx="31213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5000"/>
              </a:lnSpc>
            </a:pP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</a:p>
          <a:p>
            <a:pPr algn="dist">
              <a:lnSpc>
                <a:spcPct val="125000"/>
              </a:lnSpc>
            </a:pP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</a:p>
          <a:p>
            <a:pPr algn="dist">
              <a:lnSpc>
                <a:spcPct val="125000"/>
              </a:lnSpc>
            </a:pP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</a:p>
        </p:txBody>
      </p:sp>
      <p:pic>
        <p:nvPicPr>
          <p:cNvPr id="65" name="图片占位符 64"/>
          <p:cNvPicPr>
            <a:picLocks noGrp="1" noChangeAspect="1"/>
          </p:cNvPicPr>
          <p:nvPr>
            <p:ph type="pic" sz="quarter" idx="16"/>
          </p:nvPr>
        </p:nvPicPr>
        <p:blipFill>
          <a:blip r:embed="rId3"/>
          <a:srcRect t="5" b="5"/>
          <a:stretch>
            <a:fillRect/>
          </a:stretch>
        </p:blipFill>
        <p:spPr>
          <a:prstGeom prst="rect">
            <a:avLst/>
          </a:prstGeom>
          <a:effectLst>
            <a:outerShdw blurRad="63500" dist="38100" dir="5400000" algn="ctr" rotWithShape="0">
              <a:srgbClr val="000000">
                <a:alpha val="20000"/>
              </a:srgbClr>
            </a:outerShdw>
          </a:effectLst>
        </p:spPr>
      </p:pic>
      <p:pic>
        <p:nvPicPr>
          <p:cNvPr id="66" name="图片占位符 65"/>
          <p:cNvPicPr>
            <a:picLocks noGrp="1" noChangeAspect="1"/>
          </p:cNvPicPr>
          <p:nvPr>
            <p:ph type="pic" sz="quarter" idx="18"/>
          </p:nvPr>
        </p:nvPicPr>
        <p:blipFill>
          <a:blip r:embed="rId4"/>
          <a:srcRect t="1" b="1"/>
          <a:stretch>
            <a:fillRect/>
          </a:stretch>
        </p:blipFill>
        <p:spPr>
          <a:xfrm>
            <a:off x="4269258" y="4089077"/>
            <a:ext cx="3657917" cy="2475191"/>
          </a:xfrm>
          <a:prstGeom prst="rect">
            <a:avLst/>
          </a:prstGeom>
          <a:effectLst>
            <a:outerShdw blurRad="63500" dist="38100" dir="5400000" algn="ctr" rotWithShape="0">
              <a:srgbClr val="000000">
                <a:alpha val="20000"/>
              </a:srgbClr>
            </a:outerShdw>
          </a:effectLst>
        </p:spPr>
      </p:pic>
      <p:pic>
        <p:nvPicPr>
          <p:cNvPr id="67" name="图片占位符 66"/>
          <p:cNvPicPr>
            <a:picLocks noGrp="1" noChangeAspect="1"/>
          </p:cNvPicPr>
          <p:nvPr>
            <p:ph type="pic" sz="quarter" idx="17"/>
          </p:nvPr>
        </p:nvPicPr>
        <p:blipFill>
          <a:blip r:embed="rId5"/>
          <a:srcRect t="26" b="26"/>
          <a:stretch>
            <a:fillRect/>
          </a:stretch>
        </p:blipFill>
        <p:spPr>
          <a:prstGeom prst="rect">
            <a:avLst/>
          </a:prstGeom>
          <a:effectLst>
            <a:outerShdw blurRad="63500" dist="38100" dir="5400000" algn="ctr" rotWithShape="0">
              <a:srgbClr val="000000">
                <a:alpha val="2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52416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圆角矩形 55"/>
          <p:cNvSpPr/>
          <p:nvPr/>
        </p:nvSpPr>
        <p:spPr>
          <a:xfrm>
            <a:off x="410001" y="1455146"/>
            <a:ext cx="11371999" cy="5111750"/>
          </a:xfrm>
          <a:prstGeom prst="roundRect">
            <a:avLst>
              <a:gd name="adj" fmla="val 1868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ctr" rotWithShape="0">
              <a:srgbClr val="000000">
                <a:alpha val="2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4490" y="1900147"/>
            <a:ext cx="3387490" cy="4210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图片占位符 31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04" r="28904"/>
          <a:stretch/>
        </p:blipFill>
        <p:spPr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412013" y="333375"/>
            <a:ext cx="854612" cy="854612"/>
            <a:chOff x="2482948" y="1278988"/>
            <a:chExt cx="854612" cy="854612"/>
          </a:xfrm>
        </p:grpSpPr>
        <p:sp>
          <p:nvSpPr>
            <p:cNvPr id="18" name="圆角矩形 17"/>
            <p:cNvSpPr/>
            <p:nvPr/>
          </p:nvSpPr>
          <p:spPr>
            <a:xfrm>
              <a:off x="2482948" y="1278988"/>
              <a:ext cx="854612" cy="854612"/>
            </a:xfrm>
            <a:prstGeom prst="roundRect">
              <a:avLst>
                <a:gd name="adj" fmla="val 9149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623703" y="1429295"/>
              <a:ext cx="573102" cy="5118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5000"/>
                </a:lnSpc>
              </a:pPr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407379" y="333375"/>
            <a:ext cx="10376633" cy="854612"/>
            <a:chOff x="1407379" y="353657"/>
            <a:chExt cx="10376633" cy="854612"/>
          </a:xfrm>
        </p:grpSpPr>
        <p:sp>
          <p:nvSpPr>
            <p:cNvPr id="5" name="圆角矩形 4"/>
            <p:cNvSpPr/>
            <p:nvPr/>
          </p:nvSpPr>
          <p:spPr>
            <a:xfrm>
              <a:off x="1407379" y="353657"/>
              <a:ext cx="10376633" cy="854612"/>
            </a:xfrm>
            <a:prstGeom prst="roundRect">
              <a:avLst>
                <a:gd name="adj" fmla="val 9149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533176" y="465492"/>
              <a:ext cx="4125038" cy="581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5000"/>
                </a:lnSpc>
              </a:pPr>
              <a:r>
                <a:rPr lang="zh-CN" altLang="en-US" sz="2800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请在此处输入你的标题</a:t>
              </a:r>
            </a:p>
          </p:txBody>
        </p:sp>
      </p:grpSp>
      <p:sp>
        <p:nvSpPr>
          <p:cNvPr id="34" name="圆角矩形 33"/>
          <p:cNvSpPr/>
          <p:nvPr/>
        </p:nvSpPr>
        <p:spPr>
          <a:xfrm>
            <a:off x="5158667" y="2301761"/>
            <a:ext cx="513831" cy="513831"/>
          </a:xfrm>
          <a:prstGeom prst="roundRect">
            <a:avLst>
              <a:gd name="adj" fmla="val 7889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ctr" rotWithShape="0">
              <a:srgbClr val="000000">
                <a:alpha val="20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圆角矩形 48"/>
          <p:cNvSpPr/>
          <p:nvPr/>
        </p:nvSpPr>
        <p:spPr>
          <a:xfrm>
            <a:off x="5158667" y="3266152"/>
            <a:ext cx="513831" cy="513831"/>
          </a:xfrm>
          <a:prstGeom prst="roundRect">
            <a:avLst>
              <a:gd name="adj" fmla="val 7889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ctr" rotWithShape="0">
              <a:srgbClr val="000000">
                <a:alpha val="20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圆角矩形 49"/>
          <p:cNvSpPr/>
          <p:nvPr/>
        </p:nvSpPr>
        <p:spPr>
          <a:xfrm>
            <a:off x="5158667" y="4241209"/>
            <a:ext cx="513831" cy="513831"/>
          </a:xfrm>
          <a:prstGeom prst="roundRect">
            <a:avLst>
              <a:gd name="adj" fmla="val 7889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ctr" rotWithShape="0">
              <a:srgbClr val="000000">
                <a:alpha val="20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圆角矩形 50"/>
          <p:cNvSpPr/>
          <p:nvPr/>
        </p:nvSpPr>
        <p:spPr>
          <a:xfrm>
            <a:off x="5158667" y="5203941"/>
            <a:ext cx="513831" cy="513831"/>
          </a:xfrm>
          <a:prstGeom prst="roundRect">
            <a:avLst>
              <a:gd name="adj" fmla="val 7889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ctr" rotWithShape="0">
              <a:srgbClr val="000000">
                <a:alpha val="20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2488048" y="2570094"/>
            <a:ext cx="2621279" cy="1435169"/>
          </a:xfrm>
          <a:custGeom>
            <a:avLst/>
            <a:gdLst>
              <a:gd name="connsiteX0" fmla="*/ 0 w 2560320"/>
              <a:gd name="connsiteY0" fmla="*/ 1203960 h 1203960"/>
              <a:gd name="connsiteX1" fmla="*/ 1066800 w 2560320"/>
              <a:gd name="connsiteY1" fmla="*/ 396240 h 1203960"/>
              <a:gd name="connsiteX2" fmla="*/ 2560320 w 2560320"/>
              <a:gd name="connsiteY2" fmla="*/ 0 h 1203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60320" h="1203960">
                <a:moveTo>
                  <a:pt x="0" y="1203960"/>
                </a:moveTo>
                <a:cubicBezTo>
                  <a:pt x="320040" y="900430"/>
                  <a:pt x="640080" y="596900"/>
                  <a:pt x="1066800" y="396240"/>
                </a:cubicBezTo>
                <a:cubicBezTo>
                  <a:pt x="1493520" y="195580"/>
                  <a:pt x="2026920" y="97790"/>
                  <a:pt x="2560320" y="0"/>
                </a:cubicBezTo>
              </a:path>
            </a:pathLst>
          </a:custGeom>
          <a:noFill/>
          <a:ln w="12700" cap="flat" cmpd="sng" algn="ctr">
            <a:solidFill>
              <a:schemeClr val="bg1">
                <a:lumMod val="50000"/>
              </a:schemeClr>
            </a:solidFill>
            <a:prstDash val="dash"/>
            <a:miter lim="800000"/>
          </a:ln>
          <a:effectLst>
            <a:outerShdw blurRad="63500" dist="38100" dir="5400000" algn="ctr" rotWithShape="0">
              <a:srgbClr val="000000">
                <a:alpha val="2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2488047" y="3532596"/>
            <a:ext cx="2621280" cy="472667"/>
          </a:xfrm>
          <a:custGeom>
            <a:avLst/>
            <a:gdLst>
              <a:gd name="connsiteX0" fmla="*/ 0 w 2621280"/>
              <a:gd name="connsiteY0" fmla="*/ 472667 h 472667"/>
              <a:gd name="connsiteX1" fmla="*/ 1544320 w 2621280"/>
              <a:gd name="connsiteY1" fmla="*/ 56107 h 472667"/>
              <a:gd name="connsiteX2" fmla="*/ 2621280 w 2621280"/>
              <a:gd name="connsiteY2" fmla="*/ 15467 h 472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21280" h="472667">
                <a:moveTo>
                  <a:pt x="0" y="472667"/>
                </a:moveTo>
                <a:cubicBezTo>
                  <a:pt x="553720" y="302487"/>
                  <a:pt x="1107440" y="132307"/>
                  <a:pt x="1544320" y="56107"/>
                </a:cubicBezTo>
                <a:cubicBezTo>
                  <a:pt x="1981200" y="-20093"/>
                  <a:pt x="2301240" y="-2313"/>
                  <a:pt x="2621280" y="15467"/>
                </a:cubicBezTo>
              </a:path>
            </a:pathLst>
          </a:custGeom>
          <a:noFill/>
          <a:ln w="12700" cap="flat" cmpd="sng" algn="ctr">
            <a:solidFill>
              <a:schemeClr val="bg1">
                <a:lumMod val="50000"/>
              </a:schemeClr>
            </a:solidFill>
            <a:prstDash val="dash"/>
            <a:miter lim="800000"/>
          </a:ln>
          <a:effectLst>
            <a:outerShdw blurRad="63500" dist="38100" dir="5400000" algn="ctr" rotWithShape="0">
              <a:srgbClr val="000000">
                <a:alpha val="2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 flipV="1">
            <a:off x="2488048" y="4005263"/>
            <a:ext cx="2621279" cy="1435169"/>
          </a:xfrm>
          <a:custGeom>
            <a:avLst/>
            <a:gdLst>
              <a:gd name="connsiteX0" fmla="*/ 0 w 2560320"/>
              <a:gd name="connsiteY0" fmla="*/ 1203960 h 1203960"/>
              <a:gd name="connsiteX1" fmla="*/ 1066800 w 2560320"/>
              <a:gd name="connsiteY1" fmla="*/ 396240 h 1203960"/>
              <a:gd name="connsiteX2" fmla="*/ 2560320 w 2560320"/>
              <a:gd name="connsiteY2" fmla="*/ 0 h 1203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60320" h="1203960">
                <a:moveTo>
                  <a:pt x="0" y="1203960"/>
                </a:moveTo>
                <a:cubicBezTo>
                  <a:pt x="320040" y="900430"/>
                  <a:pt x="640080" y="596900"/>
                  <a:pt x="1066800" y="396240"/>
                </a:cubicBezTo>
                <a:cubicBezTo>
                  <a:pt x="1493520" y="195580"/>
                  <a:pt x="2026920" y="97790"/>
                  <a:pt x="2560320" y="0"/>
                </a:cubicBezTo>
              </a:path>
            </a:pathLst>
          </a:custGeom>
          <a:noFill/>
          <a:ln w="12700" cap="flat" cmpd="sng" algn="ctr">
            <a:solidFill>
              <a:schemeClr val="bg1">
                <a:lumMod val="50000"/>
              </a:schemeClr>
            </a:solidFill>
            <a:prstDash val="dash"/>
            <a:miter lim="800000"/>
          </a:ln>
          <a:effectLst>
            <a:outerShdw blurRad="63500" dist="38100" dir="5400000" algn="ctr" rotWithShape="0">
              <a:srgbClr val="000000">
                <a:alpha val="2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任意多边形 46"/>
          <p:cNvSpPr/>
          <p:nvPr/>
        </p:nvSpPr>
        <p:spPr>
          <a:xfrm flipV="1">
            <a:off x="2488047" y="4005263"/>
            <a:ext cx="2621280" cy="472667"/>
          </a:xfrm>
          <a:custGeom>
            <a:avLst/>
            <a:gdLst>
              <a:gd name="connsiteX0" fmla="*/ 0 w 2621280"/>
              <a:gd name="connsiteY0" fmla="*/ 472667 h 472667"/>
              <a:gd name="connsiteX1" fmla="*/ 1544320 w 2621280"/>
              <a:gd name="connsiteY1" fmla="*/ 56107 h 472667"/>
              <a:gd name="connsiteX2" fmla="*/ 2621280 w 2621280"/>
              <a:gd name="connsiteY2" fmla="*/ 15467 h 472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21280" h="472667">
                <a:moveTo>
                  <a:pt x="0" y="472667"/>
                </a:moveTo>
                <a:cubicBezTo>
                  <a:pt x="553720" y="302487"/>
                  <a:pt x="1107440" y="132307"/>
                  <a:pt x="1544320" y="56107"/>
                </a:cubicBezTo>
                <a:cubicBezTo>
                  <a:pt x="1981200" y="-20093"/>
                  <a:pt x="2301240" y="-2313"/>
                  <a:pt x="2621280" y="15467"/>
                </a:cubicBezTo>
              </a:path>
            </a:pathLst>
          </a:custGeom>
          <a:noFill/>
          <a:ln w="12700" cap="flat" cmpd="sng" algn="ctr">
            <a:solidFill>
              <a:schemeClr val="bg1">
                <a:lumMod val="50000"/>
              </a:schemeClr>
            </a:solidFill>
            <a:prstDash val="dash"/>
            <a:miter lim="800000"/>
          </a:ln>
          <a:effectLst>
            <a:outerShdw blurRad="63500" dist="38100" dir="5400000" algn="ctr" rotWithShape="0">
              <a:srgbClr val="000000">
                <a:alpha val="2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6108298" y="2193484"/>
            <a:ext cx="527568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的支持感谢你</a:t>
            </a:r>
            <a:endParaRPr lang="en-US" altLang="zh-CN" spc="300" dirty="0">
              <a:solidFill>
                <a:schemeClr val="tx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6108298" y="5083008"/>
            <a:ext cx="527568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的支持感谢你</a:t>
            </a:r>
            <a:endParaRPr lang="en-US" altLang="zh-CN" spc="300" dirty="0">
              <a:solidFill>
                <a:schemeClr val="tx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6108298" y="3156659"/>
            <a:ext cx="527568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的支持感谢你</a:t>
            </a:r>
            <a:endParaRPr lang="en-US" altLang="zh-CN" spc="300" dirty="0">
              <a:solidFill>
                <a:schemeClr val="tx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6108298" y="4119834"/>
            <a:ext cx="527568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的支持感谢你</a:t>
            </a:r>
            <a:endParaRPr lang="en-US" altLang="zh-CN" spc="300" dirty="0">
              <a:solidFill>
                <a:schemeClr val="tx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235655" y="2320149"/>
            <a:ext cx="35985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5000"/>
              </a:lnSpc>
            </a:pPr>
            <a:r>
              <a:rPr lang="en-US" altLang="zh-CN" sz="2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5235655" y="3302109"/>
            <a:ext cx="359855" cy="441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5000"/>
              </a:lnSpc>
            </a:pPr>
            <a:r>
              <a:rPr lang="en-US" altLang="zh-CN" sz="2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5235655" y="4277166"/>
            <a:ext cx="359855" cy="441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5000"/>
              </a:lnSpc>
            </a:pPr>
            <a:r>
              <a:rPr lang="en-US" altLang="zh-CN" sz="2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0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5235655" y="5239898"/>
            <a:ext cx="359855" cy="441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5000"/>
              </a:lnSpc>
            </a:pPr>
            <a:r>
              <a:rPr lang="en-US" altLang="zh-CN" sz="2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0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2430908" y="3932129"/>
            <a:ext cx="146267" cy="146267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786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12013" y="333375"/>
            <a:ext cx="854612" cy="854612"/>
            <a:chOff x="2482948" y="1278988"/>
            <a:chExt cx="854612" cy="854612"/>
          </a:xfrm>
        </p:grpSpPr>
        <p:sp>
          <p:nvSpPr>
            <p:cNvPr id="3" name="圆角矩形 2"/>
            <p:cNvSpPr/>
            <p:nvPr/>
          </p:nvSpPr>
          <p:spPr>
            <a:xfrm>
              <a:off x="2482948" y="1278988"/>
              <a:ext cx="854612" cy="854612"/>
            </a:xfrm>
            <a:prstGeom prst="roundRect">
              <a:avLst>
                <a:gd name="adj" fmla="val 9149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623703" y="1429295"/>
              <a:ext cx="57310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5000"/>
                </a:lnSpc>
              </a:pPr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6" name="圆角矩形 55"/>
          <p:cNvSpPr/>
          <p:nvPr/>
        </p:nvSpPr>
        <p:spPr>
          <a:xfrm>
            <a:off x="412013" y="1449388"/>
            <a:ext cx="11371999" cy="5111750"/>
          </a:xfrm>
          <a:prstGeom prst="roundRect">
            <a:avLst>
              <a:gd name="adj" fmla="val 1868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ctr" rotWithShape="0">
              <a:srgbClr val="000000">
                <a:alpha val="2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125870" y="5437520"/>
            <a:ext cx="609789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</a:p>
          <a:p>
            <a:pPr>
              <a:lnSpc>
                <a:spcPct val="125000"/>
              </a:lnSpc>
            </a:pP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感谢你对欢乐</a:t>
            </a:r>
            <a:r>
              <a:rPr lang="en-US" altLang="zh-CN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的支持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407379" y="333375"/>
            <a:ext cx="10376633" cy="854612"/>
            <a:chOff x="1407379" y="353657"/>
            <a:chExt cx="10376633" cy="854612"/>
          </a:xfrm>
        </p:grpSpPr>
        <p:sp>
          <p:nvSpPr>
            <p:cNvPr id="5" name="圆角矩形 4"/>
            <p:cNvSpPr/>
            <p:nvPr/>
          </p:nvSpPr>
          <p:spPr>
            <a:xfrm>
              <a:off x="1407379" y="353657"/>
              <a:ext cx="10376633" cy="854612"/>
            </a:xfrm>
            <a:prstGeom prst="roundRect">
              <a:avLst>
                <a:gd name="adj" fmla="val 9149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533176" y="465492"/>
              <a:ext cx="4125038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5000"/>
                </a:lnSpc>
              </a:pPr>
              <a:r>
                <a:rPr lang="zh-CN" altLang="en-US" sz="2800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请在此处输入你的标题</a:t>
              </a:r>
            </a:p>
          </p:txBody>
        </p:sp>
      </p:grp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3705514342"/>
              </p:ext>
            </p:extLst>
          </p:nvPr>
        </p:nvGraphicFramePr>
        <p:xfrm>
          <a:off x="1155922" y="1812302"/>
          <a:ext cx="9884180" cy="32864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77700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12013" y="333375"/>
            <a:ext cx="854612" cy="854612"/>
            <a:chOff x="2482948" y="1278988"/>
            <a:chExt cx="854612" cy="854612"/>
          </a:xfrm>
        </p:grpSpPr>
        <p:sp>
          <p:nvSpPr>
            <p:cNvPr id="3" name="圆角矩形 2"/>
            <p:cNvSpPr/>
            <p:nvPr/>
          </p:nvSpPr>
          <p:spPr>
            <a:xfrm>
              <a:off x="2482948" y="1278988"/>
              <a:ext cx="854612" cy="854612"/>
            </a:xfrm>
            <a:prstGeom prst="roundRect">
              <a:avLst>
                <a:gd name="adj" fmla="val 9149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623703" y="1429295"/>
              <a:ext cx="57310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5000"/>
                </a:lnSpc>
              </a:pPr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6" name="圆角矩形 55"/>
          <p:cNvSpPr/>
          <p:nvPr/>
        </p:nvSpPr>
        <p:spPr>
          <a:xfrm>
            <a:off x="412013" y="1449388"/>
            <a:ext cx="11371999" cy="5111750"/>
          </a:xfrm>
          <a:prstGeom prst="roundRect">
            <a:avLst>
              <a:gd name="adj" fmla="val 1868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ctr" rotWithShape="0">
              <a:srgbClr val="000000">
                <a:alpha val="2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407379" y="333375"/>
            <a:ext cx="10376633" cy="854612"/>
            <a:chOff x="1407379" y="353657"/>
            <a:chExt cx="10376633" cy="854612"/>
          </a:xfrm>
        </p:grpSpPr>
        <p:sp>
          <p:nvSpPr>
            <p:cNvPr id="5" name="圆角矩形 4"/>
            <p:cNvSpPr/>
            <p:nvPr/>
          </p:nvSpPr>
          <p:spPr>
            <a:xfrm>
              <a:off x="1407379" y="353657"/>
              <a:ext cx="10376633" cy="854612"/>
            </a:xfrm>
            <a:prstGeom prst="roundRect">
              <a:avLst>
                <a:gd name="adj" fmla="val 9149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4533176" y="465492"/>
              <a:ext cx="4125038" cy="581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5000"/>
                </a:lnSpc>
              </a:pPr>
              <a:r>
                <a:rPr lang="zh-CN" altLang="en-US" sz="2800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请在此处输入你的标题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72696" y="2271865"/>
            <a:ext cx="11050633" cy="3466797"/>
            <a:chOff x="733379" y="2406689"/>
            <a:chExt cx="11050633" cy="3466797"/>
          </a:xfrm>
        </p:grpSpPr>
        <p:grpSp>
          <p:nvGrpSpPr>
            <p:cNvPr id="8" name="组合 7"/>
            <p:cNvGrpSpPr/>
            <p:nvPr/>
          </p:nvGrpSpPr>
          <p:grpSpPr>
            <a:xfrm>
              <a:off x="4218009" y="2601026"/>
              <a:ext cx="4072685" cy="2796594"/>
              <a:chOff x="3730284" y="2551151"/>
              <a:chExt cx="4072685" cy="2796594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3925145" y="2812552"/>
                <a:ext cx="3613704" cy="2273792"/>
                <a:chOff x="3925145" y="2812552"/>
                <a:chExt cx="3613704" cy="2273792"/>
              </a:xfrm>
            </p:grpSpPr>
            <p:sp>
              <p:nvSpPr>
                <p:cNvPr id="25" name="任意多边形 24"/>
                <p:cNvSpPr/>
                <p:nvPr/>
              </p:nvSpPr>
              <p:spPr>
                <a:xfrm>
                  <a:off x="3925145" y="2812552"/>
                  <a:ext cx="3613704" cy="2273792"/>
                </a:xfrm>
                <a:custGeom>
                  <a:avLst/>
                  <a:gdLst>
                    <a:gd name="connsiteX0" fmla="*/ 0 w 2060294"/>
                    <a:gd name="connsiteY0" fmla="*/ 763930 h 1296365"/>
                    <a:gd name="connsiteX1" fmla="*/ 1226917 w 2060294"/>
                    <a:gd name="connsiteY1" fmla="*/ 0 h 1296365"/>
                    <a:gd name="connsiteX2" fmla="*/ 2060294 w 2060294"/>
                    <a:gd name="connsiteY2" fmla="*/ 544011 h 1296365"/>
                    <a:gd name="connsiteX3" fmla="*/ 1828800 w 2060294"/>
                    <a:gd name="connsiteY3" fmla="*/ 1296365 h 1296365"/>
                    <a:gd name="connsiteX4" fmla="*/ 0 w 2060294"/>
                    <a:gd name="connsiteY4" fmla="*/ 763930 h 12963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60294" h="1296365">
                      <a:moveTo>
                        <a:pt x="0" y="763930"/>
                      </a:moveTo>
                      <a:lnTo>
                        <a:pt x="1226917" y="0"/>
                      </a:lnTo>
                      <a:lnTo>
                        <a:pt x="2060294" y="544011"/>
                      </a:lnTo>
                      <a:lnTo>
                        <a:pt x="1828800" y="1296365"/>
                      </a:lnTo>
                      <a:lnTo>
                        <a:pt x="0" y="76393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10" name="直接连接符 9"/>
                <p:cNvCxnSpPr>
                  <a:stCxn id="25" idx="1"/>
                  <a:endCxn id="25" idx="3"/>
                </p:cNvCxnSpPr>
                <p:nvPr/>
              </p:nvCxnSpPr>
              <p:spPr>
                <a:xfrm>
                  <a:off x="6077127" y="2812552"/>
                  <a:ext cx="1055687" cy="2273792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直接连接符 30"/>
                <p:cNvCxnSpPr>
                  <a:stCxn id="25" idx="0"/>
                  <a:endCxn id="25" idx="2"/>
                </p:cNvCxnSpPr>
                <p:nvPr/>
              </p:nvCxnSpPr>
              <p:spPr>
                <a:xfrm flipV="1">
                  <a:off x="3925145" y="3766734"/>
                  <a:ext cx="3613704" cy="385732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3" name="组合 52"/>
              <p:cNvGrpSpPr/>
              <p:nvPr/>
            </p:nvGrpSpPr>
            <p:grpSpPr>
              <a:xfrm>
                <a:off x="5858960" y="2551151"/>
                <a:ext cx="572779" cy="553906"/>
                <a:chOff x="5858960" y="2551151"/>
                <a:chExt cx="572779" cy="553906"/>
              </a:xfrm>
            </p:grpSpPr>
            <p:sp>
              <p:nvSpPr>
                <p:cNvPr id="32" name="椭圆 31"/>
                <p:cNvSpPr/>
                <p:nvPr/>
              </p:nvSpPr>
              <p:spPr>
                <a:xfrm>
                  <a:off x="5868396" y="2551151"/>
                  <a:ext cx="553906" cy="553906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0" cap="flat" cmpd="sng" algn="ctr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" name="文本框 38"/>
                <p:cNvSpPr txBox="1"/>
                <p:nvPr/>
              </p:nvSpPr>
              <p:spPr>
                <a:xfrm>
                  <a:off x="5858960" y="2589577"/>
                  <a:ext cx="572779" cy="4770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>
                    <a:lnSpc>
                      <a:spcPct val="125000"/>
                    </a:lnSpc>
                  </a:pPr>
                  <a:r>
                    <a:rPr lang="en-US" altLang="zh-CN" sz="2000" spc="3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01</a:t>
                  </a:r>
                  <a:endParaRPr lang="zh-CN" altLang="en-US" sz="2000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40" name="组合 39"/>
              <p:cNvGrpSpPr/>
              <p:nvPr/>
            </p:nvGrpSpPr>
            <p:grpSpPr>
              <a:xfrm>
                <a:off x="7230190" y="3451357"/>
                <a:ext cx="572779" cy="553906"/>
                <a:chOff x="7230190" y="3451357"/>
                <a:chExt cx="572779" cy="553906"/>
              </a:xfrm>
            </p:grpSpPr>
            <p:sp>
              <p:nvSpPr>
                <p:cNvPr id="46" name="椭圆 45"/>
                <p:cNvSpPr/>
                <p:nvPr/>
              </p:nvSpPr>
              <p:spPr>
                <a:xfrm>
                  <a:off x="7239626" y="3451357"/>
                  <a:ext cx="553906" cy="553906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0" cap="flat" cmpd="sng" algn="ctr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" name="文本框 48"/>
                <p:cNvSpPr txBox="1"/>
                <p:nvPr/>
              </p:nvSpPr>
              <p:spPr>
                <a:xfrm>
                  <a:off x="7230190" y="3507352"/>
                  <a:ext cx="572779" cy="441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>
                    <a:lnSpc>
                      <a:spcPct val="125000"/>
                    </a:lnSpc>
                  </a:pPr>
                  <a:r>
                    <a:rPr lang="en-US" altLang="zh-CN" sz="2000" spc="3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02</a:t>
                  </a:r>
                  <a:endParaRPr lang="zh-CN" altLang="en-US" sz="2000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44" name="组合 43"/>
              <p:cNvGrpSpPr/>
              <p:nvPr/>
            </p:nvGrpSpPr>
            <p:grpSpPr>
              <a:xfrm>
                <a:off x="6791810" y="4793839"/>
                <a:ext cx="572779" cy="553906"/>
                <a:chOff x="6791810" y="4793839"/>
                <a:chExt cx="572779" cy="553906"/>
              </a:xfrm>
            </p:grpSpPr>
            <p:sp>
              <p:nvSpPr>
                <p:cNvPr id="45" name="椭圆 44"/>
                <p:cNvSpPr/>
                <p:nvPr/>
              </p:nvSpPr>
              <p:spPr>
                <a:xfrm>
                  <a:off x="6801246" y="4793839"/>
                  <a:ext cx="553906" cy="553906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0" cap="flat" cmpd="sng" algn="ctr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" name="文本框 49"/>
                <p:cNvSpPr txBox="1"/>
                <p:nvPr/>
              </p:nvSpPr>
              <p:spPr>
                <a:xfrm>
                  <a:off x="6791810" y="4849834"/>
                  <a:ext cx="572779" cy="441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>
                    <a:lnSpc>
                      <a:spcPct val="125000"/>
                    </a:lnSpc>
                  </a:pPr>
                  <a:r>
                    <a:rPr lang="en-US" altLang="zh-CN" sz="2000" spc="3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03</a:t>
                  </a:r>
                  <a:endParaRPr lang="zh-CN" altLang="en-US" sz="2000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52" name="组合 51"/>
              <p:cNvGrpSpPr/>
              <p:nvPr/>
            </p:nvGrpSpPr>
            <p:grpSpPr>
              <a:xfrm>
                <a:off x="3730284" y="3875513"/>
                <a:ext cx="572779" cy="553906"/>
                <a:chOff x="3730284" y="3875513"/>
                <a:chExt cx="572779" cy="553906"/>
              </a:xfrm>
            </p:grpSpPr>
            <p:sp>
              <p:nvSpPr>
                <p:cNvPr id="47" name="椭圆 46"/>
                <p:cNvSpPr/>
                <p:nvPr/>
              </p:nvSpPr>
              <p:spPr>
                <a:xfrm>
                  <a:off x="3739720" y="3875513"/>
                  <a:ext cx="553906" cy="553906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0" cap="flat" cmpd="sng" algn="ctr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" name="文本框 50"/>
                <p:cNvSpPr txBox="1"/>
                <p:nvPr/>
              </p:nvSpPr>
              <p:spPr>
                <a:xfrm>
                  <a:off x="3730284" y="3931508"/>
                  <a:ext cx="572779" cy="441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>
                    <a:lnSpc>
                      <a:spcPct val="125000"/>
                    </a:lnSpc>
                  </a:pPr>
                  <a:r>
                    <a:rPr lang="en-US" altLang="zh-CN" sz="2000" spc="3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04</a:t>
                  </a:r>
                  <a:endParaRPr lang="zh-CN" altLang="en-US" sz="2000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27" name="文本框 26"/>
            <p:cNvSpPr txBox="1"/>
            <p:nvPr/>
          </p:nvSpPr>
          <p:spPr>
            <a:xfrm>
              <a:off x="2271748" y="2406689"/>
              <a:ext cx="3401354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000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感谢你对欢乐</a:t>
              </a:r>
              <a:r>
                <a:rPr lang="en-US" altLang="zh-CN" sz="2000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000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的支持</a:t>
              </a:r>
              <a:endParaRPr lang="en-US" altLang="zh-CN" sz="2000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2000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感谢你对欢乐</a:t>
              </a:r>
              <a:r>
                <a:rPr lang="en-US" altLang="zh-CN" sz="2000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000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的支持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733379" y="3668305"/>
              <a:ext cx="3401354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000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感谢你对欢乐</a:t>
              </a:r>
              <a:r>
                <a:rPr lang="en-US" altLang="zh-CN" sz="2000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000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的支持</a:t>
              </a:r>
              <a:endParaRPr lang="en-US" altLang="zh-CN" sz="2000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2000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感谢你对欢乐</a:t>
              </a:r>
              <a:r>
                <a:rPr lang="en-US" altLang="zh-CN" sz="2000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000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的支持</a:t>
              </a:r>
            </a:p>
            <a:p>
              <a:pPr>
                <a:lnSpc>
                  <a:spcPct val="125000"/>
                </a:lnSpc>
              </a:pPr>
              <a:r>
                <a:rPr lang="zh-CN" altLang="en-US" sz="2000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感谢你对欢乐</a:t>
              </a:r>
              <a:r>
                <a:rPr lang="en-US" altLang="zh-CN" sz="2000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000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的支持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8004304" y="4626991"/>
              <a:ext cx="3401354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000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感谢你对欢乐</a:t>
              </a:r>
              <a:r>
                <a:rPr lang="en-US" altLang="zh-CN" sz="2000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000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的支持</a:t>
              </a:r>
              <a:endParaRPr lang="en-US" altLang="zh-CN" sz="2000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2000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感谢你对欢乐</a:t>
              </a:r>
              <a:r>
                <a:rPr lang="en-US" altLang="zh-CN" sz="2000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000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的支持</a:t>
              </a:r>
            </a:p>
            <a:p>
              <a:pPr>
                <a:lnSpc>
                  <a:spcPct val="125000"/>
                </a:lnSpc>
              </a:pPr>
              <a:r>
                <a:rPr lang="zh-CN" altLang="en-US" sz="2000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感谢你对欢乐</a:t>
              </a:r>
              <a:r>
                <a:rPr lang="en-US" altLang="zh-CN" sz="2000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000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的支持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8382658" y="3056016"/>
              <a:ext cx="3401354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000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感谢你对欢乐</a:t>
              </a:r>
              <a:r>
                <a:rPr lang="en-US" altLang="zh-CN" sz="2000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000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的支持</a:t>
              </a:r>
              <a:endParaRPr lang="en-US" altLang="zh-CN" sz="2000" spc="300" dirty="0">
                <a:solidFill>
                  <a:schemeClr val="tx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2000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感谢你对欢乐</a:t>
              </a:r>
              <a:r>
                <a:rPr lang="en-US" altLang="zh-CN" sz="2000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000" spc="300" dirty="0">
                  <a:solidFill>
                    <a:schemeClr val="tx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的支持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67158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001227" y="1450123"/>
            <a:ext cx="7749708" cy="2504340"/>
            <a:chOff x="2001227" y="1450123"/>
            <a:chExt cx="7749708" cy="2504340"/>
          </a:xfrm>
        </p:grpSpPr>
        <p:sp>
          <p:nvSpPr>
            <p:cNvPr id="25" name="文本框 24"/>
            <p:cNvSpPr txBox="1"/>
            <p:nvPr/>
          </p:nvSpPr>
          <p:spPr>
            <a:xfrm>
              <a:off x="2001227" y="1450123"/>
              <a:ext cx="1554480" cy="2504340"/>
            </a:xfrm>
            <a:prstGeom prst="rect">
              <a:avLst/>
            </a:prstGeom>
            <a:noFill/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5000"/>
                </a:lnSpc>
              </a:pPr>
              <a:r>
                <a:rPr lang="en-US" altLang="zh-CN" sz="13800" spc="300" dirty="0">
                  <a:blipFill dpi="0" rotWithShape="1"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13800" spc="3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555706" y="2777758"/>
              <a:ext cx="6195229" cy="791499"/>
            </a:xfrm>
            <a:prstGeom prst="rect">
              <a:avLst/>
            </a:prstGeom>
            <a:noFill/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lnSpc>
                  <a:spcPct val="125000"/>
                </a:lnSpc>
                <a:defRPr sz="13800" spc="300">
                  <a:solidFill>
                    <a:srgbClr val="E835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4000" spc="0" dirty="0">
                  <a:solidFill>
                    <a:schemeClr val="tx1">
                      <a:lumMod val="10000"/>
                    </a:schemeClr>
                  </a:solidFill>
                </a:rPr>
                <a:t>欢迎关注公众号：欢乐</a:t>
              </a:r>
              <a:r>
                <a:rPr lang="en-US" altLang="zh-CN" sz="4000" spc="0" dirty="0">
                  <a:solidFill>
                    <a:schemeClr val="tx1">
                      <a:lumMod val="10000"/>
                    </a:schemeClr>
                  </a:solidFill>
                </a:rPr>
                <a:t>PPT</a:t>
              </a:r>
              <a:endParaRPr lang="zh-CN" altLang="en-US" sz="4000" spc="0" dirty="0">
                <a:solidFill>
                  <a:schemeClr val="tx1">
                    <a:lumMod val="10000"/>
                  </a:schemeClr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933545" y="4218190"/>
            <a:ext cx="324911" cy="2639809"/>
            <a:chOff x="5969208" y="4218190"/>
            <a:chExt cx="324911" cy="2639809"/>
          </a:xfrm>
        </p:grpSpPr>
        <p:sp>
          <p:nvSpPr>
            <p:cNvPr id="9" name="椭圆 8"/>
            <p:cNvSpPr/>
            <p:nvPr/>
          </p:nvSpPr>
          <p:spPr>
            <a:xfrm>
              <a:off x="5969208" y="4218190"/>
              <a:ext cx="324911" cy="324911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6131663" y="4543101"/>
              <a:ext cx="0" cy="2314898"/>
            </a:xfrm>
            <a:prstGeom prst="line">
              <a:avLst/>
            </a:prstGeom>
            <a:ln w="15875">
              <a:solidFill>
                <a:schemeClr val="bg1"/>
              </a:solidFill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8268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Office 主题​​">
  <a:themeElements>
    <a:clrScheme name="自定义 3">
      <a:dk1>
        <a:srgbClr val="F2F2F2"/>
      </a:dk1>
      <a:lt1>
        <a:sysClr val="window" lastClr="FFFFFF"/>
      </a:lt1>
      <a:dk2>
        <a:srgbClr val="44546A"/>
      </a:dk2>
      <a:lt2>
        <a:srgbClr val="E7E6E6"/>
      </a:lt2>
      <a:accent1>
        <a:srgbClr val="FEC604"/>
      </a:accent1>
      <a:accent2>
        <a:srgbClr val="FEC604"/>
      </a:accent2>
      <a:accent3>
        <a:srgbClr val="FEC604"/>
      </a:accent3>
      <a:accent4>
        <a:srgbClr val="FEC604"/>
      </a:accent4>
      <a:accent5>
        <a:srgbClr val="FEC604"/>
      </a:accent5>
      <a:accent6>
        <a:srgbClr val="FEC604"/>
      </a:accent6>
      <a:hlink>
        <a:srgbClr val="FEC604"/>
      </a:hlink>
      <a:folHlink>
        <a:srgbClr val="FEC604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  <a:extLst>
          <a:ext uri="{91240B29-F687-4F45-9708-019B960494DF}">
            <a14:hiddenLine xmlns:a14="http://schemas.microsoft.com/office/drawing/2010/main" w="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14:hiddenLine>
          </a:ext>
        </a:ex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dist">
          <a:lnSpc>
            <a:spcPct val="125000"/>
          </a:lnSpc>
          <a:defRPr sz="2000" spc="300" dirty="0" smtClean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2898</TotalTime>
  <Words>2595</Words>
  <Application>Microsoft Office PowerPoint</Application>
  <PresentationFormat>宽屏</PresentationFormat>
  <Paragraphs>336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2" baseType="lpstr">
      <vt:lpstr>等线</vt:lpstr>
      <vt:lpstr>等线 Light</vt:lpstr>
      <vt:lpstr>微软雅黑</vt:lpstr>
      <vt:lpstr>Arial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欢乐PPT</dc:creator>
  <cp:lastModifiedBy>Administrator</cp:lastModifiedBy>
  <cp:revision>232</cp:revision>
  <dcterms:created xsi:type="dcterms:W3CDTF">2016-11-19T16:44:36Z</dcterms:created>
  <dcterms:modified xsi:type="dcterms:W3CDTF">2018-07-24T07:52:39Z</dcterms:modified>
</cp:coreProperties>
</file>