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6109" r:id="rId2"/>
    <p:sldId id="6112" r:id="rId3"/>
    <p:sldId id="6113" r:id="rId4"/>
    <p:sldId id="6128" r:id="rId5"/>
    <p:sldId id="6129" r:id="rId6"/>
    <p:sldId id="6132" r:id="rId7"/>
    <p:sldId id="6124" r:id="rId8"/>
    <p:sldId id="6114" r:id="rId9"/>
    <p:sldId id="6118" r:id="rId10"/>
    <p:sldId id="6119" r:id="rId11"/>
    <p:sldId id="6120" r:id="rId12"/>
    <p:sldId id="6130" r:id="rId13"/>
    <p:sldId id="6115" r:id="rId14"/>
    <p:sldId id="6121" r:id="rId15"/>
    <p:sldId id="6123" r:id="rId16"/>
    <p:sldId id="6125" r:id="rId17"/>
    <p:sldId id="6126" r:id="rId18"/>
    <p:sldId id="6134" r:id="rId19"/>
    <p:sldId id="6116" r:id="rId20"/>
    <p:sldId id="6117" r:id="rId21"/>
    <p:sldId id="6127" r:id="rId22"/>
    <p:sldId id="6131" r:id="rId23"/>
    <p:sldId id="6133" r:id="rId24"/>
    <p:sldId id="6111" r:id="rId25"/>
  </p:sldIdLst>
  <p:sldSz cx="9144000" cy="5143500" type="screen16x9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FFFF"/>
    <a:srgbClr val="F5D544"/>
    <a:srgbClr val="FFFF21"/>
    <a:srgbClr val="1C1C1C"/>
    <a:srgbClr val="B9CCA4"/>
    <a:srgbClr val="0075BF"/>
    <a:srgbClr val="034EA2"/>
    <a:srgbClr val="0087CD"/>
    <a:srgbClr val="C68F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48" autoAdjust="0"/>
    <p:restoredTop sz="95178" autoAdjust="0"/>
  </p:normalViewPr>
  <p:slideViewPr>
    <p:cSldViewPr>
      <p:cViewPr>
        <p:scale>
          <a:sx n="120" d="100"/>
          <a:sy n="120" d="100"/>
        </p:scale>
        <p:origin x="1116" y="5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3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3206" y="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498951862823401E-2"/>
          <c:y val="5.1251556153279802E-2"/>
          <c:w val="0.77951244066535597"/>
          <c:h val="0.833104764327967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1144817568"/>
        <c:axId val="1144818128"/>
      </c:barChart>
      <c:catAx>
        <c:axId val="11448175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144818128"/>
        <c:crosses val="autoZero"/>
        <c:auto val="1"/>
        <c:lblAlgn val="ctr"/>
        <c:lblOffset val="100"/>
        <c:noMultiLvlLbl val="0"/>
      </c:catAx>
      <c:valAx>
        <c:axId val="1144818128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144817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401"/>
          <c:y val="0.12751108245321999"/>
          <c:w val="0.12354509056968201"/>
          <c:h val="0.384509699870502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DE730-E7F5-4CF8-BBFA-6764648D361D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BD312-4345-49C7-9471-91FF69C0A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590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450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D763D-9BC5-4E2A-A15B-DF11F44058B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406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665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222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222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C2750914-AA36-4A11-A1CC-501608487A4B}" type="slidenum">
              <a:rPr lang="zh-CN" altLang="en-US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383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3785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D763D-9BC5-4E2A-A15B-DF11F44058B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748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220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1242B-E086-4BFA-A7CA-F34B92C86E2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402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7882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D763D-9BC5-4E2A-A15B-DF11F44058B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021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D437AFA-1EC4-4BC6-8E7C-1A22E0B323D1}" type="slidenum">
              <a:rPr lang="zh-CN" altLang="en-US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416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611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D763D-9BC5-4E2A-A15B-DF11F44058B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0298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81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D763D-9BC5-4E2A-A15B-DF11F44058B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97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D763D-9BC5-4E2A-A15B-DF11F44058B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344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8B52645-467B-4F0A-A626-DCCA3DE7DD8B}" type="slidenum">
              <a:rPr lang="zh-CN" altLang="en-US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741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25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101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71AD9-BB67-40C7-8A36-6292A9008BE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976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D763D-9BC5-4E2A-A15B-DF11F44058B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962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399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251520" y="195486"/>
            <a:ext cx="8712968" cy="4752528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with content 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452439" y="1100821"/>
            <a:ext cx="2948682" cy="32383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40" b="1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452441" y="1462467"/>
            <a:ext cx="2948683" cy="17133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80" b="0">
                <a:solidFill>
                  <a:schemeClr val="accent3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467787" y="1710698"/>
            <a:ext cx="2932641" cy="1614211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just" defTabSz="36449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81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fringillascipit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467786" y="4070930"/>
            <a:ext cx="2932641" cy="6310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81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67786" y="3577125"/>
            <a:ext cx="2932641" cy="25903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baseline="0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467786" y="3885817"/>
            <a:ext cx="2932641" cy="17133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80" b="0">
                <a:solidFill>
                  <a:schemeClr val="accent3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7" y="274636"/>
            <a:ext cx="2755681" cy="35598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613620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grpSp>
        <p:nvGrpSpPr>
          <p:cNvPr id="3" name="组合 2"/>
          <p:cNvGrpSpPr/>
          <p:nvPr userDrawn="1"/>
        </p:nvGrpSpPr>
        <p:grpSpPr>
          <a:xfrm flipV="1">
            <a:off x="0" y="5056414"/>
            <a:ext cx="9144000" cy="87086"/>
            <a:chOff x="1239791" y="3373704"/>
            <a:chExt cx="5327375" cy="56535"/>
          </a:xfrm>
        </p:grpSpPr>
        <p:sp>
          <p:nvSpPr>
            <p:cNvPr id="4" name="矩形 3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rgbClr val="C5172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0" y="148513"/>
            <a:ext cx="441434" cy="6082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5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5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6331263" y="1"/>
            <a:ext cx="2812737" cy="2989257"/>
          </a:xfrm>
          <a:custGeom>
            <a:avLst/>
            <a:gdLst>
              <a:gd name="connsiteX0" fmla="*/ 0 w 3750316"/>
              <a:gd name="connsiteY0" fmla="*/ 0 h 3985676"/>
              <a:gd name="connsiteX1" fmla="*/ 3750315 w 3750316"/>
              <a:gd name="connsiteY1" fmla="*/ 0 h 3985676"/>
              <a:gd name="connsiteX2" fmla="*/ 3750316 w 3750316"/>
              <a:gd name="connsiteY2" fmla="*/ 2112432 h 3985676"/>
              <a:gd name="connsiteX3" fmla="*/ 3706366 w 3750316"/>
              <a:gd name="connsiteY3" fmla="*/ 2159832 h 3985676"/>
              <a:gd name="connsiteX4" fmla="*/ 1290736 w 3750316"/>
              <a:gd name="connsiteY4" fmla="*/ 3985676 h 3985676"/>
              <a:gd name="connsiteX5" fmla="*/ 336297 w 3750316"/>
              <a:gd name="connsiteY5" fmla="*/ 1205301 h 398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50316" h="3985676">
                <a:moveTo>
                  <a:pt x="0" y="0"/>
                </a:moveTo>
                <a:lnTo>
                  <a:pt x="3750315" y="0"/>
                </a:lnTo>
                <a:lnTo>
                  <a:pt x="3750316" y="2112432"/>
                </a:lnTo>
                <a:lnTo>
                  <a:pt x="3706366" y="2159832"/>
                </a:lnTo>
                <a:cubicBezTo>
                  <a:pt x="3015456" y="2882747"/>
                  <a:pt x="2267396" y="3548512"/>
                  <a:pt x="1290736" y="3985676"/>
                </a:cubicBezTo>
                <a:cubicBezTo>
                  <a:pt x="901152" y="3087460"/>
                  <a:pt x="606817" y="2151142"/>
                  <a:pt x="336297" y="120530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04BA93-52C8-48D1-AFCC-D916E1C5D690}" type="datetime1">
              <a:rPr lang="zh-CN" altLang="en-US"/>
              <a:t>2017/12/18</a:t>
            </a:fld>
            <a:endParaRPr lang="zh-CN" altLang="en-US" sz="1420" dirty="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8A834C-A173-490B-9B01-7995B236AE02}" type="slidenum">
              <a:rPr lang="zh-CN" altLang="en-US"/>
              <a:t>‹#›</a:t>
            </a:fld>
            <a:endParaRPr lang="zh-CN" altLang="en-US" sz="142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conic lis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>
            <a:off x="483132" y="1229006"/>
            <a:ext cx="2272768" cy="5872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826036" y="1263297"/>
            <a:ext cx="528106" cy="5058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438806" y="1370932"/>
            <a:ext cx="1185860" cy="32383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50" b="1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52438" y="1941704"/>
            <a:ext cx="2303462" cy="17133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20" b="0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452442" y="2234962"/>
            <a:ext cx="2303461" cy="58497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81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65" name="Rounded Rectangle 64"/>
          <p:cNvSpPr/>
          <p:nvPr userDrawn="1"/>
        </p:nvSpPr>
        <p:spPr>
          <a:xfrm>
            <a:off x="3411539" y="1229006"/>
            <a:ext cx="2303462" cy="5872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/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3785135" y="1263297"/>
            <a:ext cx="528106" cy="5058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4364040" y="1370932"/>
            <a:ext cx="1185860" cy="32383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50" b="1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3411539" y="1941704"/>
            <a:ext cx="2303462" cy="17133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20" b="0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3411541" y="2234962"/>
            <a:ext cx="2303461" cy="58497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81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10" name="Rounded Rectangle 109"/>
          <p:cNvSpPr/>
          <p:nvPr userDrawn="1"/>
        </p:nvSpPr>
        <p:spPr>
          <a:xfrm>
            <a:off x="6378577" y="1229006"/>
            <a:ext cx="2303462" cy="5872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/>
          </a:p>
        </p:txBody>
      </p:sp>
      <p:sp>
        <p:nvSpPr>
          <p:cNvPr id="111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6752173" y="1263297"/>
            <a:ext cx="528106" cy="5058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12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7314145" y="1370932"/>
            <a:ext cx="1185860" cy="32383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50" b="1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13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6378577" y="1941704"/>
            <a:ext cx="2303462" cy="17133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20" b="0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4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6378579" y="2234962"/>
            <a:ext cx="2303461" cy="58497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81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30" name="Rounded Rectangle 129"/>
          <p:cNvSpPr/>
          <p:nvPr userDrawn="1"/>
        </p:nvSpPr>
        <p:spPr>
          <a:xfrm>
            <a:off x="483135" y="3050184"/>
            <a:ext cx="2272767" cy="58721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/>
          </a:p>
        </p:txBody>
      </p:sp>
      <p:sp>
        <p:nvSpPr>
          <p:cNvPr id="131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826036" y="3084475"/>
            <a:ext cx="528106" cy="5058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36" name="Text Placeholder 7"/>
          <p:cNvSpPr>
            <a:spLocks noGrp="1"/>
          </p:cNvSpPr>
          <p:nvPr>
            <p:ph type="body" sz="quarter" idx="58" hasCustomPrompt="1"/>
          </p:nvPr>
        </p:nvSpPr>
        <p:spPr>
          <a:xfrm>
            <a:off x="1438806" y="3191153"/>
            <a:ext cx="1185860" cy="32383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50" b="1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39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452438" y="3762881"/>
            <a:ext cx="2303462" cy="17133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20" b="0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0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452442" y="4071379"/>
            <a:ext cx="2303461" cy="58497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81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45" name="Rounded Rectangle 144"/>
          <p:cNvSpPr/>
          <p:nvPr userDrawn="1"/>
        </p:nvSpPr>
        <p:spPr>
          <a:xfrm>
            <a:off x="3411540" y="3050184"/>
            <a:ext cx="2303460" cy="58721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/>
          </a:p>
        </p:txBody>
      </p:sp>
      <p:sp>
        <p:nvSpPr>
          <p:cNvPr id="146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3785135" y="3084475"/>
            <a:ext cx="528106" cy="5058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49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4364040" y="3191153"/>
            <a:ext cx="1185860" cy="32383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50" b="1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51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3411539" y="3762881"/>
            <a:ext cx="2303462" cy="17133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20" b="0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2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3411541" y="4071379"/>
            <a:ext cx="2303461" cy="58497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81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55" name="Rounded Rectangle 154"/>
          <p:cNvSpPr/>
          <p:nvPr userDrawn="1"/>
        </p:nvSpPr>
        <p:spPr>
          <a:xfrm>
            <a:off x="6378578" y="3050184"/>
            <a:ext cx="2303460" cy="58721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/>
          </a:p>
        </p:txBody>
      </p:sp>
      <p:sp>
        <p:nvSpPr>
          <p:cNvPr id="156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6752173" y="3084475"/>
            <a:ext cx="528106" cy="5058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7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7314145" y="3191153"/>
            <a:ext cx="1185860" cy="32383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50" b="1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58" name="Text Placeholder 7"/>
          <p:cNvSpPr>
            <a:spLocks noGrp="1"/>
          </p:cNvSpPr>
          <p:nvPr>
            <p:ph type="body" sz="quarter" idx="53" hasCustomPrompt="1"/>
          </p:nvPr>
        </p:nvSpPr>
        <p:spPr>
          <a:xfrm>
            <a:off x="6378577" y="3762881"/>
            <a:ext cx="2303462" cy="17133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20" b="0">
                <a:solidFill>
                  <a:schemeClr val="bg1"/>
                </a:solidFill>
                <a:latin typeface="Lato Light" panose="020F0502020204030203"/>
                <a:cs typeface="Lato Light" panose="020F0502020204030203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9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6378579" y="4071379"/>
            <a:ext cx="2303461" cy="58497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81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4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3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4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4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500"/>
                            </p:stCondLst>
                            <p:childTnLst>
                              <p:par>
                                <p:cTn id="1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3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4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4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4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0" grpId="0" animBg="1"/>
      <p:bldP spid="11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0" grpId="0" animBg="1"/>
      <p:bldP spid="1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5" grpId="0" animBg="1"/>
      <p:bldP spid="14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5" grpId="0" animBg="1"/>
      <p:bldP spid="1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0" y="1336222"/>
            <a:ext cx="9144000" cy="2296886"/>
          </a:xfrm>
          <a:custGeom>
            <a:avLst/>
            <a:gdLst>
              <a:gd name="connsiteX0" fmla="*/ 0 w 12192000"/>
              <a:gd name="connsiteY0" fmla="*/ 0 h 3062515"/>
              <a:gd name="connsiteX1" fmla="*/ 12192000 w 12192000"/>
              <a:gd name="connsiteY1" fmla="*/ 0 h 3062515"/>
              <a:gd name="connsiteX2" fmla="*/ 12192000 w 12192000"/>
              <a:gd name="connsiteY2" fmla="*/ 3062515 h 3062515"/>
              <a:gd name="connsiteX3" fmla="*/ 0 w 12192000"/>
              <a:gd name="connsiteY3" fmla="*/ 3062515 h 306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62515">
                <a:moveTo>
                  <a:pt x="0" y="0"/>
                </a:moveTo>
                <a:lnTo>
                  <a:pt x="12192000" y="0"/>
                </a:lnTo>
                <a:lnTo>
                  <a:pt x="12192000" y="3062515"/>
                </a:lnTo>
                <a:lnTo>
                  <a:pt x="0" y="30625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89298" y="78582"/>
            <a:ext cx="5026819" cy="498514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5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Image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163702" y="78581"/>
            <a:ext cx="1920241" cy="246964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5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Image</a:t>
            </a:r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7131786" y="2595274"/>
            <a:ext cx="1920241" cy="246964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5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Image</a:t>
            </a: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951310"/>
          </a:xfrm>
          <a:custGeom>
            <a:avLst/>
            <a:gdLst>
              <a:gd name="connsiteX0" fmla="*/ 0 w 12192000"/>
              <a:gd name="connsiteY0" fmla="*/ 0 h 1268413"/>
              <a:gd name="connsiteX1" fmla="*/ 12192000 w 12192000"/>
              <a:gd name="connsiteY1" fmla="*/ 0 h 1268413"/>
              <a:gd name="connsiteX2" fmla="*/ 12192000 w 12192000"/>
              <a:gd name="connsiteY2" fmla="*/ 1268413 h 1268413"/>
              <a:gd name="connsiteX3" fmla="*/ 0 w 12192000"/>
              <a:gd name="connsiteY3" fmla="*/ 1268413 h 126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268413">
                <a:moveTo>
                  <a:pt x="0" y="0"/>
                </a:moveTo>
                <a:lnTo>
                  <a:pt x="12192000" y="0"/>
                </a:lnTo>
                <a:lnTo>
                  <a:pt x="12192000" y="1268413"/>
                </a:lnTo>
                <a:lnTo>
                  <a:pt x="0" y="12684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CFB8-5EDF-41B0-A969-A870D986FAC7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54E2-49A5-4C72-A0E8-9B509D84CA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B618-3004-49F5-BD56-B4A0C0CD2654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A58E-532F-41E9-A14C-57F0126E15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75545" y="881870"/>
            <a:ext cx="2650411" cy="281646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750">
                <a:latin typeface="Calibri Light" panose="020F0302020204030204"/>
                <a:cs typeface="Calibri Light" panose="020F0302020204030204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240652" y="881870"/>
            <a:ext cx="2650411" cy="281646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750">
                <a:latin typeface="Calibri Light" panose="020F0302020204030204"/>
                <a:cs typeface="Calibri Light" panose="020F0302020204030204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005760" y="881870"/>
            <a:ext cx="2650411" cy="281646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750">
                <a:latin typeface="Calibri Light" panose="020F0302020204030204"/>
                <a:cs typeface="Calibri Light" panose="020F0302020204030204"/>
              </a:defRPr>
            </a:lvl1pPr>
          </a:lstStyle>
          <a:p>
            <a:pPr lvl="0"/>
            <a:endParaRPr lang="en-US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752601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139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-9031"/>
            <a:ext cx="9144000" cy="5152531"/>
          </a:xfrm>
          <a:prstGeom prst="rect">
            <a:avLst/>
          </a:prstGeom>
          <a:solidFill>
            <a:srgbClr val="231F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72000" y="1043151"/>
            <a:ext cx="2710543" cy="35769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5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ecent 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1373983" y="685800"/>
            <a:ext cx="3198019" cy="18859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4572000" y="2571750"/>
            <a:ext cx="3198019" cy="18859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t>2017/12/18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/>
  <p:txStyles>
    <p:titleStyle>
      <a:lvl1pPr algn="ctr" defTabSz="9137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tags" Target="../tags/tag1.xml"/><Relationship Id="rId7" Type="http://schemas.openxmlformats.org/officeDocument/2006/relationships/tags" Target="../tags/tag5.xml"/><Relationship Id="rId12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tags" Target="../tags/tag4.xml"/><Relationship Id="rId11" Type="http://schemas.openxmlformats.org/officeDocument/2006/relationships/image" Target="../media/image3.jpeg"/><Relationship Id="rId5" Type="http://schemas.openxmlformats.org/officeDocument/2006/relationships/tags" Target="../tags/tag3.xml"/><Relationship Id="rId10" Type="http://schemas.openxmlformats.org/officeDocument/2006/relationships/image" Target="../media/image2.png"/><Relationship Id="rId4" Type="http://schemas.openxmlformats.org/officeDocument/2006/relationships/tags" Target="../tags/tag2.xml"/><Relationship Id="rId9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A_audio1.wav">
            <a:hlinkClick r:id="" action="ppaction://media"/>
          </p:cNvPr>
          <p:cNvPicPr>
            <a:picLocks noChangeAspect="1"/>
          </p:cNvPicPr>
          <p:nvPr>
            <a:audioFile r:link="rId2"/>
            <p:custDataLst>
              <p:tags r:id="rId3"/>
            </p:custDataLst>
            <p:extLst>
              <p:ext uri="{DAA4B4D4-6D71-4841-9C94-3DE7FCFB9230}">
                <p14:media xmlns:p14="http://schemas.microsoft.com/office/powerpoint/2010/main" r:embed="rId1">
                  <p14:fade in="5000" out="5000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-609600" y="59960"/>
            <a:ext cx="609600" cy="609600"/>
          </a:xfrm>
          <a:prstGeom prst="rect">
            <a:avLst/>
          </a:prstGeom>
        </p:spPr>
      </p:pic>
      <p:pic>
        <p:nvPicPr>
          <p:cNvPr id="4" name="PA_图片 3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8" r="15278"/>
          <a:stretch>
            <a:fillRect/>
          </a:stretch>
        </p:blipFill>
        <p:spPr>
          <a:xfrm>
            <a:off x="0" y="-1"/>
            <a:ext cx="9144000" cy="5143502"/>
          </a:xfrm>
          <a:prstGeom prst="rect">
            <a:avLst/>
          </a:prstGeom>
        </p:spPr>
      </p:pic>
      <p:pic>
        <p:nvPicPr>
          <p:cNvPr id="7" name="PA_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-1028650"/>
            <a:ext cx="5616624" cy="4680520"/>
          </a:xfrm>
          <a:prstGeom prst="rect">
            <a:avLst/>
          </a:prstGeom>
        </p:spPr>
      </p:pic>
      <p:sp>
        <p:nvSpPr>
          <p:cNvPr id="11" name="PA_矩形 10"/>
          <p:cNvSpPr/>
          <p:nvPr>
            <p:custDataLst>
              <p:tags r:id="rId6"/>
            </p:custDataLst>
          </p:nvPr>
        </p:nvSpPr>
        <p:spPr>
          <a:xfrm>
            <a:off x="1344195" y="2340260"/>
            <a:ext cx="6455614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5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圣诞活动主题策划</a:t>
            </a:r>
            <a:r>
              <a:rPr lang="en-US" altLang="zh-CN" sz="405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PPT</a:t>
            </a:r>
            <a:r>
              <a:rPr lang="zh-CN" altLang="en-US" sz="405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模板</a:t>
            </a:r>
            <a:endParaRPr lang="zh-CN" altLang="en-US" sz="21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sp>
        <p:nvSpPr>
          <p:cNvPr id="12" name="PA_文本框 11"/>
          <p:cNvSpPr txBox="1"/>
          <p:nvPr>
            <p:custDataLst>
              <p:tags r:id="rId7"/>
            </p:custDataLst>
          </p:nvPr>
        </p:nvSpPr>
        <p:spPr>
          <a:xfrm>
            <a:off x="2114550" y="3186438"/>
            <a:ext cx="4914900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Lorem ipsum dolor sit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amet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,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consectetur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adipiscing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elit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.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Curabitur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elementum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posuere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pretium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.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Quisque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nibh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dolor,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dignissim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ac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dignissim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ut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,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luctus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ac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urna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.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Aliquam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aliquet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non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massa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quis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tincidunt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" showWhenStopped="0">
                <p:cTn id="3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-10321" y="2119367"/>
            <a:ext cx="3524764" cy="959121"/>
            <a:chOff x="-939773" y="2734405"/>
            <a:chExt cx="5411981" cy="1472650"/>
          </a:xfrm>
        </p:grpSpPr>
        <p:grpSp>
          <p:nvGrpSpPr>
            <p:cNvPr id="3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57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57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57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/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24"/>
            <p:cNvGrpSpPr/>
            <p:nvPr/>
          </p:nvGrpSpPr>
          <p:grpSpPr>
            <a:xfrm>
              <a:off x="394416" y="2862197"/>
              <a:ext cx="2475011" cy="968700"/>
              <a:chOff x="578142" y="3091663"/>
              <a:chExt cx="2475011" cy="968700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661855" cy="42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995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99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625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57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57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57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Group 29"/>
          <p:cNvGrpSpPr/>
          <p:nvPr/>
        </p:nvGrpSpPr>
        <p:grpSpPr>
          <a:xfrm>
            <a:off x="347473" y="814494"/>
            <a:ext cx="6937818" cy="3568872"/>
            <a:chOff x="0" y="730879"/>
            <a:chExt cx="10652441" cy="5479705"/>
          </a:xfrm>
        </p:grpSpPr>
        <p:grpSp>
          <p:nvGrpSpPr>
            <p:cNvPr id="1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5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60247" tIns="92639" rIns="92639" bIns="92639" numCol="1" spcCol="1270" anchor="ctr" anchorCtr="0">
                <a:noAutofit/>
              </a:bodyPr>
              <a:lstStyle/>
              <a:p>
                <a:pPr algn="just" defTabSz="1621155">
                  <a:lnSpc>
                    <a:spcPct val="120000"/>
                  </a:lnSpc>
                </a:pPr>
                <a:endParaRPr lang="en-GB" sz="5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64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60247" tIns="92639" rIns="92639" bIns="92639" numCol="1" spcCol="1270" anchor="ctr" anchorCtr="0">
                <a:noAutofit/>
              </a:bodyPr>
              <a:lstStyle/>
              <a:p>
                <a:pPr algn="just" defTabSz="1621155">
                  <a:lnSpc>
                    <a:spcPct val="120000"/>
                  </a:lnSpc>
                </a:pPr>
                <a:endParaRPr lang="en-GB" sz="5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64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60247" tIns="92639" rIns="92639" bIns="92639" numCol="1" spcCol="1270" anchor="ctr" anchorCtr="0">
                <a:noAutofit/>
              </a:bodyPr>
              <a:lstStyle/>
              <a:p>
                <a:pPr algn="just" defTabSz="1621155">
                  <a:lnSpc>
                    <a:spcPct val="120000"/>
                  </a:lnSpc>
                </a:pPr>
                <a:endParaRPr lang="en-GB" sz="5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64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870346" y="2036134"/>
              <a:ext cx="564124" cy="5046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80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sz="128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79989" y="3261651"/>
              <a:ext cx="564124" cy="5046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80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sz="128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84017" y="4478808"/>
              <a:ext cx="564124" cy="5046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80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sz="128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2"/>
              <a:ext cx="3988457" cy="464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57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57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7" cy="464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57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57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7" cy="464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57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57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1792093" y="3984366"/>
            <a:ext cx="5493197" cy="30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>
            <a:spLocks noChangeArrowheads="1"/>
          </p:cNvSpPr>
          <p:nvPr/>
        </p:nvSpPr>
        <p:spPr bwMode="auto">
          <a:xfrm>
            <a:off x="1661096" y="1622005"/>
            <a:ext cx="1689100" cy="1949343"/>
          </a:xfrm>
          <a:prstGeom prst="roundRect">
            <a:avLst>
              <a:gd name="adj" fmla="val 5681"/>
            </a:avLst>
          </a:prstGeom>
          <a:noFill/>
          <a:ln w="19050">
            <a:solidFill>
              <a:schemeClr val="accent1"/>
            </a:solidFill>
            <a:round/>
          </a:ln>
        </p:spPr>
        <p:txBody>
          <a:bodyPr lIns="62108" tIns="31054" rIns="62108" bIns="31054"/>
          <a:lstStyle/>
          <a:p>
            <a:pPr lvl="2"/>
            <a:endParaRPr lang="zh-CN" altLang="en-US" sz="1280">
              <a:solidFill>
                <a:srgbClr val="434343"/>
              </a:solidFill>
            </a:endParaRPr>
          </a:p>
        </p:txBody>
      </p:sp>
      <p:sp>
        <p:nvSpPr>
          <p:cNvPr id="22" name="圆角矩形 21"/>
          <p:cNvSpPr>
            <a:spLocks noChangeArrowheads="1"/>
          </p:cNvSpPr>
          <p:nvPr/>
        </p:nvSpPr>
        <p:spPr bwMode="auto">
          <a:xfrm>
            <a:off x="5969573" y="1622005"/>
            <a:ext cx="1690687" cy="1949343"/>
          </a:xfrm>
          <a:prstGeom prst="roundRect">
            <a:avLst>
              <a:gd name="adj" fmla="val 5069"/>
            </a:avLst>
          </a:prstGeom>
          <a:noFill/>
          <a:ln w="19050">
            <a:solidFill>
              <a:schemeClr val="accent3"/>
            </a:solidFill>
            <a:round/>
          </a:ln>
        </p:spPr>
        <p:txBody>
          <a:bodyPr lIns="62108" tIns="31054" rIns="62108" bIns="31054"/>
          <a:lstStyle/>
          <a:p>
            <a:pPr lvl="2"/>
            <a:endParaRPr lang="zh-CN" altLang="en-US" sz="1280">
              <a:solidFill>
                <a:srgbClr val="434343"/>
              </a:solidFill>
            </a:endParaRPr>
          </a:p>
        </p:txBody>
      </p:sp>
      <p:sp>
        <p:nvSpPr>
          <p:cNvPr id="23" name="矩形 26"/>
          <p:cNvSpPr>
            <a:spLocks noChangeArrowheads="1"/>
          </p:cNvSpPr>
          <p:nvPr/>
        </p:nvSpPr>
        <p:spPr bwMode="auto">
          <a:xfrm>
            <a:off x="6091808" y="1908115"/>
            <a:ext cx="1466850" cy="115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2108" tIns="31054" rIns="62108" bIns="3105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您的内容打在这里，或者通过复制您的文本后，在此框中选择粘贴，并选择只保留文字。在此录入上述图表的综合描述说明，在此录入上述图表的综合描述说明，在此录入上述图表的综合描述说明。</a:t>
            </a:r>
          </a:p>
        </p:txBody>
      </p:sp>
      <p:sp>
        <p:nvSpPr>
          <p:cNvPr id="24" name="圆角矩形 23"/>
          <p:cNvSpPr>
            <a:spLocks noChangeArrowheads="1"/>
          </p:cNvSpPr>
          <p:nvPr/>
        </p:nvSpPr>
        <p:spPr bwMode="auto">
          <a:xfrm>
            <a:off x="3796283" y="1622005"/>
            <a:ext cx="1690688" cy="1949343"/>
          </a:xfrm>
          <a:prstGeom prst="roundRect">
            <a:avLst>
              <a:gd name="adj" fmla="val 5069"/>
            </a:avLst>
          </a:prstGeom>
          <a:noFill/>
          <a:ln w="19050">
            <a:solidFill>
              <a:schemeClr val="accent2"/>
            </a:solidFill>
            <a:round/>
          </a:ln>
        </p:spPr>
        <p:txBody>
          <a:bodyPr lIns="62108" tIns="31054" rIns="62108" bIns="31054"/>
          <a:lstStyle/>
          <a:p>
            <a:pPr lvl="2"/>
            <a:endParaRPr lang="zh-CN" altLang="en-US" sz="1280">
              <a:solidFill>
                <a:srgbClr val="434343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893121" y="1908115"/>
            <a:ext cx="1471612" cy="115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2108" tIns="31054" rIns="62108" bIns="3105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您的内容打在这里，或者通过复制您的文本后，在此框中选择粘贴，并选择只保留文字。在此录入上述图表的综合描述说明，在此录入上述图表的综合描述说明，在此录入上述图表的综合描述说明。</a:t>
            </a:r>
          </a:p>
        </p:txBody>
      </p:sp>
      <p:sp>
        <p:nvSpPr>
          <p:cNvPr id="26" name="TextBox 32"/>
          <p:cNvSpPr txBox="1">
            <a:spLocks noChangeArrowheads="1"/>
          </p:cNvSpPr>
          <p:nvPr/>
        </p:nvSpPr>
        <p:spPr bwMode="auto">
          <a:xfrm>
            <a:off x="1762697" y="1908115"/>
            <a:ext cx="1457325" cy="115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2108" tIns="31054" rIns="62108" bIns="3105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您的内容打在这里，或者通过复制您的文本后，在此框中选择粘贴，并选择只保留文字。在此录入上述图表的综合描述说明，在此录入上述图表的综合描述说明，在此录入上述图表的综合描述说明。</a:t>
            </a:r>
          </a:p>
        </p:txBody>
      </p:sp>
      <p:sp>
        <p:nvSpPr>
          <p:cNvPr id="27" name="Rectangle 20"/>
          <p:cNvSpPr>
            <a:spLocks noChangeArrowheads="1"/>
          </p:cNvSpPr>
          <p:nvPr/>
        </p:nvSpPr>
        <p:spPr bwMode="auto">
          <a:xfrm>
            <a:off x="2000821" y="4069796"/>
            <a:ext cx="5327650" cy="446064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</a:ln>
        </p:spPr>
        <p:txBody>
          <a:bodyPr lIns="62108" tIns="31054" rIns="62108" bIns="31054"/>
          <a:lstStyle/>
          <a:p>
            <a:endParaRPr lang="zh-CN" altLang="en-US" sz="1280">
              <a:solidFill>
                <a:srgbClr val="434343"/>
              </a:solidFill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428852" y="4147240"/>
            <a:ext cx="6455517" cy="281557"/>
          </a:xfrm>
          <a:prstGeom prst="rect">
            <a:avLst/>
          </a:prstGeom>
          <a:solidFill>
            <a:schemeClr val="accent4"/>
          </a:solidFill>
          <a:ln w="28575">
            <a:noFill/>
          </a:ln>
          <a:scene3d>
            <a:camera prst="orthographicFront"/>
            <a:lightRig rig="threePt" dir="t"/>
          </a:scene3d>
          <a:sp3d/>
        </p:spPr>
        <p:txBody>
          <a:bodyPr lIns="62108" tIns="31054" rIns="62108" bIns="31054">
            <a:spAutoFit/>
          </a:bodyPr>
          <a:lstStyle/>
          <a:p>
            <a:pPr algn="ctr">
              <a:tabLst>
                <a:tab pos="5787390" algn="r"/>
              </a:tabLst>
              <a:defRPr/>
            </a:pPr>
            <a:r>
              <a:rPr lang="zh-CN" altLang="en-US" sz="142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9" name="燕尾形 28"/>
          <p:cNvSpPr>
            <a:spLocks noChangeArrowheads="1"/>
          </p:cNvSpPr>
          <p:nvPr/>
        </p:nvSpPr>
        <p:spPr bwMode="auto">
          <a:xfrm rot="-5400000" flipH="1" flipV="1">
            <a:off x="6680780" y="3626896"/>
            <a:ext cx="268273" cy="449263"/>
          </a:xfrm>
          <a:prstGeom prst="chevron">
            <a:avLst>
              <a:gd name="adj" fmla="val 39398"/>
            </a:avLst>
          </a:prstGeom>
          <a:solidFill>
            <a:schemeClr val="accent3"/>
          </a:solidFill>
          <a:ln w="9525">
            <a:noFill/>
            <a:round/>
          </a:ln>
        </p:spPr>
        <p:txBody>
          <a:bodyPr lIns="62108" tIns="31054" rIns="62108" bIns="31054"/>
          <a:lstStyle/>
          <a:p>
            <a:endParaRPr lang="zh-CN" altLang="en-US" sz="1280">
              <a:solidFill>
                <a:srgbClr val="434343"/>
              </a:solidFill>
            </a:endParaRPr>
          </a:p>
        </p:txBody>
      </p:sp>
      <p:sp>
        <p:nvSpPr>
          <p:cNvPr id="30" name="圆角矩形 29"/>
          <p:cNvSpPr>
            <a:spLocks noChangeArrowheads="1"/>
          </p:cNvSpPr>
          <p:nvPr/>
        </p:nvSpPr>
        <p:spPr bwMode="auto">
          <a:xfrm>
            <a:off x="3796283" y="1202930"/>
            <a:ext cx="1690688" cy="29049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</a:ln>
        </p:spPr>
        <p:txBody>
          <a:bodyPr lIns="62108" tIns="31054" rIns="62108" bIns="31054"/>
          <a:lstStyle/>
          <a:p>
            <a:endParaRPr lang="zh-CN" altLang="en-US" sz="1280">
              <a:solidFill>
                <a:srgbClr val="434343"/>
              </a:solidFill>
            </a:endParaRPr>
          </a:p>
        </p:txBody>
      </p:sp>
      <p:sp>
        <p:nvSpPr>
          <p:cNvPr id="31" name="圆角矩形 30"/>
          <p:cNvSpPr>
            <a:spLocks noChangeArrowheads="1"/>
          </p:cNvSpPr>
          <p:nvPr/>
        </p:nvSpPr>
        <p:spPr bwMode="auto">
          <a:xfrm>
            <a:off x="5969573" y="1202930"/>
            <a:ext cx="1690687" cy="290497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</a:ln>
        </p:spPr>
        <p:txBody>
          <a:bodyPr lIns="62108" tIns="31054" rIns="62108" bIns="31054"/>
          <a:lstStyle/>
          <a:p>
            <a:endParaRPr lang="zh-CN" altLang="en-US" sz="1280">
              <a:solidFill>
                <a:srgbClr val="434343"/>
              </a:solidFill>
            </a:endParaRPr>
          </a:p>
        </p:txBody>
      </p:sp>
      <p:sp>
        <p:nvSpPr>
          <p:cNvPr id="32" name="圆角矩形 31"/>
          <p:cNvSpPr>
            <a:spLocks noChangeArrowheads="1"/>
          </p:cNvSpPr>
          <p:nvPr/>
        </p:nvSpPr>
        <p:spPr bwMode="auto">
          <a:xfrm>
            <a:off x="1661096" y="1202930"/>
            <a:ext cx="1689100" cy="29049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>
            <a:noFill/>
            <a:round/>
          </a:ln>
        </p:spPr>
        <p:txBody>
          <a:bodyPr lIns="62108" tIns="31054" rIns="62108" bIns="31054"/>
          <a:lstStyle/>
          <a:p>
            <a:endParaRPr lang="zh-CN" altLang="en-US" sz="1280">
              <a:solidFill>
                <a:srgbClr val="434343"/>
              </a:solidFill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1695664" y="1225524"/>
            <a:ext cx="1517422" cy="22692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lIns="62108" tIns="31054" rIns="62108" bIns="31054">
            <a:spAutoFit/>
          </a:bodyPr>
          <a:lstStyle/>
          <a:p>
            <a:pPr algn="ctr" fontAlgn="auto">
              <a:defRPr/>
            </a:pPr>
            <a:r>
              <a:rPr lang="zh-CN" altLang="en-US" sz="1065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6066187" y="1225524"/>
            <a:ext cx="1517422" cy="22692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lIns="62108" tIns="31054" rIns="62108" bIns="31054">
            <a:spAutoFit/>
          </a:bodyPr>
          <a:lstStyle/>
          <a:p>
            <a:pPr algn="ctr" fontAlgn="auto">
              <a:defRPr/>
            </a:pPr>
            <a:r>
              <a:rPr lang="zh-CN" altLang="en-US" sz="1065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3892459" y="1225524"/>
            <a:ext cx="1517422" cy="22692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lIns="62108" tIns="31054" rIns="62108" bIns="31054">
            <a:spAutoFit/>
          </a:bodyPr>
          <a:lstStyle/>
          <a:p>
            <a:pPr algn="ctr" fontAlgn="auto">
              <a:defRPr/>
            </a:pPr>
            <a:r>
              <a:rPr lang="zh-CN" altLang="en-US" sz="1065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36" name="燕尾形 35"/>
          <p:cNvSpPr>
            <a:spLocks noChangeArrowheads="1"/>
          </p:cNvSpPr>
          <p:nvPr/>
        </p:nvSpPr>
        <p:spPr bwMode="auto">
          <a:xfrm rot="-5400000" flipH="1" flipV="1">
            <a:off x="4544004" y="3626896"/>
            <a:ext cx="268273" cy="449263"/>
          </a:xfrm>
          <a:prstGeom prst="chevron">
            <a:avLst>
              <a:gd name="adj" fmla="val 39398"/>
            </a:avLst>
          </a:prstGeom>
          <a:solidFill>
            <a:schemeClr val="accent2"/>
          </a:solidFill>
          <a:ln w="9525">
            <a:noFill/>
            <a:round/>
          </a:ln>
        </p:spPr>
        <p:txBody>
          <a:bodyPr lIns="62108" tIns="31054" rIns="62108" bIns="31054"/>
          <a:lstStyle/>
          <a:p>
            <a:endParaRPr lang="zh-CN" altLang="en-US" sz="1280">
              <a:solidFill>
                <a:srgbClr val="434343"/>
              </a:solidFill>
            </a:endParaRPr>
          </a:p>
        </p:txBody>
      </p:sp>
      <p:sp>
        <p:nvSpPr>
          <p:cNvPr id="37" name="燕尾形 36"/>
          <p:cNvSpPr>
            <a:spLocks noChangeArrowheads="1"/>
          </p:cNvSpPr>
          <p:nvPr/>
        </p:nvSpPr>
        <p:spPr bwMode="auto">
          <a:xfrm rot="-5400000" flipH="1" flipV="1">
            <a:off x="2392942" y="3626896"/>
            <a:ext cx="268273" cy="449262"/>
          </a:xfrm>
          <a:prstGeom prst="chevron">
            <a:avLst>
              <a:gd name="adj" fmla="val 39398"/>
            </a:avLst>
          </a:prstGeom>
          <a:solidFill>
            <a:schemeClr val="accent1"/>
          </a:solidFill>
          <a:ln w="9525">
            <a:noFill/>
            <a:round/>
          </a:ln>
        </p:spPr>
        <p:txBody>
          <a:bodyPr lIns="62108" tIns="31054" rIns="62108" bIns="31054"/>
          <a:lstStyle/>
          <a:p>
            <a:endParaRPr lang="zh-CN" altLang="en-US" sz="1280">
              <a:solidFill>
                <a:srgbClr val="434343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 animBg="1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51186" y="2574472"/>
            <a:ext cx="541369" cy="126534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151186" y="3569132"/>
            <a:ext cx="541369" cy="541369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90690" y="1775311"/>
            <a:ext cx="541369" cy="20645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390690" y="3569132"/>
            <a:ext cx="541369" cy="541369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30197" y="2093257"/>
            <a:ext cx="541369" cy="17465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630197" y="3569132"/>
            <a:ext cx="541369" cy="54136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9702" y="2926794"/>
            <a:ext cx="541369" cy="9130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869702" y="3569132"/>
            <a:ext cx="541369" cy="541369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09207" y="2574472"/>
            <a:ext cx="541369" cy="1265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109207" y="3569132"/>
            <a:ext cx="541369" cy="54136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7284412" y="3699775"/>
            <a:ext cx="274914" cy="275384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3"/>
          <p:cNvGrpSpPr/>
          <p:nvPr/>
        </p:nvGrpSpPr>
        <p:grpSpPr>
          <a:xfrm>
            <a:off x="6532611" y="3697255"/>
            <a:ext cx="257526" cy="274914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/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/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/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7"/>
          <p:cNvGrpSpPr/>
          <p:nvPr/>
        </p:nvGrpSpPr>
        <p:grpSpPr>
          <a:xfrm>
            <a:off x="5762484" y="3723975"/>
            <a:ext cx="275384" cy="23168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31"/>
          <p:cNvGrpSpPr/>
          <p:nvPr/>
        </p:nvGrpSpPr>
        <p:grpSpPr>
          <a:xfrm>
            <a:off x="5002693" y="3702357"/>
            <a:ext cx="274914" cy="274914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/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/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/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35"/>
          <p:cNvGrpSpPr/>
          <p:nvPr/>
        </p:nvGrpSpPr>
        <p:grpSpPr>
          <a:xfrm>
            <a:off x="4242433" y="3740828"/>
            <a:ext cx="274914" cy="214762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4121807" y="4166120"/>
            <a:ext cx="516167" cy="1050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82068" y="4166120"/>
            <a:ext cx="516167" cy="1050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646321" y="4166120"/>
            <a:ext cx="516167" cy="1050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63549" y="4163599"/>
            <a:ext cx="516167" cy="1050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03290" y="4163903"/>
            <a:ext cx="516167" cy="1050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57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33935" y="1482643"/>
            <a:ext cx="254878" cy="1838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9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52451" y="2284228"/>
            <a:ext cx="254878" cy="1838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9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12098" y="2663171"/>
            <a:ext cx="254878" cy="1838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9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92910" y="2324863"/>
            <a:ext cx="254878" cy="1838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9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757699" y="1839142"/>
            <a:ext cx="254878" cy="1838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9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95623" y="2376869"/>
            <a:ext cx="897682" cy="1838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95548" y="2904166"/>
            <a:ext cx="363882" cy="2626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2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142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392500" y="2551077"/>
            <a:ext cx="2496255" cy="210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766441" y="2942180"/>
            <a:ext cx="1204687" cy="18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392500" y="3135777"/>
            <a:ext cx="2496256" cy="210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1445760" y="3477373"/>
            <a:ext cx="243515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59"/>
          <p:cNvGrpSpPr/>
          <p:nvPr/>
        </p:nvGrpSpPr>
        <p:grpSpPr>
          <a:xfrm>
            <a:off x="1499214" y="3694421"/>
            <a:ext cx="302406" cy="302406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/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/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407" tIns="12407" rIns="12407" bIns="12407" anchor="ctr"/>
            <a:lstStyle/>
            <a:p>
              <a:pPr algn="just" defTabSz="148590" hangingPunct="0">
                <a:lnSpc>
                  <a:spcPct val="120000"/>
                </a:lnSpc>
              </a:pPr>
              <a:endParaRPr lang="en-US" sz="57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1878567" y="3676120"/>
            <a:ext cx="1974819" cy="210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399465" y="4079884"/>
            <a:ext cx="2453921" cy="210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8" r="15278"/>
          <a:stretch>
            <a:fillRect/>
          </a:stretch>
        </p:blipFill>
        <p:spPr>
          <a:xfrm>
            <a:off x="0" y="-1"/>
            <a:ext cx="9144000" cy="51435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860638" y="1951226"/>
            <a:ext cx="3440771" cy="7155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pPr algn="ctr"/>
            <a:r>
              <a:rPr lang="zh-CN" altLang="en-US" sz="4050" b="1" dirty="0">
                <a:ln w="0">
                  <a:noFill/>
                </a:ln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单击输入标题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023193" y="1419622"/>
            <a:ext cx="3115661" cy="5078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pPr algn="ctr"/>
            <a:r>
              <a:rPr lang="zh-CN" altLang="en-US" sz="2700" b="1" dirty="0">
                <a:ln w="0">
                  <a:noFill/>
                </a:ln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第三章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05030" y="2725194"/>
            <a:ext cx="2551986" cy="5078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The user can demonstrate on a projector or </a:t>
            </a:r>
            <a:r>
              <a:rPr lang="en-US" altLang="zh-CN" sz="90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computeror</a:t>
            </a:r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print the presentation </a:t>
            </a:r>
          </a:p>
          <a:p>
            <a:pPr algn="ctr"/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and a film to be used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2919210" y="1265590"/>
            <a:ext cx="3308115" cy="3313855"/>
            <a:chOff x="3892158" y="1687358"/>
            <a:chExt cx="4411062" cy="4418715"/>
          </a:xfrm>
        </p:grpSpPr>
        <p:grpSp>
          <p:nvGrpSpPr>
            <p:cNvPr id="7" name="Group 1"/>
            <p:cNvGrpSpPr/>
            <p:nvPr/>
          </p:nvGrpSpPr>
          <p:grpSpPr>
            <a:xfrm>
              <a:off x="3892158" y="1687358"/>
              <a:ext cx="4411062" cy="4418715"/>
              <a:chOff x="3892158" y="1794934"/>
              <a:chExt cx="4411062" cy="4418715"/>
            </a:xfrm>
            <a:solidFill>
              <a:schemeClr val="bg1">
                <a:lumMod val="85000"/>
              </a:schemeClr>
            </a:solidFill>
          </p:grpSpPr>
          <p:sp>
            <p:nvSpPr>
              <p:cNvPr id="3" name="Shape 2085"/>
              <p:cNvSpPr/>
              <p:nvPr/>
            </p:nvSpPr>
            <p:spPr>
              <a:xfrm rot="2700000">
                <a:off x="4762868" y="1773139"/>
                <a:ext cx="769193" cy="2510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74" h="21600" extrusionOk="0">
                    <a:moveTo>
                      <a:pt x="17674" y="0"/>
                    </a:moveTo>
                    <a:lnTo>
                      <a:pt x="11778" y="307"/>
                    </a:lnTo>
                    <a:cubicBezTo>
                      <a:pt x="-3926" y="6187"/>
                      <a:pt x="-3926" y="15720"/>
                      <a:pt x="11778" y="21600"/>
                    </a:cubicBezTo>
                    <a:lnTo>
                      <a:pt x="16855" y="19699"/>
                    </a:lnTo>
                    <a:cubicBezTo>
                      <a:pt x="3956" y="14869"/>
                      <a:pt x="3956" y="7038"/>
                      <a:pt x="16855" y="2207"/>
                    </a:cubicBezTo>
                    <a:cubicBezTo>
                      <a:pt x="16855" y="2207"/>
                      <a:pt x="17674" y="0"/>
                      <a:pt x="1767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28573" tIns="28573" rIns="28573" bIns="2857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40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" name="Shape 2086"/>
              <p:cNvSpPr/>
              <p:nvPr/>
            </p:nvSpPr>
            <p:spPr>
              <a:xfrm rot="2700000">
                <a:off x="3864397" y="4573715"/>
                <a:ext cx="2510643" cy="769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674" extrusionOk="0">
                    <a:moveTo>
                      <a:pt x="19699" y="818"/>
                    </a:moveTo>
                    <a:cubicBezTo>
                      <a:pt x="14869" y="13718"/>
                      <a:pt x="7038" y="13718"/>
                      <a:pt x="2208" y="818"/>
                    </a:cubicBezTo>
                    <a:lnTo>
                      <a:pt x="0" y="0"/>
                    </a:lnTo>
                    <a:lnTo>
                      <a:pt x="307" y="5896"/>
                    </a:lnTo>
                    <a:cubicBezTo>
                      <a:pt x="6187" y="21600"/>
                      <a:pt x="15720" y="21600"/>
                      <a:pt x="21600" y="5896"/>
                    </a:cubicBezTo>
                    <a:cubicBezTo>
                      <a:pt x="21600" y="5896"/>
                      <a:pt x="19699" y="818"/>
                      <a:pt x="19699" y="81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28573" tIns="28573" rIns="28573" bIns="2857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40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" name="Shape 2087"/>
              <p:cNvSpPr/>
              <p:nvPr/>
            </p:nvSpPr>
            <p:spPr>
              <a:xfrm rot="2700000">
                <a:off x="6663307" y="3732422"/>
                <a:ext cx="769207" cy="2510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74" h="21600" extrusionOk="0">
                    <a:moveTo>
                      <a:pt x="5896" y="0"/>
                    </a:moveTo>
                    <a:lnTo>
                      <a:pt x="819" y="1901"/>
                    </a:lnTo>
                    <a:cubicBezTo>
                      <a:pt x="13718" y="6731"/>
                      <a:pt x="13718" y="14562"/>
                      <a:pt x="819" y="19392"/>
                    </a:cubicBezTo>
                    <a:lnTo>
                      <a:pt x="0" y="21600"/>
                    </a:lnTo>
                    <a:lnTo>
                      <a:pt x="5896" y="21293"/>
                    </a:lnTo>
                    <a:cubicBezTo>
                      <a:pt x="21600" y="15414"/>
                      <a:pt x="21600" y="5880"/>
                      <a:pt x="589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28573" tIns="28573" rIns="28573" bIns="2857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40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" name="Shape 2088"/>
              <p:cNvSpPr/>
              <p:nvPr/>
            </p:nvSpPr>
            <p:spPr>
              <a:xfrm rot="2700000">
                <a:off x="5821969" y="2665682"/>
                <a:ext cx="2502346" cy="7608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640" extrusionOk="0">
                    <a:moveTo>
                      <a:pt x="21310" y="12029"/>
                    </a:moveTo>
                    <a:lnTo>
                      <a:pt x="21364" y="11883"/>
                    </a:lnTo>
                    <a:cubicBezTo>
                      <a:pt x="21340" y="11820"/>
                      <a:pt x="21316" y="11759"/>
                      <a:pt x="21293" y="11696"/>
                    </a:cubicBezTo>
                    <a:lnTo>
                      <a:pt x="21292" y="11691"/>
                    </a:lnTo>
                    <a:lnTo>
                      <a:pt x="21291" y="11693"/>
                    </a:lnTo>
                    <a:cubicBezTo>
                      <a:pt x="15386" y="-3960"/>
                      <a:pt x="5876" y="-3898"/>
                      <a:pt x="0" y="11883"/>
                    </a:cubicBezTo>
                    <a:lnTo>
                      <a:pt x="2215" y="11057"/>
                    </a:lnTo>
                    <a:lnTo>
                      <a:pt x="1907" y="17006"/>
                    </a:lnTo>
                    <a:cubicBezTo>
                      <a:pt x="6753" y="3991"/>
                      <a:pt x="14610" y="3991"/>
                      <a:pt x="19457" y="17007"/>
                    </a:cubicBezTo>
                    <a:lnTo>
                      <a:pt x="19511" y="16861"/>
                    </a:lnTo>
                    <a:lnTo>
                      <a:pt x="21600" y="17640"/>
                    </a:lnTo>
                    <a:cubicBezTo>
                      <a:pt x="21600" y="17640"/>
                      <a:pt x="21310" y="12029"/>
                      <a:pt x="21310" y="1202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28573" tIns="28573" rIns="28573" bIns="2857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40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61" name="Freeform 5"/>
            <p:cNvSpPr>
              <a:spLocks noEditPoints="1"/>
            </p:cNvSpPr>
            <p:nvPr/>
          </p:nvSpPr>
          <p:spPr bwMode="auto">
            <a:xfrm flipH="1">
              <a:off x="5386833" y="3155363"/>
              <a:ext cx="1470207" cy="1448949"/>
            </a:xfrm>
            <a:custGeom>
              <a:avLst/>
              <a:gdLst>
                <a:gd name="T0" fmla="*/ 194 w 998"/>
                <a:gd name="T1" fmla="*/ 196 h 1124"/>
                <a:gd name="T2" fmla="*/ 16 w 998"/>
                <a:gd name="T3" fmla="*/ 329 h 1124"/>
                <a:gd name="T4" fmla="*/ 30 w 998"/>
                <a:gd name="T5" fmla="*/ 558 h 1124"/>
                <a:gd name="T6" fmla="*/ 517 w 998"/>
                <a:gd name="T7" fmla="*/ 646 h 1124"/>
                <a:gd name="T8" fmla="*/ 625 w 998"/>
                <a:gd name="T9" fmla="*/ 919 h 1124"/>
                <a:gd name="T10" fmla="*/ 153 w 998"/>
                <a:gd name="T11" fmla="*/ 915 h 1124"/>
                <a:gd name="T12" fmla="*/ 156 w 998"/>
                <a:gd name="T13" fmla="*/ 1124 h 1124"/>
                <a:gd name="T14" fmla="*/ 663 w 998"/>
                <a:gd name="T15" fmla="*/ 965 h 1124"/>
                <a:gd name="T16" fmla="*/ 863 w 998"/>
                <a:gd name="T17" fmla="*/ 842 h 1124"/>
                <a:gd name="T18" fmla="*/ 709 w 998"/>
                <a:gd name="T19" fmla="*/ 619 h 1124"/>
                <a:gd name="T20" fmla="*/ 883 w 998"/>
                <a:gd name="T21" fmla="*/ 205 h 1124"/>
                <a:gd name="T22" fmla="*/ 950 w 998"/>
                <a:gd name="T23" fmla="*/ 69 h 1124"/>
                <a:gd name="T24" fmla="*/ 635 w 998"/>
                <a:gd name="T25" fmla="*/ 970 h 1124"/>
                <a:gd name="T26" fmla="*/ 848 w 998"/>
                <a:gd name="T27" fmla="*/ 910 h 1124"/>
                <a:gd name="T28" fmla="*/ 637 w 998"/>
                <a:gd name="T29" fmla="*/ 930 h 1124"/>
                <a:gd name="T30" fmla="*/ 503 w 998"/>
                <a:gd name="T31" fmla="*/ 666 h 1124"/>
                <a:gd name="T32" fmla="*/ 860 w 998"/>
                <a:gd name="T33" fmla="*/ 137 h 1124"/>
                <a:gd name="T34" fmla="*/ 198 w 998"/>
                <a:gd name="T35" fmla="*/ 554 h 1124"/>
                <a:gd name="T36" fmla="*/ 326 w 998"/>
                <a:gd name="T37" fmla="*/ 232 h 1124"/>
                <a:gd name="T38" fmla="*/ 518 w 998"/>
                <a:gd name="T39" fmla="*/ 179 h 1124"/>
                <a:gd name="T40" fmla="*/ 728 w 998"/>
                <a:gd name="T41" fmla="*/ 200 h 1124"/>
                <a:gd name="T42" fmla="*/ 160 w 998"/>
                <a:gd name="T43" fmla="*/ 450 h 1124"/>
                <a:gd name="T44" fmla="*/ 310 w 998"/>
                <a:gd name="T45" fmla="*/ 335 h 1124"/>
                <a:gd name="T46" fmla="*/ 370 w 998"/>
                <a:gd name="T47" fmla="*/ 335 h 1124"/>
                <a:gd name="T48" fmla="*/ 476 w 998"/>
                <a:gd name="T49" fmla="*/ 470 h 1124"/>
                <a:gd name="T50" fmla="*/ 636 w 998"/>
                <a:gd name="T51" fmla="*/ 481 h 1124"/>
                <a:gd name="T52" fmla="*/ 542 w 998"/>
                <a:gd name="T53" fmla="*/ 336 h 1124"/>
                <a:gd name="T54" fmla="*/ 475 w 998"/>
                <a:gd name="T55" fmla="*/ 588 h 1124"/>
                <a:gd name="T56" fmla="*/ 547 w 998"/>
                <a:gd name="T57" fmla="*/ 596 h 1124"/>
                <a:gd name="T58" fmla="*/ 661 w 998"/>
                <a:gd name="T59" fmla="*/ 489 h 1124"/>
                <a:gd name="T60" fmla="*/ 688 w 998"/>
                <a:gd name="T61" fmla="*/ 491 h 1124"/>
                <a:gd name="T62" fmla="*/ 751 w 998"/>
                <a:gd name="T63" fmla="*/ 328 h 1124"/>
                <a:gd name="T64" fmla="*/ 732 w 998"/>
                <a:gd name="T65" fmla="*/ 328 h 1124"/>
                <a:gd name="T66" fmla="*/ 631 w 998"/>
                <a:gd name="T67" fmla="*/ 326 h 1124"/>
                <a:gd name="T68" fmla="*/ 569 w 998"/>
                <a:gd name="T69" fmla="*/ 219 h 1124"/>
                <a:gd name="T70" fmla="*/ 478 w 998"/>
                <a:gd name="T71" fmla="*/ 226 h 1124"/>
                <a:gd name="T72" fmla="*/ 314 w 998"/>
                <a:gd name="T73" fmla="*/ 325 h 1124"/>
                <a:gd name="T74" fmla="*/ 262 w 998"/>
                <a:gd name="T75" fmla="*/ 243 h 1124"/>
                <a:gd name="T76" fmla="*/ 145 w 998"/>
                <a:gd name="T77" fmla="*/ 212 h 1124"/>
                <a:gd name="T78" fmla="*/ 85 w 998"/>
                <a:gd name="T79" fmla="*/ 333 h 1124"/>
                <a:gd name="T80" fmla="*/ 103 w 998"/>
                <a:gd name="T81" fmla="*/ 452 h 1124"/>
                <a:gd name="T82" fmla="*/ 160 w 998"/>
                <a:gd name="T83" fmla="*/ 456 h 1124"/>
                <a:gd name="T84" fmla="*/ 297 w 998"/>
                <a:gd name="T85" fmla="*/ 566 h 1124"/>
                <a:gd name="T86" fmla="*/ 398 w 998"/>
                <a:gd name="T87" fmla="*/ 472 h 1124"/>
                <a:gd name="T88" fmla="*/ 499 w 998"/>
                <a:gd name="T89" fmla="*/ 599 h 1124"/>
                <a:gd name="T90" fmla="*/ 649 w 998"/>
                <a:gd name="T91" fmla="*/ 615 h 1124"/>
                <a:gd name="T92" fmla="*/ 727 w 998"/>
                <a:gd name="T93" fmla="*/ 487 h 1124"/>
                <a:gd name="T94" fmla="*/ 635 w 998"/>
                <a:gd name="T95" fmla="*/ 208 h 1124"/>
                <a:gd name="T96" fmla="*/ 479 w 998"/>
                <a:gd name="T97" fmla="*/ 220 h 1124"/>
                <a:gd name="T98" fmla="*/ 210 w 998"/>
                <a:gd name="T99" fmla="*/ 208 h 1124"/>
                <a:gd name="T100" fmla="*/ 65 w 998"/>
                <a:gd name="T101" fmla="*/ 222 h 1124"/>
                <a:gd name="T102" fmla="*/ 50 w 998"/>
                <a:gd name="T103" fmla="*/ 333 h 1124"/>
                <a:gd name="T104" fmla="*/ 49 w 998"/>
                <a:gd name="T105" fmla="*/ 560 h 1124"/>
                <a:gd name="T106" fmla="*/ 148 w 998"/>
                <a:gd name="T107" fmla="*/ 555 h 1124"/>
                <a:gd name="T108" fmla="*/ 200 w 998"/>
                <a:gd name="T109" fmla="*/ 561 h 1124"/>
                <a:gd name="T110" fmla="*/ 321 w 998"/>
                <a:gd name="T111" fmla="*/ 576 h 1124"/>
                <a:gd name="T112" fmla="*/ 375 w 998"/>
                <a:gd name="T113" fmla="*/ 582 h 1124"/>
                <a:gd name="T114" fmla="*/ 670 w 998"/>
                <a:gd name="T115" fmla="*/ 618 h 1124"/>
                <a:gd name="T116" fmla="*/ 793 w 998"/>
                <a:gd name="T117" fmla="*/ 335 h 1124"/>
                <a:gd name="T118" fmla="*/ 850 w 998"/>
                <a:gd name="T119" fmla="*/ 198 h 1124"/>
                <a:gd name="T120" fmla="*/ 875 w 998"/>
                <a:gd name="T121" fmla="*/ 78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8" h="1124">
                  <a:moveTo>
                    <a:pt x="988" y="15"/>
                  </a:moveTo>
                  <a:cubicBezTo>
                    <a:pt x="979" y="0"/>
                    <a:pt x="962" y="9"/>
                    <a:pt x="956" y="12"/>
                  </a:cubicBezTo>
                  <a:cubicBezTo>
                    <a:pt x="950" y="16"/>
                    <a:pt x="893" y="52"/>
                    <a:pt x="893" y="52"/>
                  </a:cubicBezTo>
                  <a:cubicBezTo>
                    <a:pt x="893" y="52"/>
                    <a:pt x="889" y="51"/>
                    <a:pt x="888" y="53"/>
                  </a:cubicBezTo>
                  <a:cubicBezTo>
                    <a:pt x="887" y="55"/>
                    <a:pt x="889" y="56"/>
                    <a:pt x="889" y="56"/>
                  </a:cubicBezTo>
                  <a:cubicBezTo>
                    <a:pt x="891" y="57"/>
                    <a:pt x="891" y="57"/>
                    <a:pt x="891" y="57"/>
                  </a:cubicBezTo>
                  <a:cubicBezTo>
                    <a:pt x="886" y="60"/>
                    <a:pt x="881" y="64"/>
                    <a:pt x="877" y="67"/>
                  </a:cubicBezTo>
                  <a:cubicBezTo>
                    <a:pt x="874" y="68"/>
                    <a:pt x="872" y="69"/>
                    <a:pt x="871" y="71"/>
                  </a:cubicBezTo>
                  <a:cubicBezTo>
                    <a:pt x="870" y="71"/>
                    <a:pt x="870" y="72"/>
                    <a:pt x="869" y="72"/>
                  </a:cubicBezTo>
                  <a:cubicBezTo>
                    <a:pt x="869" y="72"/>
                    <a:pt x="869" y="72"/>
                    <a:pt x="868" y="73"/>
                  </a:cubicBezTo>
                  <a:cubicBezTo>
                    <a:pt x="868" y="73"/>
                    <a:pt x="868" y="73"/>
                    <a:pt x="868" y="74"/>
                  </a:cubicBezTo>
                  <a:cubicBezTo>
                    <a:pt x="867" y="74"/>
                    <a:pt x="867" y="74"/>
                    <a:pt x="867" y="74"/>
                  </a:cubicBezTo>
                  <a:cubicBezTo>
                    <a:pt x="867" y="74"/>
                    <a:pt x="867" y="74"/>
                    <a:pt x="867" y="75"/>
                  </a:cubicBezTo>
                  <a:cubicBezTo>
                    <a:pt x="866" y="78"/>
                    <a:pt x="860" y="88"/>
                    <a:pt x="852" y="104"/>
                  </a:cubicBezTo>
                  <a:cubicBezTo>
                    <a:pt x="848" y="114"/>
                    <a:pt x="842" y="125"/>
                    <a:pt x="835" y="139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39"/>
                    <a:pt x="813" y="139"/>
                    <a:pt x="813" y="139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08"/>
                    <a:pt x="48" y="208"/>
                    <a:pt x="46" y="208"/>
                  </a:cubicBezTo>
                  <a:cubicBezTo>
                    <a:pt x="43" y="208"/>
                    <a:pt x="43" y="206"/>
                    <a:pt x="41" y="205"/>
                  </a:cubicBezTo>
                  <a:cubicBezTo>
                    <a:pt x="39" y="205"/>
                    <a:pt x="29" y="206"/>
                    <a:pt x="27" y="207"/>
                  </a:cubicBezTo>
                  <a:cubicBezTo>
                    <a:pt x="25" y="207"/>
                    <a:pt x="18" y="207"/>
                    <a:pt x="15" y="207"/>
                  </a:cubicBezTo>
                  <a:cubicBezTo>
                    <a:pt x="11" y="208"/>
                    <a:pt x="8" y="211"/>
                    <a:pt x="8" y="215"/>
                  </a:cubicBezTo>
                  <a:cubicBezTo>
                    <a:pt x="7" y="219"/>
                    <a:pt x="12" y="251"/>
                    <a:pt x="12" y="252"/>
                  </a:cubicBezTo>
                  <a:cubicBezTo>
                    <a:pt x="13" y="252"/>
                    <a:pt x="16" y="252"/>
                    <a:pt x="20" y="252"/>
                  </a:cubicBezTo>
                  <a:cubicBezTo>
                    <a:pt x="20" y="253"/>
                    <a:pt x="20" y="254"/>
                    <a:pt x="20" y="255"/>
                  </a:cubicBezTo>
                  <a:cubicBezTo>
                    <a:pt x="17" y="255"/>
                    <a:pt x="17" y="255"/>
                    <a:pt x="17" y="255"/>
                  </a:cubicBezTo>
                  <a:cubicBezTo>
                    <a:pt x="15" y="255"/>
                    <a:pt x="14" y="257"/>
                    <a:pt x="14" y="259"/>
                  </a:cubicBezTo>
                  <a:cubicBezTo>
                    <a:pt x="14" y="261"/>
                    <a:pt x="16" y="262"/>
                    <a:pt x="17" y="262"/>
                  </a:cubicBezTo>
                  <a:cubicBezTo>
                    <a:pt x="20" y="262"/>
                    <a:pt x="20" y="262"/>
                    <a:pt x="20" y="262"/>
                  </a:cubicBezTo>
                  <a:cubicBezTo>
                    <a:pt x="21" y="278"/>
                    <a:pt x="21" y="300"/>
                    <a:pt x="22" y="326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7" y="326"/>
                    <a:pt x="16" y="328"/>
                    <a:pt x="16" y="329"/>
                  </a:cubicBezTo>
                  <a:cubicBezTo>
                    <a:pt x="16" y="331"/>
                    <a:pt x="17" y="333"/>
                    <a:pt x="19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53"/>
                    <a:pt x="23" y="374"/>
                    <a:pt x="24" y="396"/>
                  </a:cubicBezTo>
                  <a:cubicBezTo>
                    <a:pt x="24" y="411"/>
                    <a:pt x="25" y="426"/>
                    <a:pt x="25" y="441"/>
                  </a:cubicBezTo>
                  <a:cubicBezTo>
                    <a:pt x="22" y="441"/>
                    <a:pt x="22" y="441"/>
                    <a:pt x="22" y="441"/>
                  </a:cubicBezTo>
                  <a:cubicBezTo>
                    <a:pt x="20" y="440"/>
                    <a:pt x="18" y="442"/>
                    <a:pt x="18" y="444"/>
                  </a:cubicBezTo>
                  <a:cubicBezTo>
                    <a:pt x="18" y="445"/>
                    <a:pt x="19" y="447"/>
                    <a:pt x="21" y="447"/>
                  </a:cubicBezTo>
                  <a:cubicBezTo>
                    <a:pt x="25" y="447"/>
                    <a:pt x="25" y="447"/>
                    <a:pt x="25" y="447"/>
                  </a:cubicBezTo>
                  <a:cubicBezTo>
                    <a:pt x="26" y="469"/>
                    <a:pt x="27" y="489"/>
                    <a:pt x="27" y="507"/>
                  </a:cubicBezTo>
                  <a:cubicBezTo>
                    <a:pt x="28" y="517"/>
                    <a:pt x="28" y="526"/>
                    <a:pt x="28" y="534"/>
                  </a:cubicBezTo>
                  <a:cubicBezTo>
                    <a:pt x="26" y="534"/>
                    <a:pt x="26" y="534"/>
                    <a:pt x="26" y="534"/>
                  </a:cubicBezTo>
                  <a:cubicBezTo>
                    <a:pt x="24" y="534"/>
                    <a:pt x="23" y="535"/>
                    <a:pt x="22" y="537"/>
                  </a:cubicBezTo>
                  <a:cubicBezTo>
                    <a:pt x="22" y="538"/>
                    <a:pt x="23" y="540"/>
                    <a:pt x="25" y="540"/>
                  </a:cubicBezTo>
                  <a:cubicBezTo>
                    <a:pt x="29" y="541"/>
                    <a:pt x="29" y="541"/>
                    <a:pt x="29" y="541"/>
                  </a:cubicBezTo>
                  <a:cubicBezTo>
                    <a:pt x="29" y="542"/>
                    <a:pt x="29" y="543"/>
                    <a:pt x="29" y="544"/>
                  </a:cubicBezTo>
                  <a:cubicBezTo>
                    <a:pt x="29" y="548"/>
                    <a:pt x="29" y="552"/>
                    <a:pt x="30" y="554"/>
                  </a:cubicBezTo>
                  <a:cubicBezTo>
                    <a:pt x="30" y="555"/>
                    <a:pt x="30" y="556"/>
                    <a:pt x="30" y="557"/>
                  </a:cubicBezTo>
                  <a:cubicBezTo>
                    <a:pt x="30" y="558"/>
                    <a:pt x="30" y="558"/>
                    <a:pt x="30" y="558"/>
                  </a:cubicBezTo>
                  <a:cubicBezTo>
                    <a:pt x="30" y="558"/>
                    <a:pt x="30" y="559"/>
                    <a:pt x="30" y="559"/>
                  </a:cubicBezTo>
                  <a:cubicBezTo>
                    <a:pt x="30" y="559"/>
                    <a:pt x="30" y="559"/>
                    <a:pt x="31" y="559"/>
                  </a:cubicBezTo>
                  <a:cubicBezTo>
                    <a:pt x="31" y="560"/>
                    <a:pt x="31" y="560"/>
                    <a:pt x="31" y="560"/>
                  </a:cubicBezTo>
                  <a:cubicBezTo>
                    <a:pt x="31" y="560"/>
                    <a:pt x="32" y="560"/>
                    <a:pt x="32" y="560"/>
                  </a:cubicBezTo>
                  <a:cubicBezTo>
                    <a:pt x="32" y="560"/>
                    <a:pt x="33" y="560"/>
                    <a:pt x="34" y="560"/>
                  </a:cubicBezTo>
                  <a:cubicBezTo>
                    <a:pt x="39" y="561"/>
                    <a:pt x="49" y="563"/>
                    <a:pt x="63" y="565"/>
                  </a:cubicBezTo>
                  <a:cubicBezTo>
                    <a:pt x="147" y="577"/>
                    <a:pt x="371" y="605"/>
                    <a:pt x="441" y="614"/>
                  </a:cubicBezTo>
                  <a:cubicBezTo>
                    <a:pt x="442" y="614"/>
                    <a:pt x="442" y="614"/>
                    <a:pt x="442" y="614"/>
                  </a:cubicBezTo>
                  <a:cubicBezTo>
                    <a:pt x="442" y="614"/>
                    <a:pt x="442" y="614"/>
                    <a:pt x="442" y="614"/>
                  </a:cubicBezTo>
                  <a:cubicBezTo>
                    <a:pt x="447" y="615"/>
                    <a:pt x="451" y="616"/>
                    <a:pt x="454" y="616"/>
                  </a:cubicBezTo>
                  <a:cubicBezTo>
                    <a:pt x="456" y="618"/>
                    <a:pt x="457" y="619"/>
                    <a:pt x="457" y="619"/>
                  </a:cubicBezTo>
                  <a:cubicBezTo>
                    <a:pt x="337" y="611"/>
                    <a:pt x="337" y="611"/>
                    <a:pt x="337" y="611"/>
                  </a:cubicBezTo>
                  <a:cubicBezTo>
                    <a:pt x="335" y="611"/>
                    <a:pt x="333" y="612"/>
                    <a:pt x="332" y="615"/>
                  </a:cubicBezTo>
                  <a:cubicBezTo>
                    <a:pt x="332" y="617"/>
                    <a:pt x="334" y="619"/>
                    <a:pt x="336" y="619"/>
                  </a:cubicBezTo>
                  <a:cubicBezTo>
                    <a:pt x="502" y="630"/>
                    <a:pt x="502" y="630"/>
                    <a:pt x="502" y="630"/>
                  </a:cubicBezTo>
                  <a:cubicBezTo>
                    <a:pt x="504" y="634"/>
                    <a:pt x="501" y="641"/>
                    <a:pt x="503" y="643"/>
                  </a:cubicBezTo>
                  <a:cubicBezTo>
                    <a:pt x="503" y="644"/>
                    <a:pt x="510" y="645"/>
                    <a:pt x="520" y="646"/>
                  </a:cubicBezTo>
                  <a:cubicBezTo>
                    <a:pt x="519" y="646"/>
                    <a:pt x="518" y="646"/>
                    <a:pt x="517" y="646"/>
                  </a:cubicBezTo>
                  <a:cubicBezTo>
                    <a:pt x="516" y="646"/>
                    <a:pt x="516" y="646"/>
                    <a:pt x="515" y="646"/>
                  </a:cubicBezTo>
                  <a:cubicBezTo>
                    <a:pt x="510" y="646"/>
                    <a:pt x="507" y="646"/>
                    <a:pt x="503" y="648"/>
                  </a:cubicBezTo>
                  <a:cubicBezTo>
                    <a:pt x="500" y="649"/>
                    <a:pt x="498" y="650"/>
                    <a:pt x="496" y="651"/>
                  </a:cubicBezTo>
                  <a:cubicBezTo>
                    <a:pt x="493" y="654"/>
                    <a:pt x="491" y="657"/>
                    <a:pt x="489" y="660"/>
                  </a:cubicBezTo>
                  <a:cubicBezTo>
                    <a:pt x="488" y="663"/>
                    <a:pt x="487" y="667"/>
                    <a:pt x="487" y="670"/>
                  </a:cubicBezTo>
                  <a:cubicBezTo>
                    <a:pt x="487" y="674"/>
                    <a:pt x="488" y="679"/>
                    <a:pt x="490" y="683"/>
                  </a:cubicBezTo>
                  <a:cubicBezTo>
                    <a:pt x="492" y="687"/>
                    <a:pt x="494" y="690"/>
                    <a:pt x="497" y="693"/>
                  </a:cubicBezTo>
                  <a:cubicBezTo>
                    <a:pt x="498" y="694"/>
                    <a:pt x="499" y="694"/>
                    <a:pt x="501" y="696"/>
                  </a:cubicBezTo>
                  <a:cubicBezTo>
                    <a:pt x="506" y="700"/>
                    <a:pt x="517" y="709"/>
                    <a:pt x="530" y="719"/>
                  </a:cubicBezTo>
                  <a:cubicBezTo>
                    <a:pt x="549" y="735"/>
                    <a:pt x="574" y="755"/>
                    <a:pt x="594" y="772"/>
                  </a:cubicBezTo>
                  <a:cubicBezTo>
                    <a:pt x="604" y="781"/>
                    <a:pt x="613" y="788"/>
                    <a:pt x="619" y="794"/>
                  </a:cubicBezTo>
                  <a:cubicBezTo>
                    <a:pt x="622" y="797"/>
                    <a:pt x="624" y="800"/>
                    <a:pt x="625" y="802"/>
                  </a:cubicBezTo>
                  <a:cubicBezTo>
                    <a:pt x="626" y="802"/>
                    <a:pt x="626" y="802"/>
                    <a:pt x="626" y="803"/>
                  </a:cubicBezTo>
                  <a:cubicBezTo>
                    <a:pt x="626" y="806"/>
                    <a:pt x="626" y="813"/>
                    <a:pt x="626" y="822"/>
                  </a:cubicBezTo>
                  <a:cubicBezTo>
                    <a:pt x="626" y="838"/>
                    <a:pt x="626" y="859"/>
                    <a:pt x="626" y="878"/>
                  </a:cubicBezTo>
                  <a:cubicBezTo>
                    <a:pt x="626" y="887"/>
                    <a:pt x="625" y="895"/>
                    <a:pt x="625" y="902"/>
                  </a:cubicBezTo>
                  <a:cubicBezTo>
                    <a:pt x="625" y="908"/>
                    <a:pt x="625" y="913"/>
                    <a:pt x="625" y="914"/>
                  </a:cubicBezTo>
                  <a:cubicBezTo>
                    <a:pt x="625" y="916"/>
                    <a:pt x="625" y="918"/>
                    <a:pt x="625" y="919"/>
                  </a:cubicBezTo>
                  <a:cubicBezTo>
                    <a:pt x="625" y="920"/>
                    <a:pt x="625" y="922"/>
                    <a:pt x="625" y="922"/>
                  </a:cubicBezTo>
                  <a:cubicBezTo>
                    <a:pt x="624" y="923"/>
                    <a:pt x="624" y="924"/>
                    <a:pt x="624" y="924"/>
                  </a:cubicBezTo>
                  <a:cubicBezTo>
                    <a:pt x="624" y="924"/>
                    <a:pt x="624" y="924"/>
                    <a:pt x="624" y="924"/>
                  </a:cubicBezTo>
                  <a:cubicBezTo>
                    <a:pt x="624" y="924"/>
                    <a:pt x="624" y="924"/>
                    <a:pt x="624" y="924"/>
                  </a:cubicBezTo>
                  <a:cubicBezTo>
                    <a:pt x="622" y="924"/>
                    <a:pt x="621" y="924"/>
                    <a:pt x="618" y="924"/>
                  </a:cubicBezTo>
                  <a:cubicBezTo>
                    <a:pt x="616" y="924"/>
                    <a:pt x="614" y="924"/>
                    <a:pt x="612" y="924"/>
                  </a:cubicBezTo>
                  <a:cubicBezTo>
                    <a:pt x="604" y="924"/>
                    <a:pt x="595" y="924"/>
                    <a:pt x="587" y="924"/>
                  </a:cubicBezTo>
                  <a:cubicBezTo>
                    <a:pt x="580" y="925"/>
                    <a:pt x="574" y="925"/>
                    <a:pt x="574" y="925"/>
                  </a:cubicBezTo>
                  <a:cubicBezTo>
                    <a:pt x="570" y="925"/>
                    <a:pt x="567" y="928"/>
                    <a:pt x="567" y="933"/>
                  </a:cubicBezTo>
                  <a:cubicBezTo>
                    <a:pt x="567" y="935"/>
                    <a:pt x="568" y="936"/>
                    <a:pt x="570" y="938"/>
                  </a:cubicBezTo>
                  <a:cubicBezTo>
                    <a:pt x="337" y="934"/>
                    <a:pt x="337" y="934"/>
                    <a:pt x="337" y="934"/>
                  </a:cubicBezTo>
                  <a:cubicBezTo>
                    <a:pt x="299" y="929"/>
                    <a:pt x="263" y="925"/>
                    <a:pt x="233" y="922"/>
                  </a:cubicBezTo>
                  <a:cubicBezTo>
                    <a:pt x="213" y="920"/>
                    <a:pt x="196" y="918"/>
                    <a:pt x="182" y="917"/>
                  </a:cubicBezTo>
                  <a:cubicBezTo>
                    <a:pt x="176" y="916"/>
                    <a:pt x="170" y="915"/>
                    <a:pt x="166" y="915"/>
                  </a:cubicBezTo>
                  <a:cubicBezTo>
                    <a:pt x="161" y="915"/>
                    <a:pt x="158" y="915"/>
                    <a:pt x="156" y="915"/>
                  </a:cubicBezTo>
                  <a:cubicBezTo>
                    <a:pt x="156" y="915"/>
                    <a:pt x="155" y="915"/>
                    <a:pt x="155" y="915"/>
                  </a:cubicBezTo>
                  <a:cubicBezTo>
                    <a:pt x="155" y="915"/>
                    <a:pt x="154" y="915"/>
                    <a:pt x="154" y="915"/>
                  </a:cubicBezTo>
                  <a:cubicBezTo>
                    <a:pt x="154" y="915"/>
                    <a:pt x="154" y="915"/>
                    <a:pt x="153" y="915"/>
                  </a:cubicBezTo>
                  <a:cubicBezTo>
                    <a:pt x="153" y="915"/>
                    <a:pt x="153" y="915"/>
                    <a:pt x="152" y="916"/>
                  </a:cubicBezTo>
                  <a:cubicBezTo>
                    <a:pt x="151" y="916"/>
                    <a:pt x="150" y="917"/>
                    <a:pt x="149" y="918"/>
                  </a:cubicBezTo>
                  <a:cubicBezTo>
                    <a:pt x="148" y="920"/>
                    <a:pt x="145" y="922"/>
                    <a:pt x="143" y="924"/>
                  </a:cubicBezTo>
                  <a:cubicBezTo>
                    <a:pt x="140" y="926"/>
                    <a:pt x="138" y="929"/>
                    <a:pt x="136" y="931"/>
                  </a:cubicBezTo>
                  <a:cubicBezTo>
                    <a:pt x="20" y="929"/>
                    <a:pt x="20" y="929"/>
                    <a:pt x="20" y="929"/>
                  </a:cubicBezTo>
                  <a:cubicBezTo>
                    <a:pt x="20" y="929"/>
                    <a:pt x="19" y="929"/>
                    <a:pt x="19" y="929"/>
                  </a:cubicBezTo>
                  <a:cubicBezTo>
                    <a:pt x="17" y="927"/>
                    <a:pt x="14" y="926"/>
                    <a:pt x="11" y="926"/>
                  </a:cubicBezTo>
                  <a:cubicBezTo>
                    <a:pt x="5" y="926"/>
                    <a:pt x="0" y="930"/>
                    <a:pt x="0" y="934"/>
                  </a:cubicBezTo>
                  <a:cubicBezTo>
                    <a:pt x="0" y="951"/>
                    <a:pt x="0" y="951"/>
                    <a:pt x="0" y="951"/>
                  </a:cubicBezTo>
                  <a:cubicBezTo>
                    <a:pt x="0" y="956"/>
                    <a:pt x="5" y="960"/>
                    <a:pt x="11" y="960"/>
                  </a:cubicBezTo>
                  <a:cubicBezTo>
                    <a:pt x="15" y="960"/>
                    <a:pt x="18" y="958"/>
                    <a:pt x="20" y="955"/>
                  </a:cubicBezTo>
                  <a:cubicBezTo>
                    <a:pt x="20" y="955"/>
                    <a:pt x="20" y="955"/>
                    <a:pt x="20" y="955"/>
                  </a:cubicBezTo>
                  <a:cubicBezTo>
                    <a:pt x="72" y="956"/>
                    <a:pt x="72" y="956"/>
                    <a:pt x="72" y="956"/>
                  </a:cubicBezTo>
                  <a:cubicBezTo>
                    <a:pt x="73" y="957"/>
                    <a:pt x="73" y="957"/>
                    <a:pt x="74" y="958"/>
                  </a:cubicBezTo>
                  <a:cubicBezTo>
                    <a:pt x="79" y="965"/>
                    <a:pt x="94" y="968"/>
                    <a:pt x="103" y="973"/>
                  </a:cubicBezTo>
                  <a:cubicBezTo>
                    <a:pt x="111" y="977"/>
                    <a:pt x="118" y="1004"/>
                    <a:pt x="121" y="1017"/>
                  </a:cubicBezTo>
                  <a:cubicBezTo>
                    <a:pt x="106" y="1028"/>
                    <a:pt x="97" y="1045"/>
                    <a:pt x="97" y="1065"/>
                  </a:cubicBezTo>
                  <a:cubicBezTo>
                    <a:pt x="97" y="1097"/>
                    <a:pt x="123" y="1124"/>
                    <a:pt x="156" y="1124"/>
                  </a:cubicBezTo>
                  <a:cubicBezTo>
                    <a:pt x="188" y="1124"/>
                    <a:pt x="214" y="1097"/>
                    <a:pt x="214" y="1065"/>
                  </a:cubicBezTo>
                  <a:cubicBezTo>
                    <a:pt x="214" y="1039"/>
                    <a:pt x="197" y="1016"/>
                    <a:pt x="174" y="1009"/>
                  </a:cubicBezTo>
                  <a:cubicBezTo>
                    <a:pt x="165" y="994"/>
                    <a:pt x="153" y="971"/>
                    <a:pt x="151" y="968"/>
                  </a:cubicBezTo>
                  <a:cubicBezTo>
                    <a:pt x="149" y="965"/>
                    <a:pt x="150" y="961"/>
                    <a:pt x="151" y="957"/>
                  </a:cubicBezTo>
                  <a:cubicBezTo>
                    <a:pt x="495" y="963"/>
                    <a:pt x="495" y="963"/>
                    <a:pt x="495" y="963"/>
                  </a:cubicBezTo>
                  <a:cubicBezTo>
                    <a:pt x="530" y="967"/>
                    <a:pt x="561" y="971"/>
                    <a:pt x="586" y="974"/>
                  </a:cubicBezTo>
                  <a:cubicBezTo>
                    <a:pt x="603" y="976"/>
                    <a:pt x="617" y="978"/>
                    <a:pt x="626" y="979"/>
                  </a:cubicBezTo>
                  <a:cubicBezTo>
                    <a:pt x="631" y="980"/>
                    <a:pt x="635" y="980"/>
                    <a:pt x="638" y="981"/>
                  </a:cubicBezTo>
                  <a:cubicBezTo>
                    <a:pt x="639" y="981"/>
                    <a:pt x="641" y="981"/>
                    <a:pt x="641" y="981"/>
                  </a:cubicBezTo>
                  <a:cubicBezTo>
                    <a:pt x="642" y="981"/>
                    <a:pt x="642" y="981"/>
                    <a:pt x="642" y="981"/>
                  </a:cubicBezTo>
                  <a:cubicBezTo>
                    <a:pt x="642" y="981"/>
                    <a:pt x="642" y="981"/>
                    <a:pt x="642" y="981"/>
                  </a:cubicBezTo>
                  <a:cubicBezTo>
                    <a:pt x="643" y="981"/>
                    <a:pt x="643" y="981"/>
                    <a:pt x="643" y="981"/>
                  </a:cubicBezTo>
                  <a:cubicBezTo>
                    <a:pt x="643" y="981"/>
                    <a:pt x="643" y="981"/>
                    <a:pt x="643" y="981"/>
                  </a:cubicBezTo>
                  <a:cubicBezTo>
                    <a:pt x="643" y="982"/>
                    <a:pt x="644" y="982"/>
                    <a:pt x="644" y="982"/>
                  </a:cubicBezTo>
                  <a:cubicBezTo>
                    <a:pt x="645" y="982"/>
                    <a:pt x="646" y="981"/>
                    <a:pt x="647" y="981"/>
                  </a:cubicBezTo>
                  <a:cubicBezTo>
                    <a:pt x="648" y="980"/>
                    <a:pt x="650" y="979"/>
                    <a:pt x="651" y="978"/>
                  </a:cubicBezTo>
                  <a:cubicBezTo>
                    <a:pt x="653" y="977"/>
                    <a:pt x="656" y="974"/>
                    <a:pt x="659" y="971"/>
                  </a:cubicBezTo>
                  <a:cubicBezTo>
                    <a:pt x="660" y="969"/>
                    <a:pt x="661" y="967"/>
                    <a:pt x="663" y="965"/>
                  </a:cubicBezTo>
                  <a:cubicBezTo>
                    <a:pt x="773" y="967"/>
                    <a:pt x="773" y="967"/>
                    <a:pt x="773" y="967"/>
                  </a:cubicBezTo>
                  <a:cubicBezTo>
                    <a:pt x="780" y="973"/>
                    <a:pt x="797" y="987"/>
                    <a:pt x="804" y="995"/>
                  </a:cubicBezTo>
                  <a:cubicBezTo>
                    <a:pt x="811" y="1004"/>
                    <a:pt x="820" y="1019"/>
                    <a:pt x="823" y="1024"/>
                  </a:cubicBezTo>
                  <a:cubicBezTo>
                    <a:pt x="813" y="1034"/>
                    <a:pt x="807" y="1049"/>
                    <a:pt x="807" y="1065"/>
                  </a:cubicBezTo>
                  <a:cubicBezTo>
                    <a:pt x="807" y="1097"/>
                    <a:pt x="833" y="1124"/>
                    <a:pt x="866" y="1124"/>
                  </a:cubicBezTo>
                  <a:cubicBezTo>
                    <a:pt x="898" y="1124"/>
                    <a:pt x="925" y="1097"/>
                    <a:pt x="925" y="1065"/>
                  </a:cubicBezTo>
                  <a:cubicBezTo>
                    <a:pt x="925" y="1034"/>
                    <a:pt x="900" y="1008"/>
                    <a:pt x="870" y="1006"/>
                  </a:cubicBezTo>
                  <a:cubicBezTo>
                    <a:pt x="868" y="1000"/>
                    <a:pt x="866" y="990"/>
                    <a:pt x="867" y="988"/>
                  </a:cubicBezTo>
                  <a:cubicBezTo>
                    <a:pt x="869" y="984"/>
                    <a:pt x="880" y="982"/>
                    <a:pt x="880" y="978"/>
                  </a:cubicBezTo>
                  <a:cubicBezTo>
                    <a:pt x="880" y="973"/>
                    <a:pt x="871" y="973"/>
                    <a:pt x="864" y="973"/>
                  </a:cubicBezTo>
                  <a:cubicBezTo>
                    <a:pt x="857" y="973"/>
                    <a:pt x="852" y="978"/>
                    <a:pt x="852" y="978"/>
                  </a:cubicBezTo>
                  <a:cubicBezTo>
                    <a:pt x="848" y="968"/>
                    <a:pt x="848" y="968"/>
                    <a:pt x="848" y="968"/>
                  </a:cubicBezTo>
                  <a:cubicBezTo>
                    <a:pt x="849" y="968"/>
                    <a:pt x="849" y="968"/>
                    <a:pt x="849" y="968"/>
                  </a:cubicBezTo>
                  <a:cubicBezTo>
                    <a:pt x="851" y="971"/>
                    <a:pt x="853" y="973"/>
                    <a:pt x="856" y="973"/>
                  </a:cubicBezTo>
                  <a:cubicBezTo>
                    <a:pt x="860" y="973"/>
                    <a:pt x="864" y="970"/>
                    <a:pt x="864" y="966"/>
                  </a:cubicBezTo>
                  <a:cubicBezTo>
                    <a:pt x="864" y="966"/>
                    <a:pt x="864" y="964"/>
                    <a:pt x="864" y="961"/>
                  </a:cubicBezTo>
                  <a:cubicBezTo>
                    <a:pt x="864" y="951"/>
                    <a:pt x="863" y="925"/>
                    <a:pt x="863" y="899"/>
                  </a:cubicBezTo>
                  <a:cubicBezTo>
                    <a:pt x="863" y="874"/>
                    <a:pt x="863" y="849"/>
                    <a:pt x="863" y="842"/>
                  </a:cubicBezTo>
                  <a:cubicBezTo>
                    <a:pt x="863" y="841"/>
                    <a:pt x="862" y="840"/>
                    <a:pt x="862" y="839"/>
                  </a:cubicBezTo>
                  <a:cubicBezTo>
                    <a:pt x="862" y="837"/>
                    <a:pt x="861" y="836"/>
                    <a:pt x="860" y="835"/>
                  </a:cubicBezTo>
                  <a:cubicBezTo>
                    <a:pt x="859" y="833"/>
                    <a:pt x="858" y="831"/>
                    <a:pt x="856" y="828"/>
                  </a:cubicBezTo>
                  <a:cubicBezTo>
                    <a:pt x="852" y="824"/>
                    <a:pt x="847" y="819"/>
                    <a:pt x="841" y="813"/>
                  </a:cubicBezTo>
                  <a:cubicBezTo>
                    <a:pt x="832" y="804"/>
                    <a:pt x="820" y="792"/>
                    <a:pt x="806" y="779"/>
                  </a:cubicBezTo>
                  <a:cubicBezTo>
                    <a:pt x="792" y="766"/>
                    <a:pt x="776" y="752"/>
                    <a:pt x="759" y="736"/>
                  </a:cubicBezTo>
                  <a:cubicBezTo>
                    <a:pt x="755" y="731"/>
                    <a:pt x="748" y="725"/>
                    <a:pt x="740" y="718"/>
                  </a:cubicBezTo>
                  <a:cubicBezTo>
                    <a:pt x="729" y="707"/>
                    <a:pt x="714" y="694"/>
                    <a:pt x="701" y="683"/>
                  </a:cubicBezTo>
                  <a:cubicBezTo>
                    <a:pt x="695" y="678"/>
                    <a:pt x="688" y="674"/>
                    <a:pt x="683" y="670"/>
                  </a:cubicBezTo>
                  <a:cubicBezTo>
                    <a:pt x="680" y="668"/>
                    <a:pt x="677" y="666"/>
                    <a:pt x="675" y="665"/>
                  </a:cubicBezTo>
                  <a:cubicBezTo>
                    <a:pt x="673" y="664"/>
                    <a:pt x="671" y="664"/>
                    <a:pt x="670" y="663"/>
                  </a:cubicBezTo>
                  <a:cubicBezTo>
                    <a:pt x="680" y="664"/>
                    <a:pt x="686" y="665"/>
                    <a:pt x="686" y="664"/>
                  </a:cubicBezTo>
                  <a:cubicBezTo>
                    <a:pt x="688" y="662"/>
                    <a:pt x="689" y="646"/>
                    <a:pt x="689" y="643"/>
                  </a:cubicBezTo>
                  <a:cubicBezTo>
                    <a:pt x="689" y="643"/>
                    <a:pt x="689" y="643"/>
                    <a:pt x="689" y="643"/>
                  </a:cubicBezTo>
                  <a:cubicBezTo>
                    <a:pt x="689" y="644"/>
                    <a:pt x="690" y="646"/>
                    <a:pt x="692" y="647"/>
                  </a:cubicBezTo>
                  <a:cubicBezTo>
                    <a:pt x="695" y="648"/>
                    <a:pt x="697" y="646"/>
                    <a:pt x="698" y="644"/>
                  </a:cubicBezTo>
                  <a:cubicBezTo>
                    <a:pt x="706" y="622"/>
                    <a:pt x="706" y="622"/>
                    <a:pt x="706" y="622"/>
                  </a:cubicBezTo>
                  <a:cubicBezTo>
                    <a:pt x="707" y="622"/>
                    <a:pt x="708" y="620"/>
                    <a:pt x="709" y="619"/>
                  </a:cubicBezTo>
                  <a:cubicBezTo>
                    <a:pt x="709" y="618"/>
                    <a:pt x="708" y="617"/>
                    <a:pt x="708" y="616"/>
                  </a:cubicBezTo>
                  <a:cubicBezTo>
                    <a:pt x="749" y="495"/>
                    <a:pt x="749" y="495"/>
                    <a:pt x="749" y="495"/>
                  </a:cubicBezTo>
                  <a:cubicBezTo>
                    <a:pt x="750" y="494"/>
                    <a:pt x="751" y="493"/>
                    <a:pt x="752" y="492"/>
                  </a:cubicBezTo>
                  <a:cubicBezTo>
                    <a:pt x="752" y="491"/>
                    <a:pt x="751" y="490"/>
                    <a:pt x="751" y="489"/>
                  </a:cubicBezTo>
                  <a:cubicBezTo>
                    <a:pt x="803" y="335"/>
                    <a:pt x="803" y="335"/>
                    <a:pt x="803" y="335"/>
                  </a:cubicBezTo>
                  <a:cubicBezTo>
                    <a:pt x="805" y="334"/>
                    <a:pt x="806" y="333"/>
                    <a:pt x="806" y="332"/>
                  </a:cubicBezTo>
                  <a:cubicBezTo>
                    <a:pt x="806" y="331"/>
                    <a:pt x="805" y="330"/>
                    <a:pt x="805" y="330"/>
                  </a:cubicBezTo>
                  <a:cubicBezTo>
                    <a:pt x="843" y="217"/>
                    <a:pt x="843" y="217"/>
                    <a:pt x="843" y="217"/>
                  </a:cubicBezTo>
                  <a:cubicBezTo>
                    <a:pt x="843" y="217"/>
                    <a:pt x="843" y="217"/>
                    <a:pt x="844" y="217"/>
                  </a:cubicBezTo>
                  <a:cubicBezTo>
                    <a:pt x="845" y="217"/>
                    <a:pt x="846" y="217"/>
                    <a:pt x="847" y="218"/>
                  </a:cubicBezTo>
                  <a:cubicBezTo>
                    <a:pt x="848" y="218"/>
                    <a:pt x="848" y="218"/>
                    <a:pt x="849" y="218"/>
                  </a:cubicBezTo>
                  <a:cubicBezTo>
                    <a:pt x="849" y="218"/>
                    <a:pt x="850" y="218"/>
                    <a:pt x="851" y="218"/>
                  </a:cubicBezTo>
                  <a:cubicBezTo>
                    <a:pt x="851" y="218"/>
                    <a:pt x="851" y="218"/>
                    <a:pt x="851" y="218"/>
                  </a:cubicBezTo>
                  <a:cubicBezTo>
                    <a:pt x="852" y="218"/>
                    <a:pt x="852" y="218"/>
                    <a:pt x="853" y="218"/>
                  </a:cubicBezTo>
                  <a:cubicBezTo>
                    <a:pt x="854" y="217"/>
                    <a:pt x="857" y="217"/>
                    <a:pt x="860" y="216"/>
                  </a:cubicBezTo>
                  <a:cubicBezTo>
                    <a:pt x="865" y="214"/>
                    <a:pt x="870" y="212"/>
                    <a:pt x="875" y="210"/>
                  </a:cubicBezTo>
                  <a:cubicBezTo>
                    <a:pt x="877" y="209"/>
                    <a:pt x="879" y="208"/>
                    <a:pt x="881" y="207"/>
                  </a:cubicBezTo>
                  <a:cubicBezTo>
                    <a:pt x="882" y="206"/>
                    <a:pt x="882" y="206"/>
                    <a:pt x="883" y="205"/>
                  </a:cubicBezTo>
                  <a:cubicBezTo>
                    <a:pt x="883" y="205"/>
                    <a:pt x="884" y="204"/>
                    <a:pt x="884" y="204"/>
                  </a:cubicBezTo>
                  <a:cubicBezTo>
                    <a:pt x="884" y="203"/>
                    <a:pt x="885" y="202"/>
                    <a:pt x="885" y="202"/>
                  </a:cubicBezTo>
                  <a:cubicBezTo>
                    <a:pt x="885" y="202"/>
                    <a:pt x="885" y="202"/>
                    <a:pt x="885" y="202"/>
                  </a:cubicBezTo>
                  <a:cubicBezTo>
                    <a:pt x="885" y="201"/>
                    <a:pt x="885" y="201"/>
                    <a:pt x="885" y="200"/>
                  </a:cubicBezTo>
                  <a:cubicBezTo>
                    <a:pt x="887" y="192"/>
                    <a:pt x="894" y="167"/>
                    <a:pt x="901" y="143"/>
                  </a:cubicBezTo>
                  <a:cubicBezTo>
                    <a:pt x="903" y="142"/>
                    <a:pt x="905" y="140"/>
                    <a:pt x="905" y="137"/>
                  </a:cubicBezTo>
                  <a:cubicBezTo>
                    <a:pt x="904" y="136"/>
                    <a:pt x="904" y="136"/>
                    <a:pt x="903" y="135"/>
                  </a:cubicBezTo>
                  <a:cubicBezTo>
                    <a:pt x="907" y="124"/>
                    <a:pt x="910" y="113"/>
                    <a:pt x="912" y="105"/>
                  </a:cubicBezTo>
                  <a:cubicBezTo>
                    <a:pt x="913" y="101"/>
                    <a:pt x="914" y="97"/>
                    <a:pt x="915" y="94"/>
                  </a:cubicBezTo>
                  <a:cubicBezTo>
                    <a:pt x="916" y="93"/>
                    <a:pt x="916" y="92"/>
                    <a:pt x="916" y="91"/>
                  </a:cubicBezTo>
                  <a:cubicBezTo>
                    <a:pt x="916" y="91"/>
                    <a:pt x="916" y="91"/>
                    <a:pt x="916" y="90"/>
                  </a:cubicBezTo>
                  <a:cubicBezTo>
                    <a:pt x="917" y="90"/>
                    <a:pt x="917" y="90"/>
                    <a:pt x="917" y="90"/>
                  </a:cubicBezTo>
                  <a:cubicBezTo>
                    <a:pt x="918" y="89"/>
                    <a:pt x="919" y="89"/>
                    <a:pt x="920" y="87"/>
                  </a:cubicBezTo>
                  <a:cubicBezTo>
                    <a:pt x="925" y="84"/>
                    <a:pt x="934" y="78"/>
                    <a:pt x="941" y="73"/>
                  </a:cubicBezTo>
                  <a:cubicBezTo>
                    <a:pt x="942" y="72"/>
                    <a:pt x="942" y="72"/>
                    <a:pt x="943" y="72"/>
                  </a:cubicBezTo>
                  <a:cubicBezTo>
                    <a:pt x="944" y="72"/>
                    <a:pt x="946" y="73"/>
                    <a:pt x="946" y="73"/>
                  </a:cubicBezTo>
                  <a:cubicBezTo>
                    <a:pt x="947" y="73"/>
                    <a:pt x="950" y="73"/>
                    <a:pt x="951" y="72"/>
                  </a:cubicBezTo>
                  <a:cubicBezTo>
                    <a:pt x="951" y="70"/>
                    <a:pt x="950" y="69"/>
                    <a:pt x="950" y="69"/>
                  </a:cubicBezTo>
                  <a:cubicBezTo>
                    <a:pt x="950" y="69"/>
                    <a:pt x="984" y="43"/>
                    <a:pt x="985" y="42"/>
                  </a:cubicBezTo>
                  <a:cubicBezTo>
                    <a:pt x="987" y="40"/>
                    <a:pt x="998" y="29"/>
                    <a:pt x="988" y="15"/>
                  </a:cubicBezTo>
                  <a:close/>
                  <a:moveTo>
                    <a:pt x="156" y="1094"/>
                  </a:moveTo>
                  <a:cubicBezTo>
                    <a:pt x="140" y="1094"/>
                    <a:pt x="127" y="1081"/>
                    <a:pt x="127" y="1065"/>
                  </a:cubicBezTo>
                  <a:cubicBezTo>
                    <a:pt x="127" y="1049"/>
                    <a:pt x="140" y="1036"/>
                    <a:pt x="156" y="1036"/>
                  </a:cubicBezTo>
                  <a:cubicBezTo>
                    <a:pt x="171" y="1036"/>
                    <a:pt x="184" y="1049"/>
                    <a:pt x="184" y="1065"/>
                  </a:cubicBezTo>
                  <a:cubicBezTo>
                    <a:pt x="184" y="1081"/>
                    <a:pt x="171" y="1094"/>
                    <a:pt x="156" y="1094"/>
                  </a:cubicBezTo>
                  <a:close/>
                  <a:moveTo>
                    <a:pt x="150" y="931"/>
                  </a:moveTo>
                  <a:cubicBezTo>
                    <a:pt x="151" y="930"/>
                    <a:pt x="152" y="929"/>
                    <a:pt x="153" y="927"/>
                  </a:cubicBezTo>
                  <a:cubicBezTo>
                    <a:pt x="155" y="927"/>
                    <a:pt x="155" y="926"/>
                    <a:pt x="156" y="925"/>
                  </a:cubicBezTo>
                  <a:cubicBezTo>
                    <a:pt x="156" y="925"/>
                    <a:pt x="157" y="925"/>
                    <a:pt x="157" y="924"/>
                  </a:cubicBezTo>
                  <a:cubicBezTo>
                    <a:pt x="158" y="924"/>
                    <a:pt x="159" y="924"/>
                    <a:pt x="160" y="925"/>
                  </a:cubicBezTo>
                  <a:cubicBezTo>
                    <a:pt x="166" y="925"/>
                    <a:pt x="179" y="926"/>
                    <a:pt x="195" y="928"/>
                  </a:cubicBezTo>
                  <a:cubicBezTo>
                    <a:pt x="207" y="929"/>
                    <a:pt x="221" y="931"/>
                    <a:pt x="237" y="932"/>
                  </a:cubicBezTo>
                  <a:lnTo>
                    <a:pt x="150" y="931"/>
                  </a:lnTo>
                  <a:close/>
                  <a:moveTo>
                    <a:pt x="646" y="970"/>
                  </a:moveTo>
                  <a:cubicBezTo>
                    <a:pt x="645" y="971"/>
                    <a:pt x="644" y="971"/>
                    <a:pt x="644" y="972"/>
                  </a:cubicBezTo>
                  <a:cubicBezTo>
                    <a:pt x="642" y="971"/>
                    <a:pt x="639" y="971"/>
                    <a:pt x="635" y="970"/>
                  </a:cubicBezTo>
                  <a:cubicBezTo>
                    <a:pt x="625" y="969"/>
                    <a:pt x="609" y="967"/>
                    <a:pt x="587" y="964"/>
                  </a:cubicBezTo>
                  <a:cubicBezTo>
                    <a:pt x="650" y="965"/>
                    <a:pt x="650" y="965"/>
                    <a:pt x="650" y="965"/>
                  </a:cubicBezTo>
                  <a:cubicBezTo>
                    <a:pt x="649" y="967"/>
                    <a:pt x="647" y="969"/>
                    <a:pt x="646" y="970"/>
                  </a:cubicBezTo>
                  <a:close/>
                  <a:moveTo>
                    <a:pt x="894" y="1065"/>
                  </a:moveTo>
                  <a:cubicBezTo>
                    <a:pt x="894" y="1081"/>
                    <a:pt x="882" y="1094"/>
                    <a:pt x="866" y="1094"/>
                  </a:cubicBezTo>
                  <a:cubicBezTo>
                    <a:pt x="850" y="1094"/>
                    <a:pt x="837" y="1081"/>
                    <a:pt x="837" y="1065"/>
                  </a:cubicBezTo>
                  <a:cubicBezTo>
                    <a:pt x="837" y="1049"/>
                    <a:pt x="850" y="1036"/>
                    <a:pt x="866" y="1036"/>
                  </a:cubicBezTo>
                  <a:cubicBezTo>
                    <a:pt x="882" y="1036"/>
                    <a:pt x="894" y="1049"/>
                    <a:pt x="894" y="1065"/>
                  </a:cubicBezTo>
                  <a:close/>
                  <a:moveTo>
                    <a:pt x="674" y="682"/>
                  </a:moveTo>
                  <a:cubicBezTo>
                    <a:pt x="679" y="685"/>
                    <a:pt x="686" y="690"/>
                    <a:pt x="693" y="696"/>
                  </a:cubicBezTo>
                  <a:cubicBezTo>
                    <a:pt x="703" y="704"/>
                    <a:pt x="715" y="714"/>
                    <a:pt x="725" y="723"/>
                  </a:cubicBezTo>
                  <a:cubicBezTo>
                    <a:pt x="735" y="733"/>
                    <a:pt x="744" y="741"/>
                    <a:pt x="749" y="746"/>
                  </a:cubicBezTo>
                  <a:cubicBezTo>
                    <a:pt x="778" y="773"/>
                    <a:pt x="803" y="797"/>
                    <a:pt x="821" y="814"/>
                  </a:cubicBezTo>
                  <a:cubicBezTo>
                    <a:pt x="829" y="822"/>
                    <a:pt x="836" y="829"/>
                    <a:pt x="841" y="834"/>
                  </a:cubicBezTo>
                  <a:cubicBezTo>
                    <a:pt x="836" y="834"/>
                    <a:pt x="832" y="838"/>
                    <a:pt x="832" y="843"/>
                  </a:cubicBezTo>
                  <a:cubicBezTo>
                    <a:pt x="832" y="848"/>
                    <a:pt x="836" y="852"/>
                    <a:pt x="841" y="852"/>
                  </a:cubicBezTo>
                  <a:cubicBezTo>
                    <a:pt x="844" y="852"/>
                    <a:pt x="846" y="850"/>
                    <a:pt x="848" y="848"/>
                  </a:cubicBezTo>
                  <a:cubicBezTo>
                    <a:pt x="848" y="862"/>
                    <a:pt x="848" y="887"/>
                    <a:pt x="848" y="910"/>
                  </a:cubicBezTo>
                  <a:cubicBezTo>
                    <a:pt x="848" y="922"/>
                    <a:pt x="849" y="933"/>
                    <a:pt x="849" y="942"/>
                  </a:cubicBezTo>
                  <a:cubicBezTo>
                    <a:pt x="688" y="940"/>
                    <a:pt x="688" y="940"/>
                    <a:pt x="688" y="940"/>
                  </a:cubicBezTo>
                  <a:cubicBezTo>
                    <a:pt x="693" y="938"/>
                    <a:pt x="696" y="934"/>
                    <a:pt x="696" y="928"/>
                  </a:cubicBezTo>
                  <a:cubicBezTo>
                    <a:pt x="696" y="926"/>
                    <a:pt x="695" y="924"/>
                    <a:pt x="694" y="922"/>
                  </a:cubicBezTo>
                  <a:cubicBezTo>
                    <a:pt x="705" y="907"/>
                    <a:pt x="712" y="895"/>
                    <a:pt x="712" y="895"/>
                  </a:cubicBezTo>
                  <a:cubicBezTo>
                    <a:pt x="714" y="893"/>
                    <a:pt x="713" y="890"/>
                    <a:pt x="711" y="888"/>
                  </a:cubicBezTo>
                  <a:cubicBezTo>
                    <a:pt x="709" y="887"/>
                    <a:pt x="706" y="887"/>
                    <a:pt x="704" y="890"/>
                  </a:cubicBezTo>
                  <a:cubicBezTo>
                    <a:pt x="704" y="890"/>
                    <a:pt x="704" y="890"/>
                    <a:pt x="704" y="890"/>
                  </a:cubicBezTo>
                  <a:cubicBezTo>
                    <a:pt x="702" y="894"/>
                    <a:pt x="695" y="904"/>
                    <a:pt x="686" y="917"/>
                  </a:cubicBezTo>
                  <a:cubicBezTo>
                    <a:pt x="685" y="917"/>
                    <a:pt x="685" y="917"/>
                    <a:pt x="684" y="917"/>
                  </a:cubicBezTo>
                  <a:cubicBezTo>
                    <a:pt x="678" y="917"/>
                    <a:pt x="672" y="922"/>
                    <a:pt x="672" y="928"/>
                  </a:cubicBezTo>
                  <a:cubicBezTo>
                    <a:pt x="672" y="931"/>
                    <a:pt x="673" y="932"/>
                    <a:pt x="674" y="934"/>
                  </a:cubicBezTo>
                  <a:cubicBezTo>
                    <a:pt x="674" y="935"/>
                    <a:pt x="673" y="935"/>
                    <a:pt x="673" y="936"/>
                  </a:cubicBezTo>
                  <a:cubicBezTo>
                    <a:pt x="672" y="937"/>
                    <a:pt x="671" y="938"/>
                    <a:pt x="670" y="939"/>
                  </a:cubicBezTo>
                  <a:cubicBezTo>
                    <a:pt x="628" y="939"/>
                    <a:pt x="628" y="939"/>
                    <a:pt x="628" y="939"/>
                  </a:cubicBezTo>
                  <a:cubicBezTo>
                    <a:pt x="629" y="938"/>
                    <a:pt x="629" y="938"/>
                    <a:pt x="629" y="938"/>
                  </a:cubicBezTo>
                  <a:cubicBezTo>
                    <a:pt x="631" y="938"/>
                    <a:pt x="632" y="937"/>
                    <a:pt x="633" y="936"/>
                  </a:cubicBezTo>
                  <a:cubicBezTo>
                    <a:pt x="635" y="934"/>
                    <a:pt x="636" y="932"/>
                    <a:pt x="637" y="930"/>
                  </a:cubicBezTo>
                  <a:cubicBezTo>
                    <a:pt x="639" y="927"/>
                    <a:pt x="639" y="925"/>
                    <a:pt x="640" y="922"/>
                  </a:cubicBezTo>
                  <a:cubicBezTo>
                    <a:pt x="640" y="919"/>
                    <a:pt x="640" y="916"/>
                    <a:pt x="640" y="914"/>
                  </a:cubicBezTo>
                  <a:cubicBezTo>
                    <a:pt x="640" y="913"/>
                    <a:pt x="640" y="911"/>
                    <a:pt x="640" y="908"/>
                  </a:cubicBezTo>
                  <a:cubicBezTo>
                    <a:pt x="640" y="896"/>
                    <a:pt x="641" y="871"/>
                    <a:pt x="641" y="849"/>
                  </a:cubicBezTo>
                  <a:cubicBezTo>
                    <a:pt x="641" y="838"/>
                    <a:pt x="641" y="827"/>
                    <a:pt x="641" y="818"/>
                  </a:cubicBezTo>
                  <a:cubicBezTo>
                    <a:pt x="641" y="810"/>
                    <a:pt x="641" y="804"/>
                    <a:pt x="641" y="801"/>
                  </a:cubicBezTo>
                  <a:cubicBezTo>
                    <a:pt x="641" y="800"/>
                    <a:pt x="641" y="799"/>
                    <a:pt x="641" y="799"/>
                  </a:cubicBezTo>
                  <a:cubicBezTo>
                    <a:pt x="640" y="797"/>
                    <a:pt x="640" y="796"/>
                    <a:pt x="639" y="795"/>
                  </a:cubicBezTo>
                  <a:cubicBezTo>
                    <a:pt x="638" y="794"/>
                    <a:pt x="637" y="792"/>
                    <a:pt x="636" y="791"/>
                  </a:cubicBezTo>
                  <a:cubicBezTo>
                    <a:pt x="633" y="787"/>
                    <a:pt x="629" y="783"/>
                    <a:pt x="624" y="779"/>
                  </a:cubicBezTo>
                  <a:cubicBezTo>
                    <a:pt x="616" y="771"/>
                    <a:pt x="605" y="762"/>
                    <a:pt x="593" y="752"/>
                  </a:cubicBezTo>
                  <a:cubicBezTo>
                    <a:pt x="575" y="737"/>
                    <a:pt x="555" y="720"/>
                    <a:pt x="539" y="707"/>
                  </a:cubicBezTo>
                  <a:cubicBezTo>
                    <a:pt x="530" y="701"/>
                    <a:pt x="523" y="695"/>
                    <a:pt x="518" y="690"/>
                  </a:cubicBezTo>
                  <a:cubicBezTo>
                    <a:pt x="515" y="688"/>
                    <a:pt x="513" y="686"/>
                    <a:pt x="511" y="685"/>
                  </a:cubicBezTo>
                  <a:cubicBezTo>
                    <a:pt x="509" y="683"/>
                    <a:pt x="508" y="682"/>
                    <a:pt x="507" y="682"/>
                  </a:cubicBezTo>
                  <a:cubicBezTo>
                    <a:pt x="506" y="681"/>
                    <a:pt x="505" y="679"/>
                    <a:pt x="504" y="677"/>
                  </a:cubicBezTo>
                  <a:cubicBezTo>
                    <a:pt x="503" y="674"/>
                    <a:pt x="502" y="672"/>
                    <a:pt x="502" y="670"/>
                  </a:cubicBezTo>
                  <a:cubicBezTo>
                    <a:pt x="502" y="668"/>
                    <a:pt x="502" y="667"/>
                    <a:pt x="503" y="666"/>
                  </a:cubicBezTo>
                  <a:cubicBezTo>
                    <a:pt x="503" y="665"/>
                    <a:pt x="503" y="665"/>
                    <a:pt x="504" y="664"/>
                  </a:cubicBezTo>
                  <a:cubicBezTo>
                    <a:pt x="505" y="663"/>
                    <a:pt x="506" y="663"/>
                    <a:pt x="507" y="662"/>
                  </a:cubicBezTo>
                  <a:cubicBezTo>
                    <a:pt x="509" y="661"/>
                    <a:pt x="511" y="661"/>
                    <a:pt x="515" y="661"/>
                  </a:cubicBezTo>
                  <a:cubicBezTo>
                    <a:pt x="515" y="661"/>
                    <a:pt x="516" y="661"/>
                    <a:pt x="516" y="661"/>
                  </a:cubicBezTo>
                  <a:cubicBezTo>
                    <a:pt x="523" y="661"/>
                    <a:pt x="535" y="662"/>
                    <a:pt x="549" y="663"/>
                  </a:cubicBezTo>
                  <a:cubicBezTo>
                    <a:pt x="570" y="665"/>
                    <a:pt x="595" y="668"/>
                    <a:pt x="617" y="671"/>
                  </a:cubicBezTo>
                  <a:cubicBezTo>
                    <a:pt x="628" y="672"/>
                    <a:pt x="639" y="673"/>
                    <a:pt x="647" y="674"/>
                  </a:cubicBezTo>
                  <a:cubicBezTo>
                    <a:pt x="651" y="675"/>
                    <a:pt x="654" y="676"/>
                    <a:pt x="657" y="676"/>
                  </a:cubicBezTo>
                  <a:cubicBezTo>
                    <a:pt x="660" y="676"/>
                    <a:pt x="663" y="677"/>
                    <a:pt x="664" y="677"/>
                  </a:cubicBezTo>
                  <a:cubicBezTo>
                    <a:pt x="665" y="677"/>
                    <a:pt x="665" y="677"/>
                    <a:pt x="666" y="678"/>
                  </a:cubicBezTo>
                  <a:cubicBezTo>
                    <a:pt x="668" y="679"/>
                    <a:pt x="671" y="680"/>
                    <a:pt x="674" y="682"/>
                  </a:cubicBezTo>
                  <a:close/>
                  <a:moveTo>
                    <a:pt x="855" y="118"/>
                  </a:moveTo>
                  <a:cubicBezTo>
                    <a:pt x="901" y="114"/>
                    <a:pt x="901" y="114"/>
                    <a:pt x="901" y="114"/>
                  </a:cubicBezTo>
                  <a:cubicBezTo>
                    <a:pt x="899" y="120"/>
                    <a:pt x="897" y="126"/>
                    <a:pt x="895" y="133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4"/>
                    <a:pt x="869" y="133"/>
                    <a:pt x="867" y="132"/>
                  </a:cubicBezTo>
                  <a:cubicBezTo>
                    <a:pt x="864" y="131"/>
                    <a:pt x="862" y="133"/>
                    <a:pt x="861" y="135"/>
                  </a:cubicBezTo>
                  <a:cubicBezTo>
                    <a:pt x="860" y="137"/>
                    <a:pt x="860" y="137"/>
                    <a:pt x="860" y="137"/>
                  </a:cubicBezTo>
                  <a:cubicBezTo>
                    <a:pt x="845" y="138"/>
                    <a:pt x="845" y="138"/>
                    <a:pt x="845" y="138"/>
                  </a:cubicBezTo>
                  <a:cubicBezTo>
                    <a:pt x="848" y="131"/>
                    <a:pt x="852" y="124"/>
                    <a:pt x="855" y="118"/>
                  </a:cubicBezTo>
                  <a:close/>
                  <a:moveTo>
                    <a:pt x="841" y="192"/>
                  </a:moveTo>
                  <a:cubicBezTo>
                    <a:pt x="841" y="191"/>
                    <a:pt x="841" y="191"/>
                    <a:pt x="841" y="191"/>
                  </a:cubicBezTo>
                  <a:cubicBezTo>
                    <a:pt x="842" y="189"/>
                    <a:pt x="841" y="187"/>
                    <a:pt x="839" y="186"/>
                  </a:cubicBezTo>
                  <a:cubicBezTo>
                    <a:pt x="837" y="185"/>
                    <a:pt x="834" y="187"/>
                    <a:pt x="833" y="189"/>
                  </a:cubicBezTo>
                  <a:cubicBezTo>
                    <a:pt x="832" y="192"/>
                    <a:pt x="832" y="192"/>
                    <a:pt x="832" y="192"/>
                  </a:cubicBezTo>
                  <a:cubicBezTo>
                    <a:pt x="822" y="193"/>
                    <a:pt x="822" y="193"/>
                    <a:pt x="822" y="19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5" y="158"/>
                    <a:pt x="837" y="153"/>
                    <a:pt x="840" y="148"/>
                  </a:cubicBezTo>
                  <a:cubicBezTo>
                    <a:pt x="857" y="147"/>
                    <a:pt x="857" y="147"/>
                    <a:pt x="857" y="147"/>
                  </a:cubicBezTo>
                  <a:cubicBezTo>
                    <a:pt x="841" y="192"/>
                    <a:pt x="841" y="192"/>
                    <a:pt x="841" y="192"/>
                  </a:cubicBezTo>
                  <a:close/>
                  <a:moveTo>
                    <a:pt x="449" y="593"/>
                  </a:moveTo>
                  <a:cubicBezTo>
                    <a:pt x="449" y="591"/>
                    <a:pt x="449" y="591"/>
                    <a:pt x="449" y="591"/>
                  </a:cubicBezTo>
                  <a:cubicBezTo>
                    <a:pt x="470" y="594"/>
                    <a:pt x="470" y="594"/>
                    <a:pt x="470" y="594"/>
                  </a:cubicBezTo>
                  <a:cubicBezTo>
                    <a:pt x="469" y="596"/>
                    <a:pt x="469" y="596"/>
                    <a:pt x="469" y="596"/>
                  </a:cubicBezTo>
                  <a:cubicBezTo>
                    <a:pt x="461" y="595"/>
                    <a:pt x="454" y="594"/>
                    <a:pt x="449" y="593"/>
                  </a:cubicBezTo>
                  <a:close/>
                  <a:moveTo>
                    <a:pt x="198" y="554"/>
                  </a:moveTo>
                  <a:cubicBezTo>
                    <a:pt x="177" y="552"/>
                    <a:pt x="177" y="552"/>
                    <a:pt x="177" y="552"/>
                  </a:cubicBezTo>
                  <a:cubicBezTo>
                    <a:pt x="186" y="458"/>
                    <a:pt x="186" y="458"/>
                    <a:pt x="186" y="458"/>
                  </a:cubicBezTo>
                  <a:cubicBezTo>
                    <a:pt x="209" y="459"/>
                    <a:pt x="209" y="459"/>
                    <a:pt x="209" y="459"/>
                  </a:cubicBezTo>
                  <a:lnTo>
                    <a:pt x="198" y="554"/>
                  </a:lnTo>
                  <a:close/>
                  <a:moveTo>
                    <a:pt x="179" y="208"/>
                  </a:moveTo>
                  <a:cubicBezTo>
                    <a:pt x="195" y="207"/>
                    <a:pt x="195" y="207"/>
                    <a:pt x="195" y="207"/>
                  </a:cubicBezTo>
                  <a:cubicBezTo>
                    <a:pt x="195" y="209"/>
                    <a:pt x="195" y="209"/>
                    <a:pt x="195" y="209"/>
                  </a:cubicBezTo>
                  <a:cubicBezTo>
                    <a:pt x="207" y="208"/>
                    <a:pt x="207" y="208"/>
                    <a:pt x="207" y="208"/>
                  </a:cubicBezTo>
                  <a:cubicBezTo>
                    <a:pt x="203" y="241"/>
                    <a:pt x="203" y="241"/>
                    <a:pt x="203" y="241"/>
                  </a:cubicBezTo>
                  <a:cubicBezTo>
                    <a:pt x="177" y="243"/>
                    <a:pt x="177" y="243"/>
                    <a:pt x="177" y="243"/>
                  </a:cubicBezTo>
                  <a:lnTo>
                    <a:pt x="179" y="208"/>
                  </a:lnTo>
                  <a:close/>
                  <a:moveTo>
                    <a:pt x="268" y="202"/>
                  </a:moveTo>
                  <a:cubicBezTo>
                    <a:pt x="263" y="236"/>
                    <a:pt x="263" y="236"/>
                    <a:pt x="263" y="236"/>
                  </a:cubicBezTo>
                  <a:cubicBezTo>
                    <a:pt x="238" y="238"/>
                    <a:pt x="238" y="238"/>
                    <a:pt x="238" y="238"/>
                  </a:cubicBezTo>
                  <a:cubicBezTo>
                    <a:pt x="242" y="205"/>
                    <a:pt x="242" y="205"/>
                    <a:pt x="242" y="205"/>
                  </a:cubicBezTo>
                  <a:lnTo>
                    <a:pt x="268" y="202"/>
                  </a:lnTo>
                  <a:close/>
                  <a:moveTo>
                    <a:pt x="331" y="197"/>
                  </a:moveTo>
                  <a:cubicBezTo>
                    <a:pt x="326" y="232"/>
                    <a:pt x="326" y="232"/>
                    <a:pt x="326" y="232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3" y="199"/>
                    <a:pt x="303" y="199"/>
                    <a:pt x="303" y="199"/>
                  </a:cubicBezTo>
                  <a:lnTo>
                    <a:pt x="331" y="197"/>
                  </a:lnTo>
                  <a:close/>
                  <a:moveTo>
                    <a:pt x="394" y="191"/>
                  </a:moveTo>
                  <a:cubicBezTo>
                    <a:pt x="387" y="227"/>
                    <a:pt x="387" y="227"/>
                    <a:pt x="387" y="227"/>
                  </a:cubicBezTo>
                  <a:cubicBezTo>
                    <a:pt x="359" y="229"/>
                    <a:pt x="359" y="229"/>
                    <a:pt x="359" y="229"/>
                  </a:cubicBezTo>
                  <a:cubicBezTo>
                    <a:pt x="365" y="193"/>
                    <a:pt x="365" y="193"/>
                    <a:pt x="365" y="193"/>
                  </a:cubicBezTo>
                  <a:lnTo>
                    <a:pt x="394" y="191"/>
                  </a:lnTo>
                  <a:close/>
                  <a:moveTo>
                    <a:pt x="456" y="185"/>
                  </a:moveTo>
                  <a:cubicBezTo>
                    <a:pt x="448" y="222"/>
                    <a:pt x="448" y="222"/>
                    <a:pt x="448" y="222"/>
                  </a:cubicBezTo>
                  <a:cubicBezTo>
                    <a:pt x="420" y="224"/>
                    <a:pt x="420" y="224"/>
                    <a:pt x="420" y="224"/>
                  </a:cubicBezTo>
                  <a:cubicBezTo>
                    <a:pt x="427" y="188"/>
                    <a:pt x="427" y="188"/>
                    <a:pt x="427" y="188"/>
                  </a:cubicBezTo>
                  <a:lnTo>
                    <a:pt x="456" y="185"/>
                  </a:lnTo>
                  <a:close/>
                  <a:moveTo>
                    <a:pt x="518" y="179"/>
                  </a:moveTo>
                  <a:cubicBezTo>
                    <a:pt x="509" y="217"/>
                    <a:pt x="509" y="217"/>
                    <a:pt x="509" y="217"/>
                  </a:cubicBezTo>
                  <a:cubicBezTo>
                    <a:pt x="483" y="219"/>
                    <a:pt x="483" y="219"/>
                    <a:pt x="483" y="219"/>
                  </a:cubicBezTo>
                  <a:cubicBezTo>
                    <a:pt x="491" y="182"/>
                    <a:pt x="491" y="182"/>
                    <a:pt x="491" y="182"/>
                  </a:cubicBezTo>
                  <a:lnTo>
                    <a:pt x="518" y="179"/>
                  </a:lnTo>
                  <a:close/>
                  <a:moveTo>
                    <a:pt x="581" y="174"/>
                  </a:moveTo>
                  <a:cubicBezTo>
                    <a:pt x="571" y="213"/>
                    <a:pt x="571" y="213"/>
                    <a:pt x="571" y="213"/>
                  </a:cubicBezTo>
                  <a:cubicBezTo>
                    <a:pt x="543" y="215"/>
                    <a:pt x="543" y="215"/>
                    <a:pt x="543" y="215"/>
                  </a:cubicBezTo>
                  <a:cubicBezTo>
                    <a:pt x="552" y="176"/>
                    <a:pt x="552" y="176"/>
                    <a:pt x="552" y="176"/>
                  </a:cubicBezTo>
                  <a:lnTo>
                    <a:pt x="581" y="174"/>
                  </a:lnTo>
                  <a:close/>
                  <a:moveTo>
                    <a:pt x="643" y="168"/>
                  </a:moveTo>
                  <a:cubicBezTo>
                    <a:pt x="632" y="208"/>
                    <a:pt x="632" y="208"/>
                    <a:pt x="632" y="208"/>
                  </a:cubicBezTo>
                  <a:cubicBezTo>
                    <a:pt x="604" y="210"/>
                    <a:pt x="604" y="210"/>
                    <a:pt x="604" y="210"/>
                  </a:cubicBezTo>
                  <a:cubicBezTo>
                    <a:pt x="614" y="171"/>
                    <a:pt x="614" y="171"/>
                    <a:pt x="614" y="171"/>
                  </a:cubicBezTo>
                  <a:lnTo>
                    <a:pt x="643" y="168"/>
                  </a:lnTo>
                  <a:close/>
                  <a:moveTo>
                    <a:pt x="706" y="162"/>
                  </a:moveTo>
                  <a:cubicBezTo>
                    <a:pt x="693" y="203"/>
                    <a:pt x="693" y="203"/>
                    <a:pt x="693" y="203"/>
                  </a:cubicBezTo>
                  <a:cubicBezTo>
                    <a:pt x="667" y="205"/>
                    <a:pt x="667" y="205"/>
                    <a:pt x="667" y="205"/>
                  </a:cubicBezTo>
                  <a:cubicBezTo>
                    <a:pt x="680" y="165"/>
                    <a:pt x="680" y="165"/>
                    <a:pt x="680" y="165"/>
                  </a:cubicBezTo>
                  <a:lnTo>
                    <a:pt x="706" y="162"/>
                  </a:lnTo>
                  <a:close/>
                  <a:moveTo>
                    <a:pt x="772" y="156"/>
                  </a:moveTo>
                  <a:cubicBezTo>
                    <a:pt x="758" y="198"/>
                    <a:pt x="758" y="198"/>
                    <a:pt x="758" y="198"/>
                  </a:cubicBezTo>
                  <a:cubicBezTo>
                    <a:pt x="728" y="200"/>
                    <a:pt x="728" y="200"/>
                    <a:pt x="728" y="200"/>
                  </a:cubicBezTo>
                  <a:cubicBezTo>
                    <a:pt x="742" y="159"/>
                    <a:pt x="742" y="159"/>
                    <a:pt x="742" y="159"/>
                  </a:cubicBezTo>
                  <a:lnTo>
                    <a:pt x="772" y="156"/>
                  </a:lnTo>
                  <a:close/>
                  <a:moveTo>
                    <a:pt x="141" y="333"/>
                  </a:moveTo>
                  <a:cubicBezTo>
                    <a:pt x="164" y="333"/>
                    <a:pt x="164" y="333"/>
                    <a:pt x="164" y="333"/>
                  </a:cubicBezTo>
                  <a:cubicBezTo>
                    <a:pt x="164" y="334"/>
                    <a:pt x="164" y="334"/>
                    <a:pt x="164" y="334"/>
                  </a:cubicBezTo>
                  <a:cubicBezTo>
                    <a:pt x="166" y="334"/>
                    <a:pt x="166" y="334"/>
                    <a:pt x="166" y="334"/>
                  </a:cubicBezTo>
                  <a:cubicBezTo>
                    <a:pt x="157" y="449"/>
                    <a:pt x="157" y="449"/>
                    <a:pt x="157" y="449"/>
                  </a:cubicBezTo>
                  <a:cubicBezTo>
                    <a:pt x="134" y="448"/>
                    <a:pt x="134" y="448"/>
                    <a:pt x="134" y="448"/>
                  </a:cubicBezTo>
                  <a:lnTo>
                    <a:pt x="141" y="333"/>
                  </a:lnTo>
                  <a:close/>
                  <a:moveTo>
                    <a:pt x="130" y="448"/>
                  </a:moveTo>
                  <a:cubicBezTo>
                    <a:pt x="107" y="446"/>
                    <a:pt x="107" y="446"/>
                    <a:pt x="107" y="446"/>
                  </a:cubicBezTo>
                  <a:cubicBezTo>
                    <a:pt x="112" y="333"/>
                    <a:pt x="112" y="333"/>
                    <a:pt x="112" y="333"/>
                  </a:cubicBezTo>
                  <a:cubicBezTo>
                    <a:pt x="138" y="333"/>
                    <a:pt x="138" y="333"/>
                    <a:pt x="138" y="333"/>
                  </a:cubicBezTo>
                  <a:lnTo>
                    <a:pt x="130" y="448"/>
                  </a:lnTo>
                  <a:close/>
                  <a:moveTo>
                    <a:pt x="169" y="334"/>
                  </a:moveTo>
                  <a:cubicBezTo>
                    <a:pt x="194" y="334"/>
                    <a:pt x="194" y="334"/>
                    <a:pt x="194" y="334"/>
                  </a:cubicBezTo>
                  <a:cubicBezTo>
                    <a:pt x="183" y="451"/>
                    <a:pt x="183" y="451"/>
                    <a:pt x="183" y="451"/>
                  </a:cubicBezTo>
                  <a:cubicBezTo>
                    <a:pt x="160" y="450"/>
                    <a:pt x="160" y="450"/>
                    <a:pt x="160" y="450"/>
                  </a:cubicBezTo>
                  <a:lnTo>
                    <a:pt x="169" y="334"/>
                  </a:lnTo>
                  <a:close/>
                  <a:moveTo>
                    <a:pt x="198" y="334"/>
                  </a:moveTo>
                  <a:cubicBezTo>
                    <a:pt x="223" y="334"/>
                    <a:pt x="223" y="334"/>
                    <a:pt x="223" y="334"/>
                  </a:cubicBezTo>
                  <a:cubicBezTo>
                    <a:pt x="210" y="453"/>
                    <a:pt x="210" y="453"/>
                    <a:pt x="210" y="453"/>
                  </a:cubicBezTo>
                  <a:cubicBezTo>
                    <a:pt x="186" y="451"/>
                    <a:pt x="186" y="451"/>
                    <a:pt x="186" y="451"/>
                  </a:cubicBezTo>
                  <a:lnTo>
                    <a:pt x="198" y="334"/>
                  </a:lnTo>
                  <a:close/>
                  <a:moveTo>
                    <a:pt x="227" y="334"/>
                  </a:moveTo>
                  <a:cubicBezTo>
                    <a:pt x="251" y="334"/>
                    <a:pt x="251" y="334"/>
                    <a:pt x="251" y="334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13" y="453"/>
                    <a:pt x="213" y="453"/>
                    <a:pt x="213" y="453"/>
                  </a:cubicBezTo>
                  <a:lnTo>
                    <a:pt x="227" y="334"/>
                  </a:lnTo>
                  <a:close/>
                  <a:moveTo>
                    <a:pt x="254" y="334"/>
                  </a:moveTo>
                  <a:cubicBezTo>
                    <a:pt x="280" y="334"/>
                    <a:pt x="280" y="334"/>
                    <a:pt x="280" y="334"/>
                  </a:cubicBezTo>
                  <a:cubicBezTo>
                    <a:pt x="263" y="456"/>
                    <a:pt x="263" y="456"/>
                    <a:pt x="263" y="456"/>
                  </a:cubicBezTo>
                  <a:cubicBezTo>
                    <a:pt x="239" y="455"/>
                    <a:pt x="239" y="455"/>
                    <a:pt x="239" y="455"/>
                  </a:cubicBezTo>
                  <a:lnTo>
                    <a:pt x="254" y="334"/>
                  </a:lnTo>
                  <a:close/>
                  <a:moveTo>
                    <a:pt x="284" y="334"/>
                  </a:moveTo>
                  <a:cubicBezTo>
                    <a:pt x="310" y="335"/>
                    <a:pt x="310" y="335"/>
                    <a:pt x="310" y="335"/>
                  </a:cubicBezTo>
                  <a:cubicBezTo>
                    <a:pt x="290" y="458"/>
                    <a:pt x="290" y="458"/>
                    <a:pt x="290" y="458"/>
                  </a:cubicBezTo>
                  <a:cubicBezTo>
                    <a:pt x="266" y="457"/>
                    <a:pt x="266" y="457"/>
                    <a:pt x="266" y="457"/>
                  </a:cubicBezTo>
                  <a:lnTo>
                    <a:pt x="284" y="334"/>
                  </a:lnTo>
                  <a:close/>
                  <a:moveTo>
                    <a:pt x="313" y="335"/>
                  </a:moveTo>
                  <a:cubicBezTo>
                    <a:pt x="337" y="335"/>
                    <a:pt x="337" y="335"/>
                    <a:pt x="337" y="335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293" y="458"/>
                    <a:pt x="293" y="458"/>
                    <a:pt x="293" y="458"/>
                  </a:cubicBezTo>
                  <a:lnTo>
                    <a:pt x="313" y="335"/>
                  </a:lnTo>
                  <a:close/>
                  <a:moveTo>
                    <a:pt x="341" y="335"/>
                  </a:moveTo>
                  <a:cubicBezTo>
                    <a:pt x="367" y="335"/>
                    <a:pt x="367" y="335"/>
                    <a:pt x="367" y="335"/>
                  </a:cubicBezTo>
                  <a:cubicBezTo>
                    <a:pt x="343" y="462"/>
                    <a:pt x="343" y="462"/>
                    <a:pt x="343" y="462"/>
                  </a:cubicBezTo>
                  <a:cubicBezTo>
                    <a:pt x="319" y="460"/>
                    <a:pt x="319" y="460"/>
                    <a:pt x="319" y="460"/>
                  </a:cubicBezTo>
                  <a:lnTo>
                    <a:pt x="341" y="335"/>
                  </a:lnTo>
                  <a:close/>
                  <a:moveTo>
                    <a:pt x="370" y="335"/>
                  </a:moveTo>
                  <a:cubicBezTo>
                    <a:pt x="395" y="335"/>
                    <a:pt x="395" y="335"/>
                    <a:pt x="395" y="335"/>
                  </a:cubicBezTo>
                  <a:cubicBezTo>
                    <a:pt x="370" y="463"/>
                    <a:pt x="370" y="463"/>
                    <a:pt x="370" y="463"/>
                  </a:cubicBezTo>
                  <a:cubicBezTo>
                    <a:pt x="346" y="462"/>
                    <a:pt x="346" y="462"/>
                    <a:pt x="346" y="462"/>
                  </a:cubicBezTo>
                  <a:lnTo>
                    <a:pt x="370" y="335"/>
                  </a:lnTo>
                  <a:close/>
                  <a:moveTo>
                    <a:pt x="398" y="335"/>
                  </a:moveTo>
                  <a:cubicBezTo>
                    <a:pt x="424" y="335"/>
                    <a:pt x="424" y="335"/>
                    <a:pt x="424" y="335"/>
                  </a:cubicBezTo>
                  <a:cubicBezTo>
                    <a:pt x="396" y="465"/>
                    <a:pt x="396" y="465"/>
                    <a:pt x="396" y="465"/>
                  </a:cubicBezTo>
                  <a:cubicBezTo>
                    <a:pt x="373" y="464"/>
                    <a:pt x="373" y="464"/>
                    <a:pt x="373" y="464"/>
                  </a:cubicBezTo>
                  <a:lnTo>
                    <a:pt x="398" y="335"/>
                  </a:lnTo>
                  <a:close/>
                  <a:moveTo>
                    <a:pt x="427" y="335"/>
                  </a:moveTo>
                  <a:cubicBezTo>
                    <a:pt x="453" y="335"/>
                    <a:pt x="453" y="335"/>
                    <a:pt x="453" y="335"/>
                  </a:cubicBezTo>
                  <a:cubicBezTo>
                    <a:pt x="423" y="467"/>
                    <a:pt x="423" y="467"/>
                    <a:pt x="423" y="467"/>
                  </a:cubicBezTo>
                  <a:cubicBezTo>
                    <a:pt x="399" y="465"/>
                    <a:pt x="399" y="465"/>
                    <a:pt x="399" y="465"/>
                  </a:cubicBezTo>
                  <a:lnTo>
                    <a:pt x="427" y="335"/>
                  </a:lnTo>
                  <a:close/>
                  <a:moveTo>
                    <a:pt x="456" y="335"/>
                  </a:moveTo>
                  <a:cubicBezTo>
                    <a:pt x="482" y="335"/>
                    <a:pt x="482" y="335"/>
                    <a:pt x="482" y="335"/>
                  </a:cubicBezTo>
                  <a:cubicBezTo>
                    <a:pt x="450" y="469"/>
                    <a:pt x="450" y="469"/>
                    <a:pt x="450" y="469"/>
                  </a:cubicBezTo>
                  <a:cubicBezTo>
                    <a:pt x="427" y="467"/>
                    <a:pt x="427" y="467"/>
                    <a:pt x="427" y="467"/>
                  </a:cubicBezTo>
                  <a:lnTo>
                    <a:pt x="456" y="335"/>
                  </a:lnTo>
                  <a:close/>
                  <a:moveTo>
                    <a:pt x="485" y="335"/>
                  </a:moveTo>
                  <a:cubicBezTo>
                    <a:pt x="509" y="335"/>
                    <a:pt x="509" y="335"/>
                    <a:pt x="509" y="335"/>
                  </a:cubicBezTo>
                  <a:cubicBezTo>
                    <a:pt x="476" y="470"/>
                    <a:pt x="476" y="470"/>
                    <a:pt x="476" y="470"/>
                  </a:cubicBezTo>
                  <a:cubicBezTo>
                    <a:pt x="454" y="469"/>
                    <a:pt x="454" y="469"/>
                    <a:pt x="454" y="469"/>
                  </a:cubicBezTo>
                  <a:lnTo>
                    <a:pt x="485" y="335"/>
                  </a:lnTo>
                  <a:close/>
                  <a:moveTo>
                    <a:pt x="663" y="483"/>
                  </a:moveTo>
                  <a:cubicBezTo>
                    <a:pt x="640" y="481"/>
                    <a:pt x="640" y="481"/>
                    <a:pt x="640" y="481"/>
                  </a:cubicBezTo>
                  <a:cubicBezTo>
                    <a:pt x="685" y="336"/>
                    <a:pt x="685" y="336"/>
                    <a:pt x="685" y="336"/>
                  </a:cubicBezTo>
                  <a:cubicBezTo>
                    <a:pt x="712" y="336"/>
                    <a:pt x="712" y="336"/>
                    <a:pt x="712" y="336"/>
                  </a:cubicBezTo>
                  <a:lnTo>
                    <a:pt x="663" y="483"/>
                  </a:lnTo>
                  <a:close/>
                  <a:moveTo>
                    <a:pt x="715" y="336"/>
                  </a:moveTo>
                  <a:cubicBezTo>
                    <a:pt x="732" y="336"/>
                    <a:pt x="732" y="336"/>
                    <a:pt x="732" y="336"/>
                  </a:cubicBezTo>
                  <a:cubicBezTo>
                    <a:pt x="732" y="335"/>
                    <a:pt x="732" y="335"/>
                    <a:pt x="732" y="335"/>
                  </a:cubicBezTo>
                  <a:cubicBezTo>
                    <a:pt x="739" y="335"/>
                    <a:pt x="739" y="335"/>
                    <a:pt x="739" y="335"/>
                  </a:cubicBezTo>
                  <a:cubicBezTo>
                    <a:pt x="715" y="384"/>
                    <a:pt x="690" y="433"/>
                    <a:pt x="669" y="476"/>
                  </a:cubicBezTo>
                  <a:lnTo>
                    <a:pt x="715" y="336"/>
                  </a:lnTo>
                  <a:close/>
                  <a:moveTo>
                    <a:pt x="636" y="481"/>
                  </a:moveTo>
                  <a:cubicBezTo>
                    <a:pt x="613" y="479"/>
                    <a:pt x="613" y="479"/>
                    <a:pt x="613" y="479"/>
                  </a:cubicBezTo>
                  <a:cubicBezTo>
                    <a:pt x="657" y="336"/>
                    <a:pt x="657" y="336"/>
                    <a:pt x="657" y="336"/>
                  </a:cubicBezTo>
                  <a:cubicBezTo>
                    <a:pt x="682" y="336"/>
                    <a:pt x="682" y="336"/>
                    <a:pt x="682" y="336"/>
                  </a:cubicBezTo>
                  <a:lnTo>
                    <a:pt x="636" y="481"/>
                  </a:lnTo>
                  <a:close/>
                  <a:moveTo>
                    <a:pt x="610" y="479"/>
                  </a:moveTo>
                  <a:cubicBezTo>
                    <a:pt x="586" y="478"/>
                    <a:pt x="586" y="478"/>
                    <a:pt x="586" y="478"/>
                  </a:cubicBezTo>
                  <a:cubicBezTo>
                    <a:pt x="628" y="336"/>
                    <a:pt x="628" y="336"/>
                    <a:pt x="628" y="336"/>
                  </a:cubicBezTo>
                  <a:cubicBezTo>
                    <a:pt x="653" y="336"/>
                    <a:pt x="653" y="336"/>
                    <a:pt x="653" y="336"/>
                  </a:cubicBezTo>
                  <a:lnTo>
                    <a:pt x="610" y="479"/>
                  </a:lnTo>
                  <a:close/>
                  <a:moveTo>
                    <a:pt x="582" y="477"/>
                  </a:moveTo>
                  <a:cubicBezTo>
                    <a:pt x="559" y="476"/>
                    <a:pt x="559" y="476"/>
                    <a:pt x="559" y="476"/>
                  </a:cubicBezTo>
                  <a:cubicBezTo>
                    <a:pt x="599" y="336"/>
                    <a:pt x="599" y="336"/>
                    <a:pt x="599" y="336"/>
                  </a:cubicBezTo>
                  <a:cubicBezTo>
                    <a:pt x="625" y="336"/>
                    <a:pt x="625" y="336"/>
                    <a:pt x="625" y="336"/>
                  </a:cubicBezTo>
                  <a:lnTo>
                    <a:pt x="582" y="477"/>
                  </a:lnTo>
                  <a:close/>
                  <a:moveTo>
                    <a:pt x="555" y="476"/>
                  </a:moveTo>
                  <a:cubicBezTo>
                    <a:pt x="532" y="474"/>
                    <a:pt x="532" y="474"/>
                    <a:pt x="532" y="474"/>
                  </a:cubicBezTo>
                  <a:cubicBezTo>
                    <a:pt x="570" y="336"/>
                    <a:pt x="570" y="336"/>
                    <a:pt x="570" y="336"/>
                  </a:cubicBezTo>
                  <a:cubicBezTo>
                    <a:pt x="595" y="336"/>
                    <a:pt x="595" y="336"/>
                    <a:pt x="595" y="336"/>
                  </a:cubicBezTo>
                  <a:lnTo>
                    <a:pt x="555" y="476"/>
                  </a:lnTo>
                  <a:close/>
                  <a:moveTo>
                    <a:pt x="529" y="474"/>
                  </a:moveTo>
                  <a:cubicBezTo>
                    <a:pt x="505" y="472"/>
                    <a:pt x="505" y="472"/>
                    <a:pt x="505" y="472"/>
                  </a:cubicBezTo>
                  <a:cubicBezTo>
                    <a:pt x="542" y="336"/>
                    <a:pt x="542" y="336"/>
                    <a:pt x="542" y="336"/>
                  </a:cubicBezTo>
                  <a:cubicBezTo>
                    <a:pt x="566" y="336"/>
                    <a:pt x="566" y="336"/>
                    <a:pt x="566" y="336"/>
                  </a:cubicBezTo>
                  <a:lnTo>
                    <a:pt x="529" y="474"/>
                  </a:lnTo>
                  <a:close/>
                  <a:moveTo>
                    <a:pt x="502" y="472"/>
                  </a:moveTo>
                  <a:cubicBezTo>
                    <a:pt x="479" y="471"/>
                    <a:pt x="479" y="471"/>
                    <a:pt x="479" y="471"/>
                  </a:cubicBezTo>
                  <a:cubicBezTo>
                    <a:pt x="513" y="335"/>
                    <a:pt x="513" y="335"/>
                    <a:pt x="513" y="335"/>
                  </a:cubicBezTo>
                  <a:cubicBezTo>
                    <a:pt x="538" y="336"/>
                    <a:pt x="538" y="336"/>
                    <a:pt x="538" y="336"/>
                  </a:cubicBezTo>
                  <a:lnTo>
                    <a:pt x="502" y="472"/>
                  </a:lnTo>
                  <a:close/>
                  <a:moveTo>
                    <a:pt x="477" y="477"/>
                  </a:moveTo>
                  <a:cubicBezTo>
                    <a:pt x="500" y="479"/>
                    <a:pt x="500" y="479"/>
                    <a:pt x="500" y="479"/>
                  </a:cubicBezTo>
                  <a:cubicBezTo>
                    <a:pt x="472" y="587"/>
                    <a:pt x="472" y="587"/>
                    <a:pt x="472" y="587"/>
                  </a:cubicBezTo>
                  <a:cubicBezTo>
                    <a:pt x="451" y="585"/>
                    <a:pt x="451" y="585"/>
                    <a:pt x="451" y="585"/>
                  </a:cubicBezTo>
                  <a:lnTo>
                    <a:pt x="477" y="477"/>
                  </a:lnTo>
                  <a:close/>
                  <a:moveTo>
                    <a:pt x="473" y="596"/>
                  </a:moveTo>
                  <a:cubicBezTo>
                    <a:pt x="473" y="594"/>
                    <a:pt x="473" y="594"/>
                    <a:pt x="473" y="594"/>
                  </a:cubicBezTo>
                  <a:cubicBezTo>
                    <a:pt x="496" y="597"/>
                    <a:pt x="496" y="597"/>
                    <a:pt x="496" y="597"/>
                  </a:cubicBezTo>
                  <a:cubicBezTo>
                    <a:pt x="496" y="598"/>
                    <a:pt x="496" y="598"/>
                    <a:pt x="496" y="598"/>
                  </a:cubicBezTo>
                  <a:cubicBezTo>
                    <a:pt x="487" y="597"/>
                    <a:pt x="480" y="597"/>
                    <a:pt x="473" y="596"/>
                  </a:cubicBezTo>
                  <a:close/>
                  <a:moveTo>
                    <a:pt x="475" y="588"/>
                  </a:moveTo>
                  <a:cubicBezTo>
                    <a:pt x="504" y="479"/>
                    <a:pt x="504" y="479"/>
                    <a:pt x="504" y="479"/>
                  </a:cubicBezTo>
                  <a:cubicBezTo>
                    <a:pt x="527" y="480"/>
                    <a:pt x="527" y="480"/>
                    <a:pt x="527" y="480"/>
                  </a:cubicBezTo>
                  <a:cubicBezTo>
                    <a:pt x="498" y="590"/>
                    <a:pt x="498" y="590"/>
                    <a:pt x="498" y="590"/>
                  </a:cubicBezTo>
                  <a:lnTo>
                    <a:pt x="475" y="588"/>
                  </a:lnTo>
                  <a:close/>
                  <a:moveTo>
                    <a:pt x="531" y="481"/>
                  </a:moveTo>
                  <a:cubicBezTo>
                    <a:pt x="553" y="482"/>
                    <a:pt x="553" y="482"/>
                    <a:pt x="553" y="482"/>
                  </a:cubicBezTo>
                  <a:cubicBezTo>
                    <a:pt x="521" y="593"/>
                    <a:pt x="521" y="593"/>
                    <a:pt x="521" y="593"/>
                  </a:cubicBezTo>
                  <a:cubicBezTo>
                    <a:pt x="501" y="591"/>
                    <a:pt x="501" y="591"/>
                    <a:pt x="501" y="591"/>
                  </a:cubicBezTo>
                  <a:lnTo>
                    <a:pt x="531" y="481"/>
                  </a:lnTo>
                  <a:close/>
                  <a:moveTo>
                    <a:pt x="522" y="601"/>
                  </a:moveTo>
                  <a:cubicBezTo>
                    <a:pt x="523" y="600"/>
                    <a:pt x="523" y="600"/>
                    <a:pt x="523" y="600"/>
                  </a:cubicBezTo>
                  <a:cubicBezTo>
                    <a:pt x="545" y="603"/>
                    <a:pt x="545" y="603"/>
                    <a:pt x="545" y="603"/>
                  </a:cubicBezTo>
                  <a:cubicBezTo>
                    <a:pt x="545" y="604"/>
                    <a:pt x="545" y="604"/>
                    <a:pt x="545" y="604"/>
                  </a:cubicBezTo>
                  <a:cubicBezTo>
                    <a:pt x="537" y="603"/>
                    <a:pt x="530" y="602"/>
                    <a:pt x="522" y="601"/>
                  </a:cubicBezTo>
                  <a:close/>
                  <a:moveTo>
                    <a:pt x="525" y="594"/>
                  </a:moveTo>
                  <a:cubicBezTo>
                    <a:pt x="557" y="482"/>
                    <a:pt x="557" y="482"/>
                    <a:pt x="557" y="482"/>
                  </a:cubicBezTo>
                  <a:cubicBezTo>
                    <a:pt x="581" y="484"/>
                    <a:pt x="581" y="484"/>
                    <a:pt x="581" y="484"/>
                  </a:cubicBezTo>
                  <a:cubicBezTo>
                    <a:pt x="547" y="596"/>
                    <a:pt x="547" y="596"/>
                    <a:pt x="547" y="596"/>
                  </a:cubicBezTo>
                  <a:lnTo>
                    <a:pt x="525" y="594"/>
                  </a:lnTo>
                  <a:close/>
                  <a:moveTo>
                    <a:pt x="584" y="484"/>
                  </a:moveTo>
                  <a:cubicBezTo>
                    <a:pt x="608" y="486"/>
                    <a:pt x="608" y="486"/>
                    <a:pt x="608" y="486"/>
                  </a:cubicBezTo>
                  <a:cubicBezTo>
                    <a:pt x="573" y="599"/>
                    <a:pt x="573" y="599"/>
                    <a:pt x="573" y="599"/>
                  </a:cubicBezTo>
                  <a:cubicBezTo>
                    <a:pt x="550" y="597"/>
                    <a:pt x="550" y="597"/>
                    <a:pt x="550" y="597"/>
                  </a:cubicBezTo>
                  <a:lnTo>
                    <a:pt x="584" y="484"/>
                  </a:lnTo>
                  <a:close/>
                  <a:moveTo>
                    <a:pt x="574" y="608"/>
                  </a:moveTo>
                  <a:cubicBezTo>
                    <a:pt x="575" y="606"/>
                    <a:pt x="575" y="606"/>
                    <a:pt x="575" y="606"/>
                  </a:cubicBezTo>
                  <a:cubicBezTo>
                    <a:pt x="596" y="609"/>
                    <a:pt x="596" y="609"/>
                    <a:pt x="596" y="609"/>
                  </a:cubicBezTo>
                  <a:cubicBezTo>
                    <a:pt x="595" y="610"/>
                    <a:pt x="595" y="610"/>
                    <a:pt x="595" y="610"/>
                  </a:cubicBezTo>
                  <a:cubicBezTo>
                    <a:pt x="588" y="609"/>
                    <a:pt x="581" y="608"/>
                    <a:pt x="574" y="608"/>
                  </a:cubicBezTo>
                  <a:close/>
                  <a:moveTo>
                    <a:pt x="577" y="600"/>
                  </a:moveTo>
                  <a:cubicBezTo>
                    <a:pt x="611" y="486"/>
                    <a:pt x="611" y="486"/>
                    <a:pt x="611" y="486"/>
                  </a:cubicBezTo>
                  <a:cubicBezTo>
                    <a:pt x="634" y="487"/>
                    <a:pt x="634" y="487"/>
                    <a:pt x="634" y="487"/>
                  </a:cubicBezTo>
                  <a:cubicBezTo>
                    <a:pt x="598" y="602"/>
                    <a:pt x="598" y="602"/>
                    <a:pt x="598" y="602"/>
                  </a:cubicBezTo>
                  <a:lnTo>
                    <a:pt x="577" y="600"/>
                  </a:lnTo>
                  <a:close/>
                  <a:moveTo>
                    <a:pt x="638" y="488"/>
                  </a:moveTo>
                  <a:cubicBezTo>
                    <a:pt x="661" y="489"/>
                    <a:pt x="661" y="489"/>
                    <a:pt x="661" y="489"/>
                  </a:cubicBezTo>
                  <a:cubicBezTo>
                    <a:pt x="659" y="497"/>
                    <a:pt x="659" y="497"/>
                    <a:pt x="659" y="497"/>
                  </a:cubicBezTo>
                  <a:cubicBezTo>
                    <a:pt x="632" y="552"/>
                    <a:pt x="611" y="593"/>
                    <a:pt x="606" y="603"/>
                  </a:cubicBezTo>
                  <a:cubicBezTo>
                    <a:pt x="601" y="603"/>
                    <a:pt x="601" y="603"/>
                    <a:pt x="601" y="603"/>
                  </a:cubicBezTo>
                  <a:lnTo>
                    <a:pt x="638" y="488"/>
                  </a:lnTo>
                  <a:close/>
                  <a:moveTo>
                    <a:pt x="624" y="587"/>
                  </a:moveTo>
                  <a:cubicBezTo>
                    <a:pt x="628" y="578"/>
                    <a:pt x="633" y="567"/>
                    <a:pt x="640" y="554"/>
                  </a:cubicBezTo>
                  <a:cubicBezTo>
                    <a:pt x="623" y="605"/>
                    <a:pt x="623" y="605"/>
                    <a:pt x="623" y="605"/>
                  </a:cubicBezTo>
                  <a:cubicBezTo>
                    <a:pt x="615" y="604"/>
                    <a:pt x="615" y="604"/>
                    <a:pt x="615" y="604"/>
                  </a:cubicBezTo>
                  <a:cubicBezTo>
                    <a:pt x="617" y="601"/>
                    <a:pt x="620" y="595"/>
                    <a:pt x="624" y="587"/>
                  </a:cubicBezTo>
                  <a:close/>
                  <a:moveTo>
                    <a:pt x="624" y="613"/>
                  </a:moveTo>
                  <a:cubicBezTo>
                    <a:pt x="624" y="612"/>
                    <a:pt x="624" y="612"/>
                    <a:pt x="624" y="612"/>
                  </a:cubicBezTo>
                  <a:cubicBezTo>
                    <a:pt x="645" y="615"/>
                    <a:pt x="645" y="615"/>
                    <a:pt x="645" y="615"/>
                  </a:cubicBezTo>
                  <a:cubicBezTo>
                    <a:pt x="645" y="616"/>
                    <a:pt x="645" y="616"/>
                    <a:pt x="645" y="616"/>
                  </a:cubicBezTo>
                  <a:cubicBezTo>
                    <a:pt x="638" y="615"/>
                    <a:pt x="631" y="614"/>
                    <a:pt x="624" y="613"/>
                  </a:cubicBezTo>
                  <a:close/>
                  <a:moveTo>
                    <a:pt x="626" y="606"/>
                  </a:moveTo>
                  <a:cubicBezTo>
                    <a:pt x="650" y="533"/>
                    <a:pt x="650" y="533"/>
                    <a:pt x="650" y="533"/>
                  </a:cubicBezTo>
                  <a:cubicBezTo>
                    <a:pt x="657" y="520"/>
                    <a:pt x="664" y="505"/>
                    <a:pt x="671" y="490"/>
                  </a:cubicBezTo>
                  <a:cubicBezTo>
                    <a:pt x="688" y="491"/>
                    <a:pt x="688" y="491"/>
                    <a:pt x="688" y="491"/>
                  </a:cubicBezTo>
                  <a:cubicBezTo>
                    <a:pt x="648" y="608"/>
                    <a:pt x="648" y="608"/>
                    <a:pt x="648" y="608"/>
                  </a:cubicBezTo>
                  <a:lnTo>
                    <a:pt x="626" y="606"/>
                  </a:lnTo>
                  <a:close/>
                  <a:moveTo>
                    <a:pt x="675" y="483"/>
                  </a:moveTo>
                  <a:cubicBezTo>
                    <a:pt x="690" y="452"/>
                    <a:pt x="708" y="416"/>
                    <a:pt x="726" y="380"/>
                  </a:cubicBezTo>
                  <a:cubicBezTo>
                    <a:pt x="690" y="484"/>
                    <a:pt x="690" y="484"/>
                    <a:pt x="690" y="484"/>
                  </a:cubicBezTo>
                  <a:lnTo>
                    <a:pt x="675" y="483"/>
                  </a:lnTo>
                  <a:close/>
                  <a:moveTo>
                    <a:pt x="737" y="357"/>
                  </a:moveTo>
                  <a:cubicBezTo>
                    <a:pt x="741" y="349"/>
                    <a:pt x="744" y="342"/>
                    <a:pt x="748" y="335"/>
                  </a:cubicBezTo>
                  <a:cubicBezTo>
                    <a:pt x="768" y="335"/>
                    <a:pt x="768" y="335"/>
                    <a:pt x="768" y="335"/>
                  </a:cubicBezTo>
                  <a:cubicBezTo>
                    <a:pt x="714" y="486"/>
                    <a:pt x="714" y="486"/>
                    <a:pt x="714" y="486"/>
                  </a:cubicBezTo>
                  <a:cubicBezTo>
                    <a:pt x="693" y="485"/>
                    <a:pt x="693" y="485"/>
                    <a:pt x="693" y="485"/>
                  </a:cubicBezTo>
                  <a:lnTo>
                    <a:pt x="737" y="357"/>
                  </a:lnTo>
                  <a:close/>
                  <a:moveTo>
                    <a:pt x="751" y="328"/>
                  </a:moveTo>
                  <a:cubicBezTo>
                    <a:pt x="757" y="317"/>
                    <a:pt x="762" y="306"/>
                    <a:pt x="767" y="295"/>
                  </a:cubicBezTo>
                  <a:cubicBezTo>
                    <a:pt x="784" y="262"/>
                    <a:pt x="800" y="229"/>
                    <a:pt x="814" y="200"/>
                  </a:cubicBezTo>
                  <a:cubicBezTo>
                    <a:pt x="816" y="200"/>
                    <a:pt x="816" y="200"/>
                    <a:pt x="816" y="200"/>
                  </a:cubicBezTo>
                  <a:cubicBezTo>
                    <a:pt x="770" y="328"/>
                    <a:pt x="770" y="328"/>
                    <a:pt x="770" y="328"/>
                  </a:cubicBezTo>
                  <a:lnTo>
                    <a:pt x="751" y="328"/>
                  </a:lnTo>
                  <a:close/>
                  <a:moveTo>
                    <a:pt x="817" y="194"/>
                  </a:moveTo>
                  <a:cubicBezTo>
                    <a:pt x="818" y="192"/>
                    <a:pt x="819" y="190"/>
                    <a:pt x="820" y="188"/>
                  </a:cubicBezTo>
                  <a:cubicBezTo>
                    <a:pt x="818" y="194"/>
                    <a:pt x="818" y="194"/>
                    <a:pt x="818" y="194"/>
                  </a:cubicBezTo>
                  <a:lnTo>
                    <a:pt x="817" y="194"/>
                  </a:lnTo>
                  <a:close/>
                  <a:moveTo>
                    <a:pt x="814" y="152"/>
                  </a:moveTo>
                  <a:cubicBezTo>
                    <a:pt x="814" y="151"/>
                    <a:pt x="814" y="151"/>
                    <a:pt x="814" y="151"/>
                  </a:cubicBezTo>
                  <a:cubicBezTo>
                    <a:pt x="830" y="149"/>
                    <a:pt x="830" y="149"/>
                    <a:pt x="830" y="149"/>
                  </a:cubicBezTo>
                  <a:cubicBezTo>
                    <a:pt x="823" y="163"/>
                    <a:pt x="816" y="178"/>
                    <a:pt x="808" y="194"/>
                  </a:cubicBezTo>
                  <a:cubicBezTo>
                    <a:pt x="792" y="196"/>
                    <a:pt x="792" y="196"/>
                    <a:pt x="792" y="196"/>
                  </a:cubicBezTo>
                  <a:cubicBezTo>
                    <a:pt x="807" y="153"/>
                    <a:pt x="807" y="153"/>
                    <a:pt x="807" y="153"/>
                  </a:cubicBezTo>
                  <a:lnTo>
                    <a:pt x="814" y="152"/>
                  </a:lnTo>
                  <a:close/>
                  <a:moveTo>
                    <a:pt x="804" y="201"/>
                  </a:moveTo>
                  <a:cubicBezTo>
                    <a:pt x="790" y="230"/>
                    <a:pt x="774" y="263"/>
                    <a:pt x="758" y="296"/>
                  </a:cubicBezTo>
                  <a:cubicBezTo>
                    <a:pt x="790" y="202"/>
                    <a:pt x="790" y="202"/>
                    <a:pt x="790" y="202"/>
                  </a:cubicBezTo>
                  <a:lnTo>
                    <a:pt x="804" y="201"/>
                  </a:lnTo>
                  <a:close/>
                  <a:moveTo>
                    <a:pt x="747" y="319"/>
                  </a:moveTo>
                  <a:cubicBezTo>
                    <a:pt x="745" y="322"/>
                    <a:pt x="743" y="325"/>
                    <a:pt x="742" y="328"/>
                  </a:cubicBezTo>
                  <a:cubicBezTo>
                    <a:pt x="732" y="328"/>
                    <a:pt x="732" y="328"/>
                    <a:pt x="732" y="328"/>
                  </a:cubicBezTo>
                  <a:cubicBezTo>
                    <a:pt x="732" y="327"/>
                    <a:pt x="732" y="327"/>
                    <a:pt x="732" y="327"/>
                  </a:cubicBezTo>
                  <a:cubicBezTo>
                    <a:pt x="719" y="326"/>
                    <a:pt x="719" y="326"/>
                    <a:pt x="719" y="326"/>
                  </a:cubicBezTo>
                  <a:cubicBezTo>
                    <a:pt x="759" y="205"/>
                    <a:pt x="759" y="205"/>
                    <a:pt x="759" y="205"/>
                  </a:cubicBezTo>
                  <a:cubicBezTo>
                    <a:pt x="786" y="203"/>
                    <a:pt x="786" y="203"/>
                    <a:pt x="786" y="203"/>
                  </a:cubicBezTo>
                  <a:lnTo>
                    <a:pt x="747" y="319"/>
                  </a:lnTo>
                  <a:close/>
                  <a:moveTo>
                    <a:pt x="755" y="205"/>
                  </a:moveTo>
                  <a:cubicBezTo>
                    <a:pt x="715" y="326"/>
                    <a:pt x="715" y="326"/>
                    <a:pt x="715" y="326"/>
                  </a:cubicBezTo>
                  <a:cubicBezTo>
                    <a:pt x="689" y="326"/>
                    <a:pt x="689" y="326"/>
                    <a:pt x="689" y="326"/>
                  </a:cubicBezTo>
                  <a:cubicBezTo>
                    <a:pt x="726" y="207"/>
                    <a:pt x="726" y="207"/>
                    <a:pt x="726" y="207"/>
                  </a:cubicBezTo>
                  <a:lnTo>
                    <a:pt x="755" y="205"/>
                  </a:lnTo>
                  <a:close/>
                  <a:moveTo>
                    <a:pt x="685" y="326"/>
                  </a:moveTo>
                  <a:cubicBezTo>
                    <a:pt x="660" y="326"/>
                    <a:pt x="660" y="326"/>
                    <a:pt x="660" y="326"/>
                  </a:cubicBezTo>
                  <a:cubicBezTo>
                    <a:pt x="695" y="210"/>
                    <a:pt x="695" y="210"/>
                    <a:pt x="695" y="210"/>
                  </a:cubicBezTo>
                  <a:cubicBezTo>
                    <a:pt x="723" y="208"/>
                    <a:pt x="723" y="208"/>
                    <a:pt x="723" y="208"/>
                  </a:cubicBezTo>
                  <a:lnTo>
                    <a:pt x="685" y="326"/>
                  </a:lnTo>
                  <a:close/>
                  <a:moveTo>
                    <a:pt x="691" y="210"/>
                  </a:moveTo>
                  <a:cubicBezTo>
                    <a:pt x="656" y="326"/>
                    <a:pt x="656" y="326"/>
                    <a:pt x="656" y="326"/>
                  </a:cubicBezTo>
                  <a:cubicBezTo>
                    <a:pt x="631" y="326"/>
                    <a:pt x="631" y="326"/>
                    <a:pt x="631" y="326"/>
                  </a:cubicBezTo>
                  <a:cubicBezTo>
                    <a:pt x="665" y="212"/>
                    <a:pt x="665" y="212"/>
                    <a:pt x="665" y="212"/>
                  </a:cubicBezTo>
                  <a:lnTo>
                    <a:pt x="691" y="210"/>
                  </a:lnTo>
                  <a:close/>
                  <a:moveTo>
                    <a:pt x="628" y="326"/>
                  </a:moveTo>
                  <a:cubicBezTo>
                    <a:pt x="601" y="326"/>
                    <a:pt x="601" y="326"/>
                    <a:pt x="601" y="326"/>
                  </a:cubicBezTo>
                  <a:cubicBezTo>
                    <a:pt x="633" y="214"/>
                    <a:pt x="633" y="214"/>
                    <a:pt x="633" y="214"/>
                  </a:cubicBezTo>
                  <a:cubicBezTo>
                    <a:pt x="662" y="212"/>
                    <a:pt x="662" y="212"/>
                    <a:pt x="662" y="212"/>
                  </a:cubicBezTo>
                  <a:lnTo>
                    <a:pt x="628" y="326"/>
                  </a:lnTo>
                  <a:close/>
                  <a:moveTo>
                    <a:pt x="630" y="215"/>
                  </a:moveTo>
                  <a:cubicBezTo>
                    <a:pt x="598" y="326"/>
                    <a:pt x="598" y="326"/>
                    <a:pt x="598" y="326"/>
                  </a:cubicBezTo>
                  <a:cubicBezTo>
                    <a:pt x="572" y="326"/>
                    <a:pt x="572" y="326"/>
                    <a:pt x="572" y="326"/>
                  </a:cubicBezTo>
                  <a:cubicBezTo>
                    <a:pt x="602" y="217"/>
                    <a:pt x="602" y="217"/>
                    <a:pt x="602" y="217"/>
                  </a:cubicBezTo>
                  <a:lnTo>
                    <a:pt x="630" y="215"/>
                  </a:lnTo>
                  <a:close/>
                  <a:moveTo>
                    <a:pt x="569" y="326"/>
                  </a:moveTo>
                  <a:cubicBezTo>
                    <a:pt x="544" y="326"/>
                    <a:pt x="544" y="326"/>
                    <a:pt x="544" y="326"/>
                  </a:cubicBezTo>
                  <a:cubicBezTo>
                    <a:pt x="573" y="219"/>
                    <a:pt x="573" y="219"/>
                    <a:pt x="573" y="219"/>
                  </a:cubicBezTo>
                  <a:cubicBezTo>
                    <a:pt x="598" y="217"/>
                    <a:pt x="598" y="217"/>
                    <a:pt x="598" y="217"/>
                  </a:cubicBezTo>
                  <a:lnTo>
                    <a:pt x="569" y="326"/>
                  </a:lnTo>
                  <a:close/>
                  <a:moveTo>
                    <a:pt x="569" y="219"/>
                  </a:moveTo>
                  <a:cubicBezTo>
                    <a:pt x="541" y="326"/>
                    <a:pt x="541" y="326"/>
                    <a:pt x="541" y="326"/>
                  </a:cubicBezTo>
                  <a:cubicBezTo>
                    <a:pt x="515" y="326"/>
                    <a:pt x="515" y="326"/>
                    <a:pt x="515" y="326"/>
                  </a:cubicBezTo>
                  <a:cubicBezTo>
                    <a:pt x="541" y="222"/>
                    <a:pt x="541" y="222"/>
                    <a:pt x="541" y="222"/>
                  </a:cubicBezTo>
                  <a:lnTo>
                    <a:pt x="569" y="219"/>
                  </a:lnTo>
                  <a:close/>
                  <a:moveTo>
                    <a:pt x="512" y="326"/>
                  </a:moveTo>
                  <a:cubicBezTo>
                    <a:pt x="487" y="325"/>
                    <a:pt x="487" y="325"/>
                    <a:pt x="487" y="325"/>
                  </a:cubicBezTo>
                  <a:cubicBezTo>
                    <a:pt x="511" y="224"/>
                    <a:pt x="511" y="224"/>
                    <a:pt x="511" y="224"/>
                  </a:cubicBezTo>
                  <a:cubicBezTo>
                    <a:pt x="537" y="222"/>
                    <a:pt x="537" y="222"/>
                    <a:pt x="537" y="222"/>
                  </a:cubicBezTo>
                  <a:lnTo>
                    <a:pt x="512" y="326"/>
                  </a:lnTo>
                  <a:close/>
                  <a:moveTo>
                    <a:pt x="508" y="224"/>
                  </a:moveTo>
                  <a:cubicBezTo>
                    <a:pt x="484" y="325"/>
                    <a:pt x="484" y="325"/>
                    <a:pt x="484" y="325"/>
                  </a:cubicBezTo>
                  <a:cubicBezTo>
                    <a:pt x="459" y="325"/>
                    <a:pt x="459" y="325"/>
                    <a:pt x="459" y="325"/>
                  </a:cubicBezTo>
                  <a:cubicBezTo>
                    <a:pt x="481" y="226"/>
                    <a:pt x="481" y="226"/>
                    <a:pt x="481" y="226"/>
                  </a:cubicBezTo>
                  <a:lnTo>
                    <a:pt x="508" y="224"/>
                  </a:lnTo>
                  <a:close/>
                  <a:moveTo>
                    <a:pt x="455" y="325"/>
                  </a:moveTo>
                  <a:cubicBezTo>
                    <a:pt x="429" y="325"/>
                    <a:pt x="429" y="325"/>
                    <a:pt x="429" y="325"/>
                  </a:cubicBezTo>
                  <a:cubicBezTo>
                    <a:pt x="450" y="229"/>
                    <a:pt x="450" y="229"/>
                    <a:pt x="450" y="229"/>
                  </a:cubicBezTo>
                  <a:cubicBezTo>
                    <a:pt x="478" y="226"/>
                    <a:pt x="478" y="226"/>
                    <a:pt x="478" y="226"/>
                  </a:cubicBezTo>
                  <a:lnTo>
                    <a:pt x="455" y="325"/>
                  </a:lnTo>
                  <a:close/>
                  <a:moveTo>
                    <a:pt x="446" y="229"/>
                  </a:moveTo>
                  <a:cubicBezTo>
                    <a:pt x="426" y="325"/>
                    <a:pt x="426" y="325"/>
                    <a:pt x="426" y="325"/>
                  </a:cubicBezTo>
                  <a:cubicBezTo>
                    <a:pt x="400" y="325"/>
                    <a:pt x="400" y="325"/>
                    <a:pt x="400" y="325"/>
                  </a:cubicBezTo>
                  <a:cubicBezTo>
                    <a:pt x="419" y="231"/>
                    <a:pt x="419" y="231"/>
                    <a:pt x="419" y="231"/>
                  </a:cubicBezTo>
                  <a:lnTo>
                    <a:pt x="446" y="229"/>
                  </a:lnTo>
                  <a:close/>
                  <a:moveTo>
                    <a:pt x="397" y="325"/>
                  </a:moveTo>
                  <a:cubicBezTo>
                    <a:pt x="372" y="325"/>
                    <a:pt x="372" y="325"/>
                    <a:pt x="372" y="325"/>
                  </a:cubicBezTo>
                  <a:cubicBezTo>
                    <a:pt x="389" y="233"/>
                    <a:pt x="389" y="233"/>
                    <a:pt x="389" y="233"/>
                  </a:cubicBezTo>
                  <a:cubicBezTo>
                    <a:pt x="415" y="231"/>
                    <a:pt x="415" y="231"/>
                    <a:pt x="415" y="231"/>
                  </a:cubicBezTo>
                  <a:lnTo>
                    <a:pt x="397" y="325"/>
                  </a:lnTo>
                  <a:close/>
                  <a:moveTo>
                    <a:pt x="386" y="233"/>
                  </a:moveTo>
                  <a:cubicBezTo>
                    <a:pt x="368" y="325"/>
                    <a:pt x="368" y="325"/>
                    <a:pt x="368" y="325"/>
                  </a:cubicBezTo>
                  <a:cubicBezTo>
                    <a:pt x="342" y="325"/>
                    <a:pt x="342" y="325"/>
                    <a:pt x="342" y="325"/>
                  </a:cubicBezTo>
                  <a:cubicBezTo>
                    <a:pt x="358" y="236"/>
                    <a:pt x="358" y="236"/>
                    <a:pt x="358" y="236"/>
                  </a:cubicBezTo>
                  <a:lnTo>
                    <a:pt x="386" y="233"/>
                  </a:lnTo>
                  <a:close/>
                  <a:moveTo>
                    <a:pt x="339" y="325"/>
                  </a:moveTo>
                  <a:cubicBezTo>
                    <a:pt x="314" y="325"/>
                    <a:pt x="314" y="325"/>
                    <a:pt x="314" y="325"/>
                  </a:cubicBezTo>
                  <a:cubicBezTo>
                    <a:pt x="328" y="238"/>
                    <a:pt x="328" y="238"/>
                    <a:pt x="328" y="238"/>
                  </a:cubicBezTo>
                  <a:cubicBezTo>
                    <a:pt x="354" y="236"/>
                    <a:pt x="354" y="236"/>
                    <a:pt x="354" y="236"/>
                  </a:cubicBezTo>
                  <a:lnTo>
                    <a:pt x="339" y="325"/>
                  </a:lnTo>
                  <a:close/>
                  <a:moveTo>
                    <a:pt x="325" y="238"/>
                  </a:moveTo>
                  <a:cubicBezTo>
                    <a:pt x="311" y="325"/>
                    <a:pt x="311" y="325"/>
                    <a:pt x="311" y="325"/>
                  </a:cubicBezTo>
                  <a:cubicBezTo>
                    <a:pt x="285" y="325"/>
                    <a:pt x="285" y="325"/>
                    <a:pt x="285" y="325"/>
                  </a:cubicBezTo>
                  <a:cubicBezTo>
                    <a:pt x="297" y="240"/>
                    <a:pt x="297" y="240"/>
                    <a:pt x="297" y="240"/>
                  </a:cubicBezTo>
                  <a:lnTo>
                    <a:pt x="325" y="238"/>
                  </a:lnTo>
                  <a:close/>
                  <a:moveTo>
                    <a:pt x="282" y="325"/>
                  </a:moveTo>
                  <a:cubicBezTo>
                    <a:pt x="255" y="324"/>
                    <a:pt x="255" y="324"/>
                    <a:pt x="255" y="324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94" y="241"/>
                    <a:pt x="294" y="241"/>
                    <a:pt x="294" y="241"/>
                  </a:cubicBezTo>
                  <a:lnTo>
                    <a:pt x="282" y="325"/>
                  </a:lnTo>
                  <a:close/>
                  <a:moveTo>
                    <a:pt x="262" y="243"/>
                  </a:moveTo>
                  <a:cubicBezTo>
                    <a:pt x="252" y="324"/>
                    <a:pt x="252" y="324"/>
                    <a:pt x="252" y="324"/>
                  </a:cubicBezTo>
                  <a:cubicBezTo>
                    <a:pt x="228" y="324"/>
                    <a:pt x="228" y="324"/>
                    <a:pt x="228" y="324"/>
                  </a:cubicBezTo>
                  <a:cubicBezTo>
                    <a:pt x="237" y="245"/>
                    <a:pt x="237" y="245"/>
                    <a:pt x="237" y="245"/>
                  </a:cubicBezTo>
                  <a:lnTo>
                    <a:pt x="262" y="243"/>
                  </a:lnTo>
                  <a:close/>
                  <a:moveTo>
                    <a:pt x="224" y="324"/>
                  </a:moveTo>
                  <a:cubicBezTo>
                    <a:pt x="199" y="324"/>
                    <a:pt x="199" y="324"/>
                    <a:pt x="199" y="324"/>
                  </a:cubicBezTo>
                  <a:cubicBezTo>
                    <a:pt x="206" y="247"/>
                    <a:pt x="206" y="247"/>
                    <a:pt x="206" y="247"/>
                  </a:cubicBezTo>
                  <a:cubicBezTo>
                    <a:pt x="234" y="245"/>
                    <a:pt x="234" y="245"/>
                    <a:pt x="234" y="245"/>
                  </a:cubicBezTo>
                  <a:lnTo>
                    <a:pt x="224" y="324"/>
                  </a:lnTo>
                  <a:close/>
                  <a:moveTo>
                    <a:pt x="203" y="248"/>
                  </a:moveTo>
                  <a:cubicBezTo>
                    <a:pt x="195" y="324"/>
                    <a:pt x="195" y="324"/>
                    <a:pt x="195" y="324"/>
                  </a:cubicBezTo>
                  <a:cubicBezTo>
                    <a:pt x="170" y="324"/>
                    <a:pt x="170" y="324"/>
                    <a:pt x="170" y="324"/>
                  </a:cubicBezTo>
                  <a:cubicBezTo>
                    <a:pt x="176" y="250"/>
                    <a:pt x="176" y="250"/>
                    <a:pt x="176" y="250"/>
                  </a:cubicBezTo>
                  <a:lnTo>
                    <a:pt x="203" y="248"/>
                  </a:lnTo>
                  <a:close/>
                  <a:moveTo>
                    <a:pt x="167" y="324"/>
                  </a:moveTo>
                  <a:cubicBezTo>
                    <a:pt x="164" y="324"/>
                    <a:pt x="164" y="324"/>
                    <a:pt x="164" y="324"/>
                  </a:cubicBezTo>
                  <a:cubicBezTo>
                    <a:pt x="164" y="327"/>
                    <a:pt x="164" y="327"/>
                    <a:pt x="164" y="327"/>
                  </a:cubicBezTo>
                  <a:cubicBezTo>
                    <a:pt x="141" y="327"/>
                    <a:pt x="141" y="327"/>
                    <a:pt x="141" y="327"/>
                  </a:cubicBezTo>
                  <a:cubicBezTo>
                    <a:pt x="146" y="252"/>
                    <a:pt x="146" y="252"/>
                    <a:pt x="146" y="252"/>
                  </a:cubicBezTo>
                  <a:cubicBezTo>
                    <a:pt x="173" y="250"/>
                    <a:pt x="173" y="250"/>
                    <a:pt x="173" y="250"/>
                  </a:cubicBezTo>
                  <a:lnTo>
                    <a:pt x="167" y="324"/>
                  </a:lnTo>
                  <a:close/>
                  <a:moveTo>
                    <a:pt x="145" y="212"/>
                  </a:moveTo>
                  <a:cubicBezTo>
                    <a:pt x="143" y="246"/>
                    <a:pt x="143" y="246"/>
                    <a:pt x="143" y="246"/>
                  </a:cubicBezTo>
                  <a:cubicBezTo>
                    <a:pt x="116" y="248"/>
                    <a:pt x="116" y="248"/>
                    <a:pt x="116" y="248"/>
                  </a:cubicBezTo>
                  <a:cubicBezTo>
                    <a:pt x="118" y="214"/>
                    <a:pt x="118" y="214"/>
                    <a:pt x="118" y="214"/>
                  </a:cubicBezTo>
                  <a:lnTo>
                    <a:pt x="145" y="212"/>
                  </a:lnTo>
                  <a:close/>
                  <a:moveTo>
                    <a:pt x="143" y="252"/>
                  </a:moveTo>
                  <a:cubicBezTo>
                    <a:pt x="138" y="327"/>
                    <a:pt x="138" y="327"/>
                    <a:pt x="138" y="327"/>
                  </a:cubicBezTo>
                  <a:cubicBezTo>
                    <a:pt x="113" y="326"/>
                    <a:pt x="113" y="326"/>
                    <a:pt x="113" y="326"/>
                  </a:cubicBezTo>
                  <a:cubicBezTo>
                    <a:pt x="116" y="254"/>
                    <a:pt x="116" y="254"/>
                    <a:pt x="116" y="254"/>
                  </a:cubicBezTo>
                  <a:lnTo>
                    <a:pt x="143" y="252"/>
                  </a:lnTo>
                  <a:close/>
                  <a:moveTo>
                    <a:pt x="109" y="326"/>
                  </a:moveTo>
                  <a:cubicBezTo>
                    <a:pt x="85" y="326"/>
                    <a:pt x="85" y="326"/>
                    <a:pt x="85" y="326"/>
                  </a:cubicBezTo>
                  <a:cubicBezTo>
                    <a:pt x="87" y="256"/>
                    <a:pt x="87" y="256"/>
                    <a:pt x="87" y="256"/>
                  </a:cubicBezTo>
                  <a:cubicBezTo>
                    <a:pt x="113" y="254"/>
                    <a:pt x="113" y="254"/>
                    <a:pt x="113" y="254"/>
                  </a:cubicBezTo>
                  <a:lnTo>
                    <a:pt x="109" y="326"/>
                  </a:lnTo>
                  <a:close/>
                  <a:moveTo>
                    <a:pt x="109" y="333"/>
                  </a:moveTo>
                  <a:cubicBezTo>
                    <a:pt x="103" y="446"/>
                    <a:pt x="103" y="446"/>
                    <a:pt x="103" y="446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5" y="333"/>
                    <a:pt x="85" y="333"/>
                    <a:pt x="85" y="333"/>
                  </a:cubicBezTo>
                  <a:lnTo>
                    <a:pt x="109" y="333"/>
                  </a:lnTo>
                  <a:close/>
                  <a:moveTo>
                    <a:pt x="82" y="326"/>
                  </a:moveTo>
                  <a:cubicBezTo>
                    <a:pt x="53" y="326"/>
                    <a:pt x="53" y="326"/>
                    <a:pt x="53" y="326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84" y="257"/>
                    <a:pt x="84" y="257"/>
                    <a:pt x="84" y="257"/>
                  </a:cubicBezTo>
                  <a:lnTo>
                    <a:pt x="82" y="326"/>
                  </a:lnTo>
                  <a:close/>
                  <a:moveTo>
                    <a:pt x="54" y="443"/>
                  </a:moveTo>
                  <a:cubicBezTo>
                    <a:pt x="53" y="333"/>
                    <a:pt x="53" y="333"/>
                    <a:pt x="53" y="333"/>
                  </a:cubicBezTo>
                  <a:cubicBezTo>
                    <a:pt x="82" y="333"/>
                    <a:pt x="82" y="333"/>
                    <a:pt x="82" y="333"/>
                  </a:cubicBezTo>
                  <a:cubicBezTo>
                    <a:pt x="78" y="444"/>
                    <a:pt x="78" y="444"/>
                    <a:pt x="78" y="444"/>
                  </a:cubicBezTo>
                  <a:lnTo>
                    <a:pt x="54" y="443"/>
                  </a:lnTo>
                  <a:close/>
                  <a:moveTo>
                    <a:pt x="78" y="451"/>
                  </a:moveTo>
                  <a:cubicBezTo>
                    <a:pt x="75" y="540"/>
                    <a:pt x="75" y="540"/>
                    <a:pt x="75" y="540"/>
                  </a:cubicBezTo>
                  <a:cubicBezTo>
                    <a:pt x="55" y="537"/>
                    <a:pt x="55" y="537"/>
                    <a:pt x="55" y="537"/>
                  </a:cubicBezTo>
                  <a:cubicBezTo>
                    <a:pt x="54" y="449"/>
                    <a:pt x="54" y="449"/>
                    <a:pt x="54" y="449"/>
                  </a:cubicBezTo>
                  <a:lnTo>
                    <a:pt x="78" y="451"/>
                  </a:lnTo>
                  <a:close/>
                  <a:moveTo>
                    <a:pt x="81" y="451"/>
                  </a:moveTo>
                  <a:cubicBezTo>
                    <a:pt x="103" y="452"/>
                    <a:pt x="103" y="452"/>
                    <a:pt x="103" y="452"/>
                  </a:cubicBezTo>
                  <a:cubicBezTo>
                    <a:pt x="99" y="542"/>
                    <a:pt x="99" y="542"/>
                    <a:pt x="99" y="542"/>
                  </a:cubicBezTo>
                  <a:cubicBezTo>
                    <a:pt x="78" y="540"/>
                    <a:pt x="78" y="540"/>
                    <a:pt x="78" y="540"/>
                  </a:cubicBezTo>
                  <a:lnTo>
                    <a:pt x="81" y="451"/>
                  </a:lnTo>
                  <a:close/>
                  <a:moveTo>
                    <a:pt x="106" y="453"/>
                  </a:moveTo>
                  <a:cubicBezTo>
                    <a:pt x="130" y="454"/>
                    <a:pt x="130" y="454"/>
                    <a:pt x="130" y="454"/>
                  </a:cubicBezTo>
                  <a:cubicBezTo>
                    <a:pt x="124" y="546"/>
                    <a:pt x="124" y="546"/>
                    <a:pt x="124" y="546"/>
                  </a:cubicBezTo>
                  <a:cubicBezTo>
                    <a:pt x="102" y="543"/>
                    <a:pt x="102" y="543"/>
                    <a:pt x="102" y="543"/>
                  </a:cubicBezTo>
                  <a:lnTo>
                    <a:pt x="106" y="453"/>
                  </a:lnTo>
                  <a:close/>
                  <a:moveTo>
                    <a:pt x="133" y="454"/>
                  </a:moveTo>
                  <a:cubicBezTo>
                    <a:pt x="156" y="456"/>
                    <a:pt x="156" y="456"/>
                    <a:pt x="156" y="456"/>
                  </a:cubicBezTo>
                  <a:cubicBezTo>
                    <a:pt x="149" y="548"/>
                    <a:pt x="149" y="548"/>
                    <a:pt x="149" y="548"/>
                  </a:cubicBezTo>
                  <a:cubicBezTo>
                    <a:pt x="128" y="546"/>
                    <a:pt x="128" y="546"/>
                    <a:pt x="128" y="546"/>
                  </a:cubicBezTo>
                  <a:lnTo>
                    <a:pt x="133" y="454"/>
                  </a:lnTo>
                  <a:close/>
                  <a:moveTo>
                    <a:pt x="160" y="456"/>
                  </a:moveTo>
                  <a:cubicBezTo>
                    <a:pt x="182" y="458"/>
                    <a:pt x="182" y="458"/>
                    <a:pt x="182" y="458"/>
                  </a:cubicBezTo>
                  <a:cubicBezTo>
                    <a:pt x="173" y="551"/>
                    <a:pt x="173" y="551"/>
                    <a:pt x="173" y="551"/>
                  </a:cubicBezTo>
                  <a:cubicBezTo>
                    <a:pt x="152" y="549"/>
                    <a:pt x="152" y="549"/>
                    <a:pt x="152" y="549"/>
                  </a:cubicBezTo>
                  <a:lnTo>
                    <a:pt x="160" y="456"/>
                  </a:lnTo>
                  <a:close/>
                  <a:moveTo>
                    <a:pt x="212" y="460"/>
                  </a:moveTo>
                  <a:cubicBezTo>
                    <a:pt x="235" y="461"/>
                    <a:pt x="235" y="461"/>
                    <a:pt x="235" y="461"/>
                  </a:cubicBezTo>
                  <a:cubicBezTo>
                    <a:pt x="222" y="557"/>
                    <a:pt x="222" y="557"/>
                    <a:pt x="222" y="557"/>
                  </a:cubicBezTo>
                  <a:cubicBezTo>
                    <a:pt x="201" y="555"/>
                    <a:pt x="201" y="555"/>
                    <a:pt x="201" y="555"/>
                  </a:cubicBezTo>
                  <a:lnTo>
                    <a:pt x="212" y="460"/>
                  </a:lnTo>
                  <a:close/>
                  <a:moveTo>
                    <a:pt x="238" y="461"/>
                  </a:moveTo>
                  <a:cubicBezTo>
                    <a:pt x="262" y="463"/>
                    <a:pt x="262" y="463"/>
                    <a:pt x="262" y="463"/>
                  </a:cubicBezTo>
                  <a:cubicBezTo>
                    <a:pt x="248" y="560"/>
                    <a:pt x="248" y="560"/>
                    <a:pt x="248" y="560"/>
                  </a:cubicBezTo>
                  <a:cubicBezTo>
                    <a:pt x="226" y="558"/>
                    <a:pt x="226" y="558"/>
                    <a:pt x="226" y="558"/>
                  </a:cubicBezTo>
                  <a:lnTo>
                    <a:pt x="238" y="461"/>
                  </a:lnTo>
                  <a:close/>
                  <a:moveTo>
                    <a:pt x="265" y="463"/>
                  </a:moveTo>
                  <a:cubicBezTo>
                    <a:pt x="289" y="465"/>
                    <a:pt x="289" y="465"/>
                    <a:pt x="289" y="465"/>
                  </a:cubicBezTo>
                  <a:cubicBezTo>
                    <a:pt x="274" y="563"/>
                    <a:pt x="274" y="563"/>
                    <a:pt x="274" y="563"/>
                  </a:cubicBezTo>
                  <a:cubicBezTo>
                    <a:pt x="251" y="561"/>
                    <a:pt x="251" y="561"/>
                    <a:pt x="251" y="561"/>
                  </a:cubicBezTo>
                  <a:lnTo>
                    <a:pt x="265" y="463"/>
                  </a:lnTo>
                  <a:close/>
                  <a:moveTo>
                    <a:pt x="292" y="465"/>
                  </a:moveTo>
                  <a:cubicBezTo>
                    <a:pt x="314" y="466"/>
                    <a:pt x="314" y="466"/>
                    <a:pt x="314" y="466"/>
                  </a:cubicBezTo>
                  <a:cubicBezTo>
                    <a:pt x="297" y="566"/>
                    <a:pt x="297" y="566"/>
                    <a:pt x="297" y="566"/>
                  </a:cubicBezTo>
                  <a:cubicBezTo>
                    <a:pt x="277" y="564"/>
                    <a:pt x="277" y="564"/>
                    <a:pt x="277" y="564"/>
                  </a:cubicBezTo>
                  <a:lnTo>
                    <a:pt x="292" y="465"/>
                  </a:lnTo>
                  <a:close/>
                  <a:moveTo>
                    <a:pt x="318" y="467"/>
                  </a:moveTo>
                  <a:cubicBezTo>
                    <a:pt x="342" y="468"/>
                    <a:pt x="342" y="468"/>
                    <a:pt x="342" y="468"/>
                  </a:cubicBezTo>
                  <a:cubicBezTo>
                    <a:pt x="323" y="569"/>
                    <a:pt x="323" y="569"/>
                    <a:pt x="323" y="569"/>
                  </a:cubicBezTo>
                  <a:cubicBezTo>
                    <a:pt x="300" y="567"/>
                    <a:pt x="300" y="567"/>
                    <a:pt x="300" y="567"/>
                  </a:cubicBezTo>
                  <a:lnTo>
                    <a:pt x="318" y="467"/>
                  </a:lnTo>
                  <a:close/>
                  <a:moveTo>
                    <a:pt x="345" y="468"/>
                  </a:moveTo>
                  <a:cubicBezTo>
                    <a:pt x="368" y="470"/>
                    <a:pt x="368" y="470"/>
                    <a:pt x="368" y="470"/>
                  </a:cubicBezTo>
                  <a:cubicBezTo>
                    <a:pt x="348" y="572"/>
                    <a:pt x="348" y="572"/>
                    <a:pt x="348" y="572"/>
                  </a:cubicBezTo>
                  <a:cubicBezTo>
                    <a:pt x="326" y="570"/>
                    <a:pt x="326" y="570"/>
                    <a:pt x="326" y="570"/>
                  </a:cubicBezTo>
                  <a:lnTo>
                    <a:pt x="345" y="468"/>
                  </a:lnTo>
                  <a:close/>
                  <a:moveTo>
                    <a:pt x="372" y="470"/>
                  </a:moveTo>
                  <a:cubicBezTo>
                    <a:pt x="395" y="472"/>
                    <a:pt x="395" y="472"/>
                    <a:pt x="395" y="472"/>
                  </a:cubicBezTo>
                  <a:cubicBezTo>
                    <a:pt x="373" y="575"/>
                    <a:pt x="373" y="575"/>
                    <a:pt x="373" y="575"/>
                  </a:cubicBezTo>
                  <a:cubicBezTo>
                    <a:pt x="351" y="573"/>
                    <a:pt x="351" y="573"/>
                    <a:pt x="351" y="573"/>
                  </a:cubicBezTo>
                  <a:lnTo>
                    <a:pt x="372" y="470"/>
                  </a:lnTo>
                  <a:close/>
                  <a:moveTo>
                    <a:pt x="398" y="472"/>
                  </a:moveTo>
                  <a:cubicBezTo>
                    <a:pt x="422" y="473"/>
                    <a:pt x="422" y="473"/>
                    <a:pt x="422" y="473"/>
                  </a:cubicBezTo>
                  <a:cubicBezTo>
                    <a:pt x="398" y="578"/>
                    <a:pt x="398" y="578"/>
                    <a:pt x="398" y="578"/>
                  </a:cubicBezTo>
                  <a:cubicBezTo>
                    <a:pt x="376" y="576"/>
                    <a:pt x="376" y="576"/>
                    <a:pt x="376" y="576"/>
                  </a:cubicBezTo>
                  <a:lnTo>
                    <a:pt x="398" y="472"/>
                  </a:lnTo>
                  <a:close/>
                  <a:moveTo>
                    <a:pt x="425" y="474"/>
                  </a:moveTo>
                  <a:cubicBezTo>
                    <a:pt x="449" y="475"/>
                    <a:pt x="449" y="475"/>
                    <a:pt x="449" y="475"/>
                  </a:cubicBezTo>
                  <a:cubicBezTo>
                    <a:pt x="424" y="581"/>
                    <a:pt x="424" y="581"/>
                    <a:pt x="424" y="581"/>
                  </a:cubicBezTo>
                  <a:cubicBezTo>
                    <a:pt x="402" y="579"/>
                    <a:pt x="402" y="579"/>
                    <a:pt x="402" y="579"/>
                  </a:cubicBezTo>
                  <a:lnTo>
                    <a:pt x="425" y="474"/>
                  </a:lnTo>
                  <a:close/>
                  <a:moveTo>
                    <a:pt x="452" y="475"/>
                  </a:moveTo>
                  <a:cubicBezTo>
                    <a:pt x="474" y="477"/>
                    <a:pt x="474" y="477"/>
                    <a:pt x="474" y="477"/>
                  </a:cubicBezTo>
                  <a:cubicBezTo>
                    <a:pt x="447" y="584"/>
                    <a:pt x="447" y="584"/>
                    <a:pt x="447" y="584"/>
                  </a:cubicBezTo>
                  <a:cubicBezTo>
                    <a:pt x="427" y="582"/>
                    <a:pt x="427" y="582"/>
                    <a:pt x="427" y="582"/>
                  </a:cubicBezTo>
                  <a:lnTo>
                    <a:pt x="452" y="475"/>
                  </a:lnTo>
                  <a:close/>
                  <a:moveTo>
                    <a:pt x="499" y="597"/>
                  </a:moveTo>
                  <a:cubicBezTo>
                    <a:pt x="520" y="600"/>
                    <a:pt x="520" y="600"/>
                    <a:pt x="520" y="600"/>
                  </a:cubicBezTo>
                  <a:cubicBezTo>
                    <a:pt x="519" y="601"/>
                    <a:pt x="519" y="601"/>
                    <a:pt x="519" y="601"/>
                  </a:cubicBezTo>
                  <a:cubicBezTo>
                    <a:pt x="512" y="600"/>
                    <a:pt x="505" y="600"/>
                    <a:pt x="499" y="599"/>
                  </a:cubicBezTo>
                  <a:lnTo>
                    <a:pt x="499" y="597"/>
                  </a:lnTo>
                  <a:close/>
                  <a:moveTo>
                    <a:pt x="548" y="603"/>
                  </a:moveTo>
                  <a:cubicBezTo>
                    <a:pt x="571" y="606"/>
                    <a:pt x="571" y="606"/>
                    <a:pt x="571" y="606"/>
                  </a:cubicBezTo>
                  <a:cubicBezTo>
                    <a:pt x="571" y="607"/>
                    <a:pt x="571" y="607"/>
                    <a:pt x="571" y="607"/>
                  </a:cubicBezTo>
                  <a:cubicBezTo>
                    <a:pt x="563" y="606"/>
                    <a:pt x="555" y="605"/>
                    <a:pt x="548" y="604"/>
                  </a:cubicBezTo>
                  <a:lnTo>
                    <a:pt x="548" y="603"/>
                  </a:lnTo>
                  <a:close/>
                  <a:moveTo>
                    <a:pt x="599" y="609"/>
                  </a:moveTo>
                  <a:cubicBezTo>
                    <a:pt x="605" y="610"/>
                    <a:pt x="605" y="610"/>
                    <a:pt x="605" y="610"/>
                  </a:cubicBezTo>
                  <a:cubicBezTo>
                    <a:pt x="606" y="610"/>
                    <a:pt x="606" y="611"/>
                    <a:pt x="607" y="611"/>
                  </a:cubicBezTo>
                  <a:cubicBezTo>
                    <a:pt x="607" y="611"/>
                    <a:pt x="608" y="611"/>
                    <a:pt x="608" y="612"/>
                  </a:cubicBezTo>
                  <a:cubicBezTo>
                    <a:pt x="605" y="611"/>
                    <a:pt x="602" y="611"/>
                    <a:pt x="599" y="610"/>
                  </a:cubicBezTo>
                  <a:lnTo>
                    <a:pt x="599" y="609"/>
                  </a:lnTo>
                  <a:close/>
                  <a:moveTo>
                    <a:pt x="612" y="611"/>
                  </a:moveTo>
                  <a:cubicBezTo>
                    <a:pt x="621" y="612"/>
                    <a:pt x="621" y="612"/>
                    <a:pt x="621" y="612"/>
                  </a:cubicBezTo>
                  <a:cubicBezTo>
                    <a:pt x="620" y="613"/>
                    <a:pt x="620" y="613"/>
                    <a:pt x="620" y="613"/>
                  </a:cubicBezTo>
                  <a:cubicBezTo>
                    <a:pt x="617" y="613"/>
                    <a:pt x="613" y="612"/>
                    <a:pt x="609" y="612"/>
                  </a:cubicBezTo>
                  <a:cubicBezTo>
                    <a:pt x="610" y="612"/>
                    <a:pt x="611" y="611"/>
                    <a:pt x="612" y="611"/>
                  </a:cubicBezTo>
                  <a:close/>
                  <a:moveTo>
                    <a:pt x="649" y="615"/>
                  </a:moveTo>
                  <a:cubicBezTo>
                    <a:pt x="667" y="617"/>
                    <a:pt x="667" y="617"/>
                    <a:pt x="667" y="617"/>
                  </a:cubicBezTo>
                  <a:cubicBezTo>
                    <a:pt x="666" y="619"/>
                    <a:pt x="666" y="619"/>
                    <a:pt x="666" y="619"/>
                  </a:cubicBezTo>
                  <a:cubicBezTo>
                    <a:pt x="661" y="618"/>
                    <a:pt x="655" y="617"/>
                    <a:pt x="648" y="616"/>
                  </a:cubicBezTo>
                  <a:lnTo>
                    <a:pt x="649" y="615"/>
                  </a:lnTo>
                  <a:close/>
                  <a:moveTo>
                    <a:pt x="651" y="609"/>
                  </a:moveTo>
                  <a:cubicBezTo>
                    <a:pt x="691" y="491"/>
                    <a:pt x="691" y="491"/>
                    <a:pt x="691" y="491"/>
                  </a:cubicBezTo>
                  <a:cubicBezTo>
                    <a:pt x="712" y="492"/>
                    <a:pt x="712" y="492"/>
                    <a:pt x="712" y="492"/>
                  </a:cubicBezTo>
                  <a:cubicBezTo>
                    <a:pt x="669" y="611"/>
                    <a:pt x="669" y="611"/>
                    <a:pt x="669" y="611"/>
                  </a:cubicBezTo>
                  <a:lnTo>
                    <a:pt x="651" y="609"/>
                  </a:lnTo>
                  <a:close/>
                  <a:moveTo>
                    <a:pt x="715" y="493"/>
                  </a:moveTo>
                  <a:cubicBezTo>
                    <a:pt x="725" y="493"/>
                    <a:pt x="725" y="493"/>
                    <a:pt x="725" y="493"/>
                  </a:cubicBezTo>
                  <a:cubicBezTo>
                    <a:pt x="682" y="612"/>
                    <a:pt x="682" y="612"/>
                    <a:pt x="682" y="612"/>
                  </a:cubicBezTo>
                  <a:cubicBezTo>
                    <a:pt x="673" y="611"/>
                    <a:pt x="673" y="611"/>
                    <a:pt x="673" y="611"/>
                  </a:cubicBezTo>
                  <a:lnTo>
                    <a:pt x="715" y="493"/>
                  </a:lnTo>
                  <a:close/>
                  <a:moveTo>
                    <a:pt x="717" y="486"/>
                  </a:moveTo>
                  <a:cubicBezTo>
                    <a:pt x="771" y="335"/>
                    <a:pt x="771" y="335"/>
                    <a:pt x="771" y="335"/>
                  </a:cubicBezTo>
                  <a:cubicBezTo>
                    <a:pt x="781" y="335"/>
                    <a:pt x="781" y="335"/>
                    <a:pt x="781" y="335"/>
                  </a:cubicBezTo>
                  <a:cubicBezTo>
                    <a:pt x="727" y="487"/>
                    <a:pt x="727" y="487"/>
                    <a:pt x="727" y="487"/>
                  </a:cubicBezTo>
                  <a:lnTo>
                    <a:pt x="717" y="486"/>
                  </a:lnTo>
                  <a:close/>
                  <a:moveTo>
                    <a:pt x="774" y="328"/>
                  </a:moveTo>
                  <a:cubicBezTo>
                    <a:pt x="819" y="200"/>
                    <a:pt x="819" y="200"/>
                    <a:pt x="819" y="200"/>
                  </a:cubicBezTo>
                  <a:cubicBezTo>
                    <a:pt x="830" y="199"/>
                    <a:pt x="830" y="199"/>
                    <a:pt x="830" y="199"/>
                  </a:cubicBezTo>
                  <a:cubicBezTo>
                    <a:pt x="784" y="328"/>
                    <a:pt x="784" y="328"/>
                    <a:pt x="784" y="328"/>
                  </a:cubicBezTo>
                  <a:lnTo>
                    <a:pt x="774" y="328"/>
                  </a:lnTo>
                  <a:close/>
                  <a:moveTo>
                    <a:pt x="789" y="196"/>
                  </a:moveTo>
                  <a:cubicBezTo>
                    <a:pt x="761" y="198"/>
                    <a:pt x="761" y="198"/>
                    <a:pt x="761" y="198"/>
                  </a:cubicBezTo>
                  <a:cubicBezTo>
                    <a:pt x="775" y="156"/>
                    <a:pt x="775" y="156"/>
                    <a:pt x="775" y="156"/>
                  </a:cubicBezTo>
                  <a:cubicBezTo>
                    <a:pt x="803" y="153"/>
                    <a:pt x="803" y="153"/>
                    <a:pt x="803" y="153"/>
                  </a:cubicBezTo>
                  <a:lnTo>
                    <a:pt x="789" y="196"/>
                  </a:lnTo>
                  <a:close/>
                  <a:moveTo>
                    <a:pt x="725" y="201"/>
                  </a:moveTo>
                  <a:cubicBezTo>
                    <a:pt x="697" y="203"/>
                    <a:pt x="697" y="203"/>
                    <a:pt x="697" y="203"/>
                  </a:cubicBezTo>
                  <a:cubicBezTo>
                    <a:pt x="709" y="162"/>
                    <a:pt x="709" y="162"/>
                    <a:pt x="709" y="162"/>
                  </a:cubicBezTo>
                  <a:cubicBezTo>
                    <a:pt x="738" y="159"/>
                    <a:pt x="738" y="159"/>
                    <a:pt x="738" y="159"/>
                  </a:cubicBezTo>
                  <a:lnTo>
                    <a:pt x="725" y="201"/>
                  </a:lnTo>
                  <a:close/>
                  <a:moveTo>
                    <a:pt x="664" y="205"/>
                  </a:moveTo>
                  <a:cubicBezTo>
                    <a:pt x="635" y="208"/>
                    <a:pt x="635" y="208"/>
                    <a:pt x="635" y="208"/>
                  </a:cubicBezTo>
                  <a:cubicBezTo>
                    <a:pt x="647" y="168"/>
                    <a:pt x="647" y="168"/>
                    <a:pt x="647" y="168"/>
                  </a:cubicBezTo>
                  <a:cubicBezTo>
                    <a:pt x="676" y="165"/>
                    <a:pt x="676" y="165"/>
                    <a:pt x="676" y="165"/>
                  </a:cubicBezTo>
                  <a:lnTo>
                    <a:pt x="664" y="205"/>
                  </a:lnTo>
                  <a:close/>
                  <a:moveTo>
                    <a:pt x="600" y="210"/>
                  </a:moveTo>
                  <a:cubicBezTo>
                    <a:pt x="574" y="212"/>
                    <a:pt x="574" y="212"/>
                    <a:pt x="574" y="212"/>
                  </a:cubicBezTo>
                  <a:cubicBezTo>
                    <a:pt x="585" y="173"/>
                    <a:pt x="585" y="173"/>
                    <a:pt x="585" y="173"/>
                  </a:cubicBezTo>
                  <a:cubicBezTo>
                    <a:pt x="611" y="171"/>
                    <a:pt x="611" y="171"/>
                    <a:pt x="611" y="171"/>
                  </a:cubicBezTo>
                  <a:lnTo>
                    <a:pt x="600" y="210"/>
                  </a:lnTo>
                  <a:close/>
                  <a:moveTo>
                    <a:pt x="539" y="215"/>
                  </a:moveTo>
                  <a:cubicBezTo>
                    <a:pt x="513" y="217"/>
                    <a:pt x="513" y="217"/>
                    <a:pt x="513" y="217"/>
                  </a:cubicBezTo>
                  <a:cubicBezTo>
                    <a:pt x="522" y="179"/>
                    <a:pt x="522" y="179"/>
                    <a:pt x="522" y="179"/>
                  </a:cubicBezTo>
                  <a:cubicBezTo>
                    <a:pt x="549" y="177"/>
                    <a:pt x="549" y="177"/>
                    <a:pt x="549" y="177"/>
                  </a:cubicBezTo>
                  <a:lnTo>
                    <a:pt x="539" y="215"/>
                  </a:lnTo>
                  <a:close/>
                  <a:moveTo>
                    <a:pt x="479" y="220"/>
                  </a:moveTo>
                  <a:cubicBezTo>
                    <a:pt x="451" y="222"/>
                    <a:pt x="451" y="222"/>
                    <a:pt x="451" y="222"/>
                  </a:cubicBezTo>
                  <a:cubicBezTo>
                    <a:pt x="459" y="185"/>
                    <a:pt x="459" y="185"/>
                    <a:pt x="459" y="185"/>
                  </a:cubicBezTo>
                  <a:cubicBezTo>
                    <a:pt x="488" y="182"/>
                    <a:pt x="488" y="182"/>
                    <a:pt x="488" y="182"/>
                  </a:cubicBezTo>
                  <a:lnTo>
                    <a:pt x="479" y="220"/>
                  </a:lnTo>
                  <a:close/>
                  <a:moveTo>
                    <a:pt x="417" y="224"/>
                  </a:moveTo>
                  <a:cubicBezTo>
                    <a:pt x="390" y="227"/>
                    <a:pt x="390" y="227"/>
                    <a:pt x="390" y="227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424" y="188"/>
                    <a:pt x="424" y="188"/>
                    <a:pt x="424" y="188"/>
                  </a:cubicBezTo>
                  <a:lnTo>
                    <a:pt x="417" y="224"/>
                  </a:lnTo>
                  <a:close/>
                  <a:moveTo>
                    <a:pt x="356" y="229"/>
                  </a:moveTo>
                  <a:cubicBezTo>
                    <a:pt x="329" y="231"/>
                    <a:pt x="329" y="231"/>
                    <a:pt x="329" y="231"/>
                  </a:cubicBezTo>
                  <a:cubicBezTo>
                    <a:pt x="335" y="196"/>
                    <a:pt x="335" y="196"/>
                    <a:pt x="335" y="196"/>
                  </a:cubicBezTo>
                  <a:cubicBezTo>
                    <a:pt x="362" y="194"/>
                    <a:pt x="362" y="194"/>
                    <a:pt x="362" y="194"/>
                  </a:cubicBezTo>
                  <a:lnTo>
                    <a:pt x="356" y="229"/>
                  </a:lnTo>
                  <a:close/>
                  <a:moveTo>
                    <a:pt x="294" y="234"/>
                  </a:moveTo>
                  <a:cubicBezTo>
                    <a:pt x="267" y="236"/>
                    <a:pt x="267" y="236"/>
                    <a:pt x="267" y="236"/>
                  </a:cubicBezTo>
                  <a:cubicBezTo>
                    <a:pt x="271" y="202"/>
                    <a:pt x="271" y="202"/>
                    <a:pt x="271" y="202"/>
                  </a:cubicBezTo>
                  <a:cubicBezTo>
                    <a:pt x="299" y="199"/>
                    <a:pt x="299" y="199"/>
                    <a:pt x="299" y="199"/>
                  </a:cubicBezTo>
                  <a:lnTo>
                    <a:pt x="294" y="234"/>
                  </a:lnTo>
                  <a:close/>
                  <a:moveTo>
                    <a:pt x="234" y="239"/>
                  </a:moveTo>
                  <a:cubicBezTo>
                    <a:pt x="207" y="241"/>
                    <a:pt x="207" y="241"/>
                    <a:pt x="207" y="241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38" y="205"/>
                    <a:pt x="238" y="205"/>
                    <a:pt x="238" y="205"/>
                  </a:cubicBezTo>
                  <a:lnTo>
                    <a:pt x="234" y="239"/>
                  </a:lnTo>
                  <a:close/>
                  <a:moveTo>
                    <a:pt x="173" y="243"/>
                  </a:moveTo>
                  <a:cubicBezTo>
                    <a:pt x="147" y="245"/>
                    <a:pt x="147" y="245"/>
                    <a:pt x="147" y="245"/>
                  </a:cubicBezTo>
                  <a:cubicBezTo>
                    <a:pt x="149" y="211"/>
                    <a:pt x="149" y="211"/>
                    <a:pt x="149" y="211"/>
                  </a:cubicBezTo>
                  <a:cubicBezTo>
                    <a:pt x="176" y="209"/>
                    <a:pt x="176" y="209"/>
                    <a:pt x="176" y="209"/>
                  </a:cubicBezTo>
                  <a:lnTo>
                    <a:pt x="173" y="243"/>
                  </a:lnTo>
                  <a:close/>
                  <a:moveTo>
                    <a:pt x="113" y="248"/>
                  </a:moveTo>
                  <a:cubicBezTo>
                    <a:pt x="87" y="250"/>
                    <a:pt x="87" y="250"/>
                    <a:pt x="87" y="250"/>
                  </a:cubicBezTo>
                  <a:cubicBezTo>
                    <a:pt x="89" y="217"/>
                    <a:pt x="89" y="217"/>
                    <a:pt x="89" y="217"/>
                  </a:cubicBezTo>
                  <a:cubicBezTo>
                    <a:pt x="115" y="214"/>
                    <a:pt x="115" y="214"/>
                    <a:pt x="115" y="214"/>
                  </a:cubicBezTo>
                  <a:lnTo>
                    <a:pt x="113" y="248"/>
                  </a:lnTo>
                  <a:close/>
                  <a:moveTo>
                    <a:pt x="85" y="217"/>
                  </a:moveTo>
                  <a:cubicBezTo>
                    <a:pt x="84" y="250"/>
                    <a:pt x="84" y="250"/>
                    <a:pt x="84" y="250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53" y="250"/>
                    <a:pt x="53" y="250"/>
                    <a:pt x="53" y="250"/>
                  </a:cubicBezTo>
                  <a:cubicBezTo>
                    <a:pt x="59" y="250"/>
                    <a:pt x="65" y="249"/>
                    <a:pt x="65" y="249"/>
                  </a:cubicBezTo>
                  <a:cubicBezTo>
                    <a:pt x="66" y="248"/>
                    <a:pt x="66" y="223"/>
                    <a:pt x="65" y="222"/>
                  </a:cubicBezTo>
                  <a:cubicBezTo>
                    <a:pt x="64" y="222"/>
                    <a:pt x="53" y="222"/>
                    <a:pt x="53" y="222"/>
                  </a:cubicBezTo>
                  <a:cubicBezTo>
                    <a:pt x="53" y="222"/>
                    <a:pt x="53" y="221"/>
                    <a:pt x="52" y="220"/>
                  </a:cubicBezTo>
                  <a:lnTo>
                    <a:pt x="85" y="217"/>
                  </a:lnTo>
                  <a:close/>
                  <a:moveTo>
                    <a:pt x="23" y="252"/>
                  </a:moveTo>
                  <a:cubicBezTo>
                    <a:pt x="30" y="251"/>
                    <a:pt x="36" y="251"/>
                    <a:pt x="36" y="251"/>
                  </a:cubicBezTo>
                  <a:cubicBezTo>
                    <a:pt x="36" y="251"/>
                    <a:pt x="42" y="251"/>
                    <a:pt x="49" y="250"/>
                  </a:cubicBezTo>
                  <a:cubicBezTo>
                    <a:pt x="49" y="253"/>
                    <a:pt x="49" y="253"/>
                    <a:pt x="49" y="253"/>
                  </a:cubicBezTo>
                  <a:cubicBezTo>
                    <a:pt x="23" y="255"/>
                    <a:pt x="23" y="255"/>
                    <a:pt x="23" y="255"/>
                  </a:cubicBezTo>
                  <a:cubicBezTo>
                    <a:pt x="23" y="254"/>
                    <a:pt x="23" y="253"/>
                    <a:pt x="23" y="252"/>
                  </a:cubicBezTo>
                  <a:close/>
                  <a:moveTo>
                    <a:pt x="24" y="272"/>
                  </a:moveTo>
                  <a:cubicBezTo>
                    <a:pt x="24" y="268"/>
                    <a:pt x="24" y="265"/>
                    <a:pt x="24" y="261"/>
                  </a:cubicBezTo>
                  <a:cubicBezTo>
                    <a:pt x="49" y="259"/>
                    <a:pt x="49" y="259"/>
                    <a:pt x="49" y="259"/>
                  </a:cubicBezTo>
                  <a:cubicBezTo>
                    <a:pt x="50" y="326"/>
                    <a:pt x="50" y="326"/>
                    <a:pt x="50" y="326"/>
                  </a:cubicBezTo>
                  <a:cubicBezTo>
                    <a:pt x="25" y="326"/>
                    <a:pt x="25" y="326"/>
                    <a:pt x="25" y="326"/>
                  </a:cubicBezTo>
                  <a:cubicBezTo>
                    <a:pt x="25" y="306"/>
                    <a:pt x="24" y="287"/>
                    <a:pt x="24" y="272"/>
                  </a:cubicBezTo>
                  <a:close/>
                  <a:moveTo>
                    <a:pt x="26" y="356"/>
                  </a:moveTo>
                  <a:cubicBezTo>
                    <a:pt x="26" y="348"/>
                    <a:pt x="26" y="340"/>
                    <a:pt x="25" y="333"/>
                  </a:cubicBezTo>
                  <a:cubicBezTo>
                    <a:pt x="50" y="333"/>
                    <a:pt x="50" y="333"/>
                    <a:pt x="50" y="333"/>
                  </a:cubicBezTo>
                  <a:cubicBezTo>
                    <a:pt x="51" y="442"/>
                    <a:pt x="51" y="442"/>
                    <a:pt x="51" y="442"/>
                  </a:cubicBezTo>
                  <a:cubicBezTo>
                    <a:pt x="28" y="441"/>
                    <a:pt x="28" y="441"/>
                    <a:pt x="28" y="441"/>
                  </a:cubicBezTo>
                  <a:cubicBezTo>
                    <a:pt x="28" y="413"/>
                    <a:pt x="27" y="384"/>
                    <a:pt x="26" y="356"/>
                  </a:cubicBezTo>
                  <a:close/>
                  <a:moveTo>
                    <a:pt x="32" y="533"/>
                  </a:moveTo>
                  <a:cubicBezTo>
                    <a:pt x="31" y="513"/>
                    <a:pt x="30" y="482"/>
                    <a:pt x="29" y="448"/>
                  </a:cubicBezTo>
                  <a:cubicBezTo>
                    <a:pt x="51" y="449"/>
                    <a:pt x="51" y="449"/>
                    <a:pt x="51" y="449"/>
                  </a:cubicBezTo>
                  <a:cubicBezTo>
                    <a:pt x="51" y="537"/>
                    <a:pt x="51" y="537"/>
                    <a:pt x="51" y="537"/>
                  </a:cubicBezTo>
                  <a:cubicBezTo>
                    <a:pt x="32" y="534"/>
                    <a:pt x="32" y="534"/>
                    <a:pt x="32" y="534"/>
                  </a:cubicBezTo>
                  <a:cubicBezTo>
                    <a:pt x="32" y="534"/>
                    <a:pt x="32" y="534"/>
                    <a:pt x="32" y="533"/>
                  </a:cubicBezTo>
                  <a:close/>
                  <a:moveTo>
                    <a:pt x="49" y="560"/>
                  </a:moveTo>
                  <a:cubicBezTo>
                    <a:pt x="44" y="559"/>
                    <a:pt x="40" y="558"/>
                    <a:pt x="37" y="558"/>
                  </a:cubicBezTo>
                  <a:cubicBezTo>
                    <a:pt x="36" y="557"/>
                    <a:pt x="34" y="557"/>
                    <a:pt x="34" y="557"/>
                  </a:cubicBezTo>
                  <a:cubicBezTo>
                    <a:pt x="34" y="557"/>
                    <a:pt x="33" y="557"/>
                    <a:pt x="33" y="557"/>
                  </a:cubicBezTo>
                  <a:cubicBezTo>
                    <a:pt x="33" y="557"/>
                    <a:pt x="33" y="556"/>
                    <a:pt x="33" y="555"/>
                  </a:cubicBezTo>
                  <a:cubicBezTo>
                    <a:pt x="33" y="553"/>
                    <a:pt x="32" y="548"/>
                    <a:pt x="32" y="541"/>
                  </a:cubicBezTo>
                  <a:cubicBezTo>
                    <a:pt x="51" y="543"/>
                    <a:pt x="51" y="543"/>
                    <a:pt x="51" y="543"/>
                  </a:cubicBezTo>
                  <a:cubicBezTo>
                    <a:pt x="51" y="560"/>
                    <a:pt x="51" y="560"/>
                    <a:pt x="51" y="560"/>
                  </a:cubicBezTo>
                  <a:cubicBezTo>
                    <a:pt x="51" y="560"/>
                    <a:pt x="50" y="560"/>
                    <a:pt x="49" y="560"/>
                  </a:cubicBezTo>
                  <a:close/>
                  <a:moveTo>
                    <a:pt x="55" y="560"/>
                  </a:moveTo>
                  <a:cubicBezTo>
                    <a:pt x="55" y="544"/>
                    <a:pt x="55" y="544"/>
                    <a:pt x="55" y="544"/>
                  </a:cubicBezTo>
                  <a:cubicBezTo>
                    <a:pt x="75" y="546"/>
                    <a:pt x="75" y="546"/>
                    <a:pt x="75" y="546"/>
                  </a:cubicBezTo>
                  <a:cubicBezTo>
                    <a:pt x="74" y="563"/>
                    <a:pt x="74" y="563"/>
                    <a:pt x="74" y="563"/>
                  </a:cubicBezTo>
                  <a:cubicBezTo>
                    <a:pt x="67" y="562"/>
                    <a:pt x="60" y="561"/>
                    <a:pt x="55" y="560"/>
                  </a:cubicBezTo>
                  <a:close/>
                  <a:moveTo>
                    <a:pt x="78" y="564"/>
                  </a:moveTo>
                  <a:cubicBezTo>
                    <a:pt x="78" y="547"/>
                    <a:pt x="78" y="547"/>
                    <a:pt x="78" y="547"/>
                  </a:cubicBezTo>
                  <a:cubicBezTo>
                    <a:pt x="98" y="549"/>
                    <a:pt x="98" y="549"/>
                    <a:pt x="98" y="549"/>
                  </a:cubicBezTo>
                  <a:cubicBezTo>
                    <a:pt x="97" y="566"/>
                    <a:pt x="97" y="566"/>
                    <a:pt x="97" y="566"/>
                  </a:cubicBezTo>
                  <a:cubicBezTo>
                    <a:pt x="96" y="566"/>
                    <a:pt x="95" y="566"/>
                    <a:pt x="93" y="566"/>
                  </a:cubicBezTo>
                  <a:cubicBezTo>
                    <a:pt x="88" y="565"/>
                    <a:pt x="83" y="564"/>
                    <a:pt x="78" y="564"/>
                  </a:cubicBezTo>
                  <a:close/>
                  <a:moveTo>
                    <a:pt x="102" y="549"/>
                  </a:moveTo>
                  <a:cubicBezTo>
                    <a:pt x="124" y="552"/>
                    <a:pt x="124" y="552"/>
                    <a:pt x="124" y="552"/>
                  </a:cubicBezTo>
                  <a:cubicBezTo>
                    <a:pt x="123" y="570"/>
                    <a:pt x="123" y="570"/>
                    <a:pt x="123" y="570"/>
                  </a:cubicBezTo>
                  <a:cubicBezTo>
                    <a:pt x="115" y="569"/>
                    <a:pt x="108" y="568"/>
                    <a:pt x="101" y="567"/>
                  </a:cubicBezTo>
                  <a:lnTo>
                    <a:pt x="102" y="549"/>
                  </a:lnTo>
                  <a:close/>
                  <a:moveTo>
                    <a:pt x="127" y="552"/>
                  </a:moveTo>
                  <a:cubicBezTo>
                    <a:pt x="148" y="555"/>
                    <a:pt x="148" y="555"/>
                    <a:pt x="148" y="555"/>
                  </a:cubicBezTo>
                  <a:cubicBezTo>
                    <a:pt x="147" y="573"/>
                    <a:pt x="147" y="573"/>
                    <a:pt x="147" y="573"/>
                  </a:cubicBezTo>
                  <a:cubicBezTo>
                    <a:pt x="140" y="572"/>
                    <a:pt x="133" y="571"/>
                    <a:pt x="126" y="570"/>
                  </a:cubicBezTo>
                  <a:lnTo>
                    <a:pt x="127" y="552"/>
                  </a:lnTo>
                  <a:close/>
                  <a:moveTo>
                    <a:pt x="152" y="555"/>
                  </a:moveTo>
                  <a:cubicBezTo>
                    <a:pt x="173" y="558"/>
                    <a:pt x="173" y="558"/>
                    <a:pt x="173" y="558"/>
                  </a:cubicBezTo>
                  <a:cubicBezTo>
                    <a:pt x="171" y="576"/>
                    <a:pt x="171" y="576"/>
                    <a:pt x="171" y="576"/>
                  </a:cubicBezTo>
                  <a:cubicBezTo>
                    <a:pt x="164" y="575"/>
                    <a:pt x="157" y="574"/>
                    <a:pt x="150" y="573"/>
                  </a:cubicBezTo>
                  <a:lnTo>
                    <a:pt x="152" y="555"/>
                  </a:lnTo>
                  <a:close/>
                  <a:moveTo>
                    <a:pt x="176" y="558"/>
                  </a:moveTo>
                  <a:cubicBezTo>
                    <a:pt x="197" y="561"/>
                    <a:pt x="197" y="561"/>
                    <a:pt x="197" y="561"/>
                  </a:cubicBezTo>
                  <a:cubicBezTo>
                    <a:pt x="195" y="579"/>
                    <a:pt x="195" y="579"/>
                    <a:pt x="195" y="579"/>
                  </a:cubicBezTo>
                  <a:cubicBezTo>
                    <a:pt x="188" y="578"/>
                    <a:pt x="181" y="578"/>
                    <a:pt x="174" y="577"/>
                  </a:cubicBezTo>
                  <a:lnTo>
                    <a:pt x="176" y="558"/>
                  </a:lnTo>
                  <a:close/>
                  <a:moveTo>
                    <a:pt x="200" y="561"/>
                  </a:moveTo>
                  <a:cubicBezTo>
                    <a:pt x="222" y="564"/>
                    <a:pt x="222" y="564"/>
                    <a:pt x="222" y="564"/>
                  </a:cubicBezTo>
                  <a:cubicBezTo>
                    <a:pt x="219" y="582"/>
                    <a:pt x="219" y="582"/>
                    <a:pt x="219" y="582"/>
                  </a:cubicBezTo>
                  <a:cubicBezTo>
                    <a:pt x="212" y="582"/>
                    <a:pt x="205" y="581"/>
                    <a:pt x="198" y="580"/>
                  </a:cubicBezTo>
                  <a:lnTo>
                    <a:pt x="200" y="561"/>
                  </a:lnTo>
                  <a:close/>
                  <a:moveTo>
                    <a:pt x="222" y="583"/>
                  </a:moveTo>
                  <a:cubicBezTo>
                    <a:pt x="225" y="564"/>
                    <a:pt x="225" y="564"/>
                    <a:pt x="225" y="564"/>
                  </a:cubicBezTo>
                  <a:cubicBezTo>
                    <a:pt x="247" y="567"/>
                    <a:pt x="247" y="567"/>
                    <a:pt x="247" y="567"/>
                  </a:cubicBezTo>
                  <a:cubicBezTo>
                    <a:pt x="245" y="586"/>
                    <a:pt x="245" y="586"/>
                    <a:pt x="245" y="586"/>
                  </a:cubicBezTo>
                  <a:cubicBezTo>
                    <a:pt x="239" y="585"/>
                    <a:pt x="234" y="584"/>
                    <a:pt x="229" y="584"/>
                  </a:cubicBezTo>
                  <a:cubicBezTo>
                    <a:pt x="227" y="583"/>
                    <a:pt x="225" y="583"/>
                    <a:pt x="222" y="583"/>
                  </a:cubicBezTo>
                  <a:close/>
                  <a:moveTo>
                    <a:pt x="250" y="567"/>
                  </a:moveTo>
                  <a:cubicBezTo>
                    <a:pt x="273" y="570"/>
                    <a:pt x="273" y="570"/>
                    <a:pt x="273" y="570"/>
                  </a:cubicBezTo>
                  <a:cubicBezTo>
                    <a:pt x="270" y="589"/>
                    <a:pt x="270" y="589"/>
                    <a:pt x="270" y="589"/>
                  </a:cubicBezTo>
                  <a:cubicBezTo>
                    <a:pt x="262" y="588"/>
                    <a:pt x="255" y="587"/>
                    <a:pt x="248" y="586"/>
                  </a:cubicBezTo>
                  <a:lnTo>
                    <a:pt x="250" y="567"/>
                  </a:lnTo>
                  <a:close/>
                  <a:moveTo>
                    <a:pt x="276" y="570"/>
                  </a:moveTo>
                  <a:cubicBezTo>
                    <a:pt x="296" y="573"/>
                    <a:pt x="296" y="573"/>
                    <a:pt x="296" y="573"/>
                  </a:cubicBezTo>
                  <a:cubicBezTo>
                    <a:pt x="293" y="592"/>
                    <a:pt x="293" y="592"/>
                    <a:pt x="293" y="592"/>
                  </a:cubicBezTo>
                  <a:cubicBezTo>
                    <a:pt x="286" y="591"/>
                    <a:pt x="279" y="590"/>
                    <a:pt x="273" y="589"/>
                  </a:cubicBezTo>
                  <a:lnTo>
                    <a:pt x="276" y="570"/>
                  </a:lnTo>
                  <a:close/>
                  <a:moveTo>
                    <a:pt x="299" y="573"/>
                  </a:moveTo>
                  <a:cubicBezTo>
                    <a:pt x="321" y="576"/>
                    <a:pt x="321" y="576"/>
                    <a:pt x="321" y="576"/>
                  </a:cubicBezTo>
                  <a:cubicBezTo>
                    <a:pt x="318" y="595"/>
                    <a:pt x="318" y="595"/>
                    <a:pt x="318" y="595"/>
                  </a:cubicBezTo>
                  <a:cubicBezTo>
                    <a:pt x="311" y="594"/>
                    <a:pt x="303" y="593"/>
                    <a:pt x="296" y="592"/>
                  </a:cubicBezTo>
                  <a:lnTo>
                    <a:pt x="299" y="573"/>
                  </a:lnTo>
                  <a:close/>
                  <a:moveTo>
                    <a:pt x="325" y="576"/>
                  </a:moveTo>
                  <a:cubicBezTo>
                    <a:pt x="347" y="579"/>
                    <a:pt x="347" y="579"/>
                    <a:pt x="347" y="579"/>
                  </a:cubicBezTo>
                  <a:cubicBezTo>
                    <a:pt x="343" y="598"/>
                    <a:pt x="343" y="598"/>
                    <a:pt x="343" y="598"/>
                  </a:cubicBezTo>
                  <a:cubicBezTo>
                    <a:pt x="336" y="598"/>
                    <a:pt x="329" y="597"/>
                    <a:pt x="321" y="596"/>
                  </a:cubicBezTo>
                  <a:lnTo>
                    <a:pt x="325" y="576"/>
                  </a:lnTo>
                  <a:close/>
                  <a:moveTo>
                    <a:pt x="350" y="579"/>
                  </a:moveTo>
                  <a:cubicBezTo>
                    <a:pt x="371" y="582"/>
                    <a:pt x="371" y="582"/>
                    <a:pt x="371" y="582"/>
                  </a:cubicBezTo>
                  <a:cubicBezTo>
                    <a:pt x="367" y="602"/>
                    <a:pt x="367" y="602"/>
                    <a:pt x="367" y="602"/>
                  </a:cubicBezTo>
                  <a:cubicBezTo>
                    <a:pt x="360" y="601"/>
                    <a:pt x="353" y="600"/>
                    <a:pt x="346" y="599"/>
                  </a:cubicBezTo>
                  <a:lnTo>
                    <a:pt x="350" y="579"/>
                  </a:lnTo>
                  <a:close/>
                  <a:moveTo>
                    <a:pt x="375" y="582"/>
                  </a:moveTo>
                  <a:cubicBezTo>
                    <a:pt x="397" y="585"/>
                    <a:pt x="397" y="585"/>
                    <a:pt x="397" y="585"/>
                  </a:cubicBezTo>
                  <a:cubicBezTo>
                    <a:pt x="392" y="605"/>
                    <a:pt x="392" y="605"/>
                    <a:pt x="392" y="605"/>
                  </a:cubicBezTo>
                  <a:cubicBezTo>
                    <a:pt x="385" y="604"/>
                    <a:pt x="378" y="603"/>
                    <a:pt x="370" y="602"/>
                  </a:cubicBezTo>
                  <a:lnTo>
                    <a:pt x="375" y="582"/>
                  </a:lnTo>
                  <a:close/>
                  <a:moveTo>
                    <a:pt x="400" y="585"/>
                  </a:moveTo>
                  <a:cubicBezTo>
                    <a:pt x="422" y="588"/>
                    <a:pt x="422" y="588"/>
                    <a:pt x="422" y="588"/>
                  </a:cubicBezTo>
                  <a:cubicBezTo>
                    <a:pt x="418" y="608"/>
                    <a:pt x="418" y="608"/>
                    <a:pt x="418" y="608"/>
                  </a:cubicBezTo>
                  <a:cubicBezTo>
                    <a:pt x="411" y="607"/>
                    <a:pt x="404" y="606"/>
                    <a:pt x="396" y="605"/>
                  </a:cubicBezTo>
                  <a:lnTo>
                    <a:pt x="400" y="585"/>
                  </a:lnTo>
                  <a:close/>
                  <a:moveTo>
                    <a:pt x="441" y="611"/>
                  </a:moveTo>
                  <a:cubicBezTo>
                    <a:pt x="435" y="610"/>
                    <a:pt x="428" y="609"/>
                    <a:pt x="421" y="608"/>
                  </a:cubicBezTo>
                  <a:cubicBezTo>
                    <a:pt x="426" y="588"/>
                    <a:pt x="426" y="588"/>
                    <a:pt x="426" y="588"/>
                  </a:cubicBezTo>
                  <a:cubicBezTo>
                    <a:pt x="446" y="591"/>
                    <a:pt x="446" y="591"/>
                    <a:pt x="446" y="591"/>
                  </a:cubicBezTo>
                  <a:cubicBezTo>
                    <a:pt x="445" y="593"/>
                    <a:pt x="445" y="593"/>
                    <a:pt x="445" y="593"/>
                  </a:cubicBezTo>
                  <a:cubicBezTo>
                    <a:pt x="441" y="593"/>
                    <a:pt x="438" y="593"/>
                    <a:pt x="438" y="593"/>
                  </a:cubicBezTo>
                  <a:cubicBezTo>
                    <a:pt x="437" y="593"/>
                    <a:pt x="440" y="597"/>
                    <a:pt x="443" y="602"/>
                  </a:cubicBezTo>
                  <a:lnTo>
                    <a:pt x="441" y="611"/>
                  </a:lnTo>
                  <a:close/>
                  <a:moveTo>
                    <a:pt x="444" y="611"/>
                  </a:moveTo>
                  <a:cubicBezTo>
                    <a:pt x="446" y="605"/>
                    <a:pt x="446" y="605"/>
                    <a:pt x="446" y="605"/>
                  </a:cubicBezTo>
                  <a:cubicBezTo>
                    <a:pt x="447" y="608"/>
                    <a:pt x="449" y="610"/>
                    <a:pt x="451" y="612"/>
                  </a:cubicBezTo>
                  <a:cubicBezTo>
                    <a:pt x="449" y="612"/>
                    <a:pt x="447" y="612"/>
                    <a:pt x="444" y="611"/>
                  </a:cubicBezTo>
                  <a:close/>
                  <a:moveTo>
                    <a:pt x="670" y="618"/>
                  </a:moveTo>
                  <a:cubicBezTo>
                    <a:pt x="680" y="619"/>
                    <a:pt x="680" y="619"/>
                    <a:pt x="680" y="619"/>
                  </a:cubicBezTo>
                  <a:cubicBezTo>
                    <a:pt x="680" y="620"/>
                    <a:pt x="680" y="620"/>
                    <a:pt x="680" y="620"/>
                  </a:cubicBezTo>
                  <a:cubicBezTo>
                    <a:pt x="677" y="620"/>
                    <a:pt x="673" y="620"/>
                    <a:pt x="670" y="619"/>
                  </a:cubicBezTo>
                  <a:lnTo>
                    <a:pt x="670" y="618"/>
                  </a:lnTo>
                  <a:close/>
                  <a:moveTo>
                    <a:pt x="695" y="622"/>
                  </a:moveTo>
                  <a:cubicBezTo>
                    <a:pt x="694" y="622"/>
                    <a:pt x="691" y="622"/>
                    <a:pt x="688" y="621"/>
                  </a:cubicBezTo>
                  <a:cubicBezTo>
                    <a:pt x="689" y="620"/>
                    <a:pt x="689" y="620"/>
                    <a:pt x="689" y="620"/>
                  </a:cubicBezTo>
                  <a:cubicBezTo>
                    <a:pt x="696" y="621"/>
                    <a:pt x="696" y="621"/>
                    <a:pt x="696" y="621"/>
                  </a:cubicBezTo>
                  <a:lnTo>
                    <a:pt x="695" y="622"/>
                  </a:lnTo>
                  <a:close/>
                  <a:moveTo>
                    <a:pt x="698" y="614"/>
                  </a:moveTo>
                  <a:cubicBezTo>
                    <a:pt x="691" y="613"/>
                    <a:pt x="691" y="613"/>
                    <a:pt x="691" y="613"/>
                  </a:cubicBezTo>
                  <a:cubicBezTo>
                    <a:pt x="733" y="494"/>
                    <a:pt x="733" y="494"/>
                    <a:pt x="733" y="494"/>
                  </a:cubicBezTo>
                  <a:cubicBezTo>
                    <a:pt x="739" y="494"/>
                    <a:pt x="739" y="494"/>
                    <a:pt x="739" y="494"/>
                  </a:cubicBezTo>
                  <a:lnTo>
                    <a:pt x="698" y="614"/>
                  </a:lnTo>
                  <a:close/>
                  <a:moveTo>
                    <a:pt x="741" y="488"/>
                  </a:moveTo>
                  <a:cubicBezTo>
                    <a:pt x="736" y="487"/>
                    <a:pt x="736" y="487"/>
                    <a:pt x="736" y="487"/>
                  </a:cubicBezTo>
                  <a:cubicBezTo>
                    <a:pt x="790" y="335"/>
                    <a:pt x="790" y="335"/>
                    <a:pt x="790" y="335"/>
                  </a:cubicBezTo>
                  <a:cubicBezTo>
                    <a:pt x="793" y="335"/>
                    <a:pt x="793" y="335"/>
                    <a:pt x="793" y="335"/>
                  </a:cubicBezTo>
                  <a:lnTo>
                    <a:pt x="741" y="488"/>
                  </a:lnTo>
                  <a:close/>
                  <a:moveTo>
                    <a:pt x="795" y="328"/>
                  </a:moveTo>
                  <a:cubicBezTo>
                    <a:pt x="792" y="328"/>
                    <a:pt x="792" y="328"/>
                    <a:pt x="792" y="328"/>
                  </a:cubicBezTo>
                  <a:cubicBezTo>
                    <a:pt x="839" y="199"/>
                    <a:pt x="839" y="199"/>
                    <a:pt x="839" y="199"/>
                  </a:cubicBezTo>
                  <a:cubicBezTo>
                    <a:pt x="839" y="199"/>
                    <a:pt x="839" y="199"/>
                    <a:pt x="839" y="199"/>
                  </a:cubicBezTo>
                  <a:lnTo>
                    <a:pt x="795" y="328"/>
                  </a:lnTo>
                  <a:close/>
                  <a:moveTo>
                    <a:pt x="878" y="197"/>
                  </a:moveTo>
                  <a:cubicBezTo>
                    <a:pt x="878" y="197"/>
                    <a:pt x="877" y="198"/>
                    <a:pt x="877" y="199"/>
                  </a:cubicBezTo>
                  <a:cubicBezTo>
                    <a:pt x="877" y="199"/>
                    <a:pt x="877" y="199"/>
                    <a:pt x="877" y="199"/>
                  </a:cubicBezTo>
                  <a:cubicBezTo>
                    <a:pt x="877" y="199"/>
                    <a:pt x="876" y="200"/>
                    <a:pt x="876" y="200"/>
                  </a:cubicBezTo>
                  <a:cubicBezTo>
                    <a:pt x="874" y="201"/>
                    <a:pt x="872" y="202"/>
                    <a:pt x="869" y="203"/>
                  </a:cubicBezTo>
                  <a:cubicBezTo>
                    <a:pt x="865" y="205"/>
                    <a:pt x="861" y="207"/>
                    <a:pt x="857" y="208"/>
                  </a:cubicBezTo>
                  <a:cubicBezTo>
                    <a:pt x="855" y="209"/>
                    <a:pt x="853" y="209"/>
                    <a:pt x="852" y="209"/>
                  </a:cubicBezTo>
                  <a:cubicBezTo>
                    <a:pt x="851" y="210"/>
                    <a:pt x="851" y="210"/>
                    <a:pt x="851" y="210"/>
                  </a:cubicBezTo>
                  <a:cubicBezTo>
                    <a:pt x="851" y="210"/>
                    <a:pt x="850" y="210"/>
                    <a:pt x="850" y="210"/>
                  </a:cubicBezTo>
                  <a:cubicBezTo>
                    <a:pt x="850" y="210"/>
                    <a:pt x="849" y="210"/>
                    <a:pt x="849" y="209"/>
                  </a:cubicBezTo>
                  <a:cubicBezTo>
                    <a:pt x="848" y="209"/>
                    <a:pt x="847" y="209"/>
                    <a:pt x="846" y="209"/>
                  </a:cubicBezTo>
                  <a:cubicBezTo>
                    <a:pt x="850" y="198"/>
                    <a:pt x="850" y="198"/>
                    <a:pt x="850" y="198"/>
                  </a:cubicBezTo>
                  <a:cubicBezTo>
                    <a:pt x="878" y="196"/>
                    <a:pt x="878" y="196"/>
                    <a:pt x="878" y="196"/>
                  </a:cubicBezTo>
                  <a:cubicBezTo>
                    <a:pt x="878" y="196"/>
                    <a:pt x="878" y="196"/>
                    <a:pt x="878" y="197"/>
                  </a:cubicBezTo>
                  <a:close/>
                  <a:moveTo>
                    <a:pt x="886" y="168"/>
                  </a:moveTo>
                  <a:cubicBezTo>
                    <a:pt x="883" y="176"/>
                    <a:pt x="881" y="183"/>
                    <a:pt x="880" y="189"/>
                  </a:cubicBezTo>
                  <a:cubicBezTo>
                    <a:pt x="852" y="191"/>
                    <a:pt x="852" y="191"/>
                    <a:pt x="852" y="191"/>
                  </a:cubicBezTo>
                  <a:cubicBezTo>
                    <a:pt x="867" y="146"/>
                    <a:pt x="867" y="146"/>
                    <a:pt x="867" y="146"/>
                  </a:cubicBezTo>
                  <a:cubicBezTo>
                    <a:pt x="892" y="143"/>
                    <a:pt x="892" y="143"/>
                    <a:pt x="892" y="143"/>
                  </a:cubicBezTo>
                  <a:cubicBezTo>
                    <a:pt x="890" y="152"/>
                    <a:pt x="888" y="160"/>
                    <a:pt x="886" y="168"/>
                  </a:cubicBezTo>
                  <a:close/>
                  <a:moveTo>
                    <a:pt x="931" y="70"/>
                  </a:moveTo>
                  <a:cubicBezTo>
                    <a:pt x="926" y="73"/>
                    <a:pt x="921" y="77"/>
                    <a:pt x="917" y="79"/>
                  </a:cubicBezTo>
                  <a:cubicBezTo>
                    <a:pt x="915" y="81"/>
                    <a:pt x="914" y="82"/>
                    <a:pt x="913" y="83"/>
                  </a:cubicBezTo>
                  <a:cubicBezTo>
                    <a:pt x="912" y="84"/>
                    <a:pt x="911" y="84"/>
                    <a:pt x="911" y="84"/>
                  </a:cubicBezTo>
                  <a:cubicBezTo>
                    <a:pt x="911" y="84"/>
                    <a:pt x="911" y="85"/>
                    <a:pt x="911" y="85"/>
                  </a:cubicBezTo>
                  <a:cubicBezTo>
                    <a:pt x="869" y="90"/>
                    <a:pt x="869" y="90"/>
                    <a:pt x="869" y="90"/>
                  </a:cubicBezTo>
                  <a:cubicBezTo>
                    <a:pt x="870" y="87"/>
                    <a:pt x="871" y="85"/>
                    <a:pt x="872" y="83"/>
                  </a:cubicBezTo>
                  <a:cubicBezTo>
                    <a:pt x="873" y="81"/>
                    <a:pt x="874" y="80"/>
                    <a:pt x="874" y="79"/>
                  </a:cubicBezTo>
                  <a:cubicBezTo>
                    <a:pt x="874" y="79"/>
                    <a:pt x="874" y="79"/>
                    <a:pt x="874" y="78"/>
                  </a:cubicBezTo>
                  <a:cubicBezTo>
                    <a:pt x="875" y="78"/>
                    <a:pt x="875" y="78"/>
                    <a:pt x="875" y="78"/>
                  </a:cubicBezTo>
                  <a:cubicBezTo>
                    <a:pt x="876" y="77"/>
                    <a:pt x="877" y="76"/>
                    <a:pt x="879" y="75"/>
                  </a:cubicBezTo>
                  <a:cubicBezTo>
                    <a:pt x="885" y="71"/>
                    <a:pt x="893" y="65"/>
                    <a:pt x="901" y="60"/>
                  </a:cubicBezTo>
                  <a:cubicBezTo>
                    <a:pt x="917" y="64"/>
                    <a:pt x="917" y="64"/>
                    <a:pt x="917" y="64"/>
                  </a:cubicBezTo>
                  <a:cubicBezTo>
                    <a:pt x="918" y="64"/>
                    <a:pt x="925" y="66"/>
                    <a:pt x="933" y="69"/>
                  </a:cubicBezTo>
                  <a:cubicBezTo>
                    <a:pt x="932" y="69"/>
                    <a:pt x="931" y="69"/>
                    <a:pt x="931" y="7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35" tIns="45717" rIns="91435" bIns="45717" numCol="1" anchor="t" anchorCtr="0" compatLnSpc="1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3" name="Text Placeholder 2"/>
          <p:cNvSpPr txBox="1"/>
          <p:nvPr/>
        </p:nvSpPr>
        <p:spPr>
          <a:xfrm>
            <a:off x="1444832" y="1635215"/>
            <a:ext cx="1510012" cy="196324"/>
          </a:xfrm>
          <a:prstGeom prst="rect">
            <a:avLst/>
          </a:prstGeom>
          <a:noFill/>
        </p:spPr>
        <p:txBody>
          <a:bodyPr vert="horz" lIns="68576" tIns="34288" rIns="68576" bIns="3428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50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Attention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28894" y="1889656"/>
            <a:ext cx="1925951" cy="3808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Lorem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dolor sit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amet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,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consectetur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aradipiscing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elit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Sed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imperdiet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tincidunt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velit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laoreet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facilisis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Praesent</a:t>
            </a:r>
            <a:endParaRPr lang="en-US" sz="825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46" name="Text Placeholder 2"/>
          <p:cNvSpPr txBox="1"/>
          <p:nvPr/>
        </p:nvSpPr>
        <p:spPr>
          <a:xfrm>
            <a:off x="1444832" y="3442258"/>
            <a:ext cx="1510012" cy="196324"/>
          </a:xfrm>
          <a:prstGeom prst="rect">
            <a:avLst/>
          </a:prstGeom>
          <a:noFill/>
        </p:spPr>
        <p:txBody>
          <a:bodyPr vert="horz" lIns="68576" tIns="34288" rIns="68576" bIns="3428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50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Desire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28894" y="3696699"/>
            <a:ext cx="1925951" cy="3808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Lorem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dolor sit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amet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,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consectetur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aradipiscing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elit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Sed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imperdiet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tincidunt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velit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laoreet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facilisis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Praesent</a:t>
            </a:r>
            <a:endParaRPr lang="en-US" sz="825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6160466" y="1635215"/>
            <a:ext cx="1510012" cy="196324"/>
          </a:xfrm>
          <a:prstGeom prst="rect">
            <a:avLst/>
          </a:prstGeom>
          <a:noFill/>
        </p:spPr>
        <p:txBody>
          <a:bodyPr vert="horz" lIns="68576" tIns="34288" rIns="68576" bIns="3428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Interest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220974" y="1889656"/>
            <a:ext cx="1887410" cy="3808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Lorem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dolor sit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amet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,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consectetur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adipiscing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elit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Sed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imperdiet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tinciduntar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velit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laoreet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facilisis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Praesent</a:t>
            </a:r>
            <a:endParaRPr lang="en-US" sz="825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6160466" y="3442258"/>
            <a:ext cx="1510012" cy="196324"/>
          </a:xfrm>
          <a:prstGeom prst="rect">
            <a:avLst/>
          </a:prstGeom>
          <a:noFill/>
        </p:spPr>
        <p:txBody>
          <a:bodyPr vert="horz" lIns="68576" tIns="34288" rIns="68576" bIns="3428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Action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220974" y="3696699"/>
            <a:ext cx="1887410" cy="3808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Lorem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dolor sit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amet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,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consectetur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adipiscing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elit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Sed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imperdiet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tinciduntar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velit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laoreet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facilisis</a:t>
            </a:r>
            <a:r>
              <a:rPr lang="en-US" sz="825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sz="825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Praesent</a:t>
            </a:r>
            <a:endParaRPr lang="en-US" sz="825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75505" y="1601902"/>
            <a:ext cx="955060" cy="956358"/>
            <a:chOff x="4367245" y="2135799"/>
            <a:chExt cx="1273483" cy="1275214"/>
          </a:xfrm>
        </p:grpSpPr>
        <p:grpSp>
          <p:nvGrpSpPr>
            <p:cNvPr id="9" name="Group 75"/>
            <p:cNvGrpSpPr/>
            <p:nvPr/>
          </p:nvGrpSpPr>
          <p:grpSpPr>
            <a:xfrm>
              <a:off x="4367245" y="2135799"/>
              <a:ext cx="1273483" cy="1275214"/>
              <a:chOff x="2720353" y="4348356"/>
              <a:chExt cx="1040836" cy="1042251"/>
            </a:xfrm>
          </p:grpSpPr>
          <p:sp>
            <p:nvSpPr>
              <p:cNvPr id="78" name="Freeform 17"/>
              <p:cNvSpPr>
                <a:spLocks noEditPoints="1"/>
              </p:cNvSpPr>
              <p:nvPr/>
            </p:nvSpPr>
            <p:spPr bwMode="auto">
              <a:xfrm>
                <a:off x="2720353" y="4348356"/>
                <a:ext cx="1040836" cy="1042251"/>
              </a:xfrm>
              <a:custGeom>
                <a:avLst/>
                <a:gdLst>
                  <a:gd name="T0" fmla="*/ 132 w 264"/>
                  <a:gd name="T1" fmla="*/ 261 h 264"/>
                  <a:gd name="T2" fmla="*/ 3 w 264"/>
                  <a:gd name="T3" fmla="*/ 132 h 264"/>
                  <a:gd name="T4" fmla="*/ 132 w 264"/>
                  <a:gd name="T5" fmla="*/ 4 h 264"/>
                  <a:gd name="T6" fmla="*/ 261 w 264"/>
                  <a:gd name="T7" fmla="*/ 132 h 264"/>
                  <a:gd name="T8" fmla="*/ 132 w 264"/>
                  <a:gd name="T9" fmla="*/ 261 h 264"/>
                  <a:gd name="T10" fmla="*/ 132 w 264"/>
                  <a:gd name="T11" fmla="*/ 0 h 264"/>
                  <a:gd name="T12" fmla="*/ 0 w 264"/>
                  <a:gd name="T13" fmla="*/ 132 h 264"/>
                  <a:gd name="T14" fmla="*/ 132 w 264"/>
                  <a:gd name="T15" fmla="*/ 264 h 264"/>
                  <a:gd name="T16" fmla="*/ 264 w 264"/>
                  <a:gd name="T17" fmla="*/ 132 h 264"/>
                  <a:gd name="T18" fmla="*/ 132 w 264"/>
                  <a:gd name="T19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1"/>
                    </a:moveTo>
                    <a:cubicBezTo>
                      <a:pt x="61" y="261"/>
                      <a:pt x="3" y="203"/>
                      <a:pt x="3" y="132"/>
                    </a:cubicBezTo>
                    <a:cubicBezTo>
                      <a:pt x="3" y="61"/>
                      <a:pt x="61" y="4"/>
                      <a:pt x="132" y="4"/>
                    </a:cubicBezTo>
                    <a:cubicBezTo>
                      <a:pt x="203" y="4"/>
                      <a:pt x="261" y="61"/>
                      <a:pt x="261" y="132"/>
                    </a:cubicBezTo>
                    <a:cubicBezTo>
                      <a:pt x="261" y="203"/>
                      <a:pt x="203" y="261"/>
                      <a:pt x="132" y="261"/>
                    </a:cubicBezTo>
                    <a:moveTo>
                      <a:pt x="132" y="0"/>
                    </a:moveTo>
                    <a:cubicBezTo>
                      <a:pt x="59" y="0"/>
                      <a:pt x="0" y="60"/>
                      <a:pt x="0" y="132"/>
                    </a:cubicBezTo>
                    <a:cubicBezTo>
                      <a:pt x="0" y="205"/>
                      <a:pt x="59" y="264"/>
                      <a:pt x="132" y="264"/>
                    </a:cubicBezTo>
                    <a:cubicBezTo>
                      <a:pt x="205" y="264"/>
                      <a:pt x="264" y="205"/>
                      <a:pt x="264" y="132"/>
                    </a:cubicBezTo>
                    <a:cubicBezTo>
                      <a:pt x="264" y="60"/>
                      <a:pt x="205" y="0"/>
                      <a:pt x="132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76" tIns="34288" rIns="68576" bIns="34288" numCol="1" anchor="t" anchorCtr="0" compatLnSpc="1"/>
              <a:lstStyle/>
              <a:p>
                <a:endParaRPr lang="id-ID" sz="128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9" name="Oval 18"/>
              <p:cNvSpPr>
                <a:spLocks noChangeArrowheads="1"/>
              </p:cNvSpPr>
              <p:nvPr/>
            </p:nvSpPr>
            <p:spPr bwMode="auto">
              <a:xfrm>
                <a:off x="2846215" y="4473511"/>
                <a:ext cx="789112" cy="791941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txBody>
              <a:bodyPr vert="horz" wrap="square" lIns="68576" tIns="34288" rIns="68576" bIns="34288" numCol="1" anchor="t" anchorCtr="0" compatLnSpc="1"/>
              <a:lstStyle/>
              <a:p>
                <a:endParaRPr lang="id-ID" sz="128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54" name="Text Placeholder 1"/>
            <p:cNvSpPr txBox="1"/>
            <p:nvPr/>
          </p:nvSpPr>
          <p:spPr>
            <a:xfrm>
              <a:off x="4698550" y="2553668"/>
              <a:ext cx="673100" cy="456087"/>
            </a:xfrm>
            <a:prstGeom prst="rect">
              <a:avLst/>
            </a:prstGeom>
          </p:spPr>
          <p:txBody>
            <a:bodyPr vert="horz" lIns="0" tIns="0" rIns="68576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Medium" panose="020B0603030202020304" pitchFamily="34" charset="0"/>
                  <a:sym typeface="Times New Roman" panose="02020603050405020304" pitchFamily="18" charset="0"/>
                </a:rPr>
                <a:t>A</a:t>
              </a:r>
            </a:p>
          </p:txBody>
        </p:sp>
      </p:grpSp>
      <p:grpSp>
        <p:nvGrpSpPr>
          <p:cNvPr id="10" name="Group 8"/>
          <p:cNvGrpSpPr/>
          <p:nvPr/>
        </p:nvGrpSpPr>
        <p:grpSpPr>
          <a:xfrm>
            <a:off x="4941880" y="1601902"/>
            <a:ext cx="955060" cy="956358"/>
            <a:chOff x="6589200" y="2135799"/>
            <a:chExt cx="1273483" cy="1275214"/>
          </a:xfrm>
        </p:grpSpPr>
        <p:grpSp>
          <p:nvGrpSpPr>
            <p:cNvPr id="11" name="Group 38"/>
            <p:cNvGrpSpPr/>
            <p:nvPr/>
          </p:nvGrpSpPr>
          <p:grpSpPr>
            <a:xfrm>
              <a:off x="6589200" y="2135799"/>
              <a:ext cx="1273483" cy="1275214"/>
              <a:chOff x="2720353" y="4348356"/>
              <a:chExt cx="1040836" cy="1042251"/>
            </a:xfrm>
          </p:grpSpPr>
          <p:sp>
            <p:nvSpPr>
              <p:cNvPr id="45" name="Freeform 17"/>
              <p:cNvSpPr>
                <a:spLocks noEditPoints="1"/>
              </p:cNvSpPr>
              <p:nvPr/>
            </p:nvSpPr>
            <p:spPr bwMode="auto">
              <a:xfrm>
                <a:off x="2720353" y="4348356"/>
                <a:ext cx="1040836" cy="1042251"/>
              </a:xfrm>
              <a:custGeom>
                <a:avLst/>
                <a:gdLst>
                  <a:gd name="T0" fmla="*/ 132 w 264"/>
                  <a:gd name="T1" fmla="*/ 261 h 264"/>
                  <a:gd name="T2" fmla="*/ 3 w 264"/>
                  <a:gd name="T3" fmla="*/ 132 h 264"/>
                  <a:gd name="T4" fmla="*/ 132 w 264"/>
                  <a:gd name="T5" fmla="*/ 4 h 264"/>
                  <a:gd name="T6" fmla="*/ 261 w 264"/>
                  <a:gd name="T7" fmla="*/ 132 h 264"/>
                  <a:gd name="T8" fmla="*/ 132 w 264"/>
                  <a:gd name="T9" fmla="*/ 261 h 264"/>
                  <a:gd name="T10" fmla="*/ 132 w 264"/>
                  <a:gd name="T11" fmla="*/ 0 h 264"/>
                  <a:gd name="T12" fmla="*/ 0 w 264"/>
                  <a:gd name="T13" fmla="*/ 132 h 264"/>
                  <a:gd name="T14" fmla="*/ 132 w 264"/>
                  <a:gd name="T15" fmla="*/ 264 h 264"/>
                  <a:gd name="T16" fmla="*/ 264 w 264"/>
                  <a:gd name="T17" fmla="*/ 132 h 264"/>
                  <a:gd name="T18" fmla="*/ 132 w 264"/>
                  <a:gd name="T19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1"/>
                    </a:moveTo>
                    <a:cubicBezTo>
                      <a:pt x="61" y="261"/>
                      <a:pt x="3" y="203"/>
                      <a:pt x="3" y="132"/>
                    </a:cubicBezTo>
                    <a:cubicBezTo>
                      <a:pt x="3" y="61"/>
                      <a:pt x="61" y="4"/>
                      <a:pt x="132" y="4"/>
                    </a:cubicBezTo>
                    <a:cubicBezTo>
                      <a:pt x="203" y="4"/>
                      <a:pt x="261" y="61"/>
                      <a:pt x="261" y="132"/>
                    </a:cubicBezTo>
                    <a:cubicBezTo>
                      <a:pt x="261" y="203"/>
                      <a:pt x="203" y="261"/>
                      <a:pt x="132" y="261"/>
                    </a:cubicBezTo>
                    <a:moveTo>
                      <a:pt x="132" y="0"/>
                    </a:moveTo>
                    <a:cubicBezTo>
                      <a:pt x="59" y="0"/>
                      <a:pt x="0" y="60"/>
                      <a:pt x="0" y="132"/>
                    </a:cubicBezTo>
                    <a:cubicBezTo>
                      <a:pt x="0" y="205"/>
                      <a:pt x="59" y="264"/>
                      <a:pt x="132" y="264"/>
                    </a:cubicBezTo>
                    <a:cubicBezTo>
                      <a:pt x="205" y="264"/>
                      <a:pt x="264" y="205"/>
                      <a:pt x="264" y="132"/>
                    </a:cubicBezTo>
                    <a:cubicBezTo>
                      <a:pt x="264" y="60"/>
                      <a:pt x="205" y="0"/>
                      <a:pt x="132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76" tIns="34288" rIns="68576" bIns="34288" numCol="1" anchor="t" anchorCtr="0" compatLnSpc="1"/>
              <a:lstStyle/>
              <a:p>
                <a:endParaRPr lang="id-ID" sz="128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8" name="Oval 18"/>
              <p:cNvSpPr>
                <a:spLocks noChangeArrowheads="1"/>
              </p:cNvSpPr>
              <p:nvPr/>
            </p:nvSpPr>
            <p:spPr bwMode="auto">
              <a:xfrm>
                <a:off x="2846215" y="4475632"/>
                <a:ext cx="789112" cy="791941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bg1"/>
                </a:solidFill>
              </a:ln>
            </p:spPr>
            <p:txBody>
              <a:bodyPr vert="horz" wrap="square" lIns="68576" tIns="34288" rIns="68576" bIns="34288" numCol="1" anchor="t" anchorCtr="0" compatLnSpc="1"/>
              <a:lstStyle/>
              <a:p>
                <a:endParaRPr lang="id-ID" sz="128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55" name="Text Placeholder 1"/>
            <p:cNvSpPr txBox="1"/>
            <p:nvPr/>
          </p:nvSpPr>
          <p:spPr>
            <a:xfrm>
              <a:off x="6938076" y="2563193"/>
              <a:ext cx="673100" cy="456087"/>
            </a:xfrm>
            <a:prstGeom prst="rect">
              <a:avLst/>
            </a:prstGeom>
          </p:spPr>
          <p:txBody>
            <a:bodyPr vert="horz" lIns="0" tIns="0" rIns="68576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Medium" panose="020B0603030202020304" pitchFamily="34" charset="0"/>
                  <a:sym typeface="Times New Roman" panose="02020603050405020304" pitchFamily="18" charset="0"/>
                </a:rPr>
                <a:t>I</a:t>
              </a:r>
            </a:p>
          </p:txBody>
        </p:sp>
      </p:grpSp>
      <p:grpSp>
        <p:nvGrpSpPr>
          <p:cNvPr id="12" name="Group 9"/>
          <p:cNvGrpSpPr/>
          <p:nvPr/>
        </p:nvGrpSpPr>
        <p:grpSpPr>
          <a:xfrm>
            <a:off x="3275505" y="3254517"/>
            <a:ext cx="955060" cy="956358"/>
            <a:chOff x="4367245" y="4339406"/>
            <a:chExt cx="1273483" cy="1275214"/>
          </a:xfrm>
        </p:grpSpPr>
        <p:grpSp>
          <p:nvGrpSpPr>
            <p:cNvPr id="13" name="Group 83"/>
            <p:cNvGrpSpPr/>
            <p:nvPr/>
          </p:nvGrpSpPr>
          <p:grpSpPr>
            <a:xfrm>
              <a:off x="4367245" y="4339406"/>
              <a:ext cx="1273483" cy="1275214"/>
              <a:chOff x="2720353" y="4348356"/>
              <a:chExt cx="1040836" cy="1042251"/>
            </a:xfrm>
          </p:grpSpPr>
          <p:sp>
            <p:nvSpPr>
              <p:cNvPr id="86" name="Freeform 17"/>
              <p:cNvSpPr>
                <a:spLocks noEditPoints="1"/>
              </p:cNvSpPr>
              <p:nvPr/>
            </p:nvSpPr>
            <p:spPr bwMode="auto">
              <a:xfrm>
                <a:off x="2720353" y="4348356"/>
                <a:ext cx="1040836" cy="1042251"/>
              </a:xfrm>
              <a:custGeom>
                <a:avLst/>
                <a:gdLst>
                  <a:gd name="T0" fmla="*/ 132 w 264"/>
                  <a:gd name="T1" fmla="*/ 261 h 264"/>
                  <a:gd name="T2" fmla="*/ 3 w 264"/>
                  <a:gd name="T3" fmla="*/ 132 h 264"/>
                  <a:gd name="T4" fmla="*/ 132 w 264"/>
                  <a:gd name="T5" fmla="*/ 4 h 264"/>
                  <a:gd name="T6" fmla="*/ 261 w 264"/>
                  <a:gd name="T7" fmla="*/ 132 h 264"/>
                  <a:gd name="T8" fmla="*/ 132 w 264"/>
                  <a:gd name="T9" fmla="*/ 261 h 264"/>
                  <a:gd name="T10" fmla="*/ 132 w 264"/>
                  <a:gd name="T11" fmla="*/ 0 h 264"/>
                  <a:gd name="T12" fmla="*/ 0 w 264"/>
                  <a:gd name="T13" fmla="*/ 132 h 264"/>
                  <a:gd name="T14" fmla="*/ 132 w 264"/>
                  <a:gd name="T15" fmla="*/ 264 h 264"/>
                  <a:gd name="T16" fmla="*/ 264 w 264"/>
                  <a:gd name="T17" fmla="*/ 132 h 264"/>
                  <a:gd name="T18" fmla="*/ 132 w 264"/>
                  <a:gd name="T19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1"/>
                    </a:moveTo>
                    <a:cubicBezTo>
                      <a:pt x="61" y="261"/>
                      <a:pt x="3" y="203"/>
                      <a:pt x="3" y="132"/>
                    </a:cubicBezTo>
                    <a:cubicBezTo>
                      <a:pt x="3" y="61"/>
                      <a:pt x="61" y="4"/>
                      <a:pt x="132" y="4"/>
                    </a:cubicBezTo>
                    <a:cubicBezTo>
                      <a:pt x="203" y="4"/>
                      <a:pt x="261" y="61"/>
                      <a:pt x="261" y="132"/>
                    </a:cubicBezTo>
                    <a:cubicBezTo>
                      <a:pt x="261" y="203"/>
                      <a:pt x="203" y="261"/>
                      <a:pt x="132" y="261"/>
                    </a:cubicBezTo>
                    <a:moveTo>
                      <a:pt x="132" y="0"/>
                    </a:moveTo>
                    <a:cubicBezTo>
                      <a:pt x="59" y="0"/>
                      <a:pt x="0" y="60"/>
                      <a:pt x="0" y="132"/>
                    </a:cubicBezTo>
                    <a:cubicBezTo>
                      <a:pt x="0" y="205"/>
                      <a:pt x="59" y="264"/>
                      <a:pt x="132" y="264"/>
                    </a:cubicBezTo>
                    <a:cubicBezTo>
                      <a:pt x="205" y="264"/>
                      <a:pt x="264" y="205"/>
                      <a:pt x="264" y="132"/>
                    </a:cubicBezTo>
                    <a:cubicBezTo>
                      <a:pt x="264" y="60"/>
                      <a:pt x="205" y="0"/>
                      <a:pt x="132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76" tIns="34288" rIns="68576" bIns="34288" numCol="1" anchor="t" anchorCtr="0" compatLnSpc="1"/>
              <a:lstStyle/>
              <a:p>
                <a:endParaRPr lang="id-ID" sz="128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7" name="Oval 18"/>
              <p:cNvSpPr>
                <a:spLocks noChangeArrowheads="1"/>
              </p:cNvSpPr>
              <p:nvPr/>
            </p:nvSpPr>
            <p:spPr bwMode="auto">
              <a:xfrm>
                <a:off x="2846215" y="4475632"/>
                <a:ext cx="789112" cy="791941"/>
              </a:xfrm>
              <a:prstGeom prst="ellipse">
                <a:avLst/>
              </a:prstGeom>
              <a:solidFill>
                <a:schemeClr val="accent4"/>
              </a:solidFill>
              <a:ln w="57150">
                <a:solidFill>
                  <a:schemeClr val="bg1"/>
                </a:solidFill>
              </a:ln>
            </p:spPr>
            <p:txBody>
              <a:bodyPr vert="horz" wrap="square" lIns="68576" tIns="34288" rIns="68576" bIns="34288" numCol="1" anchor="t" anchorCtr="0" compatLnSpc="1"/>
              <a:lstStyle/>
              <a:p>
                <a:endParaRPr lang="id-ID" sz="128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56" name="Text Placeholder 1"/>
            <p:cNvSpPr txBox="1"/>
            <p:nvPr/>
          </p:nvSpPr>
          <p:spPr>
            <a:xfrm>
              <a:off x="4717600" y="4768019"/>
              <a:ext cx="673100" cy="456087"/>
            </a:xfrm>
            <a:prstGeom prst="rect">
              <a:avLst/>
            </a:prstGeom>
          </p:spPr>
          <p:txBody>
            <a:bodyPr vert="horz" lIns="0" tIns="0" rIns="68576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Medium" panose="020B0603030202020304" pitchFamily="34" charset="0"/>
                  <a:sym typeface="Times New Roman" panose="02020603050405020304" pitchFamily="18" charset="0"/>
                </a:rPr>
                <a:t>D</a:t>
              </a:r>
            </a:p>
          </p:txBody>
        </p:sp>
      </p:grpSp>
      <p:grpSp>
        <p:nvGrpSpPr>
          <p:cNvPr id="14" name="Group 10"/>
          <p:cNvGrpSpPr/>
          <p:nvPr/>
        </p:nvGrpSpPr>
        <p:grpSpPr>
          <a:xfrm>
            <a:off x="4941013" y="3254517"/>
            <a:ext cx="955060" cy="956358"/>
            <a:chOff x="6588043" y="4339406"/>
            <a:chExt cx="1273483" cy="1275214"/>
          </a:xfrm>
        </p:grpSpPr>
        <p:grpSp>
          <p:nvGrpSpPr>
            <p:cNvPr id="15" name="Group 91"/>
            <p:cNvGrpSpPr/>
            <p:nvPr/>
          </p:nvGrpSpPr>
          <p:grpSpPr>
            <a:xfrm>
              <a:off x="6588043" y="4339406"/>
              <a:ext cx="1273483" cy="1275214"/>
              <a:chOff x="2720353" y="4348356"/>
              <a:chExt cx="1040836" cy="1042251"/>
            </a:xfrm>
          </p:grpSpPr>
          <p:sp>
            <p:nvSpPr>
              <p:cNvPr id="94" name="Freeform 17"/>
              <p:cNvSpPr>
                <a:spLocks noEditPoints="1"/>
              </p:cNvSpPr>
              <p:nvPr/>
            </p:nvSpPr>
            <p:spPr bwMode="auto">
              <a:xfrm>
                <a:off x="2720353" y="4348356"/>
                <a:ext cx="1040836" cy="1042251"/>
              </a:xfrm>
              <a:custGeom>
                <a:avLst/>
                <a:gdLst>
                  <a:gd name="T0" fmla="*/ 132 w 264"/>
                  <a:gd name="T1" fmla="*/ 261 h 264"/>
                  <a:gd name="T2" fmla="*/ 3 w 264"/>
                  <a:gd name="T3" fmla="*/ 132 h 264"/>
                  <a:gd name="T4" fmla="*/ 132 w 264"/>
                  <a:gd name="T5" fmla="*/ 4 h 264"/>
                  <a:gd name="T6" fmla="*/ 261 w 264"/>
                  <a:gd name="T7" fmla="*/ 132 h 264"/>
                  <a:gd name="T8" fmla="*/ 132 w 264"/>
                  <a:gd name="T9" fmla="*/ 261 h 264"/>
                  <a:gd name="T10" fmla="*/ 132 w 264"/>
                  <a:gd name="T11" fmla="*/ 0 h 264"/>
                  <a:gd name="T12" fmla="*/ 0 w 264"/>
                  <a:gd name="T13" fmla="*/ 132 h 264"/>
                  <a:gd name="T14" fmla="*/ 132 w 264"/>
                  <a:gd name="T15" fmla="*/ 264 h 264"/>
                  <a:gd name="T16" fmla="*/ 264 w 264"/>
                  <a:gd name="T17" fmla="*/ 132 h 264"/>
                  <a:gd name="T18" fmla="*/ 132 w 264"/>
                  <a:gd name="T19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1"/>
                    </a:moveTo>
                    <a:cubicBezTo>
                      <a:pt x="61" y="261"/>
                      <a:pt x="3" y="203"/>
                      <a:pt x="3" y="132"/>
                    </a:cubicBezTo>
                    <a:cubicBezTo>
                      <a:pt x="3" y="61"/>
                      <a:pt x="61" y="4"/>
                      <a:pt x="132" y="4"/>
                    </a:cubicBezTo>
                    <a:cubicBezTo>
                      <a:pt x="203" y="4"/>
                      <a:pt x="261" y="61"/>
                      <a:pt x="261" y="132"/>
                    </a:cubicBezTo>
                    <a:cubicBezTo>
                      <a:pt x="261" y="203"/>
                      <a:pt x="203" y="261"/>
                      <a:pt x="132" y="261"/>
                    </a:cubicBezTo>
                    <a:moveTo>
                      <a:pt x="132" y="0"/>
                    </a:moveTo>
                    <a:cubicBezTo>
                      <a:pt x="59" y="0"/>
                      <a:pt x="0" y="60"/>
                      <a:pt x="0" y="132"/>
                    </a:cubicBezTo>
                    <a:cubicBezTo>
                      <a:pt x="0" y="205"/>
                      <a:pt x="59" y="264"/>
                      <a:pt x="132" y="264"/>
                    </a:cubicBezTo>
                    <a:cubicBezTo>
                      <a:pt x="205" y="264"/>
                      <a:pt x="264" y="205"/>
                      <a:pt x="264" y="132"/>
                    </a:cubicBezTo>
                    <a:cubicBezTo>
                      <a:pt x="264" y="60"/>
                      <a:pt x="205" y="0"/>
                      <a:pt x="132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76" tIns="34288" rIns="68576" bIns="34288" numCol="1" anchor="t" anchorCtr="0" compatLnSpc="1"/>
              <a:lstStyle/>
              <a:p>
                <a:endParaRPr lang="id-ID" sz="128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5" name="Oval 18"/>
              <p:cNvSpPr>
                <a:spLocks noChangeArrowheads="1"/>
              </p:cNvSpPr>
              <p:nvPr/>
            </p:nvSpPr>
            <p:spPr bwMode="auto">
              <a:xfrm>
                <a:off x="2846215" y="4475632"/>
                <a:ext cx="789112" cy="791941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bg1"/>
                </a:solidFill>
              </a:ln>
            </p:spPr>
            <p:txBody>
              <a:bodyPr vert="horz" wrap="square" lIns="68576" tIns="34288" rIns="68576" bIns="34288" numCol="1" anchor="t" anchorCtr="0" compatLnSpc="1"/>
              <a:lstStyle/>
              <a:p>
                <a:endParaRPr lang="id-ID" sz="128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57" name="Text Placeholder 1"/>
            <p:cNvSpPr txBox="1"/>
            <p:nvPr/>
          </p:nvSpPr>
          <p:spPr>
            <a:xfrm>
              <a:off x="6944256" y="4768019"/>
              <a:ext cx="673100" cy="456087"/>
            </a:xfrm>
            <a:prstGeom prst="rect">
              <a:avLst/>
            </a:prstGeom>
          </p:spPr>
          <p:txBody>
            <a:bodyPr vert="horz" lIns="0" tIns="0" rIns="68576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Medium" panose="020B0603030202020304" pitchFamily="34" charset="0"/>
                  <a:sym typeface="Times New Roman" panose="02020603050405020304" pitchFamily="18" charset="0"/>
                </a:rPr>
                <a:t>A</a:t>
              </a: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6" grpId="0"/>
      <p:bldP spid="47" grpId="0"/>
      <p:bldP spid="49" grpId="0"/>
      <p:bldP spid="50" grpId="0"/>
      <p:bldP spid="52" grpId="0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114" y="1266313"/>
            <a:ext cx="7345772" cy="99354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您的内容打在这里，或者通过复制您的文本后，在此框中选择粘贴，并选择只保留文字。您的内容打在这里，或者通过通过复制您的文本。您的内容打在这里，或者通过复制您的文本后，在此框中选择粘贴，并选择只保留文字。您的内容打在这里，或者通过通过复制您的文本。</a:t>
            </a:r>
            <a:endParaRPr lang="en-US" altLang="zh-CN" sz="9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9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" name="椭圆 2"/>
          <p:cNvSpPr/>
          <p:nvPr/>
        </p:nvSpPr>
        <p:spPr>
          <a:xfrm>
            <a:off x="1385231" y="2579154"/>
            <a:ext cx="108026" cy="10800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75000"/>
              </a:schemeClr>
            </a:solidFill>
          </a:ln>
          <a:effectLst>
            <a:outerShdw blurRad="76200" dist="76200" dir="54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7" tIns="34289" rIns="68577" bIns="3428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9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271" y="2569853"/>
            <a:ext cx="1071441" cy="255324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121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573517" y="2715714"/>
            <a:ext cx="145835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60777" y="2894638"/>
            <a:ext cx="734810" cy="266225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altLang="zh-CN" sz="1280" dirty="0">
                <a:solidFill>
                  <a:schemeClr val="accent1"/>
                </a:solidFill>
                <a:latin typeface="Avant GardeBook" pitchFamily="50" charset="0"/>
                <a:ea typeface="微软雅黑" panose="020B0503020204020204" pitchFamily="34" charset="-122"/>
              </a:rPr>
              <a:t>63,856</a:t>
            </a:r>
            <a:endParaRPr lang="zh-CN" altLang="en-US" sz="1280" dirty="0">
              <a:solidFill>
                <a:schemeClr val="accent1"/>
              </a:solidFill>
              <a:latin typeface="Avant GardeBook" pitchFamily="50" charset="0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711963" y="2778347"/>
            <a:ext cx="270065" cy="136664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280"/>
          </a:p>
        </p:txBody>
      </p:sp>
      <p:sp>
        <p:nvSpPr>
          <p:cNvPr id="8" name="圆角矩形 7"/>
          <p:cNvSpPr/>
          <p:nvPr/>
        </p:nvSpPr>
        <p:spPr>
          <a:xfrm>
            <a:off x="3046606" y="2778347"/>
            <a:ext cx="270065" cy="136664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280"/>
          </a:p>
        </p:txBody>
      </p:sp>
      <p:sp>
        <p:nvSpPr>
          <p:cNvPr id="9" name="圆角矩形 8"/>
          <p:cNvSpPr/>
          <p:nvPr/>
        </p:nvSpPr>
        <p:spPr>
          <a:xfrm>
            <a:off x="3381248" y="2778347"/>
            <a:ext cx="270065" cy="136664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280"/>
          </a:p>
        </p:txBody>
      </p:sp>
      <p:sp>
        <p:nvSpPr>
          <p:cNvPr id="10" name="圆角矩形 9"/>
          <p:cNvSpPr/>
          <p:nvPr/>
        </p:nvSpPr>
        <p:spPr>
          <a:xfrm>
            <a:off x="3715891" y="2778347"/>
            <a:ext cx="270065" cy="136664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280"/>
          </a:p>
        </p:txBody>
      </p:sp>
      <p:sp>
        <p:nvSpPr>
          <p:cNvPr id="11" name="圆角矩形 10"/>
          <p:cNvSpPr/>
          <p:nvPr/>
        </p:nvSpPr>
        <p:spPr>
          <a:xfrm>
            <a:off x="2711963" y="3669812"/>
            <a:ext cx="270065" cy="475182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7" tIns="34289" rIns="68577" bIns="3428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9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046606" y="3597920"/>
            <a:ext cx="270065" cy="54707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7" tIns="34289" rIns="68577" bIns="3428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9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381248" y="3461669"/>
            <a:ext cx="270065" cy="68332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7" tIns="34289" rIns="68577" bIns="3428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9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715891" y="3168818"/>
            <a:ext cx="270065" cy="97617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7" tIns="34289" rIns="68577" bIns="3428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9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81543" y="4202671"/>
            <a:ext cx="340472" cy="18960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78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16186" y="4202671"/>
            <a:ext cx="340472" cy="18960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78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50828" y="4202671"/>
            <a:ext cx="340472" cy="18960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78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85471" y="4202671"/>
            <a:ext cx="340472" cy="18960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78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9633" y="3301435"/>
            <a:ext cx="1440160" cy="2114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/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上半年创收（人民币）</a:t>
            </a:r>
          </a:p>
        </p:txBody>
      </p:sp>
      <p:sp>
        <p:nvSpPr>
          <p:cNvPr id="20" name="椭圆 19"/>
          <p:cNvSpPr/>
          <p:nvPr/>
        </p:nvSpPr>
        <p:spPr>
          <a:xfrm>
            <a:off x="4950091" y="2579154"/>
            <a:ext cx="108026" cy="10800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75000"/>
              </a:schemeClr>
            </a:solidFill>
          </a:ln>
          <a:effectLst>
            <a:outerShdw blurRad="76200" dist="76200" dir="54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7" tIns="34289" rIns="68577" bIns="3428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9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12131" y="2569853"/>
            <a:ext cx="1071441" cy="255324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121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6138377" y="2715714"/>
            <a:ext cx="145835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168322" y="2894638"/>
            <a:ext cx="734810" cy="266225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en-US" altLang="zh-CN" sz="1280" dirty="0">
                <a:solidFill>
                  <a:schemeClr val="accent3"/>
                </a:solidFill>
                <a:latin typeface="Avant GardeBook" pitchFamily="50" charset="0"/>
                <a:ea typeface="微软雅黑" panose="020B0503020204020204" pitchFamily="34" charset="-122"/>
              </a:rPr>
              <a:t>86,169</a:t>
            </a:r>
            <a:endParaRPr lang="zh-CN" altLang="en-US" sz="1280" dirty="0">
              <a:solidFill>
                <a:schemeClr val="accent3"/>
              </a:solidFill>
              <a:latin typeface="Avant GardeBook" pitchFamily="50" charset="0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6276823" y="2778347"/>
            <a:ext cx="270065" cy="136664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280"/>
          </a:p>
        </p:txBody>
      </p:sp>
      <p:sp>
        <p:nvSpPr>
          <p:cNvPr id="25" name="圆角矩形 24"/>
          <p:cNvSpPr/>
          <p:nvPr/>
        </p:nvSpPr>
        <p:spPr>
          <a:xfrm>
            <a:off x="6611466" y="2778347"/>
            <a:ext cx="270065" cy="136664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280"/>
          </a:p>
        </p:txBody>
      </p:sp>
      <p:sp>
        <p:nvSpPr>
          <p:cNvPr id="26" name="圆角矩形 25"/>
          <p:cNvSpPr/>
          <p:nvPr/>
        </p:nvSpPr>
        <p:spPr>
          <a:xfrm>
            <a:off x="6946108" y="2778347"/>
            <a:ext cx="270065" cy="136664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280"/>
          </a:p>
        </p:txBody>
      </p:sp>
      <p:sp>
        <p:nvSpPr>
          <p:cNvPr id="27" name="圆角矩形 26"/>
          <p:cNvSpPr/>
          <p:nvPr/>
        </p:nvSpPr>
        <p:spPr>
          <a:xfrm>
            <a:off x="7280751" y="2778347"/>
            <a:ext cx="270065" cy="136664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280"/>
          </a:p>
        </p:txBody>
      </p:sp>
      <p:sp>
        <p:nvSpPr>
          <p:cNvPr id="28" name="圆角矩形 27"/>
          <p:cNvSpPr/>
          <p:nvPr/>
        </p:nvSpPr>
        <p:spPr>
          <a:xfrm>
            <a:off x="6276823" y="3803331"/>
            <a:ext cx="270065" cy="341662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7" tIns="34289" rIns="68577" bIns="3428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9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611466" y="3003775"/>
            <a:ext cx="270065" cy="114121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7" tIns="34289" rIns="68577" bIns="3428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9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6946108" y="3461669"/>
            <a:ext cx="270065" cy="68332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7" tIns="34289" rIns="68577" bIns="3428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9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280751" y="3090834"/>
            <a:ext cx="270065" cy="10541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7" tIns="34289" rIns="68577" bIns="3428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9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46403" y="4202671"/>
            <a:ext cx="340472" cy="18960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78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81046" y="4202671"/>
            <a:ext cx="340472" cy="18960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78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915688" y="4202671"/>
            <a:ext cx="340472" cy="18960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78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50331" y="4202671"/>
            <a:ext cx="340472" cy="189602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r>
              <a:rPr lang="zh-CN" altLang="en-US" sz="78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24492" y="3301435"/>
            <a:ext cx="1619716" cy="2114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/>
            <a:r>
              <a:rPr lang="zh-CN" altLang="en-US" sz="92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下半年创收（人民币）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4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900"/>
                            </p:stCondLst>
                            <p:childTnLst>
                              <p:par>
                                <p:cTn id="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4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90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4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9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400"/>
                            </p:stCondLst>
                            <p:childTnLst>
                              <p:par>
                                <p:cTn id="1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4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9"/>
          <p:cNvGrpSpPr/>
          <p:nvPr/>
        </p:nvGrpSpPr>
        <p:grpSpPr>
          <a:xfrm>
            <a:off x="639827" y="1875893"/>
            <a:ext cx="7853509" cy="137153"/>
            <a:chOff x="639826" y="1875854"/>
            <a:chExt cx="7853509" cy="137161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594780" y="1944434"/>
              <a:ext cx="1067640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639826" y="1944434"/>
              <a:ext cx="815246" cy="0"/>
            </a:xfrm>
            <a:prstGeom prst="line">
              <a:avLst/>
            </a:prstGeom>
            <a:ln w="19050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678089" y="1944434"/>
              <a:ext cx="815246" cy="0"/>
            </a:xfrm>
            <a:prstGeom prst="line">
              <a:avLst/>
            </a:prstGeom>
            <a:ln w="19050"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>
              <a:spLocks noChangeAspect="1"/>
            </p:cNvSpPr>
            <p:nvPr/>
          </p:nvSpPr>
          <p:spPr bwMode="auto">
            <a:xfrm rot="16200000" flipH="1" flipV="1">
              <a:off x="1463205" y="1874583"/>
              <a:ext cx="123444" cy="139707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</a:ln>
          </p:spPr>
          <p:txBody>
            <a:bodyPr anchor="ctr"/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806893" y="1944434"/>
              <a:ext cx="1067640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024999" y="1944434"/>
              <a:ext cx="1067640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>
              <a:spLocks noChangeAspect="1"/>
            </p:cNvSpPr>
            <p:nvPr/>
          </p:nvSpPr>
          <p:spPr bwMode="auto">
            <a:xfrm rot="16200000" flipH="1" flipV="1">
              <a:off x="2671455" y="1866820"/>
              <a:ext cx="137160" cy="15523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</a:ln>
          </p:spPr>
          <p:txBody>
            <a:bodyPr anchor="ctr"/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232348" y="1944434"/>
              <a:ext cx="1067640" cy="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>
              <a:spLocks noChangeAspect="1"/>
            </p:cNvSpPr>
            <p:nvPr/>
          </p:nvSpPr>
          <p:spPr bwMode="auto">
            <a:xfrm rot="16200000" flipH="1" flipV="1">
              <a:off x="3878805" y="1866820"/>
              <a:ext cx="137160" cy="155230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  <a:round/>
            </a:ln>
          </p:spPr>
          <p:txBody>
            <a:bodyPr anchor="ctr"/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455218" y="1944434"/>
              <a:ext cx="1067640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>
              <a:spLocks noChangeAspect="1"/>
            </p:cNvSpPr>
            <p:nvPr/>
          </p:nvSpPr>
          <p:spPr bwMode="auto">
            <a:xfrm rot="16200000" flipH="1" flipV="1">
              <a:off x="5101674" y="1866819"/>
              <a:ext cx="137160" cy="155230"/>
            </a:xfrm>
            <a:prstGeom prst="ellipse">
              <a:avLst/>
            </a:prstGeom>
            <a:noFill/>
            <a:ln w="28575">
              <a:solidFill>
                <a:schemeClr val="accent4"/>
              </a:solidFill>
              <a:round/>
            </a:ln>
          </p:spPr>
          <p:txBody>
            <a:bodyPr anchor="ctr"/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 bwMode="auto">
            <a:xfrm rot="16200000" flipH="1" flipV="1">
              <a:off x="6309024" y="1866820"/>
              <a:ext cx="137160" cy="155230"/>
            </a:xfrm>
            <a:prstGeom prst="ellipse">
              <a:avLst/>
            </a:prstGeom>
            <a:noFill/>
            <a:ln w="28575">
              <a:solidFill>
                <a:schemeClr val="accent5"/>
              </a:solidFill>
              <a:round/>
            </a:ln>
          </p:spPr>
          <p:txBody>
            <a:bodyPr anchor="ctr"/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 bwMode="auto">
            <a:xfrm rot="16200000" flipH="1" flipV="1">
              <a:off x="7531893" y="1866820"/>
              <a:ext cx="137160" cy="155230"/>
            </a:xfrm>
            <a:prstGeom prst="ellipse">
              <a:avLst/>
            </a:prstGeom>
            <a:noFill/>
            <a:ln w="28575">
              <a:solidFill>
                <a:schemeClr val="accent6"/>
              </a:solidFill>
              <a:round/>
            </a:ln>
          </p:spPr>
          <p:txBody>
            <a:bodyPr anchor="ctr"/>
            <a:lstStyle/>
            <a:p>
              <a:pPr algn="ctr"/>
              <a:endParaRPr sz="128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1"/>
          <p:cNvGrpSpPr/>
          <p:nvPr/>
        </p:nvGrpSpPr>
        <p:grpSpPr>
          <a:xfrm>
            <a:off x="1114239" y="1468991"/>
            <a:ext cx="6896927" cy="438557"/>
            <a:chOff x="1114239" y="1468930"/>
            <a:chExt cx="6896927" cy="438581"/>
          </a:xfrm>
        </p:grpSpPr>
        <p:sp>
          <p:nvSpPr>
            <p:cNvPr id="17" name="TextBox 16"/>
            <p:cNvSpPr txBox="1"/>
            <p:nvPr/>
          </p:nvSpPr>
          <p:spPr>
            <a:xfrm>
              <a:off x="1114239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2012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29349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2013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36697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2014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59568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2015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66916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2016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89787" y="1468930"/>
              <a:ext cx="82137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2017</a:t>
              </a:r>
            </a:p>
          </p:txBody>
        </p:sp>
      </p:grpSp>
      <p:grpSp>
        <p:nvGrpSpPr>
          <p:cNvPr id="41" name="组合 60"/>
          <p:cNvGrpSpPr/>
          <p:nvPr/>
        </p:nvGrpSpPr>
        <p:grpSpPr>
          <a:xfrm>
            <a:off x="1213993" y="2022062"/>
            <a:ext cx="6697414" cy="1313660"/>
            <a:chOff x="1213993" y="2022032"/>
            <a:chExt cx="6697414" cy="1313732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524927" y="2022032"/>
              <a:ext cx="0" cy="71723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Isosceles Triangle 23"/>
            <p:cNvSpPr/>
            <p:nvPr/>
          </p:nvSpPr>
          <p:spPr bwMode="auto">
            <a:xfrm>
              <a:off x="1213993" y="2713898"/>
              <a:ext cx="621866" cy="621866"/>
            </a:xfrm>
            <a:prstGeom prst="triangle">
              <a:avLst/>
            </a:prstGeom>
            <a:solidFill>
              <a:schemeClr val="accent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740035" y="2022032"/>
              <a:ext cx="0" cy="71723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sosceles Triangle 25"/>
            <p:cNvSpPr/>
            <p:nvPr/>
          </p:nvSpPr>
          <p:spPr bwMode="auto">
            <a:xfrm>
              <a:off x="2429103" y="2713898"/>
              <a:ext cx="621866" cy="621866"/>
            </a:xfrm>
            <a:prstGeom prst="triangle">
              <a:avLst/>
            </a:pr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947385" y="2022032"/>
              <a:ext cx="0" cy="71723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Isosceles Triangle 27"/>
            <p:cNvSpPr/>
            <p:nvPr/>
          </p:nvSpPr>
          <p:spPr bwMode="auto">
            <a:xfrm>
              <a:off x="3636451" y="2713898"/>
              <a:ext cx="621866" cy="621866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5170254" y="2022032"/>
              <a:ext cx="0" cy="71723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sosceles Triangle 29"/>
            <p:cNvSpPr/>
            <p:nvPr/>
          </p:nvSpPr>
          <p:spPr bwMode="auto">
            <a:xfrm>
              <a:off x="4859322" y="2713898"/>
              <a:ext cx="621866" cy="621866"/>
            </a:xfrm>
            <a:prstGeom prst="triangle">
              <a:avLst/>
            </a:prstGeom>
            <a:solidFill>
              <a:schemeClr val="accent4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6377604" y="2022032"/>
              <a:ext cx="0" cy="71723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Isosceles Triangle 31"/>
            <p:cNvSpPr/>
            <p:nvPr/>
          </p:nvSpPr>
          <p:spPr bwMode="auto">
            <a:xfrm>
              <a:off x="6066670" y="2713898"/>
              <a:ext cx="621866" cy="621866"/>
            </a:xfrm>
            <a:prstGeom prst="triangle">
              <a:avLst/>
            </a:prstGeom>
            <a:solidFill>
              <a:schemeClr val="accent5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7600473" y="2022032"/>
              <a:ext cx="0" cy="71723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Isosceles Triangle 33"/>
            <p:cNvSpPr/>
            <p:nvPr/>
          </p:nvSpPr>
          <p:spPr bwMode="auto">
            <a:xfrm>
              <a:off x="7289541" y="2713898"/>
              <a:ext cx="621866" cy="621866"/>
            </a:xfrm>
            <a:prstGeom prst="triangle">
              <a:avLst/>
            </a:prstGeom>
            <a:solidFill>
              <a:schemeClr val="accent6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sp>
          <p:nvSpPr>
            <p:cNvPr id="35" name="Freeform: Shape 40"/>
            <p:cNvSpPr/>
            <p:nvPr/>
          </p:nvSpPr>
          <p:spPr bwMode="auto">
            <a:xfrm>
              <a:off x="1428936" y="3072148"/>
              <a:ext cx="191982" cy="154826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sp>
          <p:nvSpPr>
            <p:cNvPr id="36" name="Freeform: Shape 41"/>
            <p:cNvSpPr/>
            <p:nvPr/>
          </p:nvSpPr>
          <p:spPr bwMode="auto">
            <a:xfrm>
              <a:off x="2633934" y="3051399"/>
              <a:ext cx="212202" cy="196322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sp>
          <p:nvSpPr>
            <p:cNvPr id="37" name="Freeform: Shape 42"/>
            <p:cNvSpPr/>
            <p:nvPr/>
          </p:nvSpPr>
          <p:spPr bwMode="auto">
            <a:xfrm>
              <a:off x="3864369" y="3057626"/>
              <a:ext cx="166030" cy="183868"/>
            </a:xfrm>
            <a:custGeom>
              <a:avLst/>
              <a:gdLst/>
              <a:ahLst/>
              <a:cxnLst>
                <a:cxn ang="0">
                  <a:pos x="46" y="62"/>
                </a:cxn>
                <a:cxn ang="0">
                  <a:pos x="10" y="62"/>
                </a:cxn>
                <a:cxn ang="0">
                  <a:pos x="0" y="52"/>
                </a:cxn>
                <a:cxn ang="0">
                  <a:pos x="14" y="29"/>
                </a:cxn>
                <a:cxn ang="0">
                  <a:pos x="28" y="34"/>
                </a:cxn>
                <a:cxn ang="0">
                  <a:pos x="42" y="29"/>
                </a:cxn>
                <a:cxn ang="0">
                  <a:pos x="56" y="52"/>
                </a:cxn>
                <a:cxn ang="0">
                  <a:pos x="46" y="62"/>
                </a:cxn>
                <a:cxn ang="0">
                  <a:pos x="28" y="31"/>
                </a:cxn>
                <a:cxn ang="0">
                  <a:pos x="13" y="16"/>
                </a:cxn>
                <a:cxn ang="0">
                  <a:pos x="28" y="0"/>
                </a:cxn>
                <a:cxn ang="0">
                  <a:pos x="43" y="16"/>
                </a:cxn>
                <a:cxn ang="0">
                  <a:pos x="28" y="31"/>
                </a:cxn>
              </a:cxnLst>
              <a:rect l="0" t="0" r="r" b="b"/>
              <a:pathLst>
                <a:path w="56" h="62">
                  <a:moveTo>
                    <a:pt x="46" y="62"/>
                  </a:moveTo>
                  <a:cubicBezTo>
                    <a:pt x="10" y="62"/>
                    <a:pt x="10" y="62"/>
                    <a:pt x="10" y="62"/>
                  </a:cubicBezTo>
                  <a:cubicBezTo>
                    <a:pt x="4" y="62"/>
                    <a:pt x="0" y="58"/>
                    <a:pt x="0" y="52"/>
                  </a:cubicBezTo>
                  <a:cubicBezTo>
                    <a:pt x="0" y="43"/>
                    <a:pt x="2" y="29"/>
                    <a:pt x="14" y="29"/>
                  </a:cubicBezTo>
                  <a:cubicBezTo>
                    <a:pt x="15" y="29"/>
                    <a:pt x="20" y="34"/>
                    <a:pt x="28" y="34"/>
                  </a:cubicBezTo>
                  <a:cubicBezTo>
                    <a:pt x="36" y="34"/>
                    <a:pt x="41" y="29"/>
                    <a:pt x="42" y="29"/>
                  </a:cubicBezTo>
                  <a:cubicBezTo>
                    <a:pt x="54" y="29"/>
                    <a:pt x="56" y="43"/>
                    <a:pt x="56" y="52"/>
                  </a:cubicBezTo>
                  <a:cubicBezTo>
                    <a:pt x="56" y="58"/>
                    <a:pt x="52" y="62"/>
                    <a:pt x="46" y="62"/>
                  </a:cubicBezTo>
                  <a:close/>
                  <a:moveTo>
                    <a:pt x="28" y="31"/>
                  </a:moveTo>
                  <a:cubicBezTo>
                    <a:pt x="20" y="31"/>
                    <a:pt x="13" y="24"/>
                    <a:pt x="13" y="16"/>
                  </a:cubicBezTo>
                  <a:cubicBezTo>
                    <a:pt x="13" y="7"/>
                    <a:pt x="20" y="0"/>
                    <a:pt x="28" y="0"/>
                  </a:cubicBezTo>
                  <a:cubicBezTo>
                    <a:pt x="37" y="0"/>
                    <a:pt x="43" y="7"/>
                    <a:pt x="43" y="16"/>
                  </a:cubicBezTo>
                  <a:cubicBezTo>
                    <a:pt x="43" y="24"/>
                    <a:pt x="37" y="31"/>
                    <a:pt x="28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sp>
          <p:nvSpPr>
            <p:cNvPr id="38" name="Freeform: Shape 43"/>
            <p:cNvSpPr>
              <a:spLocks noChangeAspect="1"/>
            </p:cNvSpPr>
            <p:nvPr/>
          </p:nvSpPr>
          <p:spPr bwMode="auto">
            <a:xfrm>
              <a:off x="5063292" y="3057815"/>
              <a:ext cx="213934" cy="184480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sp>
          <p:nvSpPr>
            <p:cNvPr id="39" name="Freeform: Shape 44"/>
            <p:cNvSpPr>
              <a:spLocks noChangeAspect="1"/>
            </p:cNvSpPr>
            <p:nvPr/>
          </p:nvSpPr>
          <p:spPr bwMode="auto">
            <a:xfrm>
              <a:off x="6302358" y="3057408"/>
              <a:ext cx="150490" cy="184308"/>
            </a:xfrm>
            <a:custGeom>
              <a:avLst/>
              <a:gdLst/>
              <a:ahLst/>
              <a:cxnLst>
                <a:cxn ang="0">
                  <a:pos x="41" y="44"/>
                </a:cxn>
                <a:cxn ang="0">
                  <a:pos x="35" y="50"/>
                </a:cxn>
                <a:cxn ang="0">
                  <a:pos x="5" y="50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35" y="0"/>
                </a:cxn>
                <a:cxn ang="0">
                  <a:pos x="41" y="5"/>
                </a:cxn>
                <a:cxn ang="0">
                  <a:pos x="41" y="44"/>
                </a:cxn>
                <a:cxn ang="0">
                  <a:pos x="36" y="5"/>
                </a:cxn>
                <a:cxn ang="0">
                  <a:pos x="35" y="4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40"/>
                </a:cxn>
                <a:cxn ang="0">
                  <a:pos x="5" y="41"/>
                </a:cxn>
                <a:cxn ang="0">
                  <a:pos x="35" y="41"/>
                </a:cxn>
                <a:cxn ang="0">
                  <a:pos x="36" y="40"/>
                </a:cxn>
                <a:cxn ang="0">
                  <a:pos x="36" y="5"/>
                </a:cxn>
                <a:cxn ang="0">
                  <a:pos x="20" y="43"/>
                </a:cxn>
                <a:cxn ang="0">
                  <a:pos x="18" y="45"/>
                </a:cxn>
                <a:cxn ang="0">
                  <a:pos x="20" y="48"/>
                </a:cxn>
                <a:cxn ang="0">
                  <a:pos x="23" y="45"/>
                </a:cxn>
                <a:cxn ang="0">
                  <a:pos x="20" y="43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  <p:sp>
          <p:nvSpPr>
            <p:cNvPr id="40" name="Freeform: Shape 45"/>
            <p:cNvSpPr>
              <a:spLocks noChangeAspect="1"/>
            </p:cNvSpPr>
            <p:nvPr/>
          </p:nvSpPr>
          <p:spPr bwMode="auto">
            <a:xfrm>
              <a:off x="7504746" y="3068161"/>
              <a:ext cx="191454" cy="162802"/>
            </a:xfrm>
            <a:custGeom>
              <a:avLst/>
              <a:gdLst/>
              <a:ahLst/>
              <a:cxnLst>
                <a:cxn ang="0">
                  <a:pos x="10" y="57"/>
                </a:cxn>
                <a:cxn ang="0">
                  <a:pos x="9" y="58"/>
                </a:cxn>
                <a:cxn ang="0">
                  <a:pos x="2" y="58"/>
                </a:cxn>
                <a:cxn ang="0">
                  <a:pos x="0" y="57"/>
                </a:cxn>
                <a:cxn ang="0">
                  <a:pos x="0" y="49"/>
                </a:cxn>
                <a:cxn ang="0">
                  <a:pos x="2" y="48"/>
                </a:cxn>
                <a:cxn ang="0">
                  <a:pos x="9" y="48"/>
                </a:cxn>
                <a:cxn ang="0">
                  <a:pos x="10" y="49"/>
                </a:cxn>
                <a:cxn ang="0">
                  <a:pos x="10" y="57"/>
                </a:cxn>
                <a:cxn ang="0">
                  <a:pos x="25" y="57"/>
                </a:cxn>
                <a:cxn ang="0">
                  <a:pos x="24" y="58"/>
                </a:cxn>
                <a:cxn ang="0">
                  <a:pos x="16" y="58"/>
                </a:cxn>
                <a:cxn ang="0">
                  <a:pos x="15" y="57"/>
                </a:cxn>
                <a:cxn ang="0">
                  <a:pos x="15" y="44"/>
                </a:cxn>
                <a:cxn ang="0">
                  <a:pos x="16" y="43"/>
                </a:cxn>
                <a:cxn ang="0">
                  <a:pos x="24" y="43"/>
                </a:cxn>
                <a:cxn ang="0">
                  <a:pos x="25" y="44"/>
                </a:cxn>
                <a:cxn ang="0">
                  <a:pos x="25" y="57"/>
                </a:cxn>
                <a:cxn ang="0">
                  <a:pos x="39" y="57"/>
                </a:cxn>
                <a:cxn ang="0">
                  <a:pos x="38" y="58"/>
                </a:cxn>
                <a:cxn ang="0">
                  <a:pos x="31" y="58"/>
                </a:cxn>
                <a:cxn ang="0">
                  <a:pos x="30" y="57"/>
                </a:cxn>
                <a:cxn ang="0">
                  <a:pos x="30" y="35"/>
                </a:cxn>
                <a:cxn ang="0">
                  <a:pos x="31" y="34"/>
                </a:cxn>
                <a:cxn ang="0">
                  <a:pos x="38" y="34"/>
                </a:cxn>
                <a:cxn ang="0">
                  <a:pos x="39" y="35"/>
                </a:cxn>
                <a:cxn ang="0">
                  <a:pos x="39" y="57"/>
                </a:cxn>
                <a:cxn ang="0">
                  <a:pos x="54" y="57"/>
                </a:cxn>
                <a:cxn ang="0">
                  <a:pos x="53" y="58"/>
                </a:cxn>
                <a:cxn ang="0">
                  <a:pos x="45" y="58"/>
                </a:cxn>
                <a:cxn ang="0">
                  <a:pos x="44" y="57"/>
                </a:cxn>
                <a:cxn ang="0">
                  <a:pos x="44" y="20"/>
                </a:cxn>
                <a:cxn ang="0">
                  <a:pos x="45" y="19"/>
                </a:cxn>
                <a:cxn ang="0">
                  <a:pos x="53" y="19"/>
                </a:cxn>
                <a:cxn ang="0">
                  <a:pos x="54" y="20"/>
                </a:cxn>
                <a:cxn ang="0">
                  <a:pos x="54" y="57"/>
                </a:cxn>
                <a:cxn ang="0">
                  <a:pos x="68" y="57"/>
                </a:cxn>
                <a:cxn ang="0">
                  <a:pos x="67" y="58"/>
                </a:cxn>
                <a:cxn ang="0">
                  <a:pos x="60" y="58"/>
                </a:cxn>
                <a:cxn ang="0">
                  <a:pos x="59" y="57"/>
                </a:cxn>
                <a:cxn ang="0">
                  <a:pos x="59" y="1"/>
                </a:cxn>
                <a:cxn ang="0">
                  <a:pos x="60" y="0"/>
                </a:cxn>
                <a:cxn ang="0">
                  <a:pos x="67" y="0"/>
                </a:cxn>
                <a:cxn ang="0">
                  <a:pos x="68" y="1"/>
                </a:cxn>
                <a:cxn ang="0">
                  <a:pos x="68" y="57"/>
                </a:cxn>
              </a:cxnLst>
              <a:rect l="0" t="0" r="r" b="b"/>
              <a:pathLst>
                <a:path w="68" h="58">
                  <a:moveTo>
                    <a:pt x="10" y="57"/>
                  </a:moveTo>
                  <a:cubicBezTo>
                    <a:pt x="10" y="57"/>
                    <a:pt x="10" y="58"/>
                    <a:pt x="9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48"/>
                    <a:pt x="2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0" y="49"/>
                    <a:pt x="10" y="49"/>
                  </a:cubicBezTo>
                  <a:lnTo>
                    <a:pt x="10" y="57"/>
                  </a:lnTo>
                  <a:close/>
                  <a:moveTo>
                    <a:pt x="25" y="57"/>
                  </a:moveTo>
                  <a:cubicBezTo>
                    <a:pt x="25" y="57"/>
                    <a:pt x="24" y="58"/>
                    <a:pt x="24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5" y="57"/>
                    <a:pt x="15" y="5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6" y="43"/>
                    <a:pt x="16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5" y="44"/>
                    <a:pt x="25" y="44"/>
                  </a:cubicBezTo>
                  <a:lnTo>
                    <a:pt x="25" y="57"/>
                  </a:lnTo>
                  <a:close/>
                  <a:moveTo>
                    <a:pt x="39" y="57"/>
                  </a:moveTo>
                  <a:cubicBezTo>
                    <a:pt x="39" y="57"/>
                    <a:pt x="39" y="58"/>
                    <a:pt x="38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4"/>
                    <a:pt x="30" y="34"/>
                    <a:pt x="31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4"/>
                    <a:pt x="39" y="34"/>
                    <a:pt x="39" y="35"/>
                  </a:cubicBezTo>
                  <a:lnTo>
                    <a:pt x="39" y="57"/>
                  </a:lnTo>
                  <a:close/>
                  <a:moveTo>
                    <a:pt x="54" y="57"/>
                  </a:moveTo>
                  <a:cubicBezTo>
                    <a:pt x="54" y="57"/>
                    <a:pt x="53" y="58"/>
                    <a:pt x="53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4" y="57"/>
                    <a:pt x="44" y="57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9"/>
                    <a:pt x="45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4" y="20"/>
                    <a:pt x="54" y="20"/>
                  </a:cubicBezTo>
                  <a:lnTo>
                    <a:pt x="54" y="57"/>
                  </a:lnTo>
                  <a:close/>
                  <a:moveTo>
                    <a:pt x="68" y="57"/>
                  </a:moveTo>
                  <a:cubicBezTo>
                    <a:pt x="68" y="57"/>
                    <a:pt x="68" y="58"/>
                    <a:pt x="67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59" y="58"/>
                    <a:pt x="59" y="57"/>
                    <a:pt x="59" y="57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0"/>
                    <a:pt x="59" y="0"/>
                    <a:pt x="6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68" y="0"/>
                    <a:pt x="68" y="1"/>
                  </a:cubicBezTo>
                  <a:lnTo>
                    <a:pt x="68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280">
                <a:cs typeface="+mn-ea"/>
                <a:sym typeface="+mn-lt"/>
              </a:endParaRPr>
            </a:p>
          </p:txBody>
        </p:sp>
      </p:grpSp>
      <p:grpSp>
        <p:nvGrpSpPr>
          <p:cNvPr id="42" name="Group 47"/>
          <p:cNvGrpSpPr/>
          <p:nvPr/>
        </p:nvGrpSpPr>
        <p:grpSpPr>
          <a:xfrm>
            <a:off x="912692" y="3504742"/>
            <a:ext cx="1224471" cy="698158"/>
            <a:chOff x="5045337" y="3990374"/>
            <a:chExt cx="2065993" cy="930928"/>
          </a:xfrm>
        </p:grpSpPr>
        <p:sp>
          <p:nvSpPr>
            <p:cNvPr id="57" name="TextBox 48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8" name="TextBox 49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排版占位显示 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43" name="Group 50"/>
          <p:cNvGrpSpPr/>
          <p:nvPr/>
        </p:nvGrpSpPr>
        <p:grpSpPr>
          <a:xfrm>
            <a:off x="2137163" y="3504742"/>
            <a:ext cx="1224471" cy="698158"/>
            <a:chOff x="5045337" y="3990374"/>
            <a:chExt cx="2065993" cy="930928"/>
          </a:xfrm>
        </p:grpSpPr>
        <p:sp>
          <p:nvSpPr>
            <p:cNvPr id="55" name="TextBox 51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6" name="TextBox 52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排版占位显示 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44" name="Group 53"/>
          <p:cNvGrpSpPr/>
          <p:nvPr/>
        </p:nvGrpSpPr>
        <p:grpSpPr>
          <a:xfrm>
            <a:off x="3340890" y="3504742"/>
            <a:ext cx="1224471" cy="698158"/>
            <a:chOff x="5045337" y="3990374"/>
            <a:chExt cx="2065993" cy="930928"/>
          </a:xfrm>
        </p:grpSpPr>
        <p:sp>
          <p:nvSpPr>
            <p:cNvPr id="53" name="TextBox 54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4" name="TextBox 55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排版占位显示 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45" name="Group 56"/>
          <p:cNvGrpSpPr/>
          <p:nvPr/>
        </p:nvGrpSpPr>
        <p:grpSpPr>
          <a:xfrm>
            <a:off x="4572949" y="3504742"/>
            <a:ext cx="1224471" cy="698158"/>
            <a:chOff x="5045337" y="3990374"/>
            <a:chExt cx="2065993" cy="930928"/>
          </a:xfrm>
        </p:grpSpPr>
        <p:sp>
          <p:nvSpPr>
            <p:cNvPr id="51" name="TextBox 57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2" name="TextBox 58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排版占位显示 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46" name="Group 59"/>
          <p:cNvGrpSpPr/>
          <p:nvPr/>
        </p:nvGrpSpPr>
        <p:grpSpPr>
          <a:xfrm>
            <a:off x="5781448" y="3504742"/>
            <a:ext cx="1224471" cy="698158"/>
            <a:chOff x="5045337" y="3990374"/>
            <a:chExt cx="2065993" cy="930928"/>
          </a:xfrm>
        </p:grpSpPr>
        <p:sp>
          <p:nvSpPr>
            <p:cNvPr id="49" name="TextBox 60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0" name="TextBox 61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排版占位显示 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0" name="Group 62"/>
          <p:cNvGrpSpPr/>
          <p:nvPr/>
        </p:nvGrpSpPr>
        <p:grpSpPr>
          <a:xfrm>
            <a:off x="6988239" y="3504742"/>
            <a:ext cx="1224471" cy="698158"/>
            <a:chOff x="5045337" y="3990374"/>
            <a:chExt cx="2065993" cy="930928"/>
          </a:xfrm>
        </p:grpSpPr>
        <p:sp>
          <p:nvSpPr>
            <p:cNvPr id="47" name="TextBox 63"/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8" name="TextBox 64"/>
            <p:cNvSpPr txBox="1"/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排版占位显示 </a:t>
              </a:r>
              <a:b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85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Off-page Connector 3"/>
          <p:cNvSpPr/>
          <p:nvPr/>
        </p:nvSpPr>
        <p:spPr>
          <a:xfrm>
            <a:off x="679820" y="1492593"/>
            <a:ext cx="723797" cy="70303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Flowchart: Off-page Connector 4"/>
          <p:cNvSpPr/>
          <p:nvPr/>
        </p:nvSpPr>
        <p:spPr>
          <a:xfrm>
            <a:off x="679820" y="2499226"/>
            <a:ext cx="723797" cy="703039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Flowchart: Off-page Connector 5"/>
          <p:cNvSpPr/>
          <p:nvPr/>
        </p:nvSpPr>
        <p:spPr>
          <a:xfrm>
            <a:off x="679820" y="3507293"/>
            <a:ext cx="723797" cy="703039"/>
          </a:xfrm>
          <a:prstGeom prst="flowChartOffpage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" name="Group 36"/>
          <p:cNvGrpSpPr/>
          <p:nvPr/>
        </p:nvGrpSpPr>
        <p:grpSpPr>
          <a:xfrm>
            <a:off x="1403616" y="1487926"/>
            <a:ext cx="2621653" cy="591475"/>
            <a:chOff x="2101914" y="1835088"/>
            <a:chExt cx="3495537" cy="788677"/>
          </a:xfrm>
        </p:grpSpPr>
        <p:sp>
          <p:nvSpPr>
            <p:cNvPr id="33" name="TextBox 7"/>
            <p:cNvSpPr txBox="1"/>
            <p:nvPr/>
          </p:nvSpPr>
          <p:spPr>
            <a:xfrm>
              <a:off x="2101915" y="1835088"/>
              <a:ext cx="1222624" cy="323165"/>
            </a:xfrm>
            <a:prstGeom prst="rect">
              <a:avLst/>
            </a:prstGeom>
            <a:noFill/>
          </p:spPr>
          <p:txBody>
            <a:bodyPr wrap="none" lIns="102400" tIns="0" rIns="0" bIns="0" anchor="ctr">
              <a:normAutofit/>
            </a:bodyPr>
            <a:lstStyle/>
            <a:p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4" name="TextBox 8"/>
            <p:cNvSpPr txBox="1"/>
            <p:nvPr/>
          </p:nvSpPr>
          <p:spPr>
            <a:xfrm>
              <a:off x="2101914" y="2139017"/>
              <a:ext cx="3495537" cy="484748"/>
            </a:xfrm>
            <a:prstGeom prst="rect">
              <a:avLst/>
            </a:prstGeom>
            <a:noFill/>
          </p:spPr>
          <p:txBody>
            <a:bodyPr wrap="square" lIns="102400" tIns="0" rIns="0" bIns="0" anchor="t">
              <a:normAutofit fontScale="70000" lnSpcReduction="20000"/>
            </a:bodyPr>
            <a:lstStyle/>
            <a:p>
              <a:pPr defTabSz="1218565">
                <a:lnSpc>
                  <a:spcPct val="120000"/>
                </a:lnSpc>
                <a:defRPr/>
              </a:pP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3" name="Group 37"/>
          <p:cNvGrpSpPr/>
          <p:nvPr/>
        </p:nvGrpSpPr>
        <p:grpSpPr>
          <a:xfrm>
            <a:off x="1403616" y="2463389"/>
            <a:ext cx="2621653" cy="591475"/>
            <a:chOff x="2101914" y="3135776"/>
            <a:chExt cx="3495537" cy="788677"/>
          </a:xfrm>
        </p:grpSpPr>
        <p:sp>
          <p:nvSpPr>
            <p:cNvPr id="31" name="TextBox 11"/>
            <p:cNvSpPr txBox="1"/>
            <p:nvPr/>
          </p:nvSpPr>
          <p:spPr>
            <a:xfrm>
              <a:off x="2101915" y="3135776"/>
              <a:ext cx="1222624" cy="323165"/>
            </a:xfrm>
            <a:prstGeom prst="rect">
              <a:avLst/>
            </a:prstGeom>
            <a:noFill/>
          </p:spPr>
          <p:txBody>
            <a:bodyPr wrap="none" lIns="102400" tIns="0" rIns="0" bIns="0" anchor="ctr">
              <a:normAutofit/>
            </a:bodyPr>
            <a:lstStyle/>
            <a:p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2" name="TextBox 12"/>
            <p:cNvSpPr txBox="1"/>
            <p:nvPr/>
          </p:nvSpPr>
          <p:spPr>
            <a:xfrm>
              <a:off x="2101914" y="3439705"/>
              <a:ext cx="3495537" cy="484748"/>
            </a:xfrm>
            <a:prstGeom prst="rect">
              <a:avLst/>
            </a:prstGeom>
            <a:noFill/>
          </p:spPr>
          <p:txBody>
            <a:bodyPr wrap="square" lIns="102400" tIns="0" rIns="0" bIns="0" anchor="t">
              <a:normAutofit fontScale="70000" lnSpcReduction="20000"/>
            </a:bodyPr>
            <a:lstStyle/>
            <a:p>
              <a:pPr defTabSz="1218565">
                <a:lnSpc>
                  <a:spcPct val="120000"/>
                </a:lnSpc>
                <a:defRPr/>
              </a:pP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7" name="Group 38"/>
          <p:cNvGrpSpPr/>
          <p:nvPr/>
        </p:nvGrpSpPr>
        <p:grpSpPr>
          <a:xfrm>
            <a:off x="1403616" y="3494534"/>
            <a:ext cx="2621653" cy="591475"/>
            <a:chOff x="2101914" y="4510712"/>
            <a:chExt cx="3495537" cy="788677"/>
          </a:xfrm>
        </p:grpSpPr>
        <p:sp>
          <p:nvSpPr>
            <p:cNvPr id="29" name="TextBox 15"/>
            <p:cNvSpPr txBox="1"/>
            <p:nvPr/>
          </p:nvSpPr>
          <p:spPr>
            <a:xfrm>
              <a:off x="2101915" y="4510712"/>
              <a:ext cx="1222624" cy="323165"/>
            </a:xfrm>
            <a:prstGeom prst="rect">
              <a:avLst/>
            </a:prstGeom>
            <a:noFill/>
          </p:spPr>
          <p:txBody>
            <a:bodyPr wrap="none" lIns="102400" tIns="0" rIns="0" bIns="0" anchor="ctr">
              <a:normAutofit/>
            </a:bodyPr>
            <a:lstStyle/>
            <a:p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TextBox 16"/>
            <p:cNvSpPr txBox="1"/>
            <p:nvPr/>
          </p:nvSpPr>
          <p:spPr>
            <a:xfrm>
              <a:off x="2101914" y="4814641"/>
              <a:ext cx="3495537" cy="484748"/>
            </a:xfrm>
            <a:prstGeom prst="rect">
              <a:avLst/>
            </a:prstGeom>
            <a:noFill/>
          </p:spPr>
          <p:txBody>
            <a:bodyPr wrap="square" lIns="102400" tIns="0" rIns="0" bIns="0" anchor="t">
              <a:normAutofit fontScale="70000" lnSpcReduction="20000"/>
            </a:bodyPr>
            <a:lstStyle/>
            <a:p>
              <a:pPr defTabSz="1218565">
                <a:lnSpc>
                  <a:spcPct val="120000"/>
                </a:lnSpc>
                <a:defRPr/>
              </a:pP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sp>
        <p:nvSpPr>
          <p:cNvPr id="10" name="Flowchart: Off-page Connector 9"/>
          <p:cNvSpPr/>
          <p:nvPr/>
        </p:nvSpPr>
        <p:spPr>
          <a:xfrm>
            <a:off x="7740386" y="1491159"/>
            <a:ext cx="723797" cy="703039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Flowchart: Off-page Connector 13"/>
          <p:cNvSpPr/>
          <p:nvPr/>
        </p:nvSpPr>
        <p:spPr>
          <a:xfrm>
            <a:off x="7740386" y="2499228"/>
            <a:ext cx="723797" cy="703039"/>
          </a:xfrm>
          <a:prstGeom prst="flowChartOffpage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Flowchart: Off-page Connector 17"/>
          <p:cNvSpPr/>
          <p:nvPr/>
        </p:nvSpPr>
        <p:spPr>
          <a:xfrm>
            <a:off x="7740386" y="3507293"/>
            <a:ext cx="723797" cy="703039"/>
          </a:xfrm>
          <a:prstGeom prst="flowChartOffpage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13" name="Straight Connector 18"/>
          <p:cNvCxnSpPr/>
          <p:nvPr/>
        </p:nvCxnSpPr>
        <p:spPr>
          <a:xfrm flipV="1">
            <a:off x="4572000" y="1442367"/>
            <a:ext cx="0" cy="274600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9"/>
          <p:cNvSpPr/>
          <p:nvPr/>
        </p:nvSpPr>
        <p:spPr bwMode="auto">
          <a:xfrm>
            <a:off x="7929462" y="2677934"/>
            <a:ext cx="345642" cy="345623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Freeform: Shape 20"/>
          <p:cNvSpPr/>
          <p:nvPr/>
        </p:nvSpPr>
        <p:spPr bwMode="auto">
          <a:xfrm>
            <a:off x="856532" y="1658934"/>
            <a:ext cx="370370" cy="37035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Freeform: Shape 21"/>
          <p:cNvSpPr/>
          <p:nvPr/>
        </p:nvSpPr>
        <p:spPr bwMode="auto">
          <a:xfrm>
            <a:off x="875911" y="2684947"/>
            <a:ext cx="331612" cy="33159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Freeform: Shape 22"/>
          <p:cNvSpPr/>
          <p:nvPr/>
        </p:nvSpPr>
        <p:spPr bwMode="auto">
          <a:xfrm>
            <a:off x="893397" y="3642136"/>
            <a:ext cx="296640" cy="43335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Freeform: Shape 23"/>
          <p:cNvSpPr/>
          <p:nvPr/>
        </p:nvSpPr>
        <p:spPr bwMode="auto">
          <a:xfrm>
            <a:off x="7912844" y="1700606"/>
            <a:ext cx="378880" cy="284145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Freeform: Shape 24"/>
          <p:cNvSpPr/>
          <p:nvPr/>
        </p:nvSpPr>
        <p:spPr bwMode="auto">
          <a:xfrm>
            <a:off x="7950605" y="3716742"/>
            <a:ext cx="303361" cy="284145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91437" tIns="45718" rIns="91437" bIns="45718" anchor="ctr"/>
          <a:lstStyle/>
          <a:p>
            <a:pPr algn="ctr"/>
            <a:endParaRPr sz="128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Group 1"/>
          <p:cNvGrpSpPr/>
          <p:nvPr/>
        </p:nvGrpSpPr>
        <p:grpSpPr>
          <a:xfrm>
            <a:off x="5118734" y="1479124"/>
            <a:ext cx="2621653" cy="591475"/>
            <a:chOff x="6556856" y="1823350"/>
            <a:chExt cx="3495537" cy="788677"/>
          </a:xfrm>
        </p:grpSpPr>
        <p:sp>
          <p:nvSpPr>
            <p:cNvPr id="27" name="TextBox 26"/>
            <p:cNvSpPr txBox="1"/>
            <p:nvPr/>
          </p:nvSpPr>
          <p:spPr>
            <a:xfrm>
              <a:off x="8829769" y="1823350"/>
              <a:ext cx="1222624" cy="323165"/>
            </a:xfrm>
            <a:prstGeom prst="rect">
              <a:avLst/>
            </a:prstGeom>
            <a:noFill/>
          </p:spPr>
          <p:txBody>
            <a:bodyPr wrap="none" lIns="0" tIns="0" rIns="102400" bIns="0" anchor="ctr">
              <a:normAutofit/>
            </a:bodyPr>
            <a:lstStyle/>
            <a:p>
              <a:pPr algn="r"/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56856" y="2127279"/>
              <a:ext cx="3495537" cy="484748"/>
            </a:xfrm>
            <a:prstGeom prst="rect">
              <a:avLst/>
            </a:prstGeom>
            <a:noFill/>
          </p:spPr>
          <p:txBody>
            <a:bodyPr wrap="square" lIns="0" tIns="0" rIns="102400" bIns="0" anchor="t">
              <a:normAutofit fontScale="70000" lnSpcReduction="20000"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9" name="Group 34"/>
          <p:cNvGrpSpPr/>
          <p:nvPr/>
        </p:nvGrpSpPr>
        <p:grpSpPr>
          <a:xfrm>
            <a:off x="5118734" y="2495995"/>
            <a:ext cx="2621653" cy="591475"/>
            <a:chOff x="6556856" y="3179254"/>
            <a:chExt cx="3495537" cy="788677"/>
          </a:xfrm>
        </p:grpSpPr>
        <p:sp>
          <p:nvSpPr>
            <p:cNvPr id="25" name="TextBox 29"/>
            <p:cNvSpPr txBox="1"/>
            <p:nvPr/>
          </p:nvSpPr>
          <p:spPr>
            <a:xfrm>
              <a:off x="8829769" y="3179254"/>
              <a:ext cx="1222624" cy="323165"/>
            </a:xfrm>
            <a:prstGeom prst="rect">
              <a:avLst/>
            </a:prstGeom>
            <a:noFill/>
          </p:spPr>
          <p:txBody>
            <a:bodyPr wrap="none" lIns="0" tIns="0" rIns="102400" bIns="0" anchor="ctr">
              <a:normAutofit/>
            </a:bodyPr>
            <a:lstStyle/>
            <a:p>
              <a:pPr algn="r"/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30"/>
            <p:cNvSpPr txBox="1"/>
            <p:nvPr/>
          </p:nvSpPr>
          <p:spPr>
            <a:xfrm>
              <a:off x="6556856" y="3483183"/>
              <a:ext cx="3495537" cy="484748"/>
            </a:xfrm>
            <a:prstGeom prst="rect">
              <a:avLst/>
            </a:prstGeom>
            <a:noFill/>
          </p:spPr>
          <p:txBody>
            <a:bodyPr wrap="square" lIns="0" tIns="0" rIns="102400" bIns="0" anchor="t">
              <a:normAutofit fontScale="70000" lnSpcReduction="20000"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20" name="Group 35"/>
          <p:cNvGrpSpPr/>
          <p:nvPr/>
        </p:nvGrpSpPr>
        <p:grpSpPr>
          <a:xfrm>
            <a:off x="5118734" y="3504059"/>
            <a:ext cx="2621653" cy="591475"/>
            <a:chOff x="6556856" y="4523411"/>
            <a:chExt cx="3495537" cy="788677"/>
          </a:xfrm>
        </p:grpSpPr>
        <p:sp>
          <p:nvSpPr>
            <p:cNvPr id="23" name="TextBox 32"/>
            <p:cNvSpPr txBox="1"/>
            <p:nvPr/>
          </p:nvSpPr>
          <p:spPr>
            <a:xfrm>
              <a:off x="8829769" y="4523411"/>
              <a:ext cx="1222624" cy="323165"/>
            </a:xfrm>
            <a:prstGeom prst="rect">
              <a:avLst/>
            </a:prstGeom>
            <a:noFill/>
          </p:spPr>
          <p:txBody>
            <a:bodyPr wrap="none" lIns="0" tIns="0" rIns="102400" bIns="0" anchor="ctr">
              <a:normAutofit/>
            </a:bodyPr>
            <a:lstStyle/>
            <a:p>
              <a:pPr algn="r"/>
              <a:r>
                <a:rPr lang="zh-CN" altLang="en-US" sz="142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3"/>
            <p:cNvSpPr txBox="1"/>
            <p:nvPr/>
          </p:nvSpPr>
          <p:spPr>
            <a:xfrm>
              <a:off x="6556856" y="4827340"/>
              <a:ext cx="3495537" cy="484748"/>
            </a:xfrm>
            <a:prstGeom prst="rect">
              <a:avLst/>
            </a:prstGeom>
            <a:noFill/>
          </p:spPr>
          <p:txBody>
            <a:bodyPr wrap="square" lIns="0" tIns="0" rIns="102400" bIns="0" anchor="t">
              <a:normAutofit fontScale="70000" lnSpcReduction="20000"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7991" y="977755"/>
            <a:ext cx="3967732" cy="21831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4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7991" y="3208127"/>
            <a:ext cx="3967732" cy="923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4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01719" y="977755"/>
            <a:ext cx="3964291" cy="2183109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4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97314" y="3208125"/>
            <a:ext cx="3968418" cy="927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4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7992" y="4256544"/>
            <a:ext cx="7988017" cy="262764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9" name="TextBox 15"/>
          <p:cNvSpPr txBox="1"/>
          <p:nvPr/>
        </p:nvSpPr>
        <p:spPr>
          <a:xfrm>
            <a:off x="804223" y="3601106"/>
            <a:ext cx="3481987" cy="3941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804223" y="3373030"/>
            <a:ext cx="1154162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4879234" y="3604606"/>
            <a:ext cx="3481987" cy="3941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4879234" y="3376531"/>
            <a:ext cx="1154162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49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49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99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8" r="15278"/>
          <a:stretch>
            <a:fillRect/>
          </a:stretch>
        </p:blipFill>
        <p:spPr>
          <a:xfrm>
            <a:off x="0" y="-1"/>
            <a:ext cx="9144000" cy="51435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860638" y="1951226"/>
            <a:ext cx="3440771" cy="7155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pPr algn="ctr"/>
            <a:r>
              <a:rPr lang="zh-CN" altLang="en-US" sz="4050" b="1" dirty="0">
                <a:ln w="0">
                  <a:noFill/>
                </a:ln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单击输入标题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023193" y="1419622"/>
            <a:ext cx="3115661" cy="5078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pPr algn="ctr"/>
            <a:r>
              <a:rPr lang="zh-CN" altLang="en-US" sz="2700" b="1" dirty="0">
                <a:ln w="0">
                  <a:noFill/>
                </a:ln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第四章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05030" y="2725194"/>
            <a:ext cx="2551986" cy="5078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The user can demonstrate on a projector or </a:t>
            </a:r>
            <a:r>
              <a:rPr lang="en-US" altLang="zh-CN" sz="90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computeror</a:t>
            </a:r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print the presentation </a:t>
            </a:r>
          </a:p>
          <a:p>
            <a:pPr algn="ctr"/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and a film to be used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8" r="15278"/>
          <a:stretch>
            <a:fillRect/>
          </a:stretch>
        </p:blipFill>
        <p:spPr>
          <a:xfrm>
            <a:off x="0" y="-1"/>
            <a:ext cx="9144000" cy="514350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814052" y="597917"/>
            <a:ext cx="2766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</a:t>
            </a:r>
            <a:r>
              <a:rPr lang="en-US" altLang="zh-CN" sz="2400" dirty="0">
                <a:solidFill>
                  <a:srgbClr val="EB6E1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</a:t>
            </a:r>
            <a:endParaRPr lang="zh-CN" altLang="en-US" sz="2400" dirty="0">
              <a:solidFill>
                <a:srgbClr val="EB6E1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35697" y="1932883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85655" y="1975606"/>
            <a:ext cx="46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89119" y="288165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35696" y="2838926"/>
            <a:ext cx="491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956802" y="399477"/>
            <a:ext cx="10858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349642" y="189864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265"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此处添加标题</a:t>
            </a:r>
            <a:endParaRPr kumimoji="1"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77457" y="2287594"/>
            <a:ext cx="18145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Summary of work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358215" y="271921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265"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此处添加标题</a:t>
            </a:r>
            <a:endParaRPr kumimoji="1"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31639" y="183517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265"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此处添加标题</a:t>
            </a:r>
            <a:endParaRPr kumimoji="1"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21162" y="267623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265"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此处添加标题</a:t>
            </a:r>
            <a:endParaRPr kumimoji="1" lang="zh-CN" altLang="en-US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377457" y="3118650"/>
            <a:ext cx="14811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completion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511829" y="2222222"/>
            <a:ext cx="14811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Deficiency in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567551" y="3063756"/>
            <a:ext cx="1446999" cy="30008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The target plan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2078598" y="1360562"/>
            <a:ext cx="1478249" cy="1478448"/>
            <a:chOff x="1140357" y="1660936"/>
            <a:chExt cx="1224000" cy="122400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71" name="타원 69"/>
            <p:cNvSpPr/>
            <p:nvPr/>
          </p:nvSpPr>
          <p:spPr>
            <a:xfrm>
              <a:off x="1140357" y="1660936"/>
              <a:ext cx="1224000" cy="1224000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50000"/>
              </a:schemeClr>
            </a:solidFill>
            <a:ln w="1016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500" dirty="0">
                <a:solidFill>
                  <a:schemeClr val="bg1">
                    <a:lumMod val="95000"/>
                  </a:schemeClr>
                </a:solidFill>
                <a:latin typeface="Roboto Condensed Light" panose="02000000000000000000" charset="0"/>
                <a:ea typeface="Roboto Condensed Light" panose="02000000000000000000" charset="0"/>
                <a:cs typeface="Roboto Condensed Light" panose="02000000000000000000" charset="0"/>
              </a:endParaRPr>
            </a:p>
          </p:txBody>
        </p:sp>
        <p:sp>
          <p:nvSpPr>
            <p:cNvPr id="72" name="타원 69"/>
            <p:cNvSpPr/>
            <p:nvPr/>
          </p:nvSpPr>
          <p:spPr>
            <a:xfrm>
              <a:off x="1140357" y="1660936"/>
              <a:ext cx="1224000" cy="1224000"/>
            </a:xfrm>
            <a:prstGeom prst="chord">
              <a:avLst>
                <a:gd name="adj1" fmla="val 21580614"/>
                <a:gd name="adj2" fmla="val 10795957"/>
              </a:avLst>
            </a:prstGeom>
            <a:solidFill>
              <a:schemeClr val="accent1"/>
            </a:solidFill>
            <a:ln w="1016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500" dirty="0">
                <a:solidFill>
                  <a:schemeClr val="bg1">
                    <a:lumMod val="95000"/>
                  </a:schemeClr>
                </a:solidFill>
                <a:latin typeface="Roboto Condensed Light" panose="02000000000000000000" charset="0"/>
                <a:ea typeface="Roboto Condensed Light" panose="02000000000000000000" charset="0"/>
                <a:cs typeface="Roboto Condensed Light" panose="02000000000000000000" charset="0"/>
              </a:endParaRPr>
            </a:p>
          </p:txBody>
        </p:sp>
        <p:sp>
          <p:nvSpPr>
            <p:cNvPr id="73" name="TextBox 6"/>
            <p:cNvSpPr txBox="1"/>
            <p:nvPr/>
          </p:nvSpPr>
          <p:spPr>
            <a:xfrm>
              <a:off x="1210690" y="2098262"/>
              <a:ext cx="1138554" cy="358912"/>
            </a:xfrm>
            <a:prstGeom prst="rect">
              <a:avLst/>
            </a:prstGeom>
            <a:noFill/>
          </p:spPr>
          <p:txBody>
            <a:bodyPr lIns="0" tIns="0" rIns="0" bIns="0" anchor="ctr"/>
            <a:lstStyle/>
            <a:p>
              <a:pPr algn="ctr">
                <a:spcAft>
                  <a:spcPts val="225"/>
                </a:spcAft>
                <a:defRPr/>
              </a:pPr>
              <a:r>
                <a:rPr lang="nb-NO" sz="1800" dirty="0">
                  <a:solidFill>
                    <a:schemeClr val="bg1">
                      <a:lumMod val="95000"/>
                    </a:schemeClr>
                  </a:solidFill>
                  <a:latin typeface="Roboto Condensed Light" panose="02000000000000000000" charset="0"/>
                  <a:ea typeface="Roboto Condensed Light" panose="02000000000000000000" charset="0"/>
                  <a:cs typeface="Roboto Condensed Light" panose="02000000000000000000" charset="0"/>
                </a:rPr>
                <a:t>50</a:t>
              </a:r>
              <a:r>
                <a:rPr lang="nb-NO" sz="1400" dirty="0">
                  <a:solidFill>
                    <a:schemeClr val="bg1">
                      <a:lumMod val="95000"/>
                    </a:schemeClr>
                  </a:solidFill>
                  <a:latin typeface="Roboto Condensed Light" panose="02000000000000000000" charset="0"/>
                  <a:ea typeface="Roboto Condensed Light" panose="02000000000000000000" charset="0"/>
                  <a:cs typeface="Roboto Condensed Light" panose="02000000000000000000" charset="0"/>
                </a:rPr>
                <a:t>%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Roboto Condensed Light" panose="02000000000000000000" charset="0"/>
                <a:ea typeface="Roboto Condensed Light" panose="02000000000000000000" charset="0"/>
                <a:cs typeface="Roboto Condensed Light" panose="02000000000000000000" charset="0"/>
              </a:endParaRPr>
            </a:p>
          </p:txBody>
        </p:sp>
      </p:grpSp>
      <p:grpSp>
        <p:nvGrpSpPr>
          <p:cNvPr id="3" name="Group 7"/>
          <p:cNvGrpSpPr/>
          <p:nvPr/>
        </p:nvGrpSpPr>
        <p:grpSpPr>
          <a:xfrm>
            <a:off x="3985070" y="1360562"/>
            <a:ext cx="1478249" cy="1478448"/>
            <a:chOff x="1140357" y="1660936"/>
            <a:chExt cx="1224000" cy="122400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75" name="타원 69"/>
            <p:cNvSpPr/>
            <p:nvPr/>
          </p:nvSpPr>
          <p:spPr>
            <a:xfrm>
              <a:off x="1140357" y="1660936"/>
              <a:ext cx="1224000" cy="1224000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50000"/>
              </a:schemeClr>
            </a:solidFill>
            <a:ln w="1016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sz="1500" dirty="0">
                  <a:solidFill>
                    <a:schemeClr val="bg1">
                      <a:lumMod val="95000"/>
                    </a:schemeClr>
                  </a:solidFill>
                  <a:latin typeface="Roboto Condensed Light" panose="02000000000000000000" charset="0"/>
                  <a:ea typeface="Roboto Condensed Light" panose="02000000000000000000" charset="0"/>
                  <a:cs typeface="Roboto Condensed Light" panose="02000000000000000000" charset="0"/>
                </a:rPr>
                <a:t>50</a:t>
              </a:r>
              <a:endParaRPr lang="ko-KR" altLang="en-US" sz="1500" dirty="0">
                <a:solidFill>
                  <a:schemeClr val="bg1">
                    <a:lumMod val="95000"/>
                  </a:schemeClr>
                </a:solidFill>
                <a:latin typeface="Roboto Condensed Light" panose="02000000000000000000" charset="0"/>
                <a:ea typeface="Roboto Condensed Light" panose="02000000000000000000" charset="0"/>
                <a:cs typeface="Roboto Condensed Light" panose="02000000000000000000" charset="0"/>
              </a:endParaRPr>
            </a:p>
          </p:txBody>
        </p:sp>
        <p:sp>
          <p:nvSpPr>
            <p:cNvPr id="76" name="타원 69"/>
            <p:cNvSpPr/>
            <p:nvPr/>
          </p:nvSpPr>
          <p:spPr>
            <a:xfrm>
              <a:off x="1140357" y="1660936"/>
              <a:ext cx="1224000" cy="1224000"/>
            </a:xfrm>
            <a:prstGeom prst="chord">
              <a:avLst>
                <a:gd name="adj1" fmla="val 19343047"/>
                <a:gd name="adj2" fmla="val 13024249"/>
              </a:avLst>
            </a:prstGeom>
            <a:solidFill>
              <a:schemeClr val="accent2"/>
            </a:solidFill>
            <a:ln w="1016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500" dirty="0">
                <a:solidFill>
                  <a:schemeClr val="bg1">
                    <a:lumMod val="95000"/>
                  </a:schemeClr>
                </a:solidFill>
                <a:latin typeface="Roboto Condensed Light" panose="02000000000000000000" charset="0"/>
                <a:ea typeface="Roboto Condensed Light" panose="02000000000000000000" charset="0"/>
                <a:cs typeface="Roboto Condensed Light" panose="02000000000000000000" charset="0"/>
              </a:endParaRPr>
            </a:p>
          </p:txBody>
        </p:sp>
        <p:sp>
          <p:nvSpPr>
            <p:cNvPr id="77" name="TextBox 10"/>
            <p:cNvSpPr txBox="1"/>
            <p:nvPr/>
          </p:nvSpPr>
          <p:spPr>
            <a:xfrm>
              <a:off x="1210690" y="2098262"/>
              <a:ext cx="1138554" cy="358912"/>
            </a:xfrm>
            <a:prstGeom prst="rect">
              <a:avLst/>
            </a:prstGeom>
            <a:noFill/>
          </p:spPr>
          <p:txBody>
            <a:bodyPr lIns="0" tIns="0" rIns="0" bIns="0" anchor="ctr"/>
            <a:lstStyle/>
            <a:p>
              <a:pPr algn="ctr">
                <a:spcAft>
                  <a:spcPts val="225"/>
                </a:spcAft>
                <a:defRPr/>
              </a:pPr>
              <a:r>
                <a:rPr lang="nb-NO" sz="1800" dirty="0">
                  <a:solidFill>
                    <a:schemeClr val="bg1">
                      <a:lumMod val="95000"/>
                    </a:schemeClr>
                  </a:solidFill>
                  <a:latin typeface="Roboto Condensed Light" panose="02000000000000000000" charset="0"/>
                  <a:ea typeface="Roboto Condensed Light" panose="02000000000000000000" charset="0"/>
                  <a:cs typeface="Roboto Condensed Light" panose="02000000000000000000" charset="0"/>
                </a:rPr>
                <a:t>80</a:t>
              </a:r>
              <a:r>
                <a:rPr lang="nb-NO" sz="1400" dirty="0">
                  <a:solidFill>
                    <a:schemeClr val="bg1">
                      <a:lumMod val="95000"/>
                    </a:schemeClr>
                  </a:solidFill>
                  <a:latin typeface="Roboto Condensed Light" panose="02000000000000000000" charset="0"/>
                  <a:ea typeface="Roboto Condensed Light" panose="02000000000000000000" charset="0"/>
                  <a:cs typeface="Roboto Condensed Light" panose="02000000000000000000" charset="0"/>
                </a:rPr>
                <a:t>%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Roboto Condensed Light" panose="02000000000000000000" charset="0"/>
                <a:ea typeface="Roboto Condensed Light" panose="02000000000000000000" charset="0"/>
                <a:cs typeface="Roboto Condensed Light" panose="02000000000000000000" charset="0"/>
              </a:endParaRPr>
            </a:p>
          </p:txBody>
        </p:sp>
      </p:grpSp>
      <p:grpSp>
        <p:nvGrpSpPr>
          <p:cNvPr id="4" name="Group 11"/>
          <p:cNvGrpSpPr/>
          <p:nvPr/>
        </p:nvGrpSpPr>
        <p:grpSpPr>
          <a:xfrm>
            <a:off x="5891541" y="1360562"/>
            <a:ext cx="1478249" cy="1478448"/>
            <a:chOff x="1140357" y="1660936"/>
            <a:chExt cx="1224000" cy="1224000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79" name="타원 69"/>
            <p:cNvSpPr/>
            <p:nvPr/>
          </p:nvSpPr>
          <p:spPr>
            <a:xfrm>
              <a:off x="1140357" y="1660936"/>
              <a:ext cx="1224000" cy="1224000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50000"/>
              </a:schemeClr>
            </a:solidFill>
            <a:ln w="1016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500" dirty="0">
                <a:solidFill>
                  <a:schemeClr val="bg1">
                    <a:lumMod val="95000"/>
                  </a:schemeClr>
                </a:solidFill>
                <a:latin typeface="Roboto Condensed Light" panose="02000000000000000000" charset="0"/>
                <a:ea typeface="Roboto Condensed Light" panose="02000000000000000000" charset="0"/>
                <a:cs typeface="Roboto Condensed Light" panose="02000000000000000000" charset="0"/>
              </a:endParaRPr>
            </a:p>
          </p:txBody>
        </p:sp>
        <p:sp>
          <p:nvSpPr>
            <p:cNvPr id="80" name="타원 69"/>
            <p:cNvSpPr/>
            <p:nvPr/>
          </p:nvSpPr>
          <p:spPr>
            <a:xfrm>
              <a:off x="1140357" y="1660936"/>
              <a:ext cx="1224000" cy="1224000"/>
            </a:xfrm>
            <a:prstGeom prst="chord">
              <a:avLst>
                <a:gd name="adj1" fmla="val 1227871"/>
                <a:gd name="adj2" fmla="val 9519582"/>
              </a:avLst>
            </a:prstGeom>
            <a:solidFill>
              <a:schemeClr val="accent3"/>
            </a:solidFill>
            <a:ln w="1016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500" dirty="0">
                <a:solidFill>
                  <a:schemeClr val="bg1">
                    <a:lumMod val="95000"/>
                  </a:schemeClr>
                </a:solidFill>
                <a:latin typeface="Roboto Condensed Light" panose="02000000000000000000" charset="0"/>
                <a:ea typeface="Roboto Condensed Light" panose="02000000000000000000" charset="0"/>
                <a:cs typeface="Roboto Condensed Light" panose="02000000000000000000" charset="0"/>
              </a:endParaRPr>
            </a:p>
          </p:txBody>
        </p:sp>
        <p:sp>
          <p:nvSpPr>
            <p:cNvPr id="81" name="TextBox 14"/>
            <p:cNvSpPr txBox="1"/>
            <p:nvPr/>
          </p:nvSpPr>
          <p:spPr>
            <a:xfrm>
              <a:off x="1210690" y="2098262"/>
              <a:ext cx="1138554" cy="358912"/>
            </a:xfrm>
            <a:prstGeom prst="rect">
              <a:avLst/>
            </a:prstGeom>
            <a:noFill/>
          </p:spPr>
          <p:txBody>
            <a:bodyPr lIns="0" tIns="0" rIns="0" bIns="0" anchor="ctr"/>
            <a:lstStyle/>
            <a:p>
              <a:pPr algn="ctr">
                <a:spcAft>
                  <a:spcPts val="225"/>
                </a:spcAft>
                <a:defRPr/>
              </a:pPr>
              <a:r>
                <a:rPr lang="nb-NO" sz="1800" dirty="0">
                  <a:solidFill>
                    <a:schemeClr val="bg1">
                      <a:lumMod val="95000"/>
                    </a:schemeClr>
                  </a:solidFill>
                  <a:latin typeface="Roboto Condensed Light" panose="02000000000000000000" charset="0"/>
                  <a:ea typeface="Roboto Condensed Light" panose="02000000000000000000" charset="0"/>
                  <a:cs typeface="Roboto Condensed Light" panose="02000000000000000000" charset="0"/>
                </a:rPr>
                <a:t>30</a:t>
              </a:r>
              <a:r>
                <a:rPr lang="nb-NO" sz="1400" dirty="0">
                  <a:solidFill>
                    <a:schemeClr val="bg1">
                      <a:lumMod val="95000"/>
                    </a:schemeClr>
                  </a:solidFill>
                  <a:latin typeface="Roboto Condensed Light" panose="02000000000000000000" charset="0"/>
                  <a:ea typeface="Roboto Condensed Light" panose="02000000000000000000" charset="0"/>
                  <a:cs typeface="Roboto Condensed Light" panose="02000000000000000000" charset="0"/>
                </a:rPr>
                <a:t>%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Roboto Condensed Light" panose="02000000000000000000" charset="0"/>
                <a:ea typeface="Roboto Condensed Light" panose="02000000000000000000" charset="0"/>
                <a:cs typeface="Roboto Condensed Light" panose="02000000000000000000" charset="0"/>
              </a:endParaRPr>
            </a:p>
          </p:txBody>
        </p:sp>
      </p:grpSp>
      <p:sp>
        <p:nvSpPr>
          <p:cNvPr id="82" name="Rounded Rectangle 19"/>
          <p:cNvSpPr/>
          <p:nvPr/>
        </p:nvSpPr>
        <p:spPr>
          <a:xfrm>
            <a:off x="2078865" y="3102717"/>
            <a:ext cx="1478557" cy="37028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83" name="Rounded Rectangle 20"/>
          <p:cNvSpPr/>
          <p:nvPr/>
        </p:nvSpPr>
        <p:spPr>
          <a:xfrm>
            <a:off x="3984799" y="3102717"/>
            <a:ext cx="1478557" cy="37028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84" name="Rounded Rectangle 21"/>
          <p:cNvSpPr/>
          <p:nvPr/>
        </p:nvSpPr>
        <p:spPr>
          <a:xfrm>
            <a:off x="5891923" y="3102717"/>
            <a:ext cx="1477366" cy="37028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85" name="TextBox 2"/>
          <p:cNvSpPr txBox="1"/>
          <p:nvPr/>
        </p:nvSpPr>
        <p:spPr>
          <a:xfrm>
            <a:off x="2052498" y="3575395"/>
            <a:ext cx="1602365" cy="438457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</a:p>
        </p:txBody>
      </p:sp>
      <p:sp>
        <p:nvSpPr>
          <p:cNvPr id="86" name="TextBox 2"/>
          <p:cNvSpPr txBox="1"/>
          <p:nvPr/>
        </p:nvSpPr>
        <p:spPr>
          <a:xfrm>
            <a:off x="3922240" y="3575395"/>
            <a:ext cx="1602365" cy="438457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</a:p>
        </p:txBody>
      </p:sp>
      <p:sp>
        <p:nvSpPr>
          <p:cNvPr id="87" name="TextBox 2"/>
          <p:cNvSpPr txBox="1"/>
          <p:nvPr/>
        </p:nvSpPr>
        <p:spPr>
          <a:xfrm>
            <a:off x="5829422" y="3575395"/>
            <a:ext cx="1602365" cy="438457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64000" decel="36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6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6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64000" decel="36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6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6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64000" decel="36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6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6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 animBg="1"/>
      <p:bldP spid="84" grpId="0" animBg="1"/>
      <p:bldP spid="85" grpId="0"/>
      <p:bldP spid="86" grpId="0"/>
      <p:bldP spid="8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3"/>
          <p:cNvGrpSpPr/>
          <p:nvPr/>
        </p:nvGrpSpPr>
        <p:grpSpPr bwMode="auto">
          <a:xfrm>
            <a:off x="571720" y="1676005"/>
            <a:ext cx="8000561" cy="2431916"/>
            <a:chOff x="0" y="-7258"/>
            <a:chExt cx="6786982" cy="2106268"/>
          </a:xfrm>
        </p:grpSpPr>
        <p:sp>
          <p:nvSpPr>
            <p:cNvPr id="32775" name="TextBox 3"/>
            <p:cNvSpPr txBox="1">
              <a:spLocks noChangeArrowheads="1"/>
            </p:cNvSpPr>
            <p:nvPr/>
          </p:nvSpPr>
          <p:spPr bwMode="auto">
            <a:xfrm>
              <a:off x="2745005" y="242674"/>
              <a:ext cx="647407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705" b="1">
                  <a:solidFill>
                    <a:schemeClr val="bg1">
                      <a:lumMod val="50000"/>
                    </a:schemeClr>
                  </a:solidFill>
                </a:rPr>
                <a:t>54%</a:t>
              </a:r>
              <a:endParaRPr lang="zh-CN" altLang="en-US" sz="1705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608" name="矩形 2"/>
            <p:cNvSpPr>
              <a:spLocks noChangeArrowheads="1"/>
            </p:cNvSpPr>
            <p:nvPr/>
          </p:nvSpPr>
          <p:spPr bwMode="auto">
            <a:xfrm>
              <a:off x="3975232" y="179721"/>
              <a:ext cx="2811750" cy="47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995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随着计算机技术的发展及印刷技术进步，平面设计在视觉感观领域问题。随着计算机技术的发展及印刷技术进步，平面设计在视觉感观领域问题。</a:t>
              </a:r>
            </a:p>
          </p:txBody>
        </p:sp>
        <p:grpSp>
          <p:nvGrpSpPr>
            <p:cNvPr id="3" name="组合 15"/>
            <p:cNvGrpSpPr/>
            <p:nvPr/>
          </p:nvGrpSpPr>
          <p:grpSpPr bwMode="auto">
            <a:xfrm>
              <a:off x="121197" y="242674"/>
              <a:ext cx="2623808" cy="276224"/>
              <a:chOff x="0" y="0"/>
              <a:chExt cx="2449815" cy="285752"/>
            </a:xfrm>
          </p:grpSpPr>
          <p:sp>
            <p:nvSpPr>
              <p:cNvPr id="32785" name="矩形 13"/>
              <p:cNvSpPr>
                <a:spLocks noChangeArrowheads="1"/>
              </p:cNvSpPr>
              <p:nvPr/>
            </p:nvSpPr>
            <p:spPr bwMode="auto">
              <a:xfrm>
                <a:off x="-1" y="672"/>
                <a:ext cx="2449269" cy="284424"/>
              </a:xfrm>
              <a:prstGeom prst="rect">
                <a:avLst/>
              </a:prstGeom>
              <a:noFill/>
              <a:ln w="25400">
                <a:solidFill>
                  <a:schemeClr val="accent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705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786" name="矩形 5"/>
              <p:cNvSpPr>
                <a:spLocks noChangeArrowheads="1"/>
              </p:cNvSpPr>
              <p:nvPr/>
            </p:nvSpPr>
            <p:spPr bwMode="auto">
              <a:xfrm>
                <a:off x="-1" y="672"/>
                <a:ext cx="1422035" cy="28442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705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5610" name="矩形 6"/>
            <p:cNvSpPr>
              <a:spLocks noChangeArrowheads="1"/>
            </p:cNvSpPr>
            <p:nvPr/>
          </p:nvSpPr>
          <p:spPr bwMode="auto">
            <a:xfrm>
              <a:off x="0" y="1448706"/>
              <a:ext cx="2810403" cy="47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995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随着计算机技术的发展及印刷技术进步，平面设计在视觉感观领域问题。随着计算机技术的发展及印刷技术进步，平面设计在视觉感观领域问题。</a:t>
              </a:r>
            </a:p>
          </p:txBody>
        </p:sp>
        <p:sp>
          <p:nvSpPr>
            <p:cNvPr id="32779" name="TextBox 9"/>
            <p:cNvSpPr txBox="1">
              <a:spLocks noChangeArrowheads="1"/>
            </p:cNvSpPr>
            <p:nvPr/>
          </p:nvSpPr>
          <p:spPr bwMode="auto">
            <a:xfrm>
              <a:off x="3521893" y="1512669"/>
              <a:ext cx="647407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705" b="1">
                  <a:solidFill>
                    <a:schemeClr val="bg1">
                      <a:lumMod val="50000"/>
                    </a:schemeClr>
                  </a:solidFill>
                </a:rPr>
                <a:t>46%</a:t>
              </a:r>
              <a:endParaRPr lang="zh-CN" altLang="en-US" sz="1705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4" name="组合 15"/>
            <p:cNvGrpSpPr/>
            <p:nvPr/>
          </p:nvGrpSpPr>
          <p:grpSpPr bwMode="auto">
            <a:xfrm>
              <a:off x="4039817" y="1576169"/>
              <a:ext cx="2625968" cy="276224"/>
              <a:chOff x="0" y="0"/>
              <a:chExt cx="2451832" cy="285752"/>
            </a:xfrm>
          </p:grpSpPr>
          <p:sp>
            <p:nvSpPr>
              <p:cNvPr id="32783" name="矩形 13"/>
              <p:cNvSpPr>
                <a:spLocks noChangeArrowheads="1"/>
              </p:cNvSpPr>
              <p:nvPr/>
            </p:nvSpPr>
            <p:spPr bwMode="auto">
              <a:xfrm>
                <a:off x="50" y="640"/>
                <a:ext cx="2451783" cy="284424"/>
              </a:xfrm>
              <a:prstGeom prst="rect">
                <a:avLst/>
              </a:prstGeom>
              <a:noFill/>
              <a:ln w="25400">
                <a:solidFill>
                  <a:schemeClr val="accent2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705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784" name="矩形 10"/>
              <p:cNvSpPr>
                <a:spLocks noChangeArrowheads="1"/>
              </p:cNvSpPr>
              <p:nvPr/>
            </p:nvSpPr>
            <p:spPr bwMode="auto">
              <a:xfrm>
                <a:off x="50" y="640"/>
                <a:ext cx="1087586" cy="28442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705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pic>
          <p:nvPicPr>
            <p:cNvPr id="32781" name="组合 11"/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6570" y="-7258"/>
              <a:ext cx="320604" cy="7759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2" name="组合 14"/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6348" y="1328295"/>
              <a:ext cx="367143" cy="770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文本框 14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wipe/>
      </p:transition>
    </mc:Choice>
    <mc:Fallback xmlns="">
      <p:transition spd="slow" advClick="0" advTm="0">
        <p:wip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1536364" y="1291608"/>
          <a:ext cx="6047745" cy="2129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061004" y="3800687"/>
            <a:ext cx="7021993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7694429" y="3539309"/>
            <a:ext cx="333438" cy="25043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72" tIns="34287" rIns="68572" bIns="3428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5444803" y="3478506"/>
            <a:ext cx="296230" cy="311972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2" tIns="34287" rIns="68572" bIns="3428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209487" y="3478506"/>
            <a:ext cx="281919" cy="287644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2" tIns="34287" rIns="68572" bIns="3428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6575049" y="3517145"/>
            <a:ext cx="290505" cy="249005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2" tIns="34287" rIns="68572" bIns="3428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4325423" y="3433861"/>
            <a:ext cx="285363" cy="332289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72" tIns="34287" rIns="68572" bIns="3428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57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87036" y="3842773"/>
            <a:ext cx="860961" cy="827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194744" y="3842773"/>
            <a:ext cx="860961" cy="827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323554" y="3842773"/>
            <a:ext cx="860961" cy="827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431263" y="3842773"/>
            <a:ext cx="860961" cy="827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560508" y="3842773"/>
            <a:ext cx="860961" cy="827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344241" y="1998160"/>
            <a:ext cx="2873892" cy="2449023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/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41556" y="3744336"/>
              <a:ext cx="1071352" cy="368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9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91314" y="3736315"/>
              <a:ext cx="637425" cy="4033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4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1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18924" y="2707379"/>
              <a:ext cx="637425" cy="4033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4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1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80663" y="3338632"/>
              <a:ext cx="637425" cy="4033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4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1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79688" y="4257790"/>
              <a:ext cx="637425" cy="4033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4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1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40393" y="4885903"/>
              <a:ext cx="637425" cy="4033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4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1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129280" y="2004372"/>
            <a:ext cx="1117614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129199" y="2252798"/>
            <a:ext cx="5220708" cy="30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129199" y="2882463"/>
            <a:ext cx="5220708" cy="30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8" r="15278"/>
          <a:stretch>
            <a:fillRect/>
          </a:stretch>
        </p:blipFill>
        <p:spPr>
          <a:xfrm>
            <a:off x="0" y="-1"/>
            <a:ext cx="9144000" cy="514350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-1028650"/>
            <a:ext cx="5616624" cy="468052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276869" y="2340260"/>
            <a:ext cx="6590267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5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演讲完毕，谢谢您的观看！</a:t>
            </a:r>
            <a:endParaRPr lang="zh-CN" altLang="en-US" sz="21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114550" y="3186438"/>
            <a:ext cx="4914900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Lorem ipsum dolor sit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amet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,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consectetur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adipiscing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elit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.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Curabitur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elementum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posuere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pretium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.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Quisque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nibh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dolor,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dignissim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ac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dignissim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ut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,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luctus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ac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urna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.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Aliquam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aliquet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non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massa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quis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</a:t>
            </a:r>
            <a:r>
              <a:rPr lang="en-US" altLang="zh-CN" sz="79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tincidunt</a:t>
            </a:r>
            <a:r>
              <a:rPr lang="en-US" altLang="zh-CN" sz="79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8" r="15278"/>
          <a:stretch>
            <a:fillRect/>
          </a:stretch>
        </p:blipFill>
        <p:spPr>
          <a:xfrm>
            <a:off x="0" y="-1"/>
            <a:ext cx="9144000" cy="51435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860638" y="1951226"/>
            <a:ext cx="3440771" cy="7155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pPr algn="ctr"/>
            <a:r>
              <a:rPr lang="zh-CN" altLang="en-US" sz="4050" b="1" dirty="0">
                <a:ln w="0">
                  <a:noFill/>
                </a:ln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单击输入标题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023193" y="1419622"/>
            <a:ext cx="3115661" cy="5078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pPr algn="ctr"/>
            <a:r>
              <a:rPr lang="zh-CN" altLang="en-US" sz="2700" b="1" dirty="0">
                <a:ln w="0">
                  <a:noFill/>
                </a:ln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第一章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05030" y="2725194"/>
            <a:ext cx="2551986" cy="5078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The user can demonstrate on a projector or </a:t>
            </a:r>
            <a:r>
              <a:rPr lang="en-US" altLang="zh-CN" sz="90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computeror</a:t>
            </a:r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print the presentation </a:t>
            </a:r>
          </a:p>
          <a:p>
            <a:pPr algn="ctr"/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and a film to be used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ver/>
      </p:transition>
    </mc:Choice>
    <mc:Fallback xmlns="">
      <p:transition spd="slow" advClick="0" advTm="0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1460"/>
          <p:cNvSpPr/>
          <p:nvPr/>
        </p:nvSpPr>
        <p:spPr>
          <a:xfrm>
            <a:off x="925714" y="1525646"/>
            <a:ext cx="1779489" cy="1779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lIns="20089" tIns="20089" rIns="20089" bIns="20089"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sz="183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20"/>
          <p:cNvGrpSpPr/>
          <p:nvPr/>
        </p:nvGrpSpPr>
        <p:grpSpPr bwMode="auto">
          <a:xfrm>
            <a:off x="849517" y="1566918"/>
            <a:ext cx="500035" cy="500035"/>
            <a:chOff x="1369087" y="2088729"/>
            <a:chExt cx="474017" cy="474016"/>
          </a:xfrm>
        </p:grpSpPr>
        <p:sp>
          <p:nvSpPr>
            <p:cNvPr id="39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6785" tIns="26785" rIns="26785" bIns="26785" anchor="ctr"/>
            <a:lstStyle/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endParaRPr sz="183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Shape 1464"/>
            <p:cNvSpPr/>
            <p:nvPr/>
          </p:nvSpPr>
          <p:spPr>
            <a:xfrm>
              <a:off x="1477434" y="2233191"/>
              <a:ext cx="231742" cy="185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endParaRPr sz="183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Shape 1465"/>
          <p:cNvSpPr/>
          <p:nvPr/>
        </p:nvSpPr>
        <p:spPr>
          <a:xfrm>
            <a:off x="3611616" y="1525646"/>
            <a:ext cx="1781077" cy="1779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lIns="20089" tIns="20089" rIns="20089" bIns="20089"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sz="183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Shape 1468"/>
          <p:cNvSpPr/>
          <p:nvPr/>
        </p:nvSpPr>
        <p:spPr>
          <a:xfrm>
            <a:off x="6295931" y="1525646"/>
            <a:ext cx="1776316" cy="1776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lIns="20089" tIns="20089" rIns="20089" bIns="20089"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sz="183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2"/>
          <p:cNvGrpSpPr/>
          <p:nvPr/>
        </p:nvGrpSpPr>
        <p:grpSpPr bwMode="auto">
          <a:xfrm>
            <a:off x="3525895" y="1566918"/>
            <a:ext cx="500035" cy="500035"/>
            <a:chOff x="3906591" y="2088732"/>
            <a:chExt cx="474017" cy="474017"/>
          </a:xfrm>
        </p:grpSpPr>
        <p:sp>
          <p:nvSpPr>
            <p:cNvPr id="45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5" tIns="26785" rIns="26785" bIns="26785" anchor="ctr"/>
            <a:lstStyle/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endParaRPr sz="183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479"/>
            <p:cNvGrpSpPr/>
            <p:nvPr/>
          </p:nvGrpSpPr>
          <p:grpSpPr bwMode="auto"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47" name="Shape 1477"/>
              <p:cNvSpPr/>
              <p:nvPr/>
            </p:nvSpPr>
            <p:spPr>
              <a:xfrm>
                <a:off x="353" y="675"/>
                <a:ext cx="346106" cy="2437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lIns="0" tIns="0" rIns="0" bIns="0" anchor="ctr"/>
              <a:lstStyle/>
              <a:p>
                <a:pPr algn="ctr" eaLnBrk="1" hangingPunct="1">
                  <a:lnSpc>
                    <a:spcPct val="120000"/>
                  </a:lnSpc>
                  <a:buFont typeface="Arial" panose="020B0604020202020204" pitchFamily="34" charset="0"/>
                  <a:buNone/>
                  <a:defRPr/>
                </a:pPr>
                <a:endParaRPr sz="183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Shape 1478"/>
              <p:cNvSpPr/>
              <p:nvPr/>
            </p:nvSpPr>
            <p:spPr>
              <a:xfrm>
                <a:off x="75594" y="151156"/>
                <a:ext cx="322028" cy="2227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lIns="0" tIns="0" rIns="0" bIns="0" anchor="ctr"/>
              <a:lstStyle/>
              <a:p>
                <a:pPr algn="ctr" eaLnBrk="1" hangingPunct="1">
                  <a:lnSpc>
                    <a:spcPct val="120000"/>
                  </a:lnSpc>
                  <a:buFont typeface="Arial" panose="020B0604020202020204" pitchFamily="34" charset="0"/>
                  <a:buNone/>
                  <a:defRPr/>
                </a:pPr>
                <a:endParaRPr sz="183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2" name="Text Placeholder 5"/>
          <p:cNvSpPr txBox="1"/>
          <p:nvPr/>
        </p:nvSpPr>
        <p:spPr>
          <a:xfrm>
            <a:off x="1092392" y="2209821"/>
            <a:ext cx="1379462" cy="41114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点击输入文字内容</a:t>
            </a:r>
          </a:p>
        </p:txBody>
      </p:sp>
      <p:sp>
        <p:nvSpPr>
          <p:cNvPr id="53" name="Text Placeholder 5"/>
          <p:cNvSpPr txBox="1"/>
          <p:nvPr/>
        </p:nvSpPr>
        <p:spPr>
          <a:xfrm>
            <a:off x="3954497" y="2239981"/>
            <a:ext cx="1146112" cy="411140"/>
          </a:xfrm>
          <a:prstGeom prst="rect">
            <a:avLst/>
          </a:prstGeom>
        </p:spPr>
        <p:txBody>
          <a:bodyPr lIns="0" tIns="0" rIns="0" bIns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点击输入文字内容</a:t>
            </a:r>
          </a:p>
        </p:txBody>
      </p:sp>
      <p:sp>
        <p:nvSpPr>
          <p:cNvPr id="55" name="Text Placeholder 5"/>
          <p:cNvSpPr txBox="1"/>
          <p:nvPr/>
        </p:nvSpPr>
        <p:spPr>
          <a:xfrm>
            <a:off x="6665798" y="2217758"/>
            <a:ext cx="1128650" cy="411140"/>
          </a:xfrm>
          <a:prstGeom prst="rect">
            <a:avLst/>
          </a:prstGeom>
        </p:spPr>
        <p:txBody>
          <a:bodyPr lIns="0" tIns="0" rIns="0" bIns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点击输入文字内容</a:t>
            </a:r>
          </a:p>
        </p:txBody>
      </p:sp>
      <p:sp>
        <p:nvSpPr>
          <p:cNvPr id="56" name="Shape 1475"/>
          <p:cNvSpPr/>
          <p:nvPr/>
        </p:nvSpPr>
        <p:spPr>
          <a:xfrm>
            <a:off x="6208623" y="1576443"/>
            <a:ext cx="500035" cy="500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0089" tIns="20089" rIns="20089" bIns="20089"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sz="183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Shape 1480"/>
          <p:cNvSpPr/>
          <p:nvPr/>
        </p:nvSpPr>
        <p:spPr>
          <a:xfrm>
            <a:off x="6359427" y="1697087"/>
            <a:ext cx="196839" cy="196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sz="183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 noChangeArrowheads="1"/>
          </p:cNvSpPr>
          <p:nvPr/>
        </p:nvSpPr>
        <p:spPr bwMode="auto">
          <a:xfrm>
            <a:off x="3525896" y="3646429"/>
            <a:ext cx="2095385" cy="111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30" tIns="48215" rIns="96430" bIns="48215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r>
              <a:rPr lang="zh-CN" altLang="en-US" sz="99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995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endParaRPr lang="en-US" altLang="zh-CN" sz="1280" b="1">
              <a:solidFill>
                <a:schemeClr val="bg1">
                  <a:lumMod val="50000"/>
                </a:schemeClr>
              </a:solidFill>
              <a:latin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 noChangeArrowheads="1"/>
          </p:cNvSpPr>
          <p:nvPr/>
        </p:nvSpPr>
        <p:spPr bwMode="auto">
          <a:xfrm>
            <a:off x="806657" y="3648017"/>
            <a:ext cx="2095385" cy="111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30" tIns="48215" rIns="96430" bIns="48215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r>
              <a:rPr lang="zh-CN" altLang="en-US" sz="99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995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endParaRPr lang="en-US" altLang="zh-CN" sz="1280" b="1">
              <a:solidFill>
                <a:schemeClr val="bg1">
                  <a:lumMod val="50000"/>
                </a:schemeClr>
              </a:solidFill>
              <a:latin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 noChangeArrowheads="1"/>
          </p:cNvSpPr>
          <p:nvPr/>
        </p:nvSpPr>
        <p:spPr bwMode="auto">
          <a:xfrm>
            <a:off x="6208623" y="3643254"/>
            <a:ext cx="2095385" cy="111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30" tIns="48215" rIns="96430" bIns="48215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r>
              <a:rPr lang="zh-CN" altLang="en-US" sz="99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请在此输入您的文字内容，说明情况及详情内容。请在此输入您的文字内容，说明情况及详情内容。</a:t>
            </a:r>
            <a:endParaRPr lang="en-US" altLang="zh-CN" sz="995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endParaRPr lang="en-US" altLang="zh-CN" sz="1280" b="1">
              <a:solidFill>
                <a:schemeClr val="bg1">
                  <a:lumMod val="50000"/>
                </a:schemeClr>
              </a:solidFill>
              <a:latin typeface="Ebrima" panose="02000000000000000000" pitchFamily="2" charset="0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ver/>
      </p:transition>
    </mc:Choice>
    <mc:Fallback xmlns="">
      <p:transition spd="slow" advClick="0" advTm="0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5" grpId="0"/>
      <p:bldP spid="58" grpId="0"/>
      <p:bldP spid="59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260657" y="3286971"/>
            <a:ext cx="3969793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64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/>
          <p:nvPr/>
        </p:nvSpPr>
        <p:spPr bwMode="auto">
          <a:xfrm>
            <a:off x="2095788" y="1304727"/>
            <a:ext cx="318347" cy="230272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/>
          <p:nvPr/>
        </p:nvSpPr>
        <p:spPr bwMode="auto">
          <a:xfrm>
            <a:off x="1568923" y="1837429"/>
            <a:ext cx="317818" cy="230272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/>
          <p:nvPr/>
        </p:nvSpPr>
        <p:spPr bwMode="auto">
          <a:xfrm>
            <a:off x="2623185" y="2163736"/>
            <a:ext cx="318347" cy="230272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/>
          <p:nvPr/>
        </p:nvSpPr>
        <p:spPr bwMode="auto">
          <a:xfrm>
            <a:off x="3190373" y="1552508"/>
            <a:ext cx="318347" cy="230802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/>
          <p:nvPr/>
        </p:nvSpPr>
        <p:spPr bwMode="auto">
          <a:xfrm>
            <a:off x="3677444" y="1879875"/>
            <a:ext cx="318347" cy="230272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/>
          <p:nvPr/>
        </p:nvSpPr>
        <p:spPr bwMode="auto">
          <a:xfrm>
            <a:off x="1951786" y="3489082"/>
            <a:ext cx="596803" cy="12795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78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78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/>
          <p:nvPr/>
        </p:nvSpPr>
        <p:spPr bwMode="auto">
          <a:xfrm>
            <a:off x="1432879" y="3489082"/>
            <a:ext cx="596803" cy="12795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78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78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/>
          <p:nvPr/>
        </p:nvSpPr>
        <p:spPr bwMode="auto">
          <a:xfrm>
            <a:off x="2478651" y="3489082"/>
            <a:ext cx="596803" cy="12795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78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78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/>
          <p:nvPr/>
        </p:nvSpPr>
        <p:spPr bwMode="auto">
          <a:xfrm>
            <a:off x="3003393" y="3489082"/>
            <a:ext cx="596803" cy="12795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78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78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/>
          <p:nvPr/>
        </p:nvSpPr>
        <p:spPr bwMode="auto">
          <a:xfrm>
            <a:off x="3533442" y="3489082"/>
            <a:ext cx="596803" cy="12795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78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78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/>
          <p:nvPr/>
        </p:nvSpPr>
        <p:spPr bwMode="auto">
          <a:xfrm>
            <a:off x="4177250" y="1550386"/>
            <a:ext cx="318347" cy="230272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/>
          <p:nvPr/>
        </p:nvSpPr>
        <p:spPr bwMode="auto">
          <a:xfrm>
            <a:off x="4049254" y="3486429"/>
            <a:ext cx="596095" cy="12795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78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78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/>
          <p:nvPr/>
        </p:nvSpPr>
        <p:spPr bwMode="auto">
          <a:xfrm>
            <a:off x="1589086" y="2137207"/>
            <a:ext cx="275371" cy="124951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57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/>
          <p:nvPr/>
        </p:nvSpPr>
        <p:spPr bwMode="auto">
          <a:xfrm>
            <a:off x="2116481" y="1531816"/>
            <a:ext cx="275371" cy="185490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57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/>
          <p:nvPr/>
        </p:nvSpPr>
        <p:spPr bwMode="auto">
          <a:xfrm>
            <a:off x="2643877" y="2462983"/>
            <a:ext cx="275371" cy="92373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57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/>
          <p:nvPr/>
        </p:nvSpPr>
        <p:spPr bwMode="auto">
          <a:xfrm>
            <a:off x="3171272" y="1834246"/>
            <a:ext cx="275371" cy="155247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57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/>
          <p:nvPr/>
        </p:nvSpPr>
        <p:spPr bwMode="auto">
          <a:xfrm>
            <a:off x="3699199" y="2137207"/>
            <a:ext cx="274840" cy="124951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57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/>
          <p:nvPr/>
        </p:nvSpPr>
        <p:spPr bwMode="auto">
          <a:xfrm>
            <a:off x="4200066" y="1826288"/>
            <a:ext cx="274840" cy="155247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57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/>
          <p:nvPr/>
        </p:nvSpPr>
        <p:spPr bwMode="auto">
          <a:xfrm>
            <a:off x="4777866" y="2137207"/>
            <a:ext cx="274840" cy="124951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ctr" defTabSz="194945">
              <a:lnSpc>
                <a:spcPct val="120000"/>
              </a:lnSpc>
              <a:defRPr/>
            </a:pPr>
            <a:endParaRPr lang="es-ES" sz="57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/>
          <p:nvPr/>
        </p:nvSpPr>
        <p:spPr bwMode="auto">
          <a:xfrm>
            <a:off x="4755581" y="1879875"/>
            <a:ext cx="318347" cy="230272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/>
          <p:nvPr/>
        </p:nvSpPr>
        <p:spPr bwMode="auto">
          <a:xfrm>
            <a:off x="4626524" y="3486429"/>
            <a:ext cx="596095" cy="12795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78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78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/>
          <p:nvPr/>
        </p:nvSpPr>
        <p:spPr bwMode="auto">
          <a:xfrm>
            <a:off x="5675605" y="1788617"/>
            <a:ext cx="2219943" cy="63055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3820" name="AutoShape 28"/>
          <p:cNvSpPr/>
          <p:nvPr/>
        </p:nvSpPr>
        <p:spPr bwMode="auto">
          <a:xfrm>
            <a:off x="5675605" y="1608218"/>
            <a:ext cx="1041483" cy="18389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/>
          <p:nvPr/>
        </p:nvSpPr>
        <p:spPr bwMode="auto">
          <a:xfrm>
            <a:off x="1244209" y="4020761"/>
            <a:ext cx="6655584" cy="41597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3822" name="AutoShape 30"/>
          <p:cNvSpPr/>
          <p:nvPr/>
        </p:nvSpPr>
        <p:spPr bwMode="auto">
          <a:xfrm>
            <a:off x="3576698" y="3714957"/>
            <a:ext cx="1313648" cy="18389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ver/>
      </p:transition>
    </mc:Choice>
    <mc:Fallback xmlns="">
      <p:transition spd="slow" advClick="0" advTm="0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9143" y="1503480"/>
            <a:ext cx="2514462" cy="213336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5" tIns="34287" rIns="68575" bIns="34287" rtlCol="0" anchor="ctr"/>
          <a:lstStyle/>
          <a:p>
            <a:pPr algn="ctr"/>
            <a:endParaRPr lang="zh-CN" altLang="en-US" sz="1280" dirty="0"/>
          </a:p>
        </p:txBody>
      </p:sp>
      <p:sp>
        <p:nvSpPr>
          <p:cNvPr id="23" name="矩形 22"/>
          <p:cNvSpPr/>
          <p:nvPr/>
        </p:nvSpPr>
        <p:spPr>
          <a:xfrm>
            <a:off x="3314769" y="1503480"/>
            <a:ext cx="2514462" cy="2133366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5" tIns="34287" rIns="68575" bIns="34287" rtlCol="0" anchor="ctr"/>
          <a:lstStyle/>
          <a:p>
            <a:pPr algn="ctr"/>
            <a:endParaRPr lang="zh-CN" altLang="en-US" sz="1280" dirty="0"/>
          </a:p>
        </p:txBody>
      </p:sp>
      <p:sp>
        <p:nvSpPr>
          <p:cNvPr id="24" name="矩形 23"/>
          <p:cNvSpPr/>
          <p:nvPr/>
        </p:nvSpPr>
        <p:spPr>
          <a:xfrm>
            <a:off x="6010267" y="1492814"/>
            <a:ext cx="2514462" cy="213336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5" tIns="34287" rIns="68575" bIns="34287" rtlCol="0" anchor="ctr"/>
          <a:lstStyle/>
          <a:p>
            <a:pPr algn="ctr"/>
            <a:endParaRPr lang="zh-CN" altLang="en-US" sz="1280" dirty="0"/>
          </a:p>
        </p:txBody>
      </p:sp>
      <p:sp>
        <p:nvSpPr>
          <p:cNvPr id="25" name="TextBox 15"/>
          <p:cNvSpPr txBox="1"/>
          <p:nvPr/>
        </p:nvSpPr>
        <p:spPr>
          <a:xfrm>
            <a:off x="1038808" y="4139932"/>
            <a:ext cx="1927063" cy="596767"/>
          </a:xfrm>
          <a:prstGeom prst="rect">
            <a:avLst/>
          </a:prstGeom>
          <a:noFill/>
        </p:spPr>
        <p:txBody>
          <a:bodyPr wrap="square" lIns="70550" tIns="35275" rIns="70550" bIns="3527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038807" y="3911869"/>
            <a:ext cx="1296640" cy="224486"/>
          </a:xfrm>
          <a:prstGeom prst="rect">
            <a:avLst/>
          </a:prstGeom>
          <a:noFill/>
        </p:spPr>
        <p:txBody>
          <a:bodyPr wrap="none" lIns="70550" tIns="35275" rIns="70550" bIns="35275" rtlCol="0">
            <a:spAutoFit/>
          </a:bodyPr>
          <a:lstStyle/>
          <a:p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3714275" y="4139932"/>
            <a:ext cx="1927063" cy="596767"/>
          </a:xfrm>
          <a:prstGeom prst="rect">
            <a:avLst/>
          </a:prstGeom>
          <a:noFill/>
        </p:spPr>
        <p:txBody>
          <a:bodyPr wrap="square" lIns="70550" tIns="35275" rIns="70550" bIns="3527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3714274" y="3911869"/>
            <a:ext cx="1296640" cy="224486"/>
          </a:xfrm>
          <a:prstGeom prst="rect">
            <a:avLst/>
          </a:prstGeom>
          <a:noFill/>
        </p:spPr>
        <p:txBody>
          <a:bodyPr wrap="none" lIns="70550" tIns="35275" rIns="70550" bIns="35275" rtlCol="0">
            <a:spAutoFit/>
          </a:bodyPr>
          <a:lstStyle/>
          <a:p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6450701" y="4139932"/>
            <a:ext cx="1927063" cy="596767"/>
          </a:xfrm>
          <a:prstGeom prst="rect">
            <a:avLst/>
          </a:prstGeom>
          <a:noFill/>
        </p:spPr>
        <p:txBody>
          <a:bodyPr wrap="square" lIns="70550" tIns="35275" rIns="70550" bIns="3527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6450701" y="3911869"/>
            <a:ext cx="1296640" cy="224486"/>
          </a:xfrm>
          <a:prstGeom prst="rect">
            <a:avLst/>
          </a:prstGeom>
          <a:noFill/>
        </p:spPr>
        <p:txBody>
          <a:bodyPr wrap="none" lIns="70550" tIns="35275" rIns="70550" bIns="35275" rtlCol="0">
            <a:spAutoFit/>
          </a:bodyPr>
          <a:lstStyle/>
          <a:p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ver/>
      </p:transition>
    </mc:Choice>
    <mc:Fallback xmlns="">
      <p:transition spd="slow" advClick="0" advTm="0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49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49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99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99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49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 rot="20773266">
            <a:off x="923769" y="2458846"/>
            <a:ext cx="2186724" cy="1676459"/>
            <a:chOff x="467639" y="1834773"/>
            <a:chExt cx="2186724" cy="1676550"/>
          </a:xfrm>
        </p:grpSpPr>
        <p:grpSp>
          <p:nvGrpSpPr>
            <p:cNvPr id="3" name="组合 6"/>
            <p:cNvGrpSpPr/>
            <p:nvPr/>
          </p:nvGrpSpPr>
          <p:grpSpPr>
            <a:xfrm rot="16200000">
              <a:off x="722726" y="1579686"/>
              <a:ext cx="1676550" cy="2186724"/>
              <a:chOff x="1117919" y="1322521"/>
              <a:chExt cx="2369080" cy="3089991"/>
            </a:xfrm>
          </p:grpSpPr>
          <p:grpSp>
            <p:nvGrpSpPr>
              <p:cNvPr id="4" name="组合 8"/>
              <p:cNvGrpSpPr/>
              <p:nvPr/>
            </p:nvGrpSpPr>
            <p:grpSpPr>
              <a:xfrm>
                <a:off x="1117919" y="1322521"/>
                <a:ext cx="2369080" cy="3089991"/>
                <a:chOff x="1313863" y="1205784"/>
                <a:chExt cx="3158773" cy="4119987"/>
              </a:xfrm>
            </p:grpSpPr>
            <p:sp>
              <p:nvSpPr>
                <p:cNvPr id="15" name="任意多边形 14"/>
                <p:cNvSpPr/>
                <p:nvPr/>
              </p:nvSpPr>
              <p:spPr>
                <a:xfrm>
                  <a:off x="1313863" y="1781540"/>
                  <a:ext cx="3158773" cy="3544231"/>
                </a:xfrm>
                <a:custGeom>
                  <a:avLst/>
                  <a:gdLst>
                    <a:gd name="connsiteX0" fmla="*/ 1465943 w 2075543"/>
                    <a:gd name="connsiteY0" fmla="*/ 0 h 2162628"/>
                    <a:gd name="connsiteX1" fmla="*/ 2075543 w 2075543"/>
                    <a:gd name="connsiteY1" fmla="*/ 653143 h 2162628"/>
                    <a:gd name="connsiteX2" fmla="*/ 0 w 2075543"/>
                    <a:gd name="connsiteY2" fmla="*/ 2162628 h 2162628"/>
                    <a:gd name="connsiteX3" fmla="*/ 1465943 w 2075543"/>
                    <a:gd name="connsiteY3" fmla="*/ 0 h 2162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75543" h="2162628">
                      <a:moveTo>
                        <a:pt x="1465943" y="0"/>
                      </a:moveTo>
                      <a:lnTo>
                        <a:pt x="2075543" y="653143"/>
                      </a:lnTo>
                      <a:lnTo>
                        <a:pt x="0" y="2162628"/>
                      </a:lnTo>
                      <a:lnTo>
                        <a:pt x="1465943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  <a:alpha val="35000"/>
                  </a:schemeClr>
                </a:solidFill>
                <a:ln>
                  <a:noFill/>
                </a:ln>
                <a:effectLst>
                  <a:softEdge rad="2667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25" dirty="0"/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 rot="18900000">
                  <a:off x="1404860" y="1875219"/>
                  <a:ext cx="2836786" cy="1582057"/>
                </a:xfrm>
                <a:prstGeom prst="roundRect">
                  <a:avLst>
                    <a:gd name="adj" fmla="val 10245"/>
                  </a:avLst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25" dirty="0"/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 rot="18900000">
                  <a:off x="3303181" y="1205784"/>
                  <a:ext cx="551494" cy="1413715"/>
                </a:xfrm>
                <a:custGeom>
                  <a:avLst/>
                  <a:gdLst>
                    <a:gd name="connsiteX0" fmla="*/ 569692 w 617165"/>
                    <a:gd name="connsiteY0" fmla="*/ 47473 h 1582057"/>
                    <a:gd name="connsiteX1" fmla="*/ 617165 w 617165"/>
                    <a:gd name="connsiteY1" fmla="*/ 162082 h 1582057"/>
                    <a:gd name="connsiteX2" fmla="*/ 617165 w 617165"/>
                    <a:gd name="connsiteY2" fmla="*/ 1419975 h 1582057"/>
                    <a:gd name="connsiteX3" fmla="*/ 455083 w 617165"/>
                    <a:gd name="connsiteY3" fmla="*/ 1582057 h 1582057"/>
                    <a:gd name="connsiteX4" fmla="*/ 0 w 617165"/>
                    <a:gd name="connsiteY4" fmla="*/ 1582057 h 1582057"/>
                    <a:gd name="connsiteX5" fmla="*/ 0 w 617165"/>
                    <a:gd name="connsiteY5" fmla="*/ 0 h 1582057"/>
                    <a:gd name="connsiteX6" fmla="*/ 455083 w 617165"/>
                    <a:gd name="connsiteY6" fmla="*/ 0 h 1582057"/>
                    <a:gd name="connsiteX7" fmla="*/ 569692 w 617165"/>
                    <a:gd name="connsiteY7" fmla="*/ 47473 h 1582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7165" h="1582057">
                      <a:moveTo>
                        <a:pt x="569692" y="47473"/>
                      </a:moveTo>
                      <a:cubicBezTo>
                        <a:pt x="599024" y="76804"/>
                        <a:pt x="617165" y="117325"/>
                        <a:pt x="617165" y="162082"/>
                      </a:cubicBezTo>
                      <a:lnTo>
                        <a:pt x="617165" y="1419975"/>
                      </a:lnTo>
                      <a:cubicBezTo>
                        <a:pt x="617165" y="1509490"/>
                        <a:pt x="544598" y="1582057"/>
                        <a:pt x="455083" y="1582057"/>
                      </a:cubicBezTo>
                      <a:lnTo>
                        <a:pt x="0" y="1582057"/>
                      </a:lnTo>
                      <a:lnTo>
                        <a:pt x="0" y="0"/>
                      </a:lnTo>
                      <a:lnTo>
                        <a:pt x="455083" y="0"/>
                      </a:lnTo>
                      <a:cubicBezTo>
                        <a:pt x="499841" y="0"/>
                        <a:pt x="540361" y="18141"/>
                        <a:pt x="569692" y="4747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25" dirty="0"/>
                </a:p>
              </p:txBody>
            </p:sp>
          </p:grpSp>
          <p:sp>
            <p:nvSpPr>
              <p:cNvPr id="10" name="文本框 35"/>
              <p:cNvSpPr txBox="1"/>
              <p:nvPr/>
            </p:nvSpPr>
            <p:spPr>
              <a:xfrm rot="2795155">
                <a:off x="2466634" y="1501463"/>
                <a:ext cx="401929" cy="378846"/>
              </a:xfrm>
              <a:prstGeom prst="rect">
                <a:avLst/>
              </a:prstGeom>
              <a:noFill/>
            </p:spPr>
            <p:txBody>
              <a:bodyPr wrap="none" lIns="48768" tIns="24384" rIns="48768" bIns="24384" rtlCol="0">
                <a:spAutoFit/>
              </a:bodyPr>
              <a:lstStyle/>
              <a:p>
                <a:r>
                  <a:rPr lang="en-US" altLang="zh-CN" sz="142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01</a:t>
                </a:r>
                <a:endParaRPr lang="zh-CN" altLang="en-US" sz="142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 rot="18835409">
              <a:off x="730923" y="2542120"/>
              <a:ext cx="915685" cy="3111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2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5" name="组合 17"/>
          <p:cNvGrpSpPr/>
          <p:nvPr/>
        </p:nvGrpSpPr>
        <p:grpSpPr>
          <a:xfrm rot="21313105">
            <a:off x="1383100" y="1868016"/>
            <a:ext cx="2186724" cy="1676459"/>
            <a:chOff x="467639" y="1834773"/>
            <a:chExt cx="2186724" cy="1676550"/>
          </a:xfrm>
        </p:grpSpPr>
        <p:grpSp>
          <p:nvGrpSpPr>
            <p:cNvPr id="6" name="组合 18"/>
            <p:cNvGrpSpPr/>
            <p:nvPr/>
          </p:nvGrpSpPr>
          <p:grpSpPr>
            <a:xfrm rot="16200000">
              <a:off x="722726" y="1579686"/>
              <a:ext cx="1676550" cy="2186724"/>
              <a:chOff x="1117919" y="1322521"/>
              <a:chExt cx="2369080" cy="3089991"/>
            </a:xfrm>
          </p:grpSpPr>
          <p:grpSp>
            <p:nvGrpSpPr>
              <p:cNvPr id="7" name="组合 20"/>
              <p:cNvGrpSpPr/>
              <p:nvPr/>
            </p:nvGrpSpPr>
            <p:grpSpPr>
              <a:xfrm>
                <a:off x="1117919" y="1322521"/>
                <a:ext cx="2369080" cy="3089991"/>
                <a:chOff x="1313863" y="1205784"/>
                <a:chExt cx="3158773" cy="4119987"/>
              </a:xfrm>
            </p:grpSpPr>
            <p:sp>
              <p:nvSpPr>
                <p:cNvPr id="27" name="任意多边形 26"/>
                <p:cNvSpPr/>
                <p:nvPr/>
              </p:nvSpPr>
              <p:spPr>
                <a:xfrm>
                  <a:off x="1313863" y="1781540"/>
                  <a:ext cx="3158773" cy="3544231"/>
                </a:xfrm>
                <a:custGeom>
                  <a:avLst/>
                  <a:gdLst>
                    <a:gd name="connsiteX0" fmla="*/ 1465943 w 2075543"/>
                    <a:gd name="connsiteY0" fmla="*/ 0 h 2162628"/>
                    <a:gd name="connsiteX1" fmla="*/ 2075543 w 2075543"/>
                    <a:gd name="connsiteY1" fmla="*/ 653143 h 2162628"/>
                    <a:gd name="connsiteX2" fmla="*/ 0 w 2075543"/>
                    <a:gd name="connsiteY2" fmla="*/ 2162628 h 2162628"/>
                    <a:gd name="connsiteX3" fmla="*/ 1465943 w 2075543"/>
                    <a:gd name="connsiteY3" fmla="*/ 0 h 2162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75543" h="2162628">
                      <a:moveTo>
                        <a:pt x="1465943" y="0"/>
                      </a:moveTo>
                      <a:lnTo>
                        <a:pt x="2075543" y="653143"/>
                      </a:lnTo>
                      <a:lnTo>
                        <a:pt x="0" y="2162628"/>
                      </a:lnTo>
                      <a:lnTo>
                        <a:pt x="1465943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  <a:alpha val="35000"/>
                  </a:schemeClr>
                </a:solidFill>
                <a:ln>
                  <a:noFill/>
                </a:ln>
                <a:effectLst>
                  <a:softEdge rad="2667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25" dirty="0"/>
                </a:p>
              </p:txBody>
            </p:sp>
            <p:sp>
              <p:nvSpPr>
                <p:cNvPr id="28" name="圆角矩形 27"/>
                <p:cNvSpPr/>
                <p:nvPr/>
              </p:nvSpPr>
              <p:spPr>
                <a:xfrm rot="18900000">
                  <a:off x="1404860" y="1875219"/>
                  <a:ext cx="2836786" cy="1582057"/>
                </a:xfrm>
                <a:prstGeom prst="roundRect">
                  <a:avLst>
                    <a:gd name="adj" fmla="val 10245"/>
                  </a:avLst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25" dirty="0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 rot="18900000">
                  <a:off x="3303181" y="1205784"/>
                  <a:ext cx="551494" cy="1413715"/>
                </a:xfrm>
                <a:custGeom>
                  <a:avLst/>
                  <a:gdLst>
                    <a:gd name="connsiteX0" fmla="*/ 569692 w 617165"/>
                    <a:gd name="connsiteY0" fmla="*/ 47473 h 1582057"/>
                    <a:gd name="connsiteX1" fmla="*/ 617165 w 617165"/>
                    <a:gd name="connsiteY1" fmla="*/ 162082 h 1582057"/>
                    <a:gd name="connsiteX2" fmla="*/ 617165 w 617165"/>
                    <a:gd name="connsiteY2" fmla="*/ 1419975 h 1582057"/>
                    <a:gd name="connsiteX3" fmla="*/ 455083 w 617165"/>
                    <a:gd name="connsiteY3" fmla="*/ 1582057 h 1582057"/>
                    <a:gd name="connsiteX4" fmla="*/ 0 w 617165"/>
                    <a:gd name="connsiteY4" fmla="*/ 1582057 h 1582057"/>
                    <a:gd name="connsiteX5" fmla="*/ 0 w 617165"/>
                    <a:gd name="connsiteY5" fmla="*/ 0 h 1582057"/>
                    <a:gd name="connsiteX6" fmla="*/ 455083 w 617165"/>
                    <a:gd name="connsiteY6" fmla="*/ 0 h 1582057"/>
                    <a:gd name="connsiteX7" fmla="*/ 569692 w 617165"/>
                    <a:gd name="connsiteY7" fmla="*/ 47473 h 1582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7165" h="1582057">
                      <a:moveTo>
                        <a:pt x="569692" y="47473"/>
                      </a:moveTo>
                      <a:cubicBezTo>
                        <a:pt x="599024" y="76804"/>
                        <a:pt x="617165" y="117325"/>
                        <a:pt x="617165" y="162082"/>
                      </a:cubicBezTo>
                      <a:lnTo>
                        <a:pt x="617165" y="1419975"/>
                      </a:lnTo>
                      <a:cubicBezTo>
                        <a:pt x="617165" y="1509490"/>
                        <a:pt x="544598" y="1582057"/>
                        <a:pt x="455083" y="1582057"/>
                      </a:cubicBezTo>
                      <a:lnTo>
                        <a:pt x="0" y="1582057"/>
                      </a:lnTo>
                      <a:lnTo>
                        <a:pt x="0" y="0"/>
                      </a:lnTo>
                      <a:lnTo>
                        <a:pt x="455083" y="0"/>
                      </a:lnTo>
                      <a:cubicBezTo>
                        <a:pt x="499841" y="0"/>
                        <a:pt x="540361" y="18141"/>
                        <a:pt x="569692" y="4747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25" dirty="0"/>
                </a:p>
              </p:txBody>
            </p:sp>
          </p:grpSp>
          <p:sp>
            <p:nvSpPr>
              <p:cNvPr id="22" name="文本框 35"/>
              <p:cNvSpPr txBox="1"/>
              <p:nvPr/>
            </p:nvSpPr>
            <p:spPr>
              <a:xfrm rot="2795155">
                <a:off x="2466632" y="1501463"/>
                <a:ext cx="401929" cy="378846"/>
              </a:xfrm>
              <a:prstGeom prst="rect">
                <a:avLst/>
              </a:prstGeom>
              <a:noFill/>
            </p:spPr>
            <p:txBody>
              <a:bodyPr wrap="none" lIns="48768" tIns="24384" rIns="48768" bIns="24384" rtlCol="0">
                <a:spAutoFit/>
              </a:bodyPr>
              <a:lstStyle/>
              <a:p>
                <a:r>
                  <a:rPr lang="en-US" altLang="zh-CN" sz="142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02</a:t>
                </a:r>
                <a:endParaRPr lang="zh-CN" altLang="en-US" sz="142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 rot="18835409">
              <a:off x="730923" y="2542119"/>
              <a:ext cx="915685" cy="3111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2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9" name="组合 29"/>
          <p:cNvGrpSpPr/>
          <p:nvPr/>
        </p:nvGrpSpPr>
        <p:grpSpPr>
          <a:xfrm rot="503912">
            <a:off x="1946408" y="1426465"/>
            <a:ext cx="2186724" cy="1676459"/>
            <a:chOff x="467639" y="1834773"/>
            <a:chExt cx="2186724" cy="1676550"/>
          </a:xfrm>
        </p:grpSpPr>
        <p:grpSp>
          <p:nvGrpSpPr>
            <p:cNvPr id="11" name="组合 30"/>
            <p:cNvGrpSpPr/>
            <p:nvPr/>
          </p:nvGrpSpPr>
          <p:grpSpPr>
            <a:xfrm rot="16200000">
              <a:off x="722726" y="1579686"/>
              <a:ext cx="1676550" cy="2186724"/>
              <a:chOff x="1117919" y="1322521"/>
              <a:chExt cx="2369080" cy="3089991"/>
            </a:xfrm>
          </p:grpSpPr>
          <p:grpSp>
            <p:nvGrpSpPr>
              <p:cNvPr id="12" name="组合 32"/>
              <p:cNvGrpSpPr/>
              <p:nvPr/>
            </p:nvGrpSpPr>
            <p:grpSpPr>
              <a:xfrm>
                <a:off x="1117919" y="1322521"/>
                <a:ext cx="2369080" cy="3089991"/>
                <a:chOff x="1313863" y="1205784"/>
                <a:chExt cx="3158773" cy="4119987"/>
              </a:xfrm>
            </p:grpSpPr>
            <p:sp>
              <p:nvSpPr>
                <p:cNvPr id="39" name="任意多边形 38"/>
                <p:cNvSpPr/>
                <p:nvPr/>
              </p:nvSpPr>
              <p:spPr>
                <a:xfrm>
                  <a:off x="1313863" y="1781540"/>
                  <a:ext cx="3158773" cy="3544231"/>
                </a:xfrm>
                <a:custGeom>
                  <a:avLst/>
                  <a:gdLst>
                    <a:gd name="connsiteX0" fmla="*/ 1465943 w 2075543"/>
                    <a:gd name="connsiteY0" fmla="*/ 0 h 2162628"/>
                    <a:gd name="connsiteX1" fmla="*/ 2075543 w 2075543"/>
                    <a:gd name="connsiteY1" fmla="*/ 653143 h 2162628"/>
                    <a:gd name="connsiteX2" fmla="*/ 0 w 2075543"/>
                    <a:gd name="connsiteY2" fmla="*/ 2162628 h 2162628"/>
                    <a:gd name="connsiteX3" fmla="*/ 1465943 w 2075543"/>
                    <a:gd name="connsiteY3" fmla="*/ 0 h 2162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75543" h="2162628">
                      <a:moveTo>
                        <a:pt x="1465943" y="0"/>
                      </a:moveTo>
                      <a:lnTo>
                        <a:pt x="2075543" y="653143"/>
                      </a:lnTo>
                      <a:lnTo>
                        <a:pt x="0" y="2162628"/>
                      </a:lnTo>
                      <a:lnTo>
                        <a:pt x="1465943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  <a:alpha val="35000"/>
                  </a:schemeClr>
                </a:solidFill>
                <a:ln>
                  <a:noFill/>
                </a:ln>
                <a:effectLst>
                  <a:softEdge rad="2667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  <p:sp>
              <p:nvSpPr>
                <p:cNvPr id="40" name="圆角矩形 39"/>
                <p:cNvSpPr/>
                <p:nvPr/>
              </p:nvSpPr>
              <p:spPr>
                <a:xfrm rot="18900000">
                  <a:off x="1404860" y="1875219"/>
                  <a:ext cx="2836786" cy="1582057"/>
                </a:xfrm>
                <a:prstGeom prst="roundRect">
                  <a:avLst>
                    <a:gd name="adj" fmla="val 10245"/>
                  </a:avLst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  <p:sp>
              <p:nvSpPr>
                <p:cNvPr id="41" name="任意多边形 40"/>
                <p:cNvSpPr/>
                <p:nvPr/>
              </p:nvSpPr>
              <p:spPr>
                <a:xfrm rot="18900000">
                  <a:off x="3303181" y="1205784"/>
                  <a:ext cx="551494" cy="1413715"/>
                </a:xfrm>
                <a:custGeom>
                  <a:avLst/>
                  <a:gdLst>
                    <a:gd name="connsiteX0" fmla="*/ 569692 w 617165"/>
                    <a:gd name="connsiteY0" fmla="*/ 47473 h 1582057"/>
                    <a:gd name="connsiteX1" fmla="*/ 617165 w 617165"/>
                    <a:gd name="connsiteY1" fmla="*/ 162082 h 1582057"/>
                    <a:gd name="connsiteX2" fmla="*/ 617165 w 617165"/>
                    <a:gd name="connsiteY2" fmla="*/ 1419975 h 1582057"/>
                    <a:gd name="connsiteX3" fmla="*/ 455083 w 617165"/>
                    <a:gd name="connsiteY3" fmla="*/ 1582057 h 1582057"/>
                    <a:gd name="connsiteX4" fmla="*/ 0 w 617165"/>
                    <a:gd name="connsiteY4" fmla="*/ 1582057 h 1582057"/>
                    <a:gd name="connsiteX5" fmla="*/ 0 w 617165"/>
                    <a:gd name="connsiteY5" fmla="*/ 0 h 1582057"/>
                    <a:gd name="connsiteX6" fmla="*/ 455083 w 617165"/>
                    <a:gd name="connsiteY6" fmla="*/ 0 h 1582057"/>
                    <a:gd name="connsiteX7" fmla="*/ 569692 w 617165"/>
                    <a:gd name="connsiteY7" fmla="*/ 47473 h 1582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7165" h="1582057">
                      <a:moveTo>
                        <a:pt x="569692" y="47473"/>
                      </a:moveTo>
                      <a:cubicBezTo>
                        <a:pt x="599024" y="76804"/>
                        <a:pt x="617165" y="117325"/>
                        <a:pt x="617165" y="162082"/>
                      </a:cubicBezTo>
                      <a:lnTo>
                        <a:pt x="617165" y="1419975"/>
                      </a:lnTo>
                      <a:cubicBezTo>
                        <a:pt x="617165" y="1509490"/>
                        <a:pt x="544598" y="1582057"/>
                        <a:pt x="455083" y="1582057"/>
                      </a:cubicBezTo>
                      <a:lnTo>
                        <a:pt x="0" y="1582057"/>
                      </a:lnTo>
                      <a:lnTo>
                        <a:pt x="0" y="0"/>
                      </a:lnTo>
                      <a:lnTo>
                        <a:pt x="455083" y="0"/>
                      </a:lnTo>
                      <a:cubicBezTo>
                        <a:pt x="499841" y="0"/>
                        <a:pt x="540361" y="18141"/>
                        <a:pt x="569692" y="4747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</p:grpSp>
          <p:sp>
            <p:nvSpPr>
              <p:cNvPr id="34" name="文本框 35"/>
              <p:cNvSpPr txBox="1"/>
              <p:nvPr/>
            </p:nvSpPr>
            <p:spPr>
              <a:xfrm rot="2795155">
                <a:off x="2480226" y="1516915"/>
                <a:ext cx="374747" cy="347946"/>
              </a:xfrm>
              <a:prstGeom prst="rect">
                <a:avLst/>
              </a:prstGeom>
              <a:noFill/>
            </p:spPr>
            <p:txBody>
              <a:bodyPr wrap="none" lIns="48768" tIns="24384" rIns="48768" bIns="24384" rtlCol="0">
                <a:spAutoFit/>
              </a:bodyPr>
              <a:lstStyle/>
              <a:p>
                <a:r>
                  <a:rPr lang="en-US" altLang="zh-CN" sz="128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03</a:t>
                </a:r>
                <a:endParaRPr lang="zh-CN" altLang="en-US" sz="128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 rot="18835409">
              <a:off x="730924" y="2542119"/>
              <a:ext cx="915685" cy="3111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2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13" name="组合 41"/>
          <p:cNvGrpSpPr/>
          <p:nvPr/>
        </p:nvGrpSpPr>
        <p:grpSpPr>
          <a:xfrm rot="1400227">
            <a:off x="2574697" y="1136267"/>
            <a:ext cx="2186724" cy="1676459"/>
            <a:chOff x="467639" y="1834773"/>
            <a:chExt cx="2186724" cy="1676550"/>
          </a:xfrm>
        </p:grpSpPr>
        <p:grpSp>
          <p:nvGrpSpPr>
            <p:cNvPr id="14" name="组合 42"/>
            <p:cNvGrpSpPr/>
            <p:nvPr/>
          </p:nvGrpSpPr>
          <p:grpSpPr>
            <a:xfrm rot="16200000">
              <a:off x="722726" y="1579686"/>
              <a:ext cx="1676550" cy="2186724"/>
              <a:chOff x="1117919" y="1322521"/>
              <a:chExt cx="2369080" cy="3089991"/>
            </a:xfrm>
          </p:grpSpPr>
          <p:grpSp>
            <p:nvGrpSpPr>
              <p:cNvPr id="18" name="组合 44"/>
              <p:cNvGrpSpPr/>
              <p:nvPr/>
            </p:nvGrpSpPr>
            <p:grpSpPr>
              <a:xfrm>
                <a:off x="1117919" y="1322521"/>
                <a:ext cx="2369080" cy="3089991"/>
                <a:chOff x="1313863" y="1205784"/>
                <a:chExt cx="3158773" cy="4119987"/>
              </a:xfrm>
            </p:grpSpPr>
            <p:sp>
              <p:nvSpPr>
                <p:cNvPr id="51" name="任意多边形 50"/>
                <p:cNvSpPr/>
                <p:nvPr/>
              </p:nvSpPr>
              <p:spPr>
                <a:xfrm>
                  <a:off x="1313863" y="1781540"/>
                  <a:ext cx="3158773" cy="3544231"/>
                </a:xfrm>
                <a:custGeom>
                  <a:avLst/>
                  <a:gdLst>
                    <a:gd name="connsiteX0" fmla="*/ 1465943 w 2075543"/>
                    <a:gd name="connsiteY0" fmla="*/ 0 h 2162628"/>
                    <a:gd name="connsiteX1" fmla="*/ 2075543 w 2075543"/>
                    <a:gd name="connsiteY1" fmla="*/ 653143 h 2162628"/>
                    <a:gd name="connsiteX2" fmla="*/ 0 w 2075543"/>
                    <a:gd name="connsiteY2" fmla="*/ 2162628 h 2162628"/>
                    <a:gd name="connsiteX3" fmla="*/ 1465943 w 2075543"/>
                    <a:gd name="connsiteY3" fmla="*/ 0 h 2162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75543" h="2162628">
                      <a:moveTo>
                        <a:pt x="1465943" y="0"/>
                      </a:moveTo>
                      <a:lnTo>
                        <a:pt x="2075543" y="653143"/>
                      </a:lnTo>
                      <a:lnTo>
                        <a:pt x="0" y="2162628"/>
                      </a:lnTo>
                      <a:lnTo>
                        <a:pt x="1465943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  <a:alpha val="35000"/>
                  </a:schemeClr>
                </a:solidFill>
                <a:ln>
                  <a:noFill/>
                </a:ln>
                <a:effectLst>
                  <a:softEdge rad="2667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  <p:sp>
              <p:nvSpPr>
                <p:cNvPr id="52" name="圆角矩形 51"/>
                <p:cNvSpPr/>
                <p:nvPr/>
              </p:nvSpPr>
              <p:spPr>
                <a:xfrm rot="18900000">
                  <a:off x="1404860" y="1875219"/>
                  <a:ext cx="2836786" cy="1582057"/>
                </a:xfrm>
                <a:prstGeom prst="roundRect">
                  <a:avLst>
                    <a:gd name="adj" fmla="val 10245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  <p:sp>
              <p:nvSpPr>
                <p:cNvPr id="53" name="任意多边形 52"/>
                <p:cNvSpPr/>
                <p:nvPr/>
              </p:nvSpPr>
              <p:spPr>
                <a:xfrm rot="18900000">
                  <a:off x="3303181" y="1205784"/>
                  <a:ext cx="551494" cy="1413715"/>
                </a:xfrm>
                <a:custGeom>
                  <a:avLst/>
                  <a:gdLst>
                    <a:gd name="connsiteX0" fmla="*/ 569692 w 617165"/>
                    <a:gd name="connsiteY0" fmla="*/ 47473 h 1582057"/>
                    <a:gd name="connsiteX1" fmla="*/ 617165 w 617165"/>
                    <a:gd name="connsiteY1" fmla="*/ 162082 h 1582057"/>
                    <a:gd name="connsiteX2" fmla="*/ 617165 w 617165"/>
                    <a:gd name="connsiteY2" fmla="*/ 1419975 h 1582057"/>
                    <a:gd name="connsiteX3" fmla="*/ 455083 w 617165"/>
                    <a:gd name="connsiteY3" fmla="*/ 1582057 h 1582057"/>
                    <a:gd name="connsiteX4" fmla="*/ 0 w 617165"/>
                    <a:gd name="connsiteY4" fmla="*/ 1582057 h 1582057"/>
                    <a:gd name="connsiteX5" fmla="*/ 0 w 617165"/>
                    <a:gd name="connsiteY5" fmla="*/ 0 h 1582057"/>
                    <a:gd name="connsiteX6" fmla="*/ 455083 w 617165"/>
                    <a:gd name="connsiteY6" fmla="*/ 0 h 1582057"/>
                    <a:gd name="connsiteX7" fmla="*/ 569692 w 617165"/>
                    <a:gd name="connsiteY7" fmla="*/ 47473 h 1582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7165" h="1582057">
                      <a:moveTo>
                        <a:pt x="569692" y="47473"/>
                      </a:moveTo>
                      <a:cubicBezTo>
                        <a:pt x="599024" y="76804"/>
                        <a:pt x="617165" y="117325"/>
                        <a:pt x="617165" y="162082"/>
                      </a:cubicBezTo>
                      <a:lnTo>
                        <a:pt x="617165" y="1419975"/>
                      </a:lnTo>
                      <a:cubicBezTo>
                        <a:pt x="617165" y="1509490"/>
                        <a:pt x="544598" y="1582057"/>
                        <a:pt x="455083" y="1582057"/>
                      </a:cubicBezTo>
                      <a:lnTo>
                        <a:pt x="0" y="1582057"/>
                      </a:lnTo>
                      <a:lnTo>
                        <a:pt x="0" y="0"/>
                      </a:lnTo>
                      <a:lnTo>
                        <a:pt x="455083" y="0"/>
                      </a:lnTo>
                      <a:cubicBezTo>
                        <a:pt x="499841" y="0"/>
                        <a:pt x="540361" y="18141"/>
                        <a:pt x="569692" y="4747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</p:grpSp>
          <p:sp>
            <p:nvSpPr>
              <p:cNvPr id="46" name="文本框 35"/>
              <p:cNvSpPr txBox="1"/>
              <p:nvPr/>
            </p:nvSpPr>
            <p:spPr>
              <a:xfrm rot="2795155">
                <a:off x="2480228" y="1516915"/>
                <a:ext cx="374747" cy="347946"/>
              </a:xfrm>
              <a:prstGeom prst="rect">
                <a:avLst/>
              </a:prstGeom>
              <a:noFill/>
            </p:spPr>
            <p:txBody>
              <a:bodyPr wrap="none" lIns="48768" tIns="24384" rIns="48768" bIns="24384" rtlCol="0">
                <a:spAutoFit/>
              </a:bodyPr>
              <a:lstStyle/>
              <a:p>
                <a:r>
                  <a:rPr lang="en-US" altLang="zh-CN" sz="128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  <a:endParaRPr lang="zh-CN" altLang="en-US" sz="128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4" name="矩形 43"/>
            <p:cNvSpPr/>
            <p:nvPr/>
          </p:nvSpPr>
          <p:spPr>
            <a:xfrm rot="18835409">
              <a:off x="730925" y="2542118"/>
              <a:ext cx="915685" cy="3111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2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19" name="组合 53"/>
          <p:cNvGrpSpPr/>
          <p:nvPr/>
        </p:nvGrpSpPr>
        <p:grpSpPr>
          <a:xfrm rot="2265025">
            <a:off x="3253048" y="1049529"/>
            <a:ext cx="2186726" cy="1676459"/>
            <a:chOff x="467639" y="1834774"/>
            <a:chExt cx="2186726" cy="1676550"/>
          </a:xfrm>
        </p:grpSpPr>
        <p:grpSp>
          <p:nvGrpSpPr>
            <p:cNvPr id="21" name="组合 54"/>
            <p:cNvGrpSpPr/>
            <p:nvPr/>
          </p:nvGrpSpPr>
          <p:grpSpPr>
            <a:xfrm rot="16200000">
              <a:off x="722727" y="1579686"/>
              <a:ext cx="1676550" cy="2186726"/>
              <a:chOff x="1117919" y="1322520"/>
              <a:chExt cx="2369080" cy="3089993"/>
            </a:xfrm>
          </p:grpSpPr>
          <p:grpSp>
            <p:nvGrpSpPr>
              <p:cNvPr id="23" name="组合 56"/>
              <p:cNvGrpSpPr/>
              <p:nvPr/>
            </p:nvGrpSpPr>
            <p:grpSpPr>
              <a:xfrm>
                <a:off x="1117919" y="1322520"/>
                <a:ext cx="2369080" cy="3089993"/>
                <a:chOff x="1313863" y="1205782"/>
                <a:chExt cx="3158773" cy="4119989"/>
              </a:xfrm>
            </p:grpSpPr>
            <p:sp>
              <p:nvSpPr>
                <p:cNvPr id="63" name="任意多边形 62"/>
                <p:cNvSpPr/>
                <p:nvPr/>
              </p:nvSpPr>
              <p:spPr>
                <a:xfrm>
                  <a:off x="1313863" y="1781540"/>
                  <a:ext cx="3158773" cy="3544231"/>
                </a:xfrm>
                <a:custGeom>
                  <a:avLst/>
                  <a:gdLst>
                    <a:gd name="connsiteX0" fmla="*/ 1465943 w 2075543"/>
                    <a:gd name="connsiteY0" fmla="*/ 0 h 2162628"/>
                    <a:gd name="connsiteX1" fmla="*/ 2075543 w 2075543"/>
                    <a:gd name="connsiteY1" fmla="*/ 653143 h 2162628"/>
                    <a:gd name="connsiteX2" fmla="*/ 0 w 2075543"/>
                    <a:gd name="connsiteY2" fmla="*/ 2162628 h 2162628"/>
                    <a:gd name="connsiteX3" fmla="*/ 1465943 w 2075543"/>
                    <a:gd name="connsiteY3" fmla="*/ 0 h 2162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75543" h="2162628">
                      <a:moveTo>
                        <a:pt x="1465943" y="0"/>
                      </a:moveTo>
                      <a:lnTo>
                        <a:pt x="2075543" y="653143"/>
                      </a:lnTo>
                      <a:lnTo>
                        <a:pt x="0" y="2162628"/>
                      </a:lnTo>
                      <a:lnTo>
                        <a:pt x="1465943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  <a:alpha val="35000"/>
                  </a:schemeClr>
                </a:solidFill>
                <a:ln>
                  <a:noFill/>
                </a:ln>
                <a:effectLst>
                  <a:softEdge rad="2667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  <p:sp>
              <p:nvSpPr>
                <p:cNvPr id="64" name="圆角矩形 63"/>
                <p:cNvSpPr/>
                <p:nvPr/>
              </p:nvSpPr>
              <p:spPr>
                <a:xfrm rot="18900000">
                  <a:off x="1404860" y="1875219"/>
                  <a:ext cx="2836786" cy="1582057"/>
                </a:xfrm>
                <a:prstGeom prst="roundRect">
                  <a:avLst>
                    <a:gd name="adj" fmla="val 10245"/>
                  </a:avLst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  <p:sp>
              <p:nvSpPr>
                <p:cNvPr id="65" name="任意多边形 64"/>
                <p:cNvSpPr/>
                <p:nvPr/>
              </p:nvSpPr>
              <p:spPr>
                <a:xfrm rot="18900000">
                  <a:off x="3303181" y="1205782"/>
                  <a:ext cx="551494" cy="1413714"/>
                </a:xfrm>
                <a:custGeom>
                  <a:avLst/>
                  <a:gdLst>
                    <a:gd name="connsiteX0" fmla="*/ 569692 w 617165"/>
                    <a:gd name="connsiteY0" fmla="*/ 47473 h 1582057"/>
                    <a:gd name="connsiteX1" fmla="*/ 617165 w 617165"/>
                    <a:gd name="connsiteY1" fmla="*/ 162082 h 1582057"/>
                    <a:gd name="connsiteX2" fmla="*/ 617165 w 617165"/>
                    <a:gd name="connsiteY2" fmla="*/ 1419975 h 1582057"/>
                    <a:gd name="connsiteX3" fmla="*/ 455083 w 617165"/>
                    <a:gd name="connsiteY3" fmla="*/ 1582057 h 1582057"/>
                    <a:gd name="connsiteX4" fmla="*/ 0 w 617165"/>
                    <a:gd name="connsiteY4" fmla="*/ 1582057 h 1582057"/>
                    <a:gd name="connsiteX5" fmla="*/ 0 w 617165"/>
                    <a:gd name="connsiteY5" fmla="*/ 0 h 1582057"/>
                    <a:gd name="connsiteX6" fmla="*/ 455083 w 617165"/>
                    <a:gd name="connsiteY6" fmla="*/ 0 h 1582057"/>
                    <a:gd name="connsiteX7" fmla="*/ 569692 w 617165"/>
                    <a:gd name="connsiteY7" fmla="*/ 47473 h 1582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7165" h="1582057">
                      <a:moveTo>
                        <a:pt x="569692" y="47473"/>
                      </a:moveTo>
                      <a:cubicBezTo>
                        <a:pt x="599024" y="76804"/>
                        <a:pt x="617165" y="117325"/>
                        <a:pt x="617165" y="162082"/>
                      </a:cubicBezTo>
                      <a:lnTo>
                        <a:pt x="617165" y="1419975"/>
                      </a:lnTo>
                      <a:cubicBezTo>
                        <a:pt x="617165" y="1509490"/>
                        <a:pt x="544598" y="1582057"/>
                        <a:pt x="455083" y="1582057"/>
                      </a:cubicBezTo>
                      <a:lnTo>
                        <a:pt x="0" y="1582057"/>
                      </a:lnTo>
                      <a:lnTo>
                        <a:pt x="0" y="0"/>
                      </a:lnTo>
                      <a:lnTo>
                        <a:pt x="455083" y="0"/>
                      </a:lnTo>
                      <a:cubicBezTo>
                        <a:pt x="499841" y="0"/>
                        <a:pt x="540361" y="18141"/>
                        <a:pt x="569692" y="4747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</p:grpSp>
          <p:sp>
            <p:nvSpPr>
              <p:cNvPr id="58" name="文本框 35"/>
              <p:cNvSpPr txBox="1"/>
              <p:nvPr/>
            </p:nvSpPr>
            <p:spPr>
              <a:xfrm rot="2795155">
                <a:off x="2480228" y="1516914"/>
                <a:ext cx="374747" cy="347946"/>
              </a:xfrm>
              <a:prstGeom prst="rect">
                <a:avLst/>
              </a:prstGeom>
              <a:noFill/>
            </p:spPr>
            <p:txBody>
              <a:bodyPr wrap="none" lIns="48768" tIns="24384" rIns="48768" bIns="24384" rtlCol="0">
                <a:spAutoFit/>
              </a:bodyPr>
              <a:lstStyle/>
              <a:p>
                <a:r>
                  <a:rPr lang="en-US" altLang="zh-CN" sz="128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05</a:t>
                </a:r>
                <a:endParaRPr lang="zh-CN" altLang="en-US" sz="128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6" name="矩形 55"/>
            <p:cNvSpPr/>
            <p:nvPr/>
          </p:nvSpPr>
          <p:spPr>
            <a:xfrm rot="18835409">
              <a:off x="730923" y="2542118"/>
              <a:ext cx="915685" cy="3111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2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24" name="组合 65"/>
          <p:cNvGrpSpPr/>
          <p:nvPr/>
        </p:nvGrpSpPr>
        <p:grpSpPr>
          <a:xfrm rot="3304452">
            <a:off x="3893628" y="1165749"/>
            <a:ext cx="2186604" cy="1676550"/>
            <a:chOff x="467639" y="1834773"/>
            <a:chExt cx="2186724" cy="1676550"/>
          </a:xfrm>
        </p:grpSpPr>
        <p:grpSp>
          <p:nvGrpSpPr>
            <p:cNvPr id="25" name="组合 66"/>
            <p:cNvGrpSpPr/>
            <p:nvPr/>
          </p:nvGrpSpPr>
          <p:grpSpPr>
            <a:xfrm rot="16200000">
              <a:off x="722726" y="1579686"/>
              <a:ext cx="1676550" cy="2186724"/>
              <a:chOff x="1117919" y="1322521"/>
              <a:chExt cx="2369080" cy="3089991"/>
            </a:xfrm>
          </p:grpSpPr>
          <p:grpSp>
            <p:nvGrpSpPr>
              <p:cNvPr id="26" name="组合 68"/>
              <p:cNvGrpSpPr/>
              <p:nvPr/>
            </p:nvGrpSpPr>
            <p:grpSpPr>
              <a:xfrm>
                <a:off x="1117919" y="1322521"/>
                <a:ext cx="2369080" cy="3089991"/>
                <a:chOff x="1313863" y="1205784"/>
                <a:chExt cx="3158773" cy="4119987"/>
              </a:xfrm>
            </p:grpSpPr>
            <p:sp>
              <p:nvSpPr>
                <p:cNvPr id="75" name="任意多边形 74"/>
                <p:cNvSpPr/>
                <p:nvPr/>
              </p:nvSpPr>
              <p:spPr>
                <a:xfrm>
                  <a:off x="1313863" y="1781540"/>
                  <a:ext cx="3158773" cy="3544231"/>
                </a:xfrm>
                <a:custGeom>
                  <a:avLst/>
                  <a:gdLst>
                    <a:gd name="connsiteX0" fmla="*/ 1465943 w 2075543"/>
                    <a:gd name="connsiteY0" fmla="*/ 0 h 2162628"/>
                    <a:gd name="connsiteX1" fmla="*/ 2075543 w 2075543"/>
                    <a:gd name="connsiteY1" fmla="*/ 653143 h 2162628"/>
                    <a:gd name="connsiteX2" fmla="*/ 0 w 2075543"/>
                    <a:gd name="connsiteY2" fmla="*/ 2162628 h 2162628"/>
                    <a:gd name="connsiteX3" fmla="*/ 1465943 w 2075543"/>
                    <a:gd name="connsiteY3" fmla="*/ 0 h 2162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75543" h="2162628">
                      <a:moveTo>
                        <a:pt x="1465943" y="0"/>
                      </a:moveTo>
                      <a:lnTo>
                        <a:pt x="2075543" y="653143"/>
                      </a:lnTo>
                      <a:lnTo>
                        <a:pt x="0" y="2162628"/>
                      </a:lnTo>
                      <a:lnTo>
                        <a:pt x="1465943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  <a:alpha val="35000"/>
                  </a:schemeClr>
                </a:solidFill>
                <a:ln>
                  <a:noFill/>
                </a:ln>
                <a:effectLst>
                  <a:softEdge rad="2667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8900000">
                  <a:off x="1404860" y="1875219"/>
                  <a:ext cx="2836786" cy="1582057"/>
                </a:xfrm>
                <a:prstGeom prst="roundRect">
                  <a:avLst>
                    <a:gd name="adj" fmla="val 10245"/>
                  </a:avLst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  <p:sp>
              <p:nvSpPr>
                <p:cNvPr id="77" name="任意多边形 76"/>
                <p:cNvSpPr/>
                <p:nvPr/>
              </p:nvSpPr>
              <p:spPr>
                <a:xfrm rot="18900000">
                  <a:off x="3303181" y="1205784"/>
                  <a:ext cx="551494" cy="1413715"/>
                </a:xfrm>
                <a:custGeom>
                  <a:avLst/>
                  <a:gdLst>
                    <a:gd name="connsiteX0" fmla="*/ 569692 w 617165"/>
                    <a:gd name="connsiteY0" fmla="*/ 47473 h 1582057"/>
                    <a:gd name="connsiteX1" fmla="*/ 617165 w 617165"/>
                    <a:gd name="connsiteY1" fmla="*/ 162082 h 1582057"/>
                    <a:gd name="connsiteX2" fmla="*/ 617165 w 617165"/>
                    <a:gd name="connsiteY2" fmla="*/ 1419975 h 1582057"/>
                    <a:gd name="connsiteX3" fmla="*/ 455083 w 617165"/>
                    <a:gd name="connsiteY3" fmla="*/ 1582057 h 1582057"/>
                    <a:gd name="connsiteX4" fmla="*/ 0 w 617165"/>
                    <a:gd name="connsiteY4" fmla="*/ 1582057 h 1582057"/>
                    <a:gd name="connsiteX5" fmla="*/ 0 w 617165"/>
                    <a:gd name="connsiteY5" fmla="*/ 0 h 1582057"/>
                    <a:gd name="connsiteX6" fmla="*/ 455083 w 617165"/>
                    <a:gd name="connsiteY6" fmla="*/ 0 h 1582057"/>
                    <a:gd name="connsiteX7" fmla="*/ 569692 w 617165"/>
                    <a:gd name="connsiteY7" fmla="*/ 47473 h 1582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7165" h="1582057">
                      <a:moveTo>
                        <a:pt x="569692" y="47473"/>
                      </a:moveTo>
                      <a:cubicBezTo>
                        <a:pt x="599024" y="76804"/>
                        <a:pt x="617165" y="117325"/>
                        <a:pt x="617165" y="162082"/>
                      </a:cubicBezTo>
                      <a:lnTo>
                        <a:pt x="617165" y="1419975"/>
                      </a:lnTo>
                      <a:cubicBezTo>
                        <a:pt x="617165" y="1509490"/>
                        <a:pt x="544598" y="1582057"/>
                        <a:pt x="455083" y="1582057"/>
                      </a:cubicBezTo>
                      <a:lnTo>
                        <a:pt x="0" y="1582057"/>
                      </a:lnTo>
                      <a:lnTo>
                        <a:pt x="0" y="0"/>
                      </a:lnTo>
                      <a:lnTo>
                        <a:pt x="455083" y="0"/>
                      </a:lnTo>
                      <a:cubicBezTo>
                        <a:pt x="499841" y="0"/>
                        <a:pt x="540361" y="18141"/>
                        <a:pt x="569692" y="4747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65" dirty="0"/>
                </a:p>
              </p:txBody>
            </p:sp>
          </p:grpSp>
          <p:sp>
            <p:nvSpPr>
              <p:cNvPr id="70" name="文本框 35"/>
              <p:cNvSpPr txBox="1"/>
              <p:nvPr/>
            </p:nvSpPr>
            <p:spPr>
              <a:xfrm rot="2795155">
                <a:off x="2480215" y="1516925"/>
                <a:ext cx="374768" cy="347927"/>
              </a:xfrm>
              <a:prstGeom prst="rect">
                <a:avLst/>
              </a:prstGeom>
              <a:noFill/>
            </p:spPr>
            <p:txBody>
              <a:bodyPr wrap="none" lIns="48768" tIns="24384" rIns="48768" bIns="24384" rtlCol="0">
                <a:spAutoFit/>
              </a:bodyPr>
              <a:lstStyle/>
              <a:p>
                <a:r>
                  <a:rPr lang="en-US" altLang="zh-CN" sz="128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06</a:t>
                </a:r>
                <a:endParaRPr lang="zh-CN" altLang="en-US" sz="128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68" name="矩形 67"/>
            <p:cNvSpPr/>
            <p:nvPr/>
          </p:nvSpPr>
          <p:spPr>
            <a:xfrm rot="18835409">
              <a:off x="730950" y="2542110"/>
              <a:ext cx="915635" cy="3111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2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pic>
        <p:nvPicPr>
          <p:cNvPr id="246" name="图片 24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3" t="18663" r="8804"/>
          <a:stretch>
            <a:fillRect/>
          </a:stretch>
        </p:blipFill>
        <p:spPr>
          <a:xfrm rot="2102838">
            <a:off x="2414225" y="2485966"/>
            <a:ext cx="2163295" cy="3825118"/>
          </a:xfrm>
          <a:prstGeom prst="rect">
            <a:avLst/>
          </a:prstGeom>
        </p:spPr>
      </p:pic>
      <p:sp>
        <p:nvSpPr>
          <p:cNvPr id="251" name="Freeform 41"/>
          <p:cNvSpPr>
            <a:spLocks noEditPoints="1"/>
          </p:cNvSpPr>
          <p:nvPr/>
        </p:nvSpPr>
        <p:spPr bwMode="auto">
          <a:xfrm>
            <a:off x="3419872" y="3219586"/>
            <a:ext cx="1035486" cy="941891"/>
          </a:xfrm>
          <a:custGeom>
            <a:avLst/>
            <a:gdLst>
              <a:gd name="T0" fmla="*/ 2147483647 w 67"/>
              <a:gd name="T1" fmla="*/ 124018912 h 60"/>
              <a:gd name="T2" fmla="*/ 2147483647 w 67"/>
              <a:gd name="T3" fmla="*/ 0 h 60"/>
              <a:gd name="T4" fmla="*/ 2147483647 w 67"/>
              <a:gd name="T5" fmla="*/ 0 h 60"/>
              <a:gd name="T6" fmla="*/ 2147483647 w 67"/>
              <a:gd name="T7" fmla="*/ 124018912 h 60"/>
              <a:gd name="T8" fmla="*/ 2147483647 w 67"/>
              <a:gd name="T9" fmla="*/ 310059138 h 60"/>
              <a:gd name="T10" fmla="*/ 2147483647 w 67"/>
              <a:gd name="T11" fmla="*/ 868156039 h 60"/>
              <a:gd name="T12" fmla="*/ 2147483647 w 67"/>
              <a:gd name="T13" fmla="*/ 124018912 h 60"/>
              <a:gd name="T14" fmla="*/ 2147483647 w 67"/>
              <a:gd name="T15" fmla="*/ 1922344337 h 60"/>
              <a:gd name="T16" fmla="*/ 2147483647 w 67"/>
              <a:gd name="T17" fmla="*/ 124018912 h 60"/>
              <a:gd name="T18" fmla="*/ 1902898002 w 67"/>
              <a:gd name="T19" fmla="*/ 124018912 h 60"/>
              <a:gd name="T20" fmla="*/ 122771150 w 67"/>
              <a:gd name="T21" fmla="*/ 1922344337 h 60"/>
              <a:gd name="T22" fmla="*/ 122771150 w 67"/>
              <a:gd name="T23" fmla="*/ 2147483647 h 60"/>
              <a:gd name="T24" fmla="*/ 245534466 w 67"/>
              <a:gd name="T25" fmla="*/ 2147483647 h 60"/>
              <a:gd name="T26" fmla="*/ 429691207 w 67"/>
              <a:gd name="T27" fmla="*/ 2147483647 h 60"/>
              <a:gd name="T28" fmla="*/ 2087055172 w 67"/>
              <a:gd name="T29" fmla="*/ 558097024 h 60"/>
              <a:gd name="T30" fmla="*/ 2147483647 w 67"/>
              <a:gd name="T31" fmla="*/ 2147483647 h 60"/>
              <a:gd name="T32" fmla="*/ 2147483647 w 67"/>
              <a:gd name="T33" fmla="*/ 2147483647 h 60"/>
              <a:gd name="T34" fmla="*/ 2147483647 w 67"/>
              <a:gd name="T35" fmla="*/ 1922344337 h 60"/>
              <a:gd name="T36" fmla="*/ 552454614 w 67"/>
              <a:gd name="T37" fmla="*/ 2147483647 h 60"/>
              <a:gd name="T38" fmla="*/ 552454614 w 67"/>
              <a:gd name="T39" fmla="*/ 2147483647 h 60"/>
              <a:gd name="T40" fmla="*/ 797989019 w 67"/>
              <a:gd name="T41" fmla="*/ 2147483647 h 60"/>
              <a:gd name="T42" fmla="*/ 1718749157 w 67"/>
              <a:gd name="T43" fmla="*/ 2147483647 h 60"/>
              <a:gd name="T44" fmla="*/ 1718749157 w 67"/>
              <a:gd name="T45" fmla="*/ 2147483647 h 60"/>
              <a:gd name="T46" fmla="*/ 1780134717 w 67"/>
              <a:gd name="T47" fmla="*/ 2147483647 h 60"/>
              <a:gd name="T48" fmla="*/ 2147483647 w 67"/>
              <a:gd name="T49" fmla="*/ 2147483647 h 60"/>
              <a:gd name="T50" fmla="*/ 2147483647 w 67"/>
              <a:gd name="T51" fmla="*/ 2147483647 h 60"/>
              <a:gd name="T52" fmla="*/ 2147483647 w 67"/>
              <a:gd name="T53" fmla="*/ 2147483647 h 60"/>
              <a:gd name="T54" fmla="*/ 2147483647 w 67"/>
              <a:gd name="T55" fmla="*/ 2147483647 h 60"/>
              <a:gd name="T56" fmla="*/ 2147483647 w 67"/>
              <a:gd name="T57" fmla="*/ 2147483647 h 60"/>
              <a:gd name="T58" fmla="*/ 2147483647 w 67"/>
              <a:gd name="T59" fmla="*/ 2147483647 h 60"/>
              <a:gd name="T60" fmla="*/ 2087055172 w 67"/>
              <a:gd name="T61" fmla="*/ 806142661 h 60"/>
              <a:gd name="T62" fmla="*/ 552454614 w 67"/>
              <a:gd name="T63" fmla="*/ 2147483647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7"/>
              <a:gd name="T97" fmla="*/ 0 h 60"/>
              <a:gd name="T98" fmla="*/ 67 w 67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7" h="60">
                <a:moveTo>
                  <a:pt x="53" y="2"/>
                </a:moveTo>
                <a:cubicBezTo>
                  <a:pt x="53" y="1"/>
                  <a:pt x="52" y="0"/>
                  <a:pt x="5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5"/>
                  <a:pt x="44" y="5"/>
                  <a:pt x="44" y="5"/>
                </a:cubicBezTo>
                <a:cubicBezTo>
                  <a:pt x="53" y="14"/>
                  <a:pt x="53" y="14"/>
                  <a:pt x="53" y="14"/>
                </a:cubicBezTo>
                <a:lnTo>
                  <a:pt x="53" y="2"/>
                </a:lnTo>
                <a:close/>
                <a:moveTo>
                  <a:pt x="66" y="31"/>
                </a:moveTo>
                <a:cubicBezTo>
                  <a:pt x="36" y="2"/>
                  <a:pt x="36" y="2"/>
                  <a:pt x="36" y="2"/>
                </a:cubicBezTo>
                <a:cubicBezTo>
                  <a:pt x="35" y="0"/>
                  <a:pt x="33" y="0"/>
                  <a:pt x="31" y="2"/>
                </a:cubicBezTo>
                <a:cubicBezTo>
                  <a:pt x="2" y="31"/>
                  <a:pt x="2" y="31"/>
                  <a:pt x="2" y="31"/>
                </a:cubicBezTo>
                <a:cubicBezTo>
                  <a:pt x="0" y="33"/>
                  <a:pt x="0" y="35"/>
                  <a:pt x="2" y="36"/>
                </a:cubicBezTo>
                <a:cubicBezTo>
                  <a:pt x="2" y="37"/>
                  <a:pt x="3" y="37"/>
                  <a:pt x="4" y="37"/>
                </a:cubicBezTo>
                <a:cubicBezTo>
                  <a:pt x="5" y="37"/>
                  <a:pt x="6" y="37"/>
                  <a:pt x="7" y="36"/>
                </a:cubicBezTo>
                <a:cubicBezTo>
                  <a:pt x="34" y="9"/>
                  <a:pt x="34" y="9"/>
                  <a:pt x="34" y="9"/>
                </a:cubicBezTo>
                <a:cubicBezTo>
                  <a:pt x="61" y="36"/>
                  <a:pt x="61" y="36"/>
                  <a:pt x="61" y="36"/>
                </a:cubicBezTo>
                <a:cubicBezTo>
                  <a:pt x="62" y="38"/>
                  <a:pt x="65" y="38"/>
                  <a:pt x="66" y="36"/>
                </a:cubicBezTo>
                <a:cubicBezTo>
                  <a:pt x="67" y="35"/>
                  <a:pt x="67" y="33"/>
                  <a:pt x="66" y="31"/>
                </a:cubicBezTo>
                <a:close/>
                <a:moveTo>
                  <a:pt x="9" y="37"/>
                </a:moveTo>
                <a:cubicBezTo>
                  <a:pt x="9" y="57"/>
                  <a:pt x="9" y="57"/>
                  <a:pt x="9" y="57"/>
                </a:cubicBezTo>
                <a:cubicBezTo>
                  <a:pt x="9" y="59"/>
                  <a:pt x="11" y="60"/>
                  <a:pt x="13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2"/>
                  <a:pt x="29" y="41"/>
                  <a:pt x="29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2"/>
                  <a:pt x="39" y="42"/>
                </a:cubicBezTo>
                <a:cubicBezTo>
                  <a:pt x="39" y="60"/>
                  <a:pt x="39" y="60"/>
                  <a:pt x="39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60"/>
                  <a:pt x="58" y="59"/>
                  <a:pt x="58" y="57"/>
                </a:cubicBezTo>
                <a:cubicBezTo>
                  <a:pt x="58" y="38"/>
                  <a:pt x="58" y="38"/>
                  <a:pt x="58" y="38"/>
                </a:cubicBezTo>
                <a:cubicBezTo>
                  <a:pt x="34" y="13"/>
                  <a:pt x="34" y="13"/>
                  <a:pt x="34" y="13"/>
                </a:cubicBezTo>
                <a:lnTo>
                  <a:pt x="9" y="3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lIns="91442" tIns="45721" rIns="91442" bIns="45721"/>
          <a:lstStyle/>
          <a:p>
            <a:pPr>
              <a:defRPr/>
            </a:pPr>
            <a:endParaRPr lang="en-US" sz="1280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18"/>
          <p:cNvGrpSpPr/>
          <p:nvPr/>
        </p:nvGrpSpPr>
        <p:grpSpPr>
          <a:xfrm>
            <a:off x="5868144" y="2211842"/>
            <a:ext cx="2915816" cy="1547733"/>
            <a:chOff x="678176" y="2153921"/>
            <a:chExt cx="1373544" cy="1537108"/>
          </a:xfrm>
        </p:grpSpPr>
        <p:sp>
          <p:nvSpPr>
            <p:cNvPr id="55" name="矩形 54"/>
            <p:cNvSpPr/>
            <p:nvPr/>
          </p:nvSpPr>
          <p:spPr>
            <a:xfrm>
              <a:off x="678176" y="2153921"/>
              <a:ext cx="603493" cy="30903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165" eaLnBrk="0" hangingPunct="0"/>
              <a:r>
                <a:rPr lang="zh-CN" altLang="en-US" sz="142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3625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690246" y="2497794"/>
              <a:ext cx="1361474" cy="119323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165" eaLnBrk="0" hangingPunct="0">
                <a:lnSpc>
                  <a:spcPct val="130000"/>
                </a:lnSpc>
              </a:pPr>
              <a:r>
                <a:rPr lang="zh-CN" altLang="en-US" sz="925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</a:r>
            </a:p>
            <a:p>
              <a:pPr defTabSz="685165" eaLnBrk="0" hangingPunct="0">
                <a:lnSpc>
                  <a:spcPct val="130000"/>
                </a:lnSpc>
              </a:pPr>
              <a:endPara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ver/>
      </p:transition>
    </mc:Choice>
    <mc:Fallback xmlns="">
      <p:transition spd="slow" advClick="0" advTm="0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8" r="15278"/>
          <a:stretch>
            <a:fillRect/>
          </a:stretch>
        </p:blipFill>
        <p:spPr>
          <a:xfrm>
            <a:off x="0" y="-1"/>
            <a:ext cx="9144000" cy="51435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860638" y="1951226"/>
            <a:ext cx="3440771" cy="7155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pPr algn="ctr"/>
            <a:r>
              <a:rPr lang="zh-CN" altLang="en-US" sz="4050" b="1" dirty="0">
                <a:ln w="0">
                  <a:noFill/>
                </a:ln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单击输入标题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023193" y="1419622"/>
            <a:ext cx="3115661" cy="5078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plastic">
              <a:bevelT w="63500" h="12700"/>
            </a:sp3d>
          </a:bodyPr>
          <a:lstStyle/>
          <a:p>
            <a:pPr algn="ctr"/>
            <a:r>
              <a:rPr lang="zh-CN" altLang="en-US" sz="2700" b="1" dirty="0">
                <a:ln w="0">
                  <a:noFill/>
                </a:ln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第二章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05030" y="2725194"/>
            <a:ext cx="2551986" cy="5078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The user can demonstrate on a projector or </a:t>
            </a:r>
            <a:r>
              <a:rPr lang="en-US" altLang="zh-CN" sz="900" dirty="0" err="1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computeror</a:t>
            </a:r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 print the presentation </a:t>
            </a:r>
          </a:p>
          <a:p>
            <a:pPr algn="ctr"/>
            <a:r>
              <a:rPr lang="en-US" altLang="zh-CN" sz="900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and a film to be used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stCxn id="101" idx="3"/>
          </p:cNvCxnSpPr>
          <p:nvPr/>
        </p:nvCxnSpPr>
        <p:spPr>
          <a:xfrm>
            <a:off x="2367168" y="2738902"/>
            <a:ext cx="7786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3845162" y="2738902"/>
            <a:ext cx="7786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5318283" y="2738902"/>
            <a:ext cx="7786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6774395" y="2738902"/>
            <a:ext cx="7786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664275" y="3740626"/>
            <a:ext cx="1330527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664275" y="3437922"/>
            <a:ext cx="1330527" cy="276914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3140582" y="3737862"/>
            <a:ext cx="1330527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140582" y="3435158"/>
            <a:ext cx="1330527" cy="276914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683216" y="3735098"/>
            <a:ext cx="1330527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683216" y="3432394"/>
            <a:ext cx="1330527" cy="276914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163570" y="3732334"/>
            <a:ext cx="1330527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163570" y="3429630"/>
            <a:ext cx="1330527" cy="276914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57" name="梯形 2"/>
          <p:cNvSpPr>
            <a:spLocks noChangeArrowheads="1"/>
          </p:cNvSpPr>
          <p:nvPr/>
        </p:nvSpPr>
        <p:spPr bwMode="auto">
          <a:xfrm flipV="1">
            <a:off x="1239974" y="2698009"/>
            <a:ext cx="6695172" cy="270272"/>
          </a:xfrm>
          <a:custGeom>
            <a:avLst/>
            <a:gdLst>
              <a:gd name="G0" fmla="+- 1116 0 0"/>
              <a:gd name="G1" fmla="+- 21600 0 1116"/>
              <a:gd name="G2" fmla="*/ 1116 1 2"/>
              <a:gd name="G3" fmla="+- 21600 0 G2"/>
              <a:gd name="G4" fmla="+/ 1116 21600 2"/>
              <a:gd name="G5" fmla="+/ G1 0 2"/>
              <a:gd name="G6" fmla="*/ 21600 21600 1116"/>
              <a:gd name="G7" fmla="*/ G6 1 2"/>
              <a:gd name="G8" fmla="+- 21600 0 G7"/>
              <a:gd name="G9" fmla="*/ 21600 1 2"/>
              <a:gd name="G10" fmla="+- 1116 0 G9"/>
              <a:gd name="G11" fmla="?: G10 G8 0"/>
              <a:gd name="G12" fmla="?: G10 G7 21600"/>
              <a:gd name="T0" fmla="*/ 21042 w 21600"/>
              <a:gd name="T1" fmla="*/ 10800 h 21600"/>
              <a:gd name="T2" fmla="*/ 10800 w 21600"/>
              <a:gd name="T3" fmla="*/ 21600 h 21600"/>
              <a:gd name="T4" fmla="*/ 558 w 21600"/>
              <a:gd name="T5" fmla="*/ 10800 h 21600"/>
              <a:gd name="T6" fmla="*/ 10800 w 21600"/>
              <a:gd name="T7" fmla="*/ 0 h 21600"/>
              <a:gd name="T8" fmla="*/ 2358 w 21600"/>
              <a:gd name="T9" fmla="*/ 2358 h 21600"/>
              <a:gd name="T10" fmla="*/ 19242 w 21600"/>
              <a:gd name="T11" fmla="*/ 192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116" y="21600"/>
                </a:lnTo>
                <a:lnTo>
                  <a:pt x="2048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txBody>
          <a:bodyPr lIns="91430" tIns="45715" rIns="91430" bIns="45715"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9"/>
          <p:cNvGrpSpPr/>
          <p:nvPr/>
        </p:nvGrpSpPr>
        <p:grpSpPr bwMode="auto">
          <a:xfrm>
            <a:off x="4813748" y="1779907"/>
            <a:ext cx="1041657" cy="1040606"/>
            <a:chOff x="0" y="0"/>
            <a:chExt cx="1387872" cy="1387872"/>
          </a:xfrm>
          <a:solidFill>
            <a:schemeClr val="accent3"/>
          </a:solidFill>
        </p:grpSpPr>
        <p:sp>
          <p:nvSpPr>
            <p:cNvPr id="65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" name="组合 13"/>
          <p:cNvGrpSpPr/>
          <p:nvPr/>
        </p:nvGrpSpPr>
        <p:grpSpPr bwMode="auto">
          <a:xfrm>
            <a:off x="6261353" y="1779907"/>
            <a:ext cx="1041657" cy="1040606"/>
            <a:chOff x="0" y="0"/>
            <a:chExt cx="1387872" cy="1387872"/>
          </a:xfrm>
          <a:solidFill>
            <a:schemeClr val="accent4"/>
          </a:solidFill>
        </p:grpSpPr>
        <p:sp>
          <p:nvSpPr>
            <p:cNvPr id="68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" name="组合 13"/>
          <p:cNvGrpSpPr/>
          <p:nvPr/>
        </p:nvGrpSpPr>
        <p:grpSpPr bwMode="auto">
          <a:xfrm>
            <a:off x="3328228" y="1779907"/>
            <a:ext cx="1041657" cy="1040606"/>
            <a:chOff x="0" y="0"/>
            <a:chExt cx="1387872" cy="1387872"/>
          </a:xfrm>
          <a:solidFill>
            <a:schemeClr val="accent2"/>
          </a:solidFill>
        </p:grpSpPr>
        <p:sp>
          <p:nvSpPr>
            <p:cNvPr id="90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6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6" name="组合 9"/>
          <p:cNvGrpSpPr/>
          <p:nvPr/>
        </p:nvGrpSpPr>
        <p:grpSpPr bwMode="auto">
          <a:xfrm>
            <a:off x="1846340" y="1779907"/>
            <a:ext cx="1041657" cy="1040606"/>
            <a:chOff x="0" y="0"/>
            <a:chExt cx="1387872" cy="1387872"/>
          </a:xfrm>
          <a:solidFill>
            <a:schemeClr val="accent1"/>
          </a:solidFill>
        </p:grpSpPr>
        <p:sp>
          <p:nvSpPr>
            <p:cNvPr id="100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1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9" name="文本框 19"/>
          <p:cNvSpPr>
            <a:spLocks noChangeArrowheads="1"/>
          </p:cNvSpPr>
          <p:nvPr/>
        </p:nvSpPr>
        <p:spPr bwMode="auto">
          <a:xfrm>
            <a:off x="2071434" y="2070204"/>
            <a:ext cx="607041" cy="40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0" name="文本框 19"/>
          <p:cNvSpPr>
            <a:spLocks noChangeArrowheads="1"/>
          </p:cNvSpPr>
          <p:nvPr/>
        </p:nvSpPr>
        <p:spPr bwMode="auto">
          <a:xfrm>
            <a:off x="5054083" y="2080919"/>
            <a:ext cx="607041" cy="40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1" name="文本框 19"/>
          <p:cNvSpPr>
            <a:spLocks noChangeArrowheads="1"/>
          </p:cNvSpPr>
          <p:nvPr/>
        </p:nvSpPr>
        <p:spPr bwMode="auto">
          <a:xfrm>
            <a:off x="6482876" y="2070204"/>
            <a:ext cx="607041" cy="40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04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2" name="文本框 19"/>
          <p:cNvSpPr>
            <a:spLocks noChangeArrowheads="1"/>
          </p:cNvSpPr>
          <p:nvPr/>
        </p:nvSpPr>
        <p:spPr bwMode="auto">
          <a:xfrm>
            <a:off x="3556714" y="2084843"/>
            <a:ext cx="607041" cy="40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56595" y="279140"/>
            <a:ext cx="4468411" cy="49241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88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l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 THAN TEMPLATE</a:t>
            </a: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点击此处添加副标题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9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5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57" grpId="0" bldLvl="0" animBg="1" autoUpdateAnimBg="0"/>
      <p:bldP spid="119" grpId="0"/>
      <p:bldP spid="120" grpId="0"/>
      <p:bldP spid="121" grpId="0"/>
      <p:bldP spid="1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Office 主题​​">
  <a:themeElements>
    <a:clrScheme name="自定义 49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A1628"/>
      </a:accent1>
      <a:accent2>
        <a:srgbClr val="595959"/>
      </a:accent2>
      <a:accent3>
        <a:srgbClr val="AA1628"/>
      </a:accent3>
      <a:accent4>
        <a:srgbClr val="595959"/>
      </a:accent4>
      <a:accent5>
        <a:srgbClr val="AA1628"/>
      </a:accent5>
      <a:accent6>
        <a:srgbClr val="595959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2613</Words>
  <Application>Microsoft Office PowerPoint</Application>
  <PresentationFormat>全屏显示(16:9)</PresentationFormat>
  <Paragraphs>271</Paragraphs>
  <Slides>24</Slides>
  <Notes>21</Notes>
  <HiddenSlides>0</HiddenSlides>
  <MMClips>1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7" baseType="lpstr">
      <vt:lpstr>Avant GardeBook</vt:lpstr>
      <vt:lpstr>Clear Sans</vt:lpstr>
      <vt:lpstr>Clear Sans Light</vt:lpstr>
      <vt:lpstr>Clear Sans Medium</vt:lpstr>
      <vt:lpstr>FontAwesome</vt:lpstr>
      <vt:lpstr>Gill Sans</vt:lpstr>
      <vt:lpstr>Helvetica Light</vt:lpstr>
      <vt:lpstr>Lato Light</vt:lpstr>
      <vt:lpstr>Lato Regular</vt:lpstr>
      <vt:lpstr>Roboto Condensed Light</vt:lpstr>
      <vt:lpstr>Yuanti SC</vt:lpstr>
      <vt:lpstr>等线</vt:lpstr>
      <vt:lpstr>华文黑体</vt:lpstr>
      <vt:lpstr>宋体</vt:lpstr>
      <vt:lpstr>微软雅黑</vt:lpstr>
      <vt:lpstr>微软雅黑 Light</vt:lpstr>
      <vt:lpstr>造字工房悦黑演示版常规体</vt:lpstr>
      <vt:lpstr>Arial</vt:lpstr>
      <vt:lpstr>Calibri</vt:lpstr>
      <vt:lpstr>Calibri Light</vt:lpstr>
      <vt:lpstr>Ebrima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0294</dc:title>
  <dc:creator>USER</dc:creator>
  <cp:lastModifiedBy>admin</cp:lastModifiedBy>
  <cp:revision>1026</cp:revision>
  <dcterms:created xsi:type="dcterms:W3CDTF">2014-11-09T01:07:00Z</dcterms:created>
  <dcterms:modified xsi:type="dcterms:W3CDTF">2017-12-18T13:14:49Z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