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90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194F1-1DFD-48CC-9E2E-A2F8AD1BA5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64CB0-3594-451A-B553-567A79E421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135866"/>
            <a:ext cx="7080423" cy="1568248"/>
          </a:xfrm>
          <a:prstGeom prst="rect">
            <a:avLst/>
          </a:prstGeom>
          <a:solidFill>
            <a:srgbClr val="FFFF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8972" y="4684614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在此添加标题文字内容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9830" y="4222950"/>
            <a:ext cx="4668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--POWERPOINT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动态模板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99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209699" y="1658940"/>
            <a:ext cx="5449887" cy="3709987"/>
            <a:chOff x="3122613" y="1760538"/>
            <a:chExt cx="5449887" cy="3709987"/>
          </a:xfrm>
        </p:grpSpPr>
        <p:sp>
          <p:nvSpPr>
            <p:cNvPr id="31" name="AutoShape 2"/>
            <p:cNvSpPr>
              <a:spLocks noChangeArrowheads="1"/>
            </p:cNvSpPr>
            <p:nvPr/>
          </p:nvSpPr>
          <p:spPr bwMode="auto">
            <a:xfrm flipV="1">
              <a:off x="3122613" y="3640138"/>
              <a:ext cx="2655887" cy="1830387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0" name="AutoShape 4"/>
            <p:cNvSpPr>
              <a:spLocks noChangeArrowheads="1"/>
            </p:cNvSpPr>
            <p:nvPr/>
          </p:nvSpPr>
          <p:spPr bwMode="auto">
            <a:xfrm>
              <a:off x="3124200" y="1763713"/>
              <a:ext cx="2655888" cy="1830387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" name="AutoShape 3"/>
            <p:cNvSpPr>
              <a:spLocks noChangeArrowheads="1"/>
            </p:cNvSpPr>
            <p:nvPr/>
          </p:nvSpPr>
          <p:spPr bwMode="auto">
            <a:xfrm>
              <a:off x="5916613" y="1763713"/>
              <a:ext cx="2655887" cy="1830387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2" name="AutoShape 5"/>
            <p:cNvSpPr>
              <a:spLocks noChangeArrowheads="1"/>
            </p:cNvSpPr>
            <p:nvPr/>
          </p:nvSpPr>
          <p:spPr bwMode="auto">
            <a:xfrm flipV="1">
              <a:off x="4522788" y="1760538"/>
              <a:ext cx="2655887" cy="1830387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3" name="AutoShape 6"/>
            <p:cNvSpPr>
              <a:spLocks noChangeArrowheads="1"/>
            </p:cNvSpPr>
            <p:nvPr/>
          </p:nvSpPr>
          <p:spPr bwMode="auto">
            <a:xfrm>
              <a:off x="4518025" y="3636963"/>
              <a:ext cx="2655888" cy="1830387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auto">
            <a:xfrm flipV="1">
              <a:off x="5913438" y="3640138"/>
              <a:ext cx="2654300" cy="1830387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28575" cmpd="sng">
              <a:solidFill>
                <a:srgbClr val="FFFFFF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45" name="Group 20"/>
            <p:cNvGrpSpPr/>
            <p:nvPr/>
          </p:nvGrpSpPr>
          <p:grpSpPr bwMode="auto">
            <a:xfrm>
              <a:off x="4860925" y="2960688"/>
              <a:ext cx="1920875" cy="1289050"/>
              <a:chOff x="0" y="0"/>
              <a:chExt cx="1210" cy="812"/>
            </a:xfrm>
          </p:grpSpPr>
          <p:sp>
            <p:nvSpPr>
              <p:cNvPr id="52" name="AutoShap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10" cy="812"/>
              </a:xfrm>
              <a:prstGeom prst="hexagon">
                <a:avLst>
                  <a:gd name="adj" fmla="val 37254"/>
                  <a:gd name="vf" fmla="val 115470"/>
                </a:avLst>
              </a:prstGeom>
              <a:solidFill>
                <a:srgbClr val="F8F8F8">
                  <a:alpha val="50000"/>
                </a:srgbClr>
              </a:solidFill>
              <a:ln w="19050" cmpd="sng">
                <a:solidFill>
                  <a:srgbClr val="F8F8F8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3" name="AutoShape 22"/>
              <p:cNvSpPr>
                <a:spLocks noChangeArrowheads="1"/>
              </p:cNvSpPr>
              <p:nvPr/>
            </p:nvSpPr>
            <p:spPr bwMode="auto">
              <a:xfrm>
                <a:off x="32" y="20"/>
                <a:ext cx="1138" cy="764"/>
              </a:xfrm>
              <a:prstGeom prst="hexagon">
                <a:avLst>
                  <a:gd name="adj" fmla="val 37238"/>
                  <a:gd name="vf" fmla="val 115470"/>
                </a:avLst>
              </a:prstGeom>
              <a:solidFill>
                <a:srgbClr val="F8F8F8"/>
              </a:solidFill>
              <a:ln w="19050" cmpd="sng">
                <a:solidFill>
                  <a:srgbClr val="F8F8F8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140465" y="202546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607314" y="276160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607314" y="400620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150129" y="463420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686592" y="40204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86592" y="26869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578203" y="116602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78203" y="5464072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14742" y="442636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14742" y="212766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20442" y="212766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320442" y="4375560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3811956" y="1529897"/>
            <a:ext cx="2955925" cy="792163"/>
          </a:xfrm>
          <a:prstGeom prst="chevron">
            <a:avLst>
              <a:gd name="adj" fmla="val 53225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563871" y="1436235"/>
            <a:ext cx="3683000" cy="976312"/>
          </a:xfrm>
          <a:prstGeom prst="homePlate">
            <a:avLst>
              <a:gd name="adj" fmla="val 52638"/>
            </a:avLst>
          </a:prstGeom>
          <a:solidFill>
            <a:srgbClr val="FFC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4099294" y="1648960"/>
            <a:ext cx="2449512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E8C36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FFFF"/>
                </a:solidFill>
                <a:ea typeface="宋体" panose="02010600030101010101" pitchFamily="2" charset="-122"/>
              </a:rPr>
              <a:t>1,000,000</a:t>
            </a:r>
            <a:endParaRPr lang="en-US" altLang="zh-CN" sz="2800" b="1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52770" y="169893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AutoShape 23"/>
          <p:cNvSpPr>
            <a:spLocks noChangeArrowheads="1"/>
          </p:cNvSpPr>
          <p:nvPr/>
        </p:nvSpPr>
        <p:spPr bwMode="auto">
          <a:xfrm>
            <a:off x="3811956" y="3014210"/>
            <a:ext cx="2955925" cy="792162"/>
          </a:xfrm>
          <a:prstGeom prst="chevron">
            <a:avLst>
              <a:gd name="adj" fmla="val 53225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24"/>
          <p:cNvSpPr>
            <a:spLocks noChangeArrowheads="1"/>
          </p:cNvSpPr>
          <p:nvPr/>
        </p:nvSpPr>
        <p:spPr bwMode="auto">
          <a:xfrm>
            <a:off x="567106" y="2920547"/>
            <a:ext cx="3683000" cy="976313"/>
          </a:xfrm>
          <a:prstGeom prst="homePlate">
            <a:avLst>
              <a:gd name="adj" fmla="val 52638"/>
            </a:avLst>
          </a:prstGeom>
          <a:solidFill>
            <a:srgbClr val="FFC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43"/>
          <p:cNvSpPr txBox="1">
            <a:spLocks noChangeArrowheads="1"/>
          </p:cNvSpPr>
          <p:nvPr/>
        </p:nvSpPr>
        <p:spPr bwMode="auto">
          <a:xfrm>
            <a:off x="4099294" y="3133272"/>
            <a:ext cx="2449512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E8C36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FFFF"/>
                </a:solidFill>
                <a:ea typeface="宋体" panose="02010600030101010101" pitchFamily="2" charset="-122"/>
              </a:rPr>
              <a:t>900,000</a:t>
            </a:r>
            <a:endParaRPr lang="en-US" altLang="zh-CN" sz="28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52770" y="321023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44"/>
          <p:cNvSpPr>
            <a:spLocks noChangeArrowheads="1"/>
          </p:cNvSpPr>
          <p:nvPr/>
        </p:nvSpPr>
        <p:spPr bwMode="auto">
          <a:xfrm>
            <a:off x="3811956" y="4488997"/>
            <a:ext cx="2955925" cy="793750"/>
          </a:xfrm>
          <a:prstGeom prst="chevron">
            <a:avLst>
              <a:gd name="adj" fmla="val 53119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AutoShape 45"/>
          <p:cNvSpPr>
            <a:spLocks noChangeArrowheads="1"/>
          </p:cNvSpPr>
          <p:nvPr/>
        </p:nvSpPr>
        <p:spPr bwMode="auto">
          <a:xfrm>
            <a:off x="567106" y="4395335"/>
            <a:ext cx="3683000" cy="976312"/>
          </a:xfrm>
          <a:prstGeom prst="homePlate">
            <a:avLst>
              <a:gd name="adj" fmla="val 52638"/>
            </a:avLst>
          </a:prstGeom>
          <a:solidFill>
            <a:srgbClr val="FFC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64"/>
          <p:cNvSpPr txBox="1">
            <a:spLocks noChangeArrowheads="1"/>
          </p:cNvSpPr>
          <p:nvPr/>
        </p:nvSpPr>
        <p:spPr bwMode="auto">
          <a:xfrm>
            <a:off x="4099294" y="4609647"/>
            <a:ext cx="2449512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E8C36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FFFF"/>
                </a:solidFill>
                <a:ea typeface="宋体" panose="02010600030101010101" pitchFamily="2" charset="-122"/>
              </a:rPr>
              <a:t>1,100,000</a:t>
            </a:r>
            <a:endParaRPr lang="en-US" altLang="zh-CN" sz="28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52770" y="470883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6964935" y="1308328"/>
            <a:ext cx="4733580" cy="4063319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7332883" y="1628777"/>
            <a:ext cx="41883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习近平总书记提出的实现中华民族伟大复兴的中国梦，具有深刻而丰富的内涵，具有重大的理论意义和现实意义。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中国梦阐述的是中国未来发展走向的重大问题，如何把握它的内涵和意义？笔者以为，可以选取以下几个学习和认识的维度。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3" grpId="0" animBg="1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0" y="2195558"/>
            <a:ext cx="12192000" cy="2561167"/>
            <a:chOff x="0" y="2195558"/>
            <a:chExt cx="12192000" cy="2561167"/>
          </a:xfrm>
        </p:grpSpPr>
        <p:sp>
          <p:nvSpPr>
            <p:cNvPr id="19" name="Line 92"/>
            <p:cNvSpPr>
              <a:spLocks noChangeShapeType="1"/>
            </p:cNvSpPr>
            <p:nvPr/>
          </p:nvSpPr>
          <p:spPr bwMode="auto">
            <a:xfrm>
              <a:off x="2150533" y="4297407"/>
              <a:ext cx="0" cy="446617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93"/>
            <p:cNvSpPr>
              <a:spLocks noChangeShapeType="1"/>
            </p:cNvSpPr>
            <p:nvPr/>
          </p:nvSpPr>
          <p:spPr bwMode="auto">
            <a:xfrm flipH="1">
              <a:off x="1143000" y="4756725"/>
              <a:ext cx="1993900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99"/>
            <p:cNvSpPr>
              <a:spLocks noChangeShapeType="1"/>
            </p:cNvSpPr>
            <p:nvPr/>
          </p:nvSpPr>
          <p:spPr bwMode="auto">
            <a:xfrm>
              <a:off x="9973733" y="2197674"/>
              <a:ext cx="0" cy="446617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00"/>
            <p:cNvSpPr>
              <a:spLocks noChangeShapeType="1"/>
            </p:cNvSpPr>
            <p:nvPr/>
          </p:nvSpPr>
          <p:spPr bwMode="auto">
            <a:xfrm flipH="1">
              <a:off x="8822267" y="2195558"/>
              <a:ext cx="2175933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02"/>
            <p:cNvSpPr>
              <a:spLocks noChangeShapeType="1"/>
            </p:cNvSpPr>
            <p:nvPr/>
          </p:nvSpPr>
          <p:spPr bwMode="auto">
            <a:xfrm>
              <a:off x="4775200" y="2197674"/>
              <a:ext cx="0" cy="446617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103"/>
            <p:cNvSpPr>
              <a:spLocks noChangeShapeType="1"/>
            </p:cNvSpPr>
            <p:nvPr/>
          </p:nvSpPr>
          <p:spPr bwMode="auto">
            <a:xfrm flipH="1">
              <a:off x="3543300" y="2195558"/>
              <a:ext cx="2362200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105"/>
            <p:cNvSpPr>
              <a:spLocks noChangeShapeType="1"/>
            </p:cNvSpPr>
            <p:nvPr/>
          </p:nvSpPr>
          <p:spPr bwMode="auto">
            <a:xfrm>
              <a:off x="7327900" y="4297407"/>
              <a:ext cx="0" cy="446617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106"/>
            <p:cNvSpPr>
              <a:spLocks noChangeShapeType="1"/>
            </p:cNvSpPr>
            <p:nvPr/>
          </p:nvSpPr>
          <p:spPr bwMode="auto">
            <a:xfrm flipH="1">
              <a:off x="6246284" y="4744025"/>
              <a:ext cx="2116667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109"/>
            <p:cNvSpPr>
              <a:spLocks noChangeShapeType="1"/>
            </p:cNvSpPr>
            <p:nvPr/>
          </p:nvSpPr>
          <p:spPr bwMode="auto">
            <a:xfrm flipH="1">
              <a:off x="0" y="3461324"/>
              <a:ext cx="1380067" cy="0"/>
            </a:xfrm>
            <a:prstGeom prst="line">
              <a:avLst/>
            </a:prstGeom>
            <a:noFill/>
            <a:ln w="76200" cmpd="sng">
              <a:solidFill>
                <a:srgbClr val="C00000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110"/>
            <p:cNvSpPr>
              <a:spLocks noChangeShapeType="1"/>
            </p:cNvSpPr>
            <p:nvPr/>
          </p:nvSpPr>
          <p:spPr bwMode="auto">
            <a:xfrm flipH="1">
              <a:off x="8125883" y="3461324"/>
              <a:ext cx="1079500" cy="0"/>
            </a:xfrm>
            <a:prstGeom prst="line">
              <a:avLst/>
            </a:prstGeom>
            <a:noFill/>
            <a:ln w="76200" cmpd="sng">
              <a:solidFill>
                <a:srgbClr val="C00000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Arc 111"/>
            <p:cNvSpPr/>
            <p:nvPr/>
          </p:nvSpPr>
          <p:spPr bwMode="auto">
            <a:xfrm rot="16200000" flipV="1">
              <a:off x="4341283" y="2250591"/>
              <a:ext cx="872067" cy="1627717"/>
            </a:xfrm>
            <a:custGeom>
              <a:avLst/>
              <a:gdLst>
                <a:gd name="T0" fmla="*/ 749 w 22794"/>
                <a:gd name="T1" fmla="*/ 4 h 43200"/>
                <a:gd name="T2" fmla="*/ 1194 w 22794"/>
                <a:gd name="T3" fmla="*/ 0 h 43200"/>
                <a:gd name="T4" fmla="*/ 22794 w 22794"/>
                <a:gd name="T5" fmla="*/ 21600 h 43200"/>
                <a:gd name="T6" fmla="*/ 1194 w 22794"/>
                <a:gd name="T7" fmla="*/ 43200 h 43200"/>
                <a:gd name="T8" fmla="*/ 0 w 22794"/>
                <a:gd name="T9" fmla="*/ 43166 h 43200"/>
                <a:gd name="T10" fmla="*/ 749 w 22794"/>
                <a:gd name="T11" fmla="*/ 4 h 43200"/>
                <a:gd name="T12" fmla="*/ 1194 w 22794"/>
                <a:gd name="T13" fmla="*/ 0 h 43200"/>
                <a:gd name="T14" fmla="*/ 22794 w 22794"/>
                <a:gd name="T15" fmla="*/ 21600 h 43200"/>
                <a:gd name="T16" fmla="*/ 1194 w 22794"/>
                <a:gd name="T17" fmla="*/ 43200 h 43200"/>
                <a:gd name="T18" fmla="*/ 0 w 22794"/>
                <a:gd name="T19" fmla="*/ 43166 h 43200"/>
                <a:gd name="T20" fmla="*/ 1194 w 22794"/>
                <a:gd name="T21" fmla="*/ 21600 h 43200"/>
                <a:gd name="T22" fmla="*/ 749 w 22794"/>
                <a:gd name="T23" fmla="*/ 4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solidFill>
              <a:srgbClr val="FF0000"/>
            </a:solidFill>
            <a:ln w="76200" cmpd="sng">
              <a:solidFill>
                <a:srgbClr val="C00000"/>
              </a:solidFill>
              <a:beve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Arc 112"/>
            <p:cNvSpPr/>
            <p:nvPr/>
          </p:nvSpPr>
          <p:spPr bwMode="auto">
            <a:xfrm rot="16200000" flipV="1">
              <a:off x="9529233" y="2244241"/>
              <a:ext cx="884767" cy="1627717"/>
            </a:xfrm>
            <a:custGeom>
              <a:avLst/>
              <a:gdLst>
                <a:gd name="T0" fmla="*/ 749 w 22794"/>
                <a:gd name="T1" fmla="*/ 4 h 43200"/>
                <a:gd name="T2" fmla="*/ 1194 w 22794"/>
                <a:gd name="T3" fmla="*/ 0 h 43200"/>
                <a:gd name="T4" fmla="*/ 22794 w 22794"/>
                <a:gd name="T5" fmla="*/ 21600 h 43200"/>
                <a:gd name="T6" fmla="*/ 1194 w 22794"/>
                <a:gd name="T7" fmla="*/ 43200 h 43200"/>
                <a:gd name="T8" fmla="*/ 0 w 22794"/>
                <a:gd name="T9" fmla="*/ 43166 h 43200"/>
                <a:gd name="T10" fmla="*/ 749 w 22794"/>
                <a:gd name="T11" fmla="*/ 4 h 43200"/>
                <a:gd name="T12" fmla="*/ 1194 w 22794"/>
                <a:gd name="T13" fmla="*/ 0 h 43200"/>
                <a:gd name="T14" fmla="*/ 22794 w 22794"/>
                <a:gd name="T15" fmla="*/ 21600 h 43200"/>
                <a:gd name="T16" fmla="*/ 1194 w 22794"/>
                <a:gd name="T17" fmla="*/ 43200 h 43200"/>
                <a:gd name="T18" fmla="*/ 0 w 22794"/>
                <a:gd name="T19" fmla="*/ 43166 h 43200"/>
                <a:gd name="T20" fmla="*/ 1194 w 22794"/>
                <a:gd name="T21" fmla="*/ 21600 h 43200"/>
                <a:gd name="T22" fmla="*/ 749 w 22794"/>
                <a:gd name="T23" fmla="*/ 4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solidFill>
              <a:srgbClr val="FF0000"/>
            </a:solidFill>
            <a:ln w="76200" cmpd="sng">
              <a:solidFill>
                <a:srgbClr val="C00000"/>
              </a:solidFill>
              <a:beve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113"/>
            <p:cNvSpPr>
              <a:spLocks noChangeShapeType="1"/>
            </p:cNvSpPr>
            <p:nvPr/>
          </p:nvSpPr>
          <p:spPr bwMode="auto">
            <a:xfrm flipH="1">
              <a:off x="5543550" y="3461324"/>
              <a:ext cx="1049867" cy="0"/>
            </a:xfrm>
            <a:prstGeom prst="line">
              <a:avLst/>
            </a:prstGeom>
            <a:noFill/>
            <a:ln w="76200" cmpd="sng">
              <a:solidFill>
                <a:srgbClr val="C00000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Arc 114"/>
            <p:cNvSpPr/>
            <p:nvPr/>
          </p:nvSpPr>
          <p:spPr bwMode="auto">
            <a:xfrm rot="5400000">
              <a:off x="6936317" y="3048574"/>
              <a:ext cx="846667" cy="1627717"/>
            </a:xfrm>
            <a:custGeom>
              <a:avLst/>
              <a:gdLst>
                <a:gd name="T0" fmla="*/ 749 w 22794"/>
                <a:gd name="T1" fmla="*/ 4 h 43200"/>
                <a:gd name="T2" fmla="*/ 1194 w 22794"/>
                <a:gd name="T3" fmla="*/ 0 h 43200"/>
                <a:gd name="T4" fmla="*/ 22794 w 22794"/>
                <a:gd name="T5" fmla="*/ 21600 h 43200"/>
                <a:gd name="T6" fmla="*/ 1194 w 22794"/>
                <a:gd name="T7" fmla="*/ 43200 h 43200"/>
                <a:gd name="T8" fmla="*/ 0 w 22794"/>
                <a:gd name="T9" fmla="*/ 43166 h 43200"/>
                <a:gd name="T10" fmla="*/ 749 w 22794"/>
                <a:gd name="T11" fmla="*/ 4 h 43200"/>
                <a:gd name="T12" fmla="*/ 1194 w 22794"/>
                <a:gd name="T13" fmla="*/ 0 h 43200"/>
                <a:gd name="T14" fmla="*/ 22794 w 22794"/>
                <a:gd name="T15" fmla="*/ 21600 h 43200"/>
                <a:gd name="T16" fmla="*/ 1194 w 22794"/>
                <a:gd name="T17" fmla="*/ 43200 h 43200"/>
                <a:gd name="T18" fmla="*/ 0 w 22794"/>
                <a:gd name="T19" fmla="*/ 43166 h 43200"/>
                <a:gd name="T20" fmla="*/ 1194 w 22794"/>
                <a:gd name="T21" fmla="*/ 21600 h 43200"/>
                <a:gd name="T22" fmla="*/ 749 w 22794"/>
                <a:gd name="T23" fmla="*/ 4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solidFill>
              <a:srgbClr val="FFFF00"/>
            </a:solidFill>
            <a:ln w="76200" cmpd="sng">
              <a:solidFill>
                <a:srgbClr val="C00000"/>
              </a:solidFill>
              <a:beve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115"/>
            <p:cNvSpPr>
              <a:spLocks noChangeShapeType="1"/>
            </p:cNvSpPr>
            <p:nvPr/>
          </p:nvSpPr>
          <p:spPr bwMode="auto">
            <a:xfrm flipH="1">
              <a:off x="10733617" y="3461324"/>
              <a:ext cx="1458383" cy="0"/>
            </a:xfrm>
            <a:prstGeom prst="line">
              <a:avLst/>
            </a:prstGeom>
            <a:noFill/>
            <a:ln w="76200" cmpd="sng">
              <a:solidFill>
                <a:srgbClr val="C00000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116"/>
            <p:cNvSpPr>
              <a:spLocks noChangeShapeType="1"/>
            </p:cNvSpPr>
            <p:nvPr/>
          </p:nvSpPr>
          <p:spPr bwMode="auto">
            <a:xfrm flipH="1">
              <a:off x="2914650" y="3461324"/>
              <a:ext cx="1107017" cy="0"/>
            </a:xfrm>
            <a:prstGeom prst="line">
              <a:avLst/>
            </a:prstGeom>
            <a:noFill/>
            <a:ln w="76200" cmpd="sng">
              <a:solidFill>
                <a:srgbClr val="C00000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Arc 117"/>
            <p:cNvSpPr/>
            <p:nvPr/>
          </p:nvSpPr>
          <p:spPr bwMode="auto">
            <a:xfrm rot="5400000">
              <a:off x="1722967" y="3048574"/>
              <a:ext cx="846667" cy="1627717"/>
            </a:xfrm>
            <a:custGeom>
              <a:avLst/>
              <a:gdLst>
                <a:gd name="T0" fmla="*/ 749 w 22794"/>
                <a:gd name="T1" fmla="*/ 4 h 43200"/>
                <a:gd name="T2" fmla="*/ 1194 w 22794"/>
                <a:gd name="T3" fmla="*/ 0 h 43200"/>
                <a:gd name="T4" fmla="*/ 22794 w 22794"/>
                <a:gd name="T5" fmla="*/ 21600 h 43200"/>
                <a:gd name="T6" fmla="*/ 1194 w 22794"/>
                <a:gd name="T7" fmla="*/ 43200 h 43200"/>
                <a:gd name="T8" fmla="*/ 0 w 22794"/>
                <a:gd name="T9" fmla="*/ 43166 h 43200"/>
                <a:gd name="T10" fmla="*/ 749 w 22794"/>
                <a:gd name="T11" fmla="*/ 4 h 43200"/>
                <a:gd name="T12" fmla="*/ 1194 w 22794"/>
                <a:gd name="T13" fmla="*/ 0 h 43200"/>
                <a:gd name="T14" fmla="*/ 22794 w 22794"/>
                <a:gd name="T15" fmla="*/ 21600 h 43200"/>
                <a:gd name="T16" fmla="*/ 1194 w 22794"/>
                <a:gd name="T17" fmla="*/ 43200 h 43200"/>
                <a:gd name="T18" fmla="*/ 0 w 22794"/>
                <a:gd name="T19" fmla="*/ 43166 h 43200"/>
                <a:gd name="T20" fmla="*/ 1194 w 22794"/>
                <a:gd name="T21" fmla="*/ 21600 h 43200"/>
                <a:gd name="T22" fmla="*/ 749 w 22794"/>
                <a:gd name="T23" fmla="*/ 4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solidFill>
              <a:srgbClr val="FFFF00"/>
            </a:solidFill>
            <a:ln w="76200" cmpd="sng">
              <a:solidFill>
                <a:srgbClr val="C00000"/>
              </a:solidFill>
              <a:bevel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284381" y="2749066"/>
              <a:ext cx="1387285" cy="1387285"/>
              <a:chOff x="9284381" y="2749066"/>
              <a:chExt cx="1387285" cy="138728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9284381" y="2749066"/>
                <a:ext cx="1387285" cy="138728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5" name="Picture 121" descr="Picture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36100" y="2781874"/>
                <a:ext cx="1100667" cy="503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9" name="组合 48"/>
            <p:cNvGrpSpPr/>
            <p:nvPr/>
          </p:nvGrpSpPr>
          <p:grpSpPr>
            <a:xfrm>
              <a:off x="6669970" y="2749066"/>
              <a:ext cx="1387285" cy="1387285"/>
              <a:chOff x="9284381" y="2749066"/>
              <a:chExt cx="1387285" cy="1387285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9284381" y="2749066"/>
                <a:ext cx="1387285" cy="138728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1" name="Picture 121" descr="Picture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36100" y="2781874"/>
                <a:ext cx="1100667" cy="503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0" name="组合 49"/>
            <p:cNvGrpSpPr/>
            <p:nvPr/>
          </p:nvGrpSpPr>
          <p:grpSpPr>
            <a:xfrm>
              <a:off x="4081316" y="2749066"/>
              <a:ext cx="1387285" cy="1387285"/>
              <a:chOff x="9284381" y="2749066"/>
              <a:chExt cx="1387285" cy="138728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9284381" y="2749066"/>
                <a:ext cx="1387285" cy="138728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9" name="Picture 121" descr="Picture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36100" y="2781874"/>
                <a:ext cx="1100667" cy="503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1" name="组合 50"/>
            <p:cNvGrpSpPr/>
            <p:nvPr/>
          </p:nvGrpSpPr>
          <p:grpSpPr>
            <a:xfrm>
              <a:off x="1441147" y="2749066"/>
              <a:ext cx="1387285" cy="1387285"/>
              <a:chOff x="9284381" y="2749066"/>
              <a:chExt cx="1387285" cy="138728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9284381" y="2749066"/>
                <a:ext cx="1387285" cy="138728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7" name="Picture 121" descr="Picture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36100" y="2781874"/>
                <a:ext cx="1100667" cy="503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2" name="Rectangle 18"/>
            <p:cNvSpPr>
              <a:spLocks noChangeArrowheads="1"/>
            </p:cNvSpPr>
            <p:nvPr/>
          </p:nvSpPr>
          <p:spPr bwMode="auto">
            <a:xfrm>
              <a:off x="1579124" y="3259883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"/>
            <p:cNvSpPr>
              <a:spLocks noChangeArrowheads="1"/>
            </p:cNvSpPr>
            <p:nvPr/>
          </p:nvSpPr>
          <p:spPr bwMode="auto">
            <a:xfrm>
              <a:off x="4232172" y="3259883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"/>
            <p:cNvSpPr>
              <a:spLocks noChangeArrowheads="1"/>
            </p:cNvSpPr>
            <p:nvPr/>
          </p:nvSpPr>
          <p:spPr bwMode="auto">
            <a:xfrm>
              <a:off x="6807947" y="3259883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"/>
            <p:cNvSpPr>
              <a:spLocks noChangeArrowheads="1"/>
            </p:cNvSpPr>
            <p:nvPr/>
          </p:nvSpPr>
          <p:spPr bwMode="auto">
            <a:xfrm>
              <a:off x="9409480" y="3259883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378636" y="1284878"/>
            <a:ext cx="20090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1400" dirty="0"/>
          </a:p>
        </p:txBody>
      </p:sp>
      <p:sp>
        <p:nvSpPr>
          <p:cNvPr id="67" name="文本框 66"/>
          <p:cNvSpPr txBox="1"/>
          <p:nvPr/>
        </p:nvSpPr>
        <p:spPr>
          <a:xfrm>
            <a:off x="6594580" y="1284878"/>
            <a:ext cx="20090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1400" dirty="0"/>
          </a:p>
        </p:txBody>
      </p:sp>
      <p:sp>
        <p:nvSpPr>
          <p:cNvPr id="68" name="文本框 67"/>
          <p:cNvSpPr txBox="1"/>
          <p:nvPr/>
        </p:nvSpPr>
        <p:spPr>
          <a:xfrm>
            <a:off x="8665633" y="4440202"/>
            <a:ext cx="20090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1400" dirty="0"/>
          </a:p>
        </p:txBody>
      </p:sp>
      <p:sp>
        <p:nvSpPr>
          <p:cNvPr id="69" name="文本框 68"/>
          <p:cNvSpPr txBox="1"/>
          <p:nvPr/>
        </p:nvSpPr>
        <p:spPr>
          <a:xfrm>
            <a:off x="3346658" y="4440202"/>
            <a:ext cx="20090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1400" dirty="0"/>
          </a:p>
        </p:txBody>
      </p:sp>
      <p:sp>
        <p:nvSpPr>
          <p:cNvPr id="70" name="Rectangle 18"/>
          <p:cNvSpPr>
            <a:spLocks noChangeArrowheads="1"/>
          </p:cNvSpPr>
          <p:nvPr/>
        </p:nvSpPr>
        <p:spPr bwMode="auto">
          <a:xfrm>
            <a:off x="3811329" y="1478502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Rectangle 18"/>
          <p:cNvSpPr>
            <a:spLocks noChangeArrowheads="1"/>
          </p:cNvSpPr>
          <p:nvPr/>
        </p:nvSpPr>
        <p:spPr bwMode="auto">
          <a:xfrm>
            <a:off x="9040152" y="1478502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6458951" y="4838986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18"/>
          <p:cNvSpPr>
            <a:spLocks noChangeArrowheads="1"/>
          </p:cNvSpPr>
          <p:nvPr/>
        </p:nvSpPr>
        <p:spPr bwMode="auto">
          <a:xfrm>
            <a:off x="1204371" y="4838986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5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5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AutoShape 19"/>
          <p:cNvSpPr>
            <a:spLocks noChangeArrowheads="1"/>
          </p:cNvSpPr>
          <p:nvPr/>
        </p:nvSpPr>
        <p:spPr bwMode="auto">
          <a:xfrm>
            <a:off x="6925019" y="1060270"/>
            <a:ext cx="3896108" cy="60151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Rectangle 20"/>
          <p:cNvSpPr>
            <a:spLocks noChangeArrowheads="1"/>
          </p:cNvSpPr>
          <p:nvPr/>
        </p:nvSpPr>
        <p:spPr bwMode="auto">
          <a:xfrm>
            <a:off x="8006489" y="1160970"/>
            <a:ext cx="17331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Wingdings" panose="05000000000000000000" pitchFamily="2" charset="2"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27656" y="1383187"/>
            <a:ext cx="4799445" cy="4603150"/>
            <a:chOff x="727656" y="1383187"/>
            <a:chExt cx="4799445" cy="4603150"/>
          </a:xfrm>
        </p:grpSpPr>
        <p:sp>
          <p:nvSpPr>
            <p:cNvPr id="75" name="AutoShape 6"/>
            <p:cNvSpPr>
              <a:spLocks noChangeArrowheads="1"/>
            </p:cNvSpPr>
            <p:nvPr/>
          </p:nvSpPr>
          <p:spPr bwMode="auto">
            <a:xfrm rot="16200000" flipV="1">
              <a:off x="3455565" y="4056222"/>
              <a:ext cx="2826051" cy="966640"/>
            </a:xfrm>
            <a:prstGeom prst="cube">
              <a:avLst>
                <a:gd name="adj" fmla="val 23792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</a:endParaRPr>
            </a:p>
          </p:txBody>
        </p:sp>
        <p:sp>
          <p:nvSpPr>
            <p:cNvPr id="76" name="AutoShape 7"/>
            <p:cNvSpPr>
              <a:spLocks noChangeArrowheads="1"/>
            </p:cNvSpPr>
            <p:nvPr/>
          </p:nvSpPr>
          <p:spPr bwMode="auto">
            <a:xfrm rot="16200000" flipV="1">
              <a:off x="4137278" y="2099726"/>
              <a:ext cx="1475288" cy="953977"/>
            </a:xfrm>
            <a:prstGeom prst="cube">
              <a:avLst>
                <a:gd name="adj" fmla="val 23792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AutoShape 8"/>
            <p:cNvSpPr>
              <a:spLocks noChangeArrowheads="1"/>
            </p:cNvSpPr>
            <p:nvPr/>
          </p:nvSpPr>
          <p:spPr bwMode="auto">
            <a:xfrm rot="16200000" flipV="1">
              <a:off x="2592343" y="4385470"/>
              <a:ext cx="2169664" cy="964529"/>
            </a:xfrm>
            <a:prstGeom prst="cube">
              <a:avLst>
                <a:gd name="adj" fmla="val 23792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</a:endParaRPr>
            </a:p>
          </p:txBody>
        </p:sp>
        <p:sp>
          <p:nvSpPr>
            <p:cNvPr id="78" name="AutoShape 9"/>
            <p:cNvSpPr>
              <a:spLocks noChangeArrowheads="1"/>
            </p:cNvSpPr>
            <p:nvPr/>
          </p:nvSpPr>
          <p:spPr bwMode="auto">
            <a:xfrm rot="16200000" flipV="1">
              <a:off x="2945863" y="2757167"/>
              <a:ext cx="1475286" cy="951865"/>
            </a:xfrm>
            <a:prstGeom prst="cube">
              <a:avLst>
                <a:gd name="adj" fmla="val 23792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AutoShape 10"/>
            <p:cNvSpPr>
              <a:spLocks noChangeArrowheads="1"/>
            </p:cNvSpPr>
            <p:nvPr/>
          </p:nvSpPr>
          <p:spPr bwMode="auto">
            <a:xfrm rot="16200000" flipV="1">
              <a:off x="1691130" y="4731603"/>
              <a:ext cx="1542826" cy="966640"/>
            </a:xfrm>
            <a:prstGeom prst="cube">
              <a:avLst>
                <a:gd name="adj" fmla="val 23792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</a:endParaRPr>
            </a:p>
          </p:txBody>
        </p:sp>
        <p:sp>
          <p:nvSpPr>
            <p:cNvPr id="80" name="AutoShape 11"/>
            <p:cNvSpPr>
              <a:spLocks noChangeArrowheads="1"/>
            </p:cNvSpPr>
            <p:nvPr/>
          </p:nvSpPr>
          <p:spPr bwMode="auto">
            <a:xfrm rot="16200000" flipV="1">
              <a:off x="1729119" y="3416720"/>
              <a:ext cx="1475288" cy="953977"/>
            </a:xfrm>
            <a:prstGeom prst="cube">
              <a:avLst>
                <a:gd name="adj" fmla="val 23792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AutoShape 12"/>
            <p:cNvSpPr>
              <a:spLocks noChangeArrowheads="1"/>
            </p:cNvSpPr>
            <p:nvPr/>
          </p:nvSpPr>
          <p:spPr bwMode="auto">
            <a:xfrm rot="16200000" flipV="1">
              <a:off x="761425" y="5015475"/>
              <a:ext cx="977194" cy="964529"/>
            </a:xfrm>
            <a:prstGeom prst="cube">
              <a:avLst>
                <a:gd name="adj" fmla="val 23792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</a:endParaRPr>
            </a:p>
          </p:txBody>
        </p:sp>
        <p:sp>
          <p:nvSpPr>
            <p:cNvPr id="82" name="AutoShape 13"/>
            <p:cNvSpPr>
              <a:spLocks noChangeArrowheads="1"/>
            </p:cNvSpPr>
            <p:nvPr/>
          </p:nvSpPr>
          <p:spPr bwMode="auto">
            <a:xfrm rot="16200000" flipV="1">
              <a:off x="515545" y="3984462"/>
              <a:ext cx="1475286" cy="953977"/>
            </a:xfrm>
            <a:prstGeom prst="cube">
              <a:avLst>
                <a:gd name="adj" fmla="val 23792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14"/>
            <p:cNvSpPr/>
            <p:nvPr/>
          </p:nvSpPr>
          <p:spPr bwMode="auto">
            <a:xfrm flipH="1">
              <a:off x="1008362" y="2609428"/>
              <a:ext cx="4018521" cy="3233390"/>
            </a:xfrm>
            <a:custGeom>
              <a:avLst/>
              <a:gdLst>
                <a:gd name="T0" fmla="*/ 120 w 1755"/>
                <a:gd name="T1" fmla="*/ 288 h 1413"/>
                <a:gd name="T2" fmla="*/ 546 w 1755"/>
                <a:gd name="T3" fmla="*/ 945 h 1413"/>
                <a:gd name="T4" fmla="*/ 1257 w 1755"/>
                <a:gd name="T5" fmla="*/ 972 h 1413"/>
                <a:gd name="T6" fmla="*/ 1755 w 1755"/>
                <a:gd name="T7" fmla="*/ 1413 h 1413"/>
                <a:gd name="T8" fmla="*/ 1287 w 1755"/>
                <a:gd name="T9" fmla="*/ 924 h 1413"/>
                <a:gd name="T10" fmla="*/ 600 w 1755"/>
                <a:gd name="T11" fmla="*/ 867 h 1413"/>
                <a:gd name="T12" fmla="*/ 237 w 1755"/>
                <a:gd name="T13" fmla="*/ 210 h 1413"/>
                <a:gd name="T14" fmla="*/ 354 w 1755"/>
                <a:gd name="T15" fmla="*/ 129 h 1413"/>
                <a:gd name="T16" fmla="*/ 6 w 1755"/>
                <a:gd name="T17" fmla="*/ 0 h 1413"/>
                <a:gd name="T18" fmla="*/ 0 w 1755"/>
                <a:gd name="T19" fmla="*/ 393 h 1413"/>
                <a:gd name="T20" fmla="*/ 120 w 1755"/>
                <a:gd name="T21" fmla="*/ 288 h 1413"/>
                <a:gd name="T22" fmla="*/ 0 w 1755"/>
                <a:gd name="T23" fmla="*/ 0 h 1413"/>
                <a:gd name="T24" fmla="*/ 1755 w 1755"/>
                <a:gd name="T25" fmla="*/ 1413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T22" t="T23" r="T24" b="T25"/>
              <a:pathLst>
                <a:path w="1755" h="1413">
                  <a:moveTo>
                    <a:pt x="120" y="288"/>
                  </a:moveTo>
                  <a:lnTo>
                    <a:pt x="546" y="945"/>
                  </a:lnTo>
                  <a:lnTo>
                    <a:pt x="1257" y="972"/>
                  </a:lnTo>
                  <a:lnTo>
                    <a:pt x="1755" y="1413"/>
                  </a:lnTo>
                  <a:lnTo>
                    <a:pt x="1287" y="924"/>
                  </a:lnTo>
                  <a:lnTo>
                    <a:pt x="600" y="867"/>
                  </a:lnTo>
                  <a:lnTo>
                    <a:pt x="237" y="210"/>
                  </a:lnTo>
                  <a:lnTo>
                    <a:pt x="354" y="129"/>
                  </a:lnTo>
                  <a:lnTo>
                    <a:pt x="6" y="0"/>
                  </a:lnTo>
                  <a:lnTo>
                    <a:pt x="0" y="393"/>
                  </a:lnTo>
                  <a:lnTo>
                    <a:pt x="120" y="288"/>
                  </a:lnTo>
                  <a:close/>
                </a:path>
              </a:pathLst>
            </a:custGeom>
            <a:solidFill>
              <a:schemeClr val="tx1">
                <a:alpha val="2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Rectangle 18"/>
            <p:cNvSpPr>
              <a:spLocks noChangeArrowheads="1"/>
            </p:cNvSpPr>
            <p:nvPr/>
          </p:nvSpPr>
          <p:spPr bwMode="auto">
            <a:xfrm>
              <a:off x="4412692" y="1383187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Text Box 21"/>
            <p:cNvSpPr txBox="1">
              <a:spLocks noChangeArrowheads="1"/>
            </p:cNvSpPr>
            <p:nvPr/>
          </p:nvSpPr>
          <p:spPr bwMode="auto">
            <a:xfrm>
              <a:off x="727656" y="4025618"/>
              <a:ext cx="848448" cy="970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en-US" altLang="zh-CN" sz="1400" b="0" dirty="0">
                  <a:solidFill>
                    <a:srgbClr val="EAEAEA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text in here</a:t>
              </a:r>
              <a:endParaRPr lang="en-US" altLang="zh-CN" sz="1400" b="0" dirty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Text Box 22"/>
            <p:cNvSpPr txBox="1">
              <a:spLocks noChangeArrowheads="1"/>
            </p:cNvSpPr>
            <p:nvPr/>
          </p:nvSpPr>
          <p:spPr bwMode="auto">
            <a:xfrm>
              <a:off x="1943343" y="3375563"/>
              <a:ext cx="848448" cy="970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en-US" altLang="zh-CN" sz="1400" b="0">
                  <a:solidFill>
                    <a:srgbClr val="EAEAEA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text in here</a:t>
              </a:r>
              <a:endParaRPr lang="en-US" altLang="zh-CN" sz="1400" b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Text Box 23"/>
            <p:cNvSpPr txBox="1">
              <a:spLocks noChangeArrowheads="1"/>
            </p:cNvSpPr>
            <p:nvPr/>
          </p:nvSpPr>
          <p:spPr bwMode="auto">
            <a:xfrm>
              <a:off x="3156920" y="2755056"/>
              <a:ext cx="850558" cy="970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en-US" altLang="zh-CN" sz="1400" b="0">
                  <a:solidFill>
                    <a:srgbClr val="EAEAEA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text in here</a:t>
              </a:r>
              <a:endParaRPr lang="en-US" altLang="zh-CN" sz="1400" b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Text Box 24"/>
            <p:cNvSpPr txBox="1">
              <a:spLocks noChangeArrowheads="1"/>
            </p:cNvSpPr>
            <p:nvPr/>
          </p:nvSpPr>
          <p:spPr bwMode="auto">
            <a:xfrm>
              <a:off x="4326175" y="2083896"/>
              <a:ext cx="848448" cy="970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en-US" altLang="zh-CN" sz="1400" b="0">
                  <a:solidFill>
                    <a:srgbClr val="EAEAEA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text in here</a:t>
              </a:r>
              <a:endParaRPr lang="en-US" altLang="zh-CN" sz="1400" b="0">
                <a:solidFill>
                  <a:srgbClr val="EAEAEA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Rectangle 18"/>
            <p:cNvSpPr>
              <a:spLocks noChangeArrowheads="1"/>
            </p:cNvSpPr>
            <p:nvPr/>
          </p:nvSpPr>
          <p:spPr bwMode="auto">
            <a:xfrm>
              <a:off x="3156920" y="2016374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1935927" y="2728781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18"/>
            <p:cNvSpPr>
              <a:spLocks noChangeArrowheads="1"/>
            </p:cNvSpPr>
            <p:nvPr/>
          </p:nvSpPr>
          <p:spPr bwMode="auto">
            <a:xfrm>
              <a:off x="750315" y="3276375"/>
              <a:ext cx="11144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sz="2800" b="1">
                  <a:solidFill>
                    <a:schemeClr val="tx1"/>
                  </a:solidFill>
                  <a:latin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Wingdings" panose="05000000000000000000" pitchFamily="2" charset="2"/>
                <a:buNone/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6156036" y="2175234"/>
            <a:ext cx="5415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dirty="0"/>
          </a:p>
        </p:txBody>
      </p:sp>
      <p:sp>
        <p:nvSpPr>
          <p:cNvPr id="93" name="文本框 92"/>
          <p:cNvSpPr txBox="1"/>
          <p:nvPr/>
        </p:nvSpPr>
        <p:spPr>
          <a:xfrm>
            <a:off x="6156036" y="3875245"/>
            <a:ext cx="5415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3" grpId="0" animBg="1"/>
      <p:bldP spid="64" grpId="0"/>
      <p:bldP spid="92" grpId="0"/>
      <p:bldP spid="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173818" y="1291372"/>
            <a:ext cx="9805797" cy="2517443"/>
            <a:chOff x="1312579" y="2095500"/>
            <a:chExt cx="7506814" cy="1927225"/>
          </a:xfrm>
        </p:grpSpPr>
        <p:sp>
          <p:nvSpPr>
            <p:cNvPr id="27" name="Freeform 5"/>
            <p:cNvSpPr/>
            <p:nvPr/>
          </p:nvSpPr>
          <p:spPr bwMode="auto">
            <a:xfrm>
              <a:off x="1312579" y="2095500"/>
              <a:ext cx="1570037" cy="1927225"/>
            </a:xfrm>
            <a:custGeom>
              <a:avLst/>
              <a:gdLst>
                <a:gd name="T0" fmla="*/ 723 w 989"/>
                <a:gd name="T1" fmla="*/ 988 h 1214"/>
                <a:gd name="T2" fmla="*/ 989 w 989"/>
                <a:gd name="T3" fmla="*/ 988 h 1214"/>
                <a:gd name="T4" fmla="*/ 989 w 989"/>
                <a:gd name="T5" fmla="*/ 0 h 1214"/>
                <a:gd name="T6" fmla="*/ 0 w 989"/>
                <a:gd name="T7" fmla="*/ 0 h 1214"/>
                <a:gd name="T8" fmla="*/ 0 w 989"/>
                <a:gd name="T9" fmla="*/ 988 h 1214"/>
                <a:gd name="T10" fmla="*/ 273 w 989"/>
                <a:gd name="T11" fmla="*/ 988 h 1214"/>
                <a:gd name="T12" fmla="*/ 497 w 989"/>
                <a:gd name="T13" fmla="*/ 1214 h 1214"/>
                <a:gd name="T14" fmla="*/ 723 w 989"/>
                <a:gd name="T15" fmla="*/ 988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214">
                  <a:moveTo>
                    <a:pt x="723" y="988"/>
                  </a:moveTo>
                  <a:lnTo>
                    <a:pt x="989" y="988"/>
                  </a:lnTo>
                  <a:lnTo>
                    <a:pt x="989" y="0"/>
                  </a:lnTo>
                  <a:lnTo>
                    <a:pt x="0" y="0"/>
                  </a:lnTo>
                  <a:lnTo>
                    <a:pt x="0" y="988"/>
                  </a:lnTo>
                  <a:lnTo>
                    <a:pt x="273" y="988"/>
                  </a:lnTo>
                  <a:lnTo>
                    <a:pt x="497" y="1214"/>
                  </a:lnTo>
                  <a:lnTo>
                    <a:pt x="723" y="988"/>
                  </a:lnTo>
                  <a:close/>
                </a:path>
              </a:pathLst>
            </a:cu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3277857" y="2095500"/>
              <a:ext cx="1570037" cy="1927225"/>
            </a:xfrm>
            <a:custGeom>
              <a:avLst/>
              <a:gdLst>
                <a:gd name="T0" fmla="*/ 723 w 989"/>
                <a:gd name="T1" fmla="*/ 988 h 1214"/>
                <a:gd name="T2" fmla="*/ 989 w 989"/>
                <a:gd name="T3" fmla="*/ 988 h 1214"/>
                <a:gd name="T4" fmla="*/ 989 w 989"/>
                <a:gd name="T5" fmla="*/ 0 h 1214"/>
                <a:gd name="T6" fmla="*/ 0 w 989"/>
                <a:gd name="T7" fmla="*/ 0 h 1214"/>
                <a:gd name="T8" fmla="*/ 0 w 989"/>
                <a:gd name="T9" fmla="*/ 988 h 1214"/>
                <a:gd name="T10" fmla="*/ 273 w 989"/>
                <a:gd name="T11" fmla="*/ 988 h 1214"/>
                <a:gd name="T12" fmla="*/ 497 w 989"/>
                <a:gd name="T13" fmla="*/ 1214 h 1214"/>
                <a:gd name="T14" fmla="*/ 723 w 989"/>
                <a:gd name="T15" fmla="*/ 988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214">
                  <a:moveTo>
                    <a:pt x="723" y="988"/>
                  </a:moveTo>
                  <a:lnTo>
                    <a:pt x="989" y="988"/>
                  </a:lnTo>
                  <a:lnTo>
                    <a:pt x="989" y="0"/>
                  </a:lnTo>
                  <a:lnTo>
                    <a:pt x="0" y="0"/>
                  </a:lnTo>
                  <a:lnTo>
                    <a:pt x="0" y="988"/>
                  </a:lnTo>
                  <a:lnTo>
                    <a:pt x="273" y="988"/>
                  </a:lnTo>
                  <a:lnTo>
                    <a:pt x="497" y="1214"/>
                  </a:lnTo>
                  <a:lnTo>
                    <a:pt x="723" y="988"/>
                  </a:lnTo>
                  <a:close/>
                </a:path>
              </a:pathLst>
            </a:cu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5270430" y="2095500"/>
              <a:ext cx="1570037" cy="1927225"/>
            </a:xfrm>
            <a:custGeom>
              <a:avLst/>
              <a:gdLst>
                <a:gd name="T0" fmla="*/ 723 w 989"/>
                <a:gd name="T1" fmla="*/ 988 h 1214"/>
                <a:gd name="T2" fmla="*/ 989 w 989"/>
                <a:gd name="T3" fmla="*/ 988 h 1214"/>
                <a:gd name="T4" fmla="*/ 989 w 989"/>
                <a:gd name="T5" fmla="*/ 0 h 1214"/>
                <a:gd name="T6" fmla="*/ 0 w 989"/>
                <a:gd name="T7" fmla="*/ 0 h 1214"/>
                <a:gd name="T8" fmla="*/ 0 w 989"/>
                <a:gd name="T9" fmla="*/ 988 h 1214"/>
                <a:gd name="T10" fmla="*/ 273 w 989"/>
                <a:gd name="T11" fmla="*/ 988 h 1214"/>
                <a:gd name="T12" fmla="*/ 497 w 989"/>
                <a:gd name="T13" fmla="*/ 1214 h 1214"/>
                <a:gd name="T14" fmla="*/ 723 w 989"/>
                <a:gd name="T15" fmla="*/ 988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214">
                  <a:moveTo>
                    <a:pt x="723" y="988"/>
                  </a:moveTo>
                  <a:lnTo>
                    <a:pt x="989" y="988"/>
                  </a:lnTo>
                  <a:lnTo>
                    <a:pt x="989" y="0"/>
                  </a:lnTo>
                  <a:lnTo>
                    <a:pt x="0" y="0"/>
                  </a:lnTo>
                  <a:lnTo>
                    <a:pt x="0" y="988"/>
                  </a:lnTo>
                  <a:lnTo>
                    <a:pt x="273" y="988"/>
                  </a:lnTo>
                  <a:lnTo>
                    <a:pt x="497" y="1214"/>
                  </a:lnTo>
                  <a:lnTo>
                    <a:pt x="723" y="988"/>
                  </a:lnTo>
                  <a:close/>
                </a:path>
              </a:pathLst>
            </a:cu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>
              <a:off x="7249356" y="2095500"/>
              <a:ext cx="1570037" cy="1927225"/>
            </a:xfrm>
            <a:custGeom>
              <a:avLst/>
              <a:gdLst>
                <a:gd name="T0" fmla="*/ 723 w 989"/>
                <a:gd name="T1" fmla="*/ 988 h 1214"/>
                <a:gd name="T2" fmla="*/ 989 w 989"/>
                <a:gd name="T3" fmla="*/ 988 h 1214"/>
                <a:gd name="T4" fmla="*/ 989 w 989"/>
                <a:gd name="T5" fmla="*/ 0 h 1214"/>
                <a:gd name="T6" fmla="*/ 0 w 989"/>
                <a:gd name="T7" fmla="*/ 0 h 1214"/>
                <a:gd name="T8" fmla="*/ 0 w 989"/>
                <a:gd name="T9" fmla="*/ 988 h 1214"/>
                <a:gd name="T10" fmla="*/ 273 w 989"/>
                <a:gd name="T11" fmla="*/ 988 h 1214"/>
                <a:gd name="T12" fmla="*/ 497 w 989"/>
                <a:gd name="T13" fmla="*/ 1214 h 1214"/>
                <a:gd name="T14" fmla="*/ 723 w 989"/>
                <a:gd name="T15" fmla="*/ 988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214">
                  <a:moveTo>
                    <a:pt x="723" y="988"/>
                  </a:moveTo>
                  <a:lnTo>
                    <a:pt x="989" y="988"/>
                  </a:lnTo>
                  <a:lnTo>
                    <a:pt x="989" y="0"/>
                  </a:lnTo>
                  <a:lnTo>
                    <a:pt x="0" y="0"/>
                  </a:lnTo>
                  <a:lnTo>
                    <a:pt x="0" y="988"/>
                  </a:lnTo>
                  <a:lnTo>
                    <a:pt x="273" y="988"/>
                  </a:lnTo>
                  <a:lnTo>
                    <a:pt x="497" y="1214"/>
                  </a:lnTo>
                  <a:lnTo>
                    <a:pt x="723" y="988"/>
                  </a:lnTo>
                  <a:close/>
                </a:path>
              </a:pathLst>
            </a:cu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306749" y="1537548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6749" y="2542837"/>
            <a:ext cx="1730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86176" y="1537548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86176" y="2542837"/>
            <a:ext cx="1730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92899" y="1537548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92899" y="2542837"/>
            <a:ext cx="1730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85974" y="1537548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85974" y="2542837"/>
            <a:ext cx="1730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42212" y="3910537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17173" y="3910537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51191" y="3910537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16970" y="3910537"/>
            <a:ext cx="1730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添加文字标题信息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1573462" y="4988396"/>
            <a:ext cx="1017707" cy="101770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4301164" y="4988396"/>
            <a:ext cx="1017707" cy="101770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6858384" y="4988396"/>
            <a:ext cx="1017707" cy="101770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9493095" y="4988396"/>
            <a:ext cx="1017707" cy="101770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1378" y="1310347"/>
            <a:ext cx="3335330" cy="2644201"/>
            <a:chOff x="607083" y="1223261"/>
            <a:chExt cx="3335330" cy="2644201"/>
          </a:xfrm>
        </p:grpSpPr>
        <p:sp>
          <p:nvSpPr>
            <p:cNvPr id="47" name="矩形 46"/>
            <p:cNvSpPr/>
            <p:nvPr/>
          </p:nvSpPr>
          <p:spPr>
            <a:xfrm>
              <a:off x="607083" y="1223261"/>
              <a:ext cx="3335330" cy="2644201"/>
            </a:xfrm>
            <a:prstGeom prst="rect">
              <a:avLst/>
            </a:pr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01542" y="3386544"/>
              <a:ext cx="1415772" cy="338554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42" y="1345412"/>
              <a:ext cx="3135940" cy="1982491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4368939" y="1310347"/>
            <a:ext cx="3335330" cy="2644201"/>
            <a:chOff x="607083" y="1223261"/>
            <a:chExt cx="3335330" cy="2644201"/>
          </a:xfrm>
        </p:grpSpPr>
        <p:sp>
          <p:nvSpPr>
            <p:cNvPr id="51" name="矩形 50"/>
            <p:cNvSpPr/>
            <p:nvPr/>
          </p:nvSpPr>
          <p:spPr>
            <a:xfrm>
              <a:off x="607083" y="1223261"/>
              <a:ext cx="3335330" cy="2644201"/>
            </a:xfrm>
            <a:prstGeom prst="rect">
              <a:avLst/>
            </a:pr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01542" y="3386544"/>
              <a:ext cx="1415772" cy="338554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42" y="1345412"/>
              <a:ext cx="3135940" cy="1982491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8086500" y="1310347"/>
            <a:ext cx="3335330" cy="2644201"/>
            <a:chOff x="607083" y="1223261"/>
            <a:chExt cx="3335330" cy="2644201"/>
          </a:xfrm>
        </p:grpSpPr>
        <p:sp>
          <p:nvSpPr>
            <p:cNvPr id="55" name="矩形 54"/>
            <p:cNvSpPr/>
            <p:nvPr/>
          </p:nvSpPr>
          <p:spPr>
            <a:xfrm>
              <a:off x="607083" y="1223261"/>
              <a:ext cx="3335330" cy="2644201"/>
            </a:xfrm>
            <a:prstGeom prst="rect">
              <a:avLst/>
            </a:prstGeom>
            <a:solidFill>
              <a:srgbClr val="C2000A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01542" y="3386544"/>
              <a:ext cx="1415772" cy="338554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542" y="1345412"/>
              <a:ext cx="3135940" cy="1982491"/>
            </a:xfrm>
            <a:prstGeom prst="rect">
              <a:avLst/>
            </a:prstGeom>
          </p:spPr>
        </p:pic>
      </p:grpSp>
      <p:sp>
        <p:nvSpPr>
          <p:cNvPr id="58" name="五边形 57"/>
          <p:cNvSpPr/>
          <p:nvPr/>
        </p:nvSpPr>
        <p:spPr>
          <a:xfrm>
            <a:off x="651378" y="4132726"/>
            <a:ext cx="3440261" cy="764499"/>
          </a:xfrm>
          <a:prstGeom prst="homePlate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五边形 58"/>
          <p:cNvSpPr/>
          <p:nvPr/>
        </p:nvSpPr>
        <p:spPr>
          <a:xfrm>
            <a:off x="4398919" y="4132726"/>
            <a:ext cx="3440261" cy="764499"/>
          </a:xfrm>
          <a:prstGeom prst="homePlate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边形 59"/>
          <p:cNvSpPr/>
          <p:nvPr/>
        </p:nvSpPr>
        <p:spPr>
          <a:xfrm>
            <a:off x="8116480" y="4132726"/>
            <a:ext cx="3440261" cy="764499"/>
          </a:xfrm>
          <a:prstGeom prst="homePlate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45837" y="422338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493378" y="422338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240919" y="422338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63871" y="4987884"/>
            <a:ext cx="349987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6402" y="4987884"/>
            <a:ext cx="349987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</a:t>
            </a:r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8103923" y="4987884"/>
            <a:ext cx="349987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80952" y="1126780"/>
            <a:ext cx="11994935" cy="4658004"/>
            <a:chOff x="116114" y="1489637"/>
            <a:chExt cx="10869593" cy="422099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14" y="1489638"/>
              <a:ext cx="4042264" cy="2860768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4158378" y="1494309"/>
              <a:ext cx="2928470" cy="285609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848" y="1489638"/>
              <a:ext cx="3898859" cy="286076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18" r="6295" b="10721"/>
            <a:stretch>
              <a:fillRect/>
            </a:stretch>
          </p:blipFill>
          <p:spPr>
            <a:xfrm>
              <a:off x="116114" y="1489637"/>
              <a:ext cx="4048598" cy="286076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343" y="1489637"/>
              <a:ext cx="3912364" cy="2860769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4357415" y="1598795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9279" y="2322465"/>
              <a:ext cx="2709594" cy="1343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82340" y="4509148"/>
              <a:ext cx="10096202" cy="120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39381" y="1331992"/>
            <a:ext cx="6688138" cy="1279525"/>
            <a:chOff x="1068409" y="1549707"/>
            <a:chExt cx="6688138" cy="1279525"/>
          </a:xfrm>
        </p:grpSpPr>
        <p:sp>
          <p:nvSpPr>
            <p:cNvPr id="14" name="AutoShape 45"/>
            <p:cNvSpPr>
              <a:spLocks noChangeArrowheads="1"/>
            </p:cNvSpPr>
            <p:nvPr/>
          </p:nvSpPr>
          <p:spPr bwMode="auto">
            <a:xfrm>
              <a:off x="1184297" y="1664007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" name="AutoShape 47"/>
            <p:cNvSpPr>
              <a:spLocks noChangeArrowheads="1"/>
            </p:cNvSpPr>
            <p:nvPr/>
          </p:nvSpPr>
          <p:spPr bwMode="auto">
            <a:xfrm>
              <a:off x="1074759" y="1752907"/>
              <a:ext cx="6616700" cy="1076325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utoShape 59"/>
            <p:cNvSpPr>
              <a:spLocks noChangeArrowheads="1"/>
            </p:cNvSpPr>
            <p:nvPr/>
          </p:nvSpPr>
          <p:spPr bwMode="auto">
            <a:xfrm>
              <a:off x="1068409" y="1549707"/>
              <a:ext cx="3319463" cy="401638"/>
            </a:xfrm>
            <a:prstGeom prst="roundRect">
              <a:avLst>
                <a:gd name="adj" fmla="val 17509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Rectangle 63"/>
            <p:cNvSpPr>
              <a:spLocks noChangeArrowheads="1"/>
            </p:cNvSpPr>
            <p:nvPr/>
          </p:nvSpPr>
          <p:spPr bwMode="auto">
            <a:xfrm>
              <a:off x="1539897" y="1562407"/>
              <a:ext cx="14157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zh-CN" altLang="en-US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14460" y="2080081"/>
              <a:ext cx="63232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适用于工作计划，工作汇报等相关的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01281" y="2784555"/>
            <a:ext cx="6756400" cy="1208087"/>
            <a:chOff x="1030309" y="3002270"/>
            <a:chExt cx="6756400" cy="1208087"/>
          </a:xfrm>
        </p:grpSpPr>
        <p:sp>
          <p:nvSpPr>
            <p:cNvPr id="20" name="AutoShape 69"/>
            <p:cNvSpPr>
              <a:spLocks noChangeArrowheads="1"/>
            </p:cNvSpPr>
            <p:nvPr/>
          </p:nvSpPr>
          <p:spPr bwMode="auto">
            <a:xfrm>
              <a:off x="1214459" y="3057832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" name="AutoShape 44"/>
            <p:cNvSpPr>
              <a:spLocks noChangeArrowheads="1"/>
            </p:cNvSpPr>
            <p:nvPr/>
          </p:nvSpPr>
          <p:spPr bwMode="auto">
            <a:xfrm>
              <a:off x="1149372" y="3134032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AutoShape 49"/>
            <p:cNvSpPr>
              <a:spLocks noChangeArrowheads="1"/>
            </p:cNvSpPr>
            <p:nvPr/>
          </p:nvSpPr>
          <p:spPr bwMode="auto">
            <a:xfrm>
              <a:off x="1030309" y="3002270"/>
              <a:ext cx="3319463" cy="401637"/>
            </a:xfrm>
            <a:prstGeom prst="roundRect">
              <a:avLst>
                <a:gd name="adj" fmla="val 17509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64"/>
            <p:cNvSpPr>
              <a:spLocks noChangeArrowheads="1"/>
            </p:cNvSpPr>
            <p:nvPr/>
          </p:nvSpPr>
          <p:spPr bwMode="auto">
            <a:xfrm>
              <a:off x="1504972" y="3029257"/>
              <a:ext cx="14157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14460" y="3522515"/>
              <a:ext cx="63232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适用于工作计划，工作汇报等相关的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9219" y="4176792"/>
            <a:ext cx="6718300" cy="1263650"/>
            <a:chOff x="1038247" y="4394507"/>
            <a:chExt cx="6718300" cy="1263650"/>
          </a:xfrm>
        </p:grpSpPr>
        <p:sp>
          <p:nvSpPr>
            <p:cNvPr id="35" name="AutoShape 43"/>
            <p:cNvSpPr>
              <a:spLocks noChangeArrowheads="1"/>
            </p:cNvSpPr>
            <p:nvPr/>
          </p:nvSpPr>
          <p:spPr bwMode="auto">
            <a:xfrm>
              <a:off x="1184297" y="4505632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6" name="AutoShape 46"/>
            <p:cNvSpPr>
              <a:spLocks noChangeArrowheads="1"/>
            </p:cNvSpPr>
            <p:nvPr/>
          </p:nvSpPr>
          <p:spPr bwMode="auto">
            <a:xfrm>
              <a:off x="1074759" y="4581832"/>
              <a:ext cx="6616700" cy="1076325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AutoShape 54"/>
            <p:cNvSpPr>
              <a:spLocks noChangeArrowheads="1"/>
            </p:cNvSpPr>
            <p:nvPr/>
          </p:nvSpPr>
          <p:spPr bwMode="auto">
            <a:xfrm>
              <a:off x="1038247" y="4394507"/>
              <a:ext cx="3319462" cy="401638"/>
            </a:xfrm>
            <a:prstGeom prst="roundRect">
              <a:avLst>
                <a:gd name="adj" fmla="val 17509"/>
              </a:avLst>
            </a:prstGeom>
            <a:solidFill>
              <a:srgbClr val="FFFF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Rectangle 65"/>
            <p:cNvSpPr>
              <a:spLocks noChangeArrowheads="1"/>
            </p:cNvSpPr>
            <p:nvPr/>
          </p:nvSpPr>
          <p:spPr bwMode="auto">
            <a:xfrm>
              <a:off x="1539897" y="4418320"/>
              <a:ext cx="14157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zh-CN" altLang="en-US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214460" y="4952070"/>
              <a:ext cx="63232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适用于工作计划，工作汇报等相关的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演示我是小蜜作品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商务汇报类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适用于工作计划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t="3264" r="8575" b="2264"/>
          <a:stretch>
            <a:fillRect/>
          </a:stretch>
        </p:blipFill>
        <p:spPr>
          <a:xfrm>
            <a:off x="8088152" y="3476105"/>
            <a:ext cx="2367972" cy="2041355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13785" r="2903" b="31927"/>
          <a:stretch>
            <a:fillRect/>
          </a:stretch>
        </p:blipFill>
        <p:spPr>
          <a:xfrm>
            <a:off x="8083119" y="1144837"/>
            <a:ext cx="2367972" cy="2041355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46132" y="2680382"/>
            <a:ext cx="2178050" cy="1666875"/>
            <a:chOff x="3395913" y="2970463"/>
            <a:chExt cx="2178050" cy="1666875"/>
          </a:xfrm>
          <a:solidFill>
            <a:srgbClr val="FFC000"/>
          </a:solidFill>
        </p:grpSpPr>
        <p:sp>
          <p:nvSpPr>
            <p:cNvPr id="27" name="Freeform 6"/>
            <p:cNvSpPr/>
            <p:nvPr/>
          </p:nvSpPr>
          <p:spPr bwMode="auto">
            <a:xfrm>
              <a:off x="3395913" y="2970463"/>
              <a:ext cx="2178050" cy="1666875"/>
            </a:xfrm>
            <a:custGeom>
              <a:avLst/>
              <a:gdLst>
                <a:gd name="T0" fmla="*/ 0 w 85"/>
                <a:gd name="T1" fmla="*/ 13 h 65"/>
                <a:gd name="T2" fmla="*/ 53 w 85"/>
                <a:gd name="T3" fmla="*/ 13 h 65"/>
                <a:gd name="T4" fmla="*/ 53 w 85"/>
                <a:gd name="T5" fmla="*/ 0 h 65"/>
                <a:gd name="T6" fmla="*/ 84 w 85"/>
                <a:gd name="T7" fmla="*/ 31 h 65"/>
                <a:gd name="T8" fmla="*/ 85 w 85"/>
                <a:gd name="T9" fmla="*/ 33 h 65"/>
                <a:gd name="T10" fmla="*/ 84 w 85"/>
                <a:gd name="T11" fmla="*/ 35 h 65"/>
                <a:gd name="T12" fmla="*/ 53 w 85"/>
                <a:gd name="T13" fmla="*/ 65 h 65"/>
                <a:gd name="T14" fmla="*/ 53 w 85"/>
                <a:gd name="T15" fmla="*/ 51 h 65"/>
                <a:gd name="T16" fmla="*/ 0 w 85"/>
                <a:gd name="T17" fmla="*/ 51 h 65"/>
                <a:gd name="T18" fmla="*/ 0 w 85"/>
                <a:gd name="T19" fmla="*/ 1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65">
                  <a:moveTo>
                    <a:pt x="0" y="13"/>
                  </a:moveTo>
                  <a:cubicBezTo>
                    <a:pt x="53" y="13"/>
                    <a:pt x="53" y="13"/>
                    <a:pt x="53" y="1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4" y="31"/>
                    <a:pt x="85" y="32"/>
                    <a:pt x="85" y="33"/>
                  </a:cubicBezTo>
                  <a:cubicBezTo>
                    <a:pt x="85" y="33"/>
                    <a:pt x="84" y="34"/>
                    <a:pt x="84" y="3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614287" y="3546499"/>
              <a:ext cx="627095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464082" y="3589109"/>
              <a:ext cx="121058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86145" y="2680382"/>
            <a:ext cx="2178050" cy="1666875"/>
            <a:chOff x="6035926" y="2970463"/>
            <a:chExt cx="2178050" cy="1666875"/>
          </a:xfrm>
          <a:solidFill>
            <a:srgbClr val="FFC000"/>
          </a:solidFill>
        </p:grpSpPr>
        <p:sp>
          <p:nvSpPr>
            <p:cNvPr id="31" name="Freeform 8"/>
            <p:cNvSpPr/>
            <p:nvPr/>
          </p:nvSpPr>
          <p:spPr bwMode="auto">
            <a:xfrm>
              <a:off x="6035926" y="2970463"/>
              <a:ext cx="2178050" cy="1666875"/>
            </a:xfrm>
            <a:custGeom>
              <a:avLst/>
              <a:gdLst>
                <a:gd name="T0" fmla="*/ 85 w 85"/>
                <a:gd name="T1" fmla="*/ 52 h 65"/>
                <a:gd name="T2" fmla="*/ 32 w 85"/>
                <a:gd name="T3" fmla="*/ 52 h 65"/>
                <a:gd name="T4" fmla="*/ 32 w 85"/>
                <a:gd name="T5" fmla="*/ 65 h 65"/>
                <a:gd name="T6" fmla="*/ 1 w 85"/>
                <a:gd name="T7" fmla="*/ 35 h 65"/>
                <a:gd name="T8" fmla="*/ 0 w 85"/>
                <a:gd name="T9" fmla="*/ 32 h 65"/>
                <a:gd name="T10" fmla="*/ 1 w 85"/>
                <a:gd name="T11" fmla="*/ 30 h 65"/>
                <a:gd name="T12" fmla="*/ 32 w 85"/>
                <a:gd name="T13" fmla="*/ 0 h 65"/>
                <a:gd name="T14" fmla="*/ 32 w 85"/>
                <a:gd name="T15" fmla="*/ 14 h 65"/>
                <a:gd name="T16" fmla="*/ 85 w 85"/>
                <a:gd name="T17" fmla="*/ 14 h 65"/>
                <a:gd name="T18" fmla="*/ 85 w 85"/>
                <a:gd name="T19" fmla="*/ 5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65">
                  <a:moveTo>
                    <a:pt x="85" y="52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2"/>
                    <a:pt x="1" y="31"/>
                    <a:pt x="1" y="3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85" y="14"/>
                    <a:pt x="85" y="14"/>
                    <a:pt x="85" y="14"/>
                  </a:cubicBezTo>
                  <a:lnTo>
                    <a:pt x="8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AA3CD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263215" y="3594003"/>
              <a:ext cx="627095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65008" y="3632651"/>
              <a:ext cx="121058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135220" y="1118282"/>
            <a:ext cx="1639888" cy="2152650"/>
            <a:chOff x="4985001" y="1408363"/>
            <a:chExt cx="1639888" cy="2152650"/>
          </a:xfrm>
          <a:solidFill>
            <a:srgbClr val="C00000"/>
          </a:solidFill>
        </p:grpSpPr>
        <p:sp>
          <p:nvSpPr>
            <p:cNvPr id="42" name="Freeform 5"/>
            <p:cNvSpPr/>
            <p:nvPr/>
          </p:nvSpPr>
          <p:spPr bwMode="auto">
            <a:xfrm>
              <a:off x="4985001" y="1408363"/>
              <a:ext cx="1639888" cy="2152650"/>
            </a:xfrm>
            <a:custGeom>
              <a:avLst/>
              <a:gdLst>
                <a:gd name="T0" fmla="*/ 52 w 64"/>
                <a:gd name="T1" fmla="*/ 0 h 84"/>
                <a:gd name="T2" fmla="*/ 52 w 64"/>
                <a:gd name="T3" fmla="*/ 52 h 84"/>
                <a:gd name="T4" fmla="*/ 64 w 64"/>
                <a:gd name="T5" fmla="*/ 52 h 84"/>
                <a:gd name="T6" fmla="*/ 34 w 64"/>
                <a:gd name="T7" fmla="*/ 83 h 84"/>
                <a:gd name="T8" fmla="*/ 32 w 64"/>
                <a:gd name="T9" fmla="*/ 84 h 84"/>
                <a:gd name="T10" fmla="*/ 30 w 64"/>
                <a:gd name="T11" fmla="*/ 83 h 84"/>
                <a:gd name="T12" fmla="*/ 0 w 64"/>
                <a:gd name="T13" fmla="*/ 52 h 84"/>
                <a:gd name="T14" fmla="*/ 13 w 64"/>
                <a:gd name="T15" fmla="*/ 52 h 84"/>
                <a:gd name="T16" fmla="*/ 13 w 64"/>
                <a:gd name="T17" fmla="*/ 0 h 84"/>
                <a:gd name="T18" fmla="*/ 52 w 64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4">
                  <a:moveTo>
                    <a:pt x="52" y="0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4"/>
                    <a:pt x="33" y="84"/>
                    <a:pt x="32" y="84"/>
                  </a:cubicBezTo>
                  <a:cubicBezTo>
                    <a:pt x="31" y="84"/>
                    <a:pt x="30" y="84"/>
                    <a:pt x="30" y="8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489659" y="2792232"/>
              <a:ext cx="627095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573963" y="1568000"/>
              <a:ext cx="492443" cy="1118255"/>
            </a:xfrm>
            <a:prstGeom prst="rect">
              <a:avLst/>
            </a:prstGeom>
            <a:grp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5220" y="3758295"/>
            <a:ext cx="1639888" cy="2152650"/>
            <a:chOff x="4985001" y="4048376"/>
            <a:chExt cx="1639888" cy="2152650"/>
          </a:xfrm>
          <a:solidFill>
            <a:srgbClr val="C00000"/>
          </a:solidFill>
        </p:grpSpPr>
        <p:sp>
          <p:nvSpPr>
            <p:cNvPr id="46" name="Freeform 7"/>
            <p:cNvSpPr/>
            <p:nvPr/>
          </p:nvSpPr>
          <p:spPr bwMode="auto">
            <a:xfrm>
              <a:off x="4985001" y="4048376"/>
              <a:ext cx="1639888" cy="2152650"/>
            </a:xfrm>
            <a:custGeom>
              <a:avLst/>
              <a:gdLst>
                <a:gd name="T0" fmla="*/ 12 w 64"/>
                <a:gd name="T1" fmla="*/ 84 h 84"/>
                <a:gd name="T2" fmla="*/ 12 w 64"/>
                <a:gd name="T3" fmla="*/ 32 h 84"/>
                <a:gd name="T4" fmla="*/ 0 w 64"/>
                <a:gd name="T5" fmla="*/ 32 h 84"/>
                <a:gd name="T6" fmla="*/ 30 w 64"/>
                <a:gd name="T7" fmla="*/ 1 h 84"/>
                <a:gd name="T8" fmla="*/ 32 w 64"/>
                <a:gd name="T9" fmla="*/ 0 h 84"/>
                <a:gd name="T10" fmla="*/ 34 w 64"/>
                <a:gd name="T11" fmla="*/ 1 h 84"/>
                <a:gd name="T12" fmla="*/ 64 w 64"/>
                <a:gd name="T13" fmla="*/ 32 h 84"/>
                <a:gd name="T14" fmla="*/ 51 w 64"/>
                <a:gd name="T15" fmla="*/ 32 h 84"/>
                <a:gd name="T16" fmla="*/ 51 w 64"/>
                <a:gd name="T17" fmla="*/ 84 h 84"/>
                <a:gd name="T18" fmla="*/ 12 w 64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4">
                  <a:moveTo>
                    <a:pt x="12" y="84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84"/>
                    <a:pt x="51" y="84"/>
                    <a:pt x="51" y="84"/>
                  </a:cubicBezTo>
                  <a:lnTo>
                    <a:pt x="12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475990" y="4324099"/>
              <a:ext cx="627095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573963" y="4920800"/>
              <a:ext cx="492443" cy="1118255"/>
            </a:xfrm>
            <a:prstGeom prst="rect">
              <a:avLst/>
            </a:prstGeom>
            <a:grp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t="3264" r="8575" b="2264"/>
          <a:stretch>
            <a:fillRect/>
          </a:stretch>
        </p:blipFill>
        <p:spPr>
          <a:xfrm>
            <a:off x="3269827" y="4246176"/>
            <a:ext cx="1570912" cy="1354234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13785" r="2903" b="31927"/>
          <a:stretch>
            <a:fillRect/>
          </a:stretch>
        </p:blipFill>
        <p:spPr>
          <a:xfrm>
            <a:off x="3225055" y="1271742"/>
            <a:ext cx="1599834" cy="1379167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13785" r="2903" b="31927"/>
          <a:stretch>
            <a:fillRect/>
          </a:stretch>
        </p:blipFill>
        <p:spPr>
          <a:xfrm>
            <a:off x="7015227" y="4380247"/>
            <a:ext cx="1599834" cy="1379167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t="3264" r="8575" b="2264"/>
          <a:stretch>
            <a:fillRect/>
          </a:stretch>
        </p:blipFill>
        <p:spPr>
          <a:xfrm>
            <a:off x="7015227" y="1270102"/>
            <a:ext cx="1570912" cy="1354234"/>
          </a:xfrm>
          <a:custGeom>
            <a:avLst/>
            <a:gdLst>
              <a:gd name="connsiteX0" fmla="*/ 494915 w 2296403"/>
              <a:gd name="connsiteY0" fmla="*/ 0 h 1979658"/>
              <a:gd name="connsiteX1" fmla="*/ 1801489 w 2296403"/>
              <a:gd name="connsiteY1" fmla="*/ 0 h 1979658"/>
              <a:gd name="connsiteX2" fmla="*/ 2296403 w 2296403"/>
              <a:gd name="connsiteY2" fmla="*/ 989829 h 1979658"/>
              <a:gd name="connsiteX3" fmla="*/ 1801489 w 2296403"/>
              <a:gd name="connsiteY3" fmla="*/ 1979658 h 1979658"/>
              <a:gd name="connsiteX4" fmla="*/ 494915 w 2296403"/>
              <a:gd name="connsiteY4" fmla="*/ 1979658 h 1979658"/>
              <a:gd name="connsiteX5" fmla="*/ 0 w 2296403"/>
              <a:gd name="connsiteY5" fmla="*/ 989829 h 197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6403" h="1979658">
                <a:moveTo>
                  <a:pt x="494915" y="0"/>
                </a:moveTo>
                <a:lnTo>
                  <a:pt x="1801489" y="0"/>
                </a:lnTo>
                <a:lnTo>
                  <a:pt x="2296403" y="989829"/>
                </a:lnTo>
                <a:lnTo>
                  <a:pt x="1801489" y="1979658"/>
                </a:lnTo>
                <a:lnTo>
                  <a:pt x="494915" y="1979658"/>
                </a:lnTo>
                <a:lnTo>
                  <a:pt x="0" y="989829"/>
                </a:lnTo>
                <a:close/>
              </a:path>
            </a:pathLst>
          </a:custGeom>
          <a:ln w="76200">
            <a:solidFill>
              <a:srgbClr val="FD411B"/>
            </a:solidFill>
          </a:ln>
        </p:spPr>
      </p:pic>
      <p:sp>
        <p:nvSpPr>
          <p:cNvPr id="65" name="文本框 64"/>
          <p:cNvSpPr txBox="1"/>
          <p:nvPr/>
        </p:nvSpPr>
        <p:spPr>
          <a:xfrm>
            <a:off x="521926" y="2706327"/>
            <a:ext cx="2990122" cy="148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添加文字信息独家推荐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添加文字信息凡图库独家推荐我是小蜜作品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8635411" y="2706327"/>
            <a:ext cx="2990122" cy="148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添加文字信息独家推荐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添加文字信息凡图库独家推荐我是小蜜作品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70744" y="1323185"/>
            <a:ext cx="3179298" cy="4318782"/>
            <a:chOff x="1463040" y="1645920"/>
            <a:chExt cx="3179298" cy="4318782"/>
          </a:xfrm>
        </p:grpSpPr>
        <p:sp>
          <p:nvSpPr>
            <p:cNvPr id="36" name="圆角矩形 35"/>
            <p:cNvSpPr/>
            <p:nvPr/>
          </p:nvSpPr>
          <p:spPr>
            <a:xfrm>
              <a:off x="1631852" y="1645920"/>
              <a:ext cx="2869810" cy="4318782"/>
            </a:xfrm>
            <a:prstGeom prst="roundRect">
              <a:avLst>
                <a:gd name="adj" fmla="val 9804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横卷形 36"/>
            <p:cNvSpPr/>
            <p:nvPr/>
          </p:nvSpPr>
          <p:spPr>
            <a:xfrm>
              <a:off x="1463040" y="1645920"/>
              <a:ext cx="3179298" cy="1002187"/>
            </a:xfrm>
            <a:prstGeom prst="horizontalScroll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43318" y="1854625"/>
              <a:ext cx="2646878" cy="584775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566840" y="2325370"/>
            <a:ext cx="253106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添加文字信息独家推荐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添加文字信息凡图库独家推荐我是小蜜作品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4532923" y="1323185"/>
            <a:ext cx="3179298" cy="4318782"/>
            <a:chOff x="1463040" y="1645920"/>
            <a:chExt cx="3179298" cy="4318782"/>
          </a:xfrm>
        </p:grpSpPr>
        <p:sp>
          <p:nvSpPr>
            <p:cNvPr id="41" name="圆角矩形 40"/>
            <p:cNvSpPr/>
            <p:nvPr/>
          </p:nvSpPr>
          <p:spPr>
            <a:xfrm>
              <a:off x="1631852" y="1645920"/>
              <a:ext cx="2869810" cy="4318782"/>
            </a:xfrm>
            <a:prstGeom prst="roundRect">
              <a:avLst>
                <a:gd name="adj" fmla="val 9804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横卷形 48"/>
            <p:cNvSpPr/>
            <p:nvPr/>
          </p:nvSpPr>
          <p:spPr>
            <a:xfrm>
              <a:off x="1463040" y="1645920"/>
              <a:ext cx="3179298" cy="1002187"/>
            </a:xfrm>
            <a:prstGeom prst="horizontalScroll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743318" y="1854625"/>
              <a:ext cx="2646878" cy="584775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929019" y="2325370"/>
            <a:ext cx="253106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添加文字信息独家推荐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添加文字信息凡图库独家推荐我是小蜜作品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endParaRPr lang="zh-CN" altLang="en-US" dirty="0"/>
          </a:p>
        </p:txBody>
      </p:sp>
      <p:grpSp>
        <p:nvGrpSpPr>
          <p:cNvPr id="52" name="组合 51"/>
          <p:cNvGrpSpPr/>
          <p:nvPr/>
        </p:nvGrpSpPr>
        <p:grpSpPr>
          <a:xfrm>
            <a:off x="7852899" y="1323185"/>
            <a:ext cx="3179298" cy="4318782"/>
            <a:chOff x="1463040" y="1645920"/>
            <a:chExt cx="3179298" cy="4318782"/>
          </a:xfrm>
        </p:grpSpPr>
        <p:sp>
          <p:nvSpPr>
            <p:cNvPr id="53" name="圆角矩形 52"/>
            <p:cNvSpPr/>
            <p:nvPr/>
          </p:nvSpPr>
          <p:spPr>
            <a:xfrm>
              <a:off x="1631852" y="1645920"/>
              <a:ext cx="2869810" cy="4318782"/>
            </a:xfrm>
            <a:prstGeom prst="roundRect">
              <a:avLst>
                <a:gd name="adj" fmla="val 9804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横卷形 53"/>
            <p:cNvSpPr/>
            <p:nvPr/>
          </p:nvSpPr>
          <p:spPr>
            <a:xfrm>
              <a:off x="1463040" y="1645920"/>
              <a:ext cx="3179298" cy="1002187"/>
            </a:xfrm>
            <a:prstGeom prst="horizontalScroll">
              <a:avLst/>
            </a:prstGeom>
            <a:solidFill>
              <a:srgbClr val="C0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43318" y="1854625"/>
              <a:ext cx="2646878" cy="584775"/>
            </a:xfrm>
            <a:prstGeom prst="rect">
              <a:avLst/>
            </a:prstGeom>
            <a:solidFill>
              <a:srgbClr val="FCCD15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8248995" y="2325370"/>
            <a:ext cx="253106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添加文字信息独家推荐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添加文字信息凡图库独家推荐我是小蜜作品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独家我是小蜜作品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9" grpId="0"/>
      <p:bldP spid="51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71033" y="1296024"/>
            <a:ext cx="9887253" cy="2041355"/>
            <a:chOff x="606576" y="2021738"/>
            <a:chExt cx="11646920" cy="240466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5" t="3264" r="8575" b="2264"/>
            <a:stretch>
              <a:fillRect/>
            </a:stretch>
          </p:blipFill>
          <p:spPr>
            <a:xfrm>
              <a:off x="606576" y="2021738"/>
              <a:ext cx="2789408" cy="2404662"/>
            </a:xfrm>
            <a:custGeom>
              <a:avLst/>
              <a:gdLst>
                <a:gd name="connsiteX0" fmla="*/ 494915 w 2296403"/>
                <a:gd name="connsiteY0" fmla="*/ 0 h 1979658"/>
                <a:gd name="connsiteX1" fmla="*/ 1801489 w 2296403"/>
                <a:gd name="connsiteY1" fmla="*/ 0 h 1979658"/>
                <a:gd name="connsiteX2" fmla="*/ 2296403 w 2296403"/>
                <a:gd name="connsiteY2" fmla="*/ 989829 h 1979658"/>
                <a:gd name="connsiteX3" fmla="*/ 1801489 w 2296403"/>
                <a:gd name="connsiteY3" fmla="*/ 1979658 h 1979658"/>
                <a:gd name="connsiteX4" fmla="*/ 494915 w 2296403"/>
                <a:gd name="connsiteY4" fmla="*/ 1979658 h 1979658"/>
                <a:gd name="connsiteX5" fmla="*/ 0 w 2296403"/>
                <a:gd name="connsiteY5" fmla="*/ 989829 h 197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403" h="1979658">
                  <a:moveTo>
                    <a:pt x="494915" y="0"/>
                  </a:moveTo>
                  <a:lnTo>
                    <a:pt x="1801489" y="0"/>
                  </a:lnTo>
                  <a:lnTo>
                    <a:pt x="2296403" y="989829"/>
                  </a:lnTo>
                  <a:lnTo>
                    <a:pt x="1801489" y="1979658"/>
                  </a:lnTo>
                  <a:lnTo>
                    <a:pt x="494915" y="1979658"/>
                  </a:lnTo>
                  <a:lnTo>
                    <a:pt x="0" y="989829"/>
                  </a:lnTo>
                  <a:close/>
                </a:path>
              </a:pathLst>
            </a:custGeom>
            <a:ln w="76200">
              <a:solidFill>
                <a:srgbClr val="FD411B"/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3" t="13785" r="2903" b="31927"/>
            <a:stretch>
              <a:fillRect/>
            </a:stretch>
          </p:blipFill>
          <p:spPr>
            <a:xfrm>
              <a:off x="3559080" y="2021738"/>
              <a:ext cx="2789408" cy="2404662"/>
            </a:xfrm>
            <a:custGeom>
              <a:avLst/>
              <a:gdLst>
                <a:gd name="connsiteX0" fmla="*/ 494915 w 2296403"/>
                <a:gd name="connsiteY0" fmla="*/ 0 h 1979658"/>
                <a:gd name="connsiteX1" fmla="*/ 1801489 w 2296403"/>
                <a:gd name="connsiteY1" fmla="*/ 0 h 1979658"/>
                <a:gd name="connsiteX2" fmla="*/ 2296403 w 2296403"/>
                <a:gd name="connsiteY2" fmla="*/ 989829 h 1979658"/>
                <a:gd name="connsiteX3" fmla="*/ 1801489 w 2296403"/>
                <a:gd name="connsiteY3" fmla="*/ 1979658 h 1979658"/>
                <a:gd name="connsiteX4" fmla="*/ 494915 w 2296403"/>
                <a:gd name="connsiteY4" fmla="*/ 1979658 h 1979658"/>
                <a:gd name="connsiteX5" fmla="*/ 0 w 2296403"/>
                <a:gd name="connsiteY5" fmla="*/ 989829 h 197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403" h="1979658">
                  <a:moveTo>
                    <a:pt x="494915" y="0"/>
                  </a:moveTo>
                  <a:lnTo>
                    <a:pt x="1801489" y="0"/>
                  </a:lnTo>
                  <a:lnTo>
                    <a:pt x="2296403" y="989829"/>
                  </a:lnTo>
                  <a:lnTo>
                    <a:pt x="1801489" y="1979658"/>
                  </a:lnTo>
                  <a:lnTo>
                    <a:pt x="494915" y="1979658"/>
                  </a:lnTo>
                  <a:lnTo>
                    <a:pt x="0" y="989829"/>
                  </a:lnTo>
                  <a:close/>
                </a:path>
              </a:pathLst>
            </a:custGeom>
            <a:ln w="76200">
              <a:solidFill>
                <a:srgbClr val="FD411B"/>
              </a:solidFill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9" t="500" r="23571" b="5028"/>
            <a:stretch>
              <a:fillRect/>
            </a:stretch>
          </p:blipFill>
          <p:spPr>
            <a:xfrm>
              <a:off x="6511584" y="2021738"/>
              <a:ext cx="2789408" cy="2404662"/>
            </a:xfrm>
            <a:custGeom>
              <a:avLst/>
              <a:gdLst>
                <a:gd name="connsiteX0" fmla="*/ 494915 w 2296403"/>
                <a:gd name="connsiteY0" fmla="*/ 0 h 1979658"/>
                <a:gd name="connsiteX1" fmla="*/ 1801489 w 2296403"/>
                <a:gd name="connsiteY1" fmla="*/ 0 h 1979658"/>
                <a:gd name="connsiteX2" fmla="*/ 2296403 w 2296403"/>
                <a:gd name="connsiteY2" fmla="*/ 989829 h 1979658"/>
                <a:gd name="connsiteX3" fmla="*/ 1801489 w 2296403"/>
                <a:gd name="connsiteY3" fmla="*/ 1979658 h 1979658"/>
                <a:gd name="connsiteX4" fmla="*/ 494915 w 2296403"/>
                <a:gd name="connsiteY4" fmla="*/ 1979658 h 1979658"/>
                <a:gd name="connsiteX5" fmla="*/ 0 w 2296403"/>
                <a:gd name="connsiteY5" fmla="*/ 989829 h 197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403" h="1979658">
                  <a:moveTo>
                    <a:pt x="494915" y="0"/>
                  </a:moveTo>
                  <a:lnTo>
                    <a:pt x="1801489" y="0"/>
                  </a:lnTo>
                  <a:lnTo>
                    <a:pt x="2296403" y="989829"/>
                  </a:lnTo>
                  <a:lnTo>
                    <a:pt x="1801489" y="1979658"/>
                  </a:lnTo>
                  <a:lnTo>
                    <a:pt x="494915" y="1979658"/>
                  </a:lnTo>
                  <a:lnTo>
                    <a:pt x="0" y="989829"/>
                  </a:lnTo>
                  <a:close/>
                </a:path>
              </a:pathLst>
            </a:custGeom>
            <a:ln w="76200">
              <a:solidFill>
                <a:srgbClr val="FD411B"/>
              </a:solidFill>
            </a:ln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1" t="5528" r="14165"/>
            <a:stretch>
              <a:fillRect/>
            </a:stretch>
          </p:blipFill>
          <p:spPr>
            <a:xfrm>
              <a:off x="9464088" y="2021738"/>
              <a:ext cx="2789408" cy="2404662"/>
            </a:xfrm>
            <a:custGeom>
              <a:avLst/>
              <a:gdLst>
                <a:gd name="connsiteX0" fmla="*/ 494915 w 2296403"/>
                <a:gd name="connsiteY0" fmla="*/ 0 h 1979658"/>
                <a:gd name="connsiteX1" fmla="*/ 1801489 w 2296403"/>
                <a:gd name="connsiteY1" fmla="*/ 0 h 1979658"/>
                <a:gd name="connsiteX2" fmla="*/ 2296403 w 2296403"/>
                <a:gd name="connsiteY2" fmla="*/ 989829 h 1979658"/>
                <a:gd name="connsiteX3" fmla="*/ 1801489 w 2296403"/>
                <a:gd name="connsiteY3" fmla="*/ 1979658 h 1979658"/>
                <a:gd name="connsiteX4" fmla="*/ 494915 w 2296403"/>
                <a:gd name="connsiteY4" fmla="*/ 1979658 h 1979658"/>
                <a:gd name="connsiteX5" fmla="*/ 0 w 2296403"/>
                <a:gd name="connsiteY5" fmla="*/ 989829 h 197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6403" h="1979658">
                  <a:moveTo>
                    <a:pt x="494915" y="0"/>
                  </a:moveTo>
                  <a:lnTo>
                    <a:pt x="1801489" y="0"/>
                  </a:lnTo>
                  <a:lnTo>
                    <a:pt x="2296403" y="989829"/>
                  </a:lnTo>
                  <a:lnTo>
                    <a:pt x="1801489" y="1979658"/>
                  </a:lnTo>
                  <a:lnTo>
                    <a:pt x="494915" y="1979658"/>
                  </a:lnTo>
                  <a:lnTo>
                    <a:pt x="0" y="989829"/>
                  </a:lnTo>
                  <a:close/>
                </a:path>
              </a:pathLst>
            </a:custGeom>
            <a:ln w="76200">
              <a:solidFill>
                <a:srgbClr val="FD411B"/>
              </a:solidFill>
            </a:ln>
          </p:spPr>
        </p:pic>
      </p:grpSp>
      <p:sp>
        <p:nvSpPr>
          <p:cNvPr id="13" name="圆角矩形 12"/>
          <p:cNvSpPr/>
          <p:nvPr/>
        </p:nvSpPr>
        <p:spPr>
          <a:xfrm>
            <a:off x="1186292" y="3770623"/>
            <a:ext cx="2252713" cy="1558976"/>
          </a:xfrm>
          <a:prstGeom prst="roundRect">
            <a:avLst/>
          </a:prstGeom>
          <a:solidFill>
            <a:srgbClr val="FD411B">
              <a:alpha val="57000"/>
            </a:srgbClr>
          </a:solidFill>
          <a:ln w="76200" cmpd="tri">
            <a:solidFill>
              <a:srgbClr val="FD411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338371" y="4065243"/>
            <a:ext cx="214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添加标题文字内容信息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11778" y="3770623"/>
            <a:ext cx="2252713" cy="1558976"/>
          </a:xfrm>
          <a:prstGeom prst="roundRect">
            <a:avLst/>
          </a:prstGeom>
          <a:solidFill>
            <a:srgbClr val="FD411B">
              <a:alpha val="57000"/>
            </a:srgbClr>
          </a:solidFill>
          <a:ln w="76200" cmpd="tri">
            <a:solidFill>
              <a:srgbClr val="FD411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863857" y="4065243"/>
            <a:ext cx="214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添加标题文字内容信息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179207" y="3770623"/>
            <a:ext cx="2252713" cy="1558976"/>
          </a:xfrm>
          <a:prstGeom prst="roundRect">
            <a:avLst/>
          </a:prstGeom>
          <a:solidFill>
            <a:srgbClr val="FD411B">
              <a:alpha val="57000"/>
            </a:srgbClr>
          </a:solidFill>
          <a:ln w="76200" cmpd="tri">
            <a:solidFill>
              <a:srgbClr val="FD411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31286" y="4065243"/>
            <a:ext cx="214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添加标题文字内容信息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719207" y="3770623"/>
            <a:ext cx="2252713" cy="1558976"/>
          </a:xfrm>
          <a:prstGeom prst="roundRect">
            <a:avLst/>
          </a:prstGeom>
          <a:solidFill>
            <a:srgbClr val="FD411B">
              <a:alpha val="57000"/>
            </a:srgbClr>
          </a:solidFill>
          <a:ln w="76200" cmpd="tri">
            <a:solidFill>
              <a:srgbClr val="FD411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871286" y="4065243"/>
            <a:ext cx="214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添加标题文字内容信息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99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6" grpId="0"/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428916" y="1297481"/>
            <a:ext cx="4231836" cy="4249307"/>
            <a:chOff x="924781" y="959370"/>
            <a:chExt cx="5701955" cy="5725496"/>
          </a:xfrm>
        </p:grpSpPr>
        <p:sp>
          <p:nvSpPr>
            <p:cNvPr id="20" name="泪滴形 19"/>
            <p:cNvSpPr/>
            <p:nvPr/>
          </p:nvSpPr>
          <p:spPr>
            <a:xfrm flipH="1">
              <a:off x="3779352" y="3837480"/>
              <a:ext cx="2847384" cy="284738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泪滴形 20"/>
            <p:cNvSpPr/>
            <p:nvPr/>
          </p:nvSpPr>
          <p:spPr>
            <a:xfrm flipV="1">
              <a:off x="924781" y="959370"/>
              <a:ext cx="2745698" cy="2745698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712500" y="1622678"/>
            <a:ext cx="1590533" cy="120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78879" y="3706528"/>
            <a:ext cx="1590533" cy="120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添加文字信息独家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7428916" y="3660460"/>
            <a:ext cx="1874117" cy="187411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8998" r="7508" b="12615"/>
          <a:stretch>
            <a:fillRect/>
          </a:stretch>
        </p:blipFill>
        <p:spPr>
          <a:xfrm>
            <a:off x="9750282" y="1297481"/>
            <a:ext cx="1874117" cy="1874117"/>
          </a:xfrm>
          <a:custGeom>
            <a:avLst/>
            <a:gdLst>
              <a:gd name="connsiteX0" fmla="*/ 2060620 w 4121240"/>
              <a:gd name="connsiteY0" fmla="*/ 0 h 4121240"/>
              <a:gd name="connsiteX1" fmla="*/ 4121240 w 4121240"/>
              <a:gd name="connsiteY1" fmla="*/ 2060620 h 4121240"/>
              <a:gd name="connsiteX2" fmla="*/ 2060620 w 4121240"/>
              <a:gd name="connsiteY2" fmla="*/ 4121240 h 4121240"/>
              <a:gd name="connsiteX3" fmla="*/ 0 w 4121240"/>
              <a:gd name="connsiteY3" fmla="*/ 2060620 h 4121240"/>
              <a:gd name="connsiteX4" fmla="*/ 2060620 w 4121240"/>
              <a:gd name="connsiteY4" fmla="*/ 0 h 412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1240" h="4121240">
                <a:moveTo>
                  <a:pt x="2060620" y="0"/>
                </a:moveTo>
                <a:cubicBezTo>
                  <a:pt x="3198669" y="0"/>
                  <a:pt x="4121240" y="922571"/>
                  <a:pt x="4121240" y="2060620"/>
                </a:cubicBezTo>
                <a:cubicBezTo>
                  <a:pt x="4121240" y="3198669"/>
                  <a:pt x="3198669" y="4121240"/>
                  <a:pt x="2060620" y="4121240"/>
                </a:cubicBezTo>
                <a:cubicBezTo>
                  <a:pt x="922571" y="4121240"/>
                  <a:pt x="0" y="3198669"/>
                  <a:pt x="0" y="2060620"/>
                </a:cubicBezTo>
                <a:cubicBezTo>
                  <a:pt x="0" y="922571"/>
                  <a:pt x="922571" y="0"/>
                  <a:pt x="2060620" y="0"/>
                </a:cubicBezTo>
                <a:close/>
              </a:path>
            </a:pathLst>
          </a:custGeom>
          <a:ln w="127000">
            <a:solidFill>
              <a:srgbClr val="FD411B"/>
            </a:solidFill>
          </a:ln>
        </p:spPr>
      </p:pic>
      <p:sp>
        <p:nvSpPr>
          <p:cNvPr id="26" name="圆角矩形 25"/>
          <p:cNvSpPr/>
          <p:nvPr/>
        </p:nvSpPr>
        <p:spPr>
          <a:xfrm>
            <a:off x="754744" y="1216109"/>
            <a:ext cx="6105584" cy="4432280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943730" y="2670643"/>
            <a:ext cx="59165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国家或政治集团为准备和实施战争而建立的正规的武装组织。是国家政权的主要成分，是执行政治任务的武装集团，是对外抵抗或实施侵略、对内巩固政权的主要暴力工具。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3730" y="1383227"/>
            <a:ext cx="59165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6" grpId="0" animBg="1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132986" y="1471434"/>
            <a:ext cx="10058401" cy="1558976"/>
            <a:chOff x="1229194" y="2203556"/>
            <a:chExt cx="10058401" cy="155897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25" r="541" b="16379"/>
            <a:stretch>
              <a:fillRect/>
            </a:stretch>
          </p:blipFill>
          <p:spPr>
            <a:xfrm>
              <a:off x="1229194" y="2203556"/>
              <a:ext cx="2756785" cy="155897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46" name="圆角矩形 45"/>
            <p:cNvSpPr/>
            <p:nvPr/>
          </p:nvSpPr>
          <p:spPr>
            <a:xfrm>
              <a:off x="4137287" y="2203556"/>
              <a:ext cx="7150308" cy="1558976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 w="76200" cmpd="tri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30723" y="2398429"/>
              <a:ext cx="6806969" cy="933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添加文字信息凡图库独家推荐添加文字信息独家推荐</a:t>
              </a:r>
              <a:endParaRPr lang="zh-CN" altLang="en-US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32986" y="3546740"/>
            <a:ext cx="10058401" cy="1558976"/>
            <a:chOff x="1229194" y="2203556"/>
            <a:chExt cx="10058401" cy="155897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25" r="541" b="16379"/>
            <a:stretch>
              <a:fillRect/>
            </a:stretch>
          </p:blipFill>
          <p:spPr>
            <a:xfrm>
              <a:off x="1229194" y="2203556"/>
              <a:ext cx="2756785" cy="155897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0" name="圆角矩形 49"/>
            <p:cNvSpPr/>
            <p:nvPr/>
          </p:nvSpPr>
          <p:spPr>
            <a:xfrm>
              <a:off x="4137287" y="2203556"/>
              <a:ext cx="7150308" cy="1558976"/>
            </a:xfrm>
            <a:prstGeom prst="roundRect">
              <a:avLst/>
            </a:prstGeom>
            <a:solidFill>
              <a:schemeClr val="bg1">
                <a:alpha val="57000"/>
              </a:schemeClr>
            </a:solidFill>
            <a:ln w="76200" cmpd="tri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330723" y="2398429"/>
              <a:ext cx="6806969" cy="933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添加文字信息凡图库独家推荐我是小蜜作品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---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添加文字信息独家推荐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添加文字信息凡图库独家推荐添加文字信息独家推荐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135866"/>
            <a:ext cx="7080423" cy="1568248"/>
          </a:xfrm>
          <a:prstGeom prst="rect">
            <a:avLst/>
          </a:prstGeom>
          <a:solidFill>
            <a:srgbClr val="FFFF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8972" y="4684614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在此添加标题文字内容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9830" y="4222950"/>
            <a:ext cx="4668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--POWERPOINT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动态模板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99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290286" y="2475819"/>
            <a:ext cx="11664950" cy="922338"/>
            <a:chOff x="155" y="1459"/>
            <a:chExt cx="7348" cy="581"/>
          </a:xfrm>
        </p:grpSpPr>
        <p:sp>
          <p:nvSpPr>
            <p:cNvPr id="22" name="Freeform 5"/>
            <p:cNvSpPr/>
            <p:nvPr/>
          </p:nvSpPr>
          <p:spPr bwMode="auto">
            <a:xfrm>
              <a:off x="5458" y="1459"/>
              <a:ext cx="2045" cy="337"/>
            </a:xfrm>
            <a:custGeom>
              <a:avLst/>
              <a:gdLst>
                <a:gd name="T0" fmla="*/ 0 w 2045"/>
                <a:gd name="T1" fmla="*/ 0 h 337"/>
                <a:gd name="T2" fmla="*/ 2045 w 2045"/>
                <a:gd name="T3" fmla="*/ 0 h 337"/>
                <a:gd name="T4" fmla="*/ 2045 w 2045"/>
                <a:gd name="T5" fmla="*/ 337 h 337"/>
                <a:gd name="T6" fmla="*/ 0 w 2045"/>
                <a:gd name="T7" fmla="*/ 337 h 337"/>
                <a:gd name="T8" fmla="*/ 0 w 2045"/>
                <a:gd name="T9" fmla="*/ 0 h 337"/>
                <a:gd name="T10" fmla="*/ 0 w 2045"/>
                <a:gd name="T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5" h="337">
                  <a:moveTo>
                    <a:pt x="0" y="0"/>
                  </a:moveTo>
                  <a:lnTo>
                    <a:pt x="2045" y="0"/>
                  </a:lnTo>
                  <a:lnTo>
                    <a:pt x="2045" y="337"/>
                  </a:lnTo>
                  <a:lnTo>
                    <a:pt x="0" y="3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5111" y="1459"/>
              <a:ext cx="596" cy="337"/>
            </a:xfrm>
            <a:custGeom>
              <a:avLst/>
              <a:gdLst>
                <a:gd name="T0" fmla="*/ 0 w 596"/>
                <a:gd name="T1" fmla="*/ 0 h 337"/>
                <a:gd name="T2" fmla="*/ 596 w 596"/>
                <a:gd name="T3" fmla="*/ 0 h 337"/>
                <a:gd name="T4" fmla="*/ 596 w 596"/>
                <a:gd name="T5" fmla="*/ 337 h 337"/>
                <a:gd name="T6" fmla="*/ 0 w 596"/>
                <a:gd name="T7" fmla="*/ 337 h 337"/>
                <a:gd name="T8" fmla="*/ 0 w 596"/>
                <a:gd name="T9" fmla="*/ 0 h 337"/>
                <a:gd name="T10" fmla="*/ 0 w 596"/>
                <a:gd name="T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337">
                  <a:moveTo>
                    <a:pt x="0" y="0"/>
                  </a:moveTo>
                  <a:lnTo>
                    <a:pt x="596" y="0"/>
                  </a:lnTo>
                  <a:lnTo>
                    <a:pt x="596" y="337"/>
                  </a:lnTo>
                  <a:lnTo>
                    <a:pt x="0" y="3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5306" y="1459"/>
              <a:ext cx="800" cy="581"/>
            </a:xfrm>
            <a:custGeom>
              <a:avLst/>
              <a:gdLst>
                <a:gd name="T0" fmla="*/ 0 w 800"/>
                <a:gd name="T1" fmla="*/ 581 h 581"/>
                <a:gd name="T2" fmla="*/ 363 w 800"/>
                <a:gd name="T3" fmla="*/ 0 h 581"/>
                <a:gd name="T4" fmla="*/ 800 w 800"/>
                <a:gd name="T5" fmla="*/ 0 h 581"/>
                <a:gd name="T6" fmla="*/ 438 w 800"/>
                <a:gd name="T7" fmla="*/ 581 h 581"/>
                <a:gd name="T8" fmla="*/ 325 w 800"/>
                <a:gd name="T9" fmla="*/ 416 h 581"/>
                <a:gd name="T10" fmla="*/ 0 w 800"/>
                <a:gd name="T11" fmla="*/ 581 h 581"/>
                <a:gd name="T12" fmla="*/ 0 w 800"/>
                <a:gd name="T13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581">
                  <a:moveTo>
                    <a:pt x="0" y="581"/>
                  </a:moveTo>
                  <a:lnTo>
                    <a:pt x="363" y="0"/>
                  </a:lnTo>
                  <a:lnTo>
                    <a:pt x="800" y="0"/>
                  </a:lnTo>
                  <a:lnTo>
                    <a:pt x="438" y="581"/>
                  </a:lnTo>
                  <a:lnTo>
                    <a:pt x="325" y="416"/>
                  </a:lnTo>
                  <a:lnTo>
                    <a:pt x="0" y="581"/>
                  </a:lnTo>
                  <a:lnTo>
                    <a:pt x="0" y="5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4227" y="1459"/>
              <a:ext cx="596" cy="337"/>
            </a:xfrm>
            <a:custGeom>
              <a:avLst/>
              <a:gdLst>
                <a:gd name="T0" fmla="*/ 0 w 596"/>
                <a:gd name="T1" fmla="*/ 0 h 337"/>
                <a:gd name="T2" fmla="*/ 596 w 596"/>
                <a:gd name="T3" fmla="*/ 0 h 337"/>
                <a:gd name="T4" fmla="*/ 596 w 596"/>
                <a:gd name="T5" fmla="*/ 337 h 337"/>
                <a:gd name="T6" fmla="*/ 0 w 596"/>
                <a:gd name="T7" fmla="*/ 337 h 337"/>
                <a:gd name="T8" fmla="*/ 0 w 596"/>
                <a:gd name="T9" fmla="*/ 0 h 337"/>
                <a:gd name="T10" fmla="*/ 0 w 596"/>
                <a:gd name="T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337">
                  <a:moveTo>
                    <a:pt x="0" y="0"/>
                  </a:moveTo>
                  <a:lnTo>
                    <a:pt x="596" y="0"/>
                  </a:lnTo>
                  <a:lnTo>
                    <a:pt x="596" y="337"/>
                  </a:lnTo>
                  <a:lnTo>
                    <a:pt x="0" y="3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4423" y="1459"/>
              <a:ext cx="799" cy="581"/>
            </a:xfrm>
            <a:custGeom>
              <a:avLst/>
              <a:gdLst>
                <a:gd name="T0" fmla="*/ 0 w 799"/>
                <a:gd name="T1" fmla="*/ 581 h 581"/>
                <a:gd name="T2" fmla="*/ 363 w 799"/>
                <a:gd name="T3" fmla="*/ 0 h 581"/>
                <a:gd name="T4" fmla="*/ 799 w 799"/>
                <a:gd name="T5" fmla="*/ 0 h 581"/>
                <a:gd name="T6" fmla="*/ 437 w 799"/>
                <a:gd name="T7" fmla="*/ 581 h 581"/>
                <a:gd name="T8" fmla="*/ 324 w 799"/>
                <a:gd name="T9" fmla="*/ 416 h 581"/>
                <a:gd name="T10" fmla="*/ 0 w 799"/>
                <a:gd name="T11" fmla="*/ 581 h 581"/>
                <a:gd name="T12" fmla="*/ 0 w 799"/>
                <a:gd name="T13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581">
                  <a:moveTo>
                    <a:pt x="0" y="581"/>
                  </a:moveTo>
                  <a:lnTo>
                    <a:pt x="363" y="0"/>
                  </a:lnTo>
                  <a:lnTo>
                    <a:pt x="799" y="0"/>
                  </a:lnTo>
                  <a:lnTo>
                    <a:pt x="437" y="581"/>
                  </a:lnTo>
                  <a:lnTo>
                    <a:pt x="324" y="416"/>
                  </a:lnTo>
                  <a:lnTo>
                    <a:pt x="0" y="581"/>
                  </a:lnTo>
                  <a:lnTo>
                    <a:pt x="0" y="58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3344" y="1459"/>
              <a:ext cx="596" cy="337"/>
            </a:xfrm>
            <a:custGeom>
              <a:avLst/>
              <a:gdLst>
                <a:gd name="T0" fmla="*/ 0 w 596"/>
                <a:gd name="T1" fmla="*/ 0 h 337"/>
                <a:gd name="T2" fmla="*/ 596 w 596"/>
                <a:gd name="T3" fmla="*/ 0 h 337"/>
                <a:gd name="T4" fmla="*/ 596 w 596"/>
                <a:gd name="T5" fmla="*/ 337 h 337"/>
                <a:gd name="T6" fmla="*/ 0 w 596"/>
                <a:gd name="T7" fmla="*/ 337 h 337"/>
                <a:gd name="T8" fmla="*/ 0 w 596"/>
                <a:gd name="T9" fmla="*/ 0 h 337"/>
                <a:gd name="T10" fmla="*/ 0 w 596"/>
                <a:gd name="T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337">
                  <a:moveTo>
                    <a:pt x="0" y="0"/>
                  </a:moveTo>
                  <a:lnTo>
                    <a:pt x="596" y="0"/>
                  </a:lnTo>
                  <a:lnTo>
                    <a:pt x="596" y="337"/>
                  </a:lnTo>
                  <a:lnTo>
                    <a:pt x="0" y="3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3539" y="1459"/>
              <a:ext cx="800" cy="581"/>
            </a:xfrm>
            <a:custGeom>
              <a:avLst/>
              <a:gdLst>
                <a:gd name="T0" fmla="*/ 0 w 800"/>
                <a:gd name="T1" fmla="*/ 581 h 581"/>
                <a:gd name="T2" fmla="*/ 364 w 800"/>
                <a:gd name="T3" fmla="*/ 0 h 581"/>
                <a:gd name="T4" fmla="*/ 800 w 800"/>
                <a:gd name="T5" fmla="*/ 0 h 581"/>
                <a:gd name="T6" fmla="*/ 438 w 800"/>
                <a:gd name="T7" fmla="*/ 581 h 581"/>
                <a:gd name="T8" fmla="*/ 325 w 800"/>
                <a:gd name="T9" fmla="*/ 416 h 581"/>
                <a:gd name="T10" fmla="*/ 0 w 800"/>
                <a:gd name="T11" fmla="*/ 581 h 581"/>
                <a:gd name="T12" fmla="*/ 0 w 800"/>
                <a:gd name="T13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581">
                  <a:moveTo>
                    <a:pt x="0" y="581"/>
                  </a:moveTo>
                  <a:lnTo>
                    <a:pt x="364" y="0"/>
                  </a:lnTo>
                  <a:lnTo>
                    <a:pt x="800" y="0"/>
                  </a:lnTo>
                  <a:lnTo>
                    <a:pt x="438" y="581"/>
                  </a:lnTo>
                  <a:lnTo>
                    <a:pt x="325" y="416"/>
                  </a:lnTo>
                  <a:lnTo>
                    <a:pt x="0" y="581"/>
                  </a:lnTo>
                  <a:lnTo>
                    <a:pt x="0" y="5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3889" y="1511"/>
              <a:ext cx="113" cy="233"/>
            </a:xfrm>
            <a:custGeom>
              <a:avLst/>
              <a:gdLst>
                <a:gd name="T0" fmla="*/ 82 w 85"/>
                <a:gd name="T1" fmla="*/ 40 h 174"/>
                <a:gd name="T2" fmla="*/ 82 w 85"/>
                <a:gd name="T3" fmla="*/ 46 h 174"/>
                <a:gd name="T4" fmla="*/ 64 w 85"/>
                <a:gd name="T5" fmla="*/ 81 h 174"/>
                <a:gd name="T6" fmla="*/ 85 w 85"/>
                <a:gd name="T7" fmla="*/ 119 h 174"/>
                <a:gd name="T8" fmla="*/ 85 w 85"/>
                <a:gd name="T9" fmla="*/ 133 h 174"/>
                <a:gd name="T10" fmla="*/ 43 w 85"/>
                <a:gd name="T11" fmla="*/ 174 h 174"/>
                <a:gd name="T12" fmla="*/ 0 w 85"/>
                <a:gd name="T13" fmla="*/ 174 h 174"/>
                <a:gd name="T14" fmla="*/ 0 w 85"/>
                <a:gd name="T15" fmla="*/ 0 h 174"/>
                <a:gd name="T16" fmla="*/ 41 w 85"/>
                <a:gd name="T17" fmla="*/ 0 h 174"/>
                <a:gd name="T18" fmla="*/ 82 w 85"/>
                <a:gd name="T19" fmla="*/ 40 h 174"/>
                <a:gd name="T20" fmla="*/ 28 w 85"/>
                <a:gd name="T21" fmla="*/ 25 h 174"/>
                <a:gd name="T22" fmla="*/ 28 w 85"/>
                <a:gd name="T23" fmla="*/ 71 h 174"/>
                <a:gd name="T24" fmla="*/ 38 w 85"/>
                <a:gd name="T25" fmla="*/ 71 h 174"/>
                <a:gd name="T26" fmla="*/ 55 w 85"/>
                <a:gd name="T27" fmla="*/ 53 h 174"/>
                <a:gd name="T28" fmla="*/ 55 w 85"/>
                <a:gd name="T29" fmla="*/ 43 h 174"/>
                <a:gd name="T30" fmla="*/ 41 w 85"/>
                <a:gd name="T31" fmla="*/ 25 h 174"/>
                <a:gd name="T32" fmla="*/ 28 w 85"/>
                <a:gd name="T33" fmla="*/ 25 h 174"/>
                <a:gd name="T34" fmla="*/ 28 w 85"/>
                <a:gd name="T35" fmla="*/ 96 h 174"/>
                <a:gd name="T36" fmla="*/ 28 w 85"/>
                <a:gd name="T37" fmla="*/ 149 h 174"/>
                <a:gd name="T38" fmla="*/ 43 w 85"/>
                <a:gd name="T39" fmla="*/ 149 h 174"/>
                <a:gd name="T40" fmla="*/ 57 w 85"/>
                <a:gd name="T41" fmla="*/ 132 h 174"/>
                <a:gd name="T42" fmla="*/ 57 w 85"/>
                <a:gd name="T43" fmla="*/ 117 h 174"/>
                <a:gd name="T44" fmla="*/ 40 w 85"/>
                <a:gd name="T45" fmla="*/ 96 h 174"/>
                <a:gd name="T46" fmla="*/ 28 w 85"/>
                <a:gd name="T47" fmla="*/ 9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174">
                  <a:moveTo>
                    <a:pt x="82" y="40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2" y="64"/>
                    <a:pt x="76" y="76"/>
                    <a:pt x="64" y="81"/>
                  </a:cubicBezTo>
                  <a:cubicBezTo>
                    <a:pt x="79" y="87"/>
                    <a:pt x="85" y="100"/>
                    <a:pt x="85" y="119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59"/>
                    <a:pt x="70" y="174"/>
                    <a:pt x="43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70" y="0"/>
                    <a:pt x="82" y="13"/>
                    <a:pt x="82" y="40"/>
                  </a:cubicBezTo>
                  <a:close/>
                  <a:moveTo>
                    <a:pt x="28" y="25"/>
                  </a:moveTo>
                  <a:cubicBezTo>
                    <a:pt x="28" y="71"/>
                    <a:pt x="28" y="71"/>
                    <a:pt x="2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8" y="71"/>
                    <a:pt x="55" y="66"/>
                    <a:pt x="55" y="5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30"/>
                    <a:pt x="50" y="25"/>
                    <a:pt x="41" y="25"/>
                  </a:cubicBezTo>
                  <a:lnTo>
                    <a:pt x="28" y="25"/>
                  </a:lnTo>
                  <a:close/>
                  <a:moveTo>
                    <a:pt x="28" y="96"/>
                  </a:moveTo>
                  <a:cubicBezTo>
                    <a:pt x="28" y="149"/>
                    <a:pt x="28" y="149"/>
                    <a:pt x="28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52" y="149"/>
                    <a:pt x="57" y="145"/>
                    <a:pt x="57" y="132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01"/>
                    <a:pt x="52" y="96"/>
                    <a:pt x="40" y="96"/>
                  </a:cubicBezTo>
                  <a:lnTo>
                    <a:pt x="2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55" y="1459"/>
              <a:ext cx="2901" cy="337"/>
            </a:xfrm>
            <a:custGeom>
              <a:avLst/>
              <a:gdLst>
                <a:gd name="T0" fmla="*/ 0 w 2901"/>
                <a:gd name="T1" fmla="*/ 0 h 337"/>
                <a:gd name="T2" fmla="*/ 2901 w 2901"/>
                <a:gd name="T3" fmla="*/ 0 h 337"/>
                <a:gd name="T4" fmla="*/ 2901 w 2901"/>
                <a:gd name="T5" fmla="*/ 337 h 337"/>
                <a:gd name="T6" fmla="*/ 0 w 2901"/>
                <a:gd name="T7" fmla="*/ 337 h 337"/>
                <a:gd name="T8" fmla="*/ 0 w 2901"/>
                <a:gd name="T9" fmla="*/ 0 h 337"/>
                <a:gd name="T10" fmla="*/ 0 w 2901"/>
                <a:gd name="T1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1" h="337">
                  <a:moveTo>
                    <a:pt x="0" y="0"/>
                  </a:moveTo>
                  <a:lnTo>
                    <a:pt x="2901" y="0"/>
                  </a:lnTo>
                  <a:lnTo>
                    <a:pt x="2901" y="337"/>
                  </a:lnTo>
                  <a:lnTo>
                    <a:pt x="0" y="3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2656" y="1459"/>
              <a:ext cx="799" cy="581"/>
            </a:xfrm>
            <a:custGeom>
              <a:avLst/>
              <a:gdLst>
                <a:gd name="T0" fmla="*/ 0 w 799"/>
                <a:gd name="T1" fmla="*/ 581 h 581"/>
                <a:gd name="T2" fmla="*/ 363 w 799"/>
                <a:gd name="T3" fmla="*/ 0 h 581"/>
                <a:gd name="T4" fmla="*/ 799 w 799"/>
                <a:gd name="T5" fmla="*/ 0 h 581"/>
                <a:gd name="T6" fmla="*/ 438 w 799"/>
                <a:gd name="T7" fmla="*/ 581 h 581"/>
                <a:gd name="T8" fmla="*/ 325 w 799"/>
                <a:gd name="T9" fmla="*/ 416 h 581"/>
                <a:gd name="T10" fmla="*/ 0 w 799"/>
                <a:gd name="T11" fmla="*/ 581 h 581"/>
                <a:gd name="T12" fmla="*/ 0 w 799"/>
                <a:gd name="T13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581">
                  <a:moveTo>
                    <a:pt x="0" y="581"/>
                  </a:moveTo>
                  <a:lnTo>
                    <a:pt x="363" y="0"/>
                  </a:lnTo>
                  <a:lnTo>
                    <a:pt x="799" y="0"/>
                  </a:lnTo>
                  <a:lnTo>
                    <a:pt x="438" y="581"/>
                  </a:lnTo>
                  <a:lnTo>
                    <a:pt x="325" y="416"/>
                  </a:lnTo>
                  <a:lnTo>
                    <a:pt x="0" y="581"/>
                  </a:lnTo>
                  <a:lnTo>
                    <a:pt x="0" y="58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2994" y="1511"/>
              <a:ext cx="128" cy="233"/>
            </a:xfrm>
            <a:custGeom>
              <a:avLst/>
              <a:gdLst>
                <a:gd name="T0" fmla="*/ 128 w 128"/>
                <a:gd name="T1" fmla="*/ 233 h 233"/>
                <a:gd name="T2" fmla="*/ 90 w 128"/>
                <a:gd name="T3" fmla="*/ 233 h 233"/>
                <a:gd name="T4" fmla="*/ 84 w 128"/>
                <a:gd name="T5" fmla="*/ 190 h 233"/>
                <a:gd name="T6" fmla="*/ 40 w 128"/>
                <a:gd name="T7" fmla="*/ 190 h 233"/>
                <a:gd name="T8" fmla="*/ 33 w 128"/>
                <a:gd name="T9" fmla="*/ 233 h 233"/>
                <a:gd name="T10" fmla="*/ 0 w 128"/>
                <a:gd name="T11" fmla="*/ 233 h 233"/>
                <a:gd name="T12" fmla="*/ 37 w 128"/>
                <a:gd name="T13" fmla="*/ 0 h 233"/>
                <a:gd name="T14" fmla="*/ 90 w 128"/>
                <a:gd name="T15" fmla="*/ 0 h 233"/>
                <a:gd name="T16" fmla="*/ 128 w 128"/>
                <a:gd name="T17" fmla="*/ 233 h 233"/>
                <a:gd name="T18" fmla="*/ 44 w 128"/>
                <a:gd name="T19" fmla="*/ 159 h 233"/>
                <a:gd name="T20" fmla="*/ 80 w 128"/>
                <a:gd name="T21" fmla="*/ 159 h 233"/>
                <a:gd name="T22" fmla="*/ 62 w 128"/>
                <a:gd name="T23" fmla="*/ 41 h 233"/>
                <a:gd name="T24" fmla="*/ 44 w 128"/>
                <a:gd name="T25" fmla="*/ 15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33">
                  <a:moveTo>
                    <a:pt x="128" y="233"/>
                  </a:moveTo>
                  <a:lnTo>
                    <a:pt x="90" y="233"/>
                  </a:lnTo>
                  <a:lnTo>
                    <a:pt x="84" y="190"/>
                  </a:lnTo>
                  <a:lnTo>
                    <a:pt x="40" y="190"/>
                  </a:lnTo>
                  <a:lnTo>
                    <a:pt x="33" y="233"/>
                  </a:lnTo>
                  <a:lnTo>
                    <a:pt x="0" y="233"/>
                  </a:lnTo>
                  <a:lnTo>
                    <a:pt x="37" y="0"/>
                  </a:lnTo>
                  <a:lnTo>
                    <a:pt x="90" y="0"/>
                  </a:lnTo>
                  <a:lnTo>
                    <a:pt x="128" y="233"/>
                  </a:lnTo>
                  <a:close/>
                  <a:moveTo>
                    <a:pt x="44" y="159"/>
                  </a:moveTo>
                  <a:lnTo>
                    <a:pt x="80" y="159"/>
                  </a:lnTo>
                  <a:lnTo>
                    <a:pt x="62" y="41"/>
                  </a:lnTo>
                  <a:lnTo>
                    <a:pt x="44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4774" y="1508"/>
              <a:ext cx="108" cy="239"/>
            </a:xfrm>
            <a:custGeom>
              <a:avLst/>
              <a:gdLst>
                <a:gd name="T0" fmla="*/ 81 w 81"/>
                <a:gd name="T1" fmla="*/ 111 h 178"/>
                <a:gd name="T2" fmla="*/ 81 w 81"/>
                <a:gd name="T3" fmla="*/ 134 h 178"/>
                <a:gd name="T4" fmla="*/ 40 w 81"/>
                <a:gd name="T5" fmla="*/ 178 h 178"/>
                <a:gd name="T6" fmla="*/ 0 w 81"/>
                <a:gd name="T7" fmla="*/ 134 h 178"/>
                <a:gd name="T8" fmla="*/ 0 w 81"/>
                <a:gd name="T9" fmla="*/ 44 h 178"/>
                <a:gd name="T10" fmla="*/ 40 w 81"/>
                <a:gd name="T11" fmla="*/ 0 h 178"/>
                <a:gd name="T12" fmla="*/ 81 w 81"/>
                <a:gd name="T13" fmla="*/ 44 h 178"/>
                <a:gd name="T14" fmla="*/ 81 w 81"/>
                <a:gd name="T15" fmla="*/ 61 h 178"/>
                <a:gd name="T16" fmla="*/ 55 w 81"/>
                <a:gd name="T17" fmla="*/ 61 h 178"/>
                <a:gd name="T18" fmla="*/ 55 w 81"/>
                <a:gd name="T19" fmla="*/ 42 h 178"/>
                <a:gd name="T20" fmla="*/ 41 w 81"/>
                <a:gd name="T21" fmla="*/ 25 h 178"/>
                <a:gd name="T22" fmla="*/ 27 w 81"/>
                <a:gd name="T23" fmla="*/ 42 h 178"/>
                <a:gd name="T24" fmla="*/ 27 w 81"/>
                <a:gd name="T25" fmla="*/ 136 h 178"/>
                <a:gd name="T26" fmla="*/ 41 w 81"/>
                <a:gd name="T27" fmla="*/ 153 h 178"/>
                <a:gd name="T28" fmla="*/ 55 w 81"/>
                <a:gd name="T29" fmla="*/ 136 h 178"/>
                <a:gd name="T30" fmla="*/ 55 w 81"/>
                <a:gd name="T31" fmla="*/ 111 h 178"/>
                <a:gd name="T32" fmla="*/ 81 w 81"/>
                <a:gd name="T33" fmla="*/ 11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178">
                  <a:moveTo>
                    <a:pt x="81" y="111"/>
                  </a:moveTo>
                  <a:cubicBezTo>
                    <a:pt x="81" y="134"/>
                    <a:pt x="81" y="134"/>
                    <a:pt x="81" y="134"/>
                  </a:cubicBezTo>
                  <a:cubicBezTo>
                    <a:pt x="81" y="162"/>
                    <a:pt x="67" y="178"/>
                    <a:pt x="40" y="178"/>
                  </a:cubicBezTo>
                  <a:cubicBezTo>
                    <a:pt x="14" y="178"/>
                    <a:pt x="0" y="162"/>
                    <a:pt x="0" y="13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6"/>
                    <a:pt x="14" y="0"/>
                    <a:pt x="40" y="0"/>
                  </a:cubicBezTo>
                  <a:cubicBezTo>
                    <a:pt x="67" y="0"/>
                    <a:pt x="81" y="16"/>
                    <a:pt x="81" y="44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30"/>
                    <a:pt x="50" y="25"/>
                    <a:pt x="41" y="25"/>
                  </a:cubicBezTo>
                  <a:cubicBezTo>
                    <a:pt x="32" y="25"/>
                    <a:pt x="27" y="30"/>
                    <a:pt x="27" y="42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48"/>
                    <a:pt x="32" y="153"/>
                    <a:pt x="41" y="153"/>
                  </a:cubicBezTo>
                  <a:cubicBezTo>
                    <a:pt x="50" y="153"/>
                    <a:pt x="55" y="148"/>
                    <a:pt x="55" y="136"/>
                  </a:cubicBezTo>
                  <a:cubicBezTo>
                    <a:pt x="55" y="111"/>
                    <a:pt x="55" y="111"/>
                    <a:pt x="55" y="111"/>
                  </a:cubicBezTo>
                  <a:lnTo>
                    <a:pt x="81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5657" y="1511"/>
              <a:ext cx="111" cy="233"/>
            </a:xfrm>
            <a:custGeom>
              <a:avLst/>
              <a:gdLst>
                <a:gd name="T0" fmla="*/ 0 w 83"/>
                <a:gd name="T1" fmla="*/ 0 h 174"/>
                <a:gd name="T2" fmla="*/ 43 w 83"/>
                <a:gd name="T3" fmla="*/ 0 h 174"/>
                <a:gd name="T4" fmla="*/ 83 w 83"/>
                <a:gd name="T5" fmla="*/ 43 h 174"/>
                <a:gd name="T6" fmla="*/ 83 w 83"/>
                <a:gd name="T7" fmla="*/ 131 h 174"/>
                <a:gd name="T8" fmla="*/ 43 w 83"/>
                <a:gd name="T9" fmla="*/ 174 h 174"/>
                <a:gd name="T10" fmla="*/ 0 w 83"/>
                <a:gd name="T11" fmla="*/ 174 h 174"/>
                <a:gd name="T12" fmla="*/ 0 w 83"/>
                <a:gd name="T13" fmla="*/ 0 h 174"/>
                <a:gd name="T14" fmla="*/ 27 w 83"/>
                <a:gd name="T15" fmla="*/ 25 h 174"/>
                <a:gd name="T16" fmla="*/ 27 w 83"/>
                <a:gd name="T17" fmla="*/ 149 h 174"/>
                <a:gd name="T18" fmla="*/ 42 w 83"/>
                <a:gd name="T19" fmla="*/ 149 h 174"/>
                <a:gd name="T20" fmla="*/ 56 w 83"/>
                <a:gd name="T21" fmla="*/ 132 h 174"/>
                <a:gd name="T22" fmla="*/ 56 w 83"/>
                <a:gd name="T23" fmla="*/ 42 h 174"/>
                <a:gd name="T24" fmla="*/ 42 w 83"/>
                <a:gd name="T25" fmla="*/ 25 h 174"/>
                <a:gd name="T26" fmla="*/ 27 w 83"/>
                <a:gd name="T27" fmla="*/ 2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74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70" y="0"/>
                    <a:pt x="83" y="15"/>
                    <a:pt x="83" y="4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59"/>
                    <a:pt x="70" y="174"/>
                    <a:pt x="43" y="174"/>
                  </a:cubicBezTo>
                  <a:cubicBezTo>
                    <a:pt x="0" y="174"/>
                    <a:pt x="0" y="174"/>
                    <a:pt x="0" y="174"/>
                  </a:cubicBezTo>
                  <a:lnTo>
                    <a:pt x="0" y="0"/>
                  </a:lnTo>
                  <a:close/>
                  <a:moveTo>
                    <a:pt x="27" y="25"/>
                  </a:moveTo>
                  <a:cubicBezTo>
                    <a:pt x="27" y="149"/>
                    <a:pt x="27" y="149"/>
                    <a:pt x="27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51" y="149"/>
                    <a:pt x="56" y="145"/>
                    <a:pt x="56" y="13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29"/>
                    <a:pt x="51" y="25"/>
                    <a:pt x="42" y="25"/>
                  </a:cubicBezTo>
                  <a:lnTo>
                    <a:pt x="2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77130" y="1328299"/>
            <a:ext cx="10861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适用于工作计划，工作汇报等相关的</a:t>
            </a:r>
            <a:r>
              <a:rPr lang="en-US" altLang="zh-CN" dirty="0" smtClean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演示商务汇报类</a:t>
            </a:r>
            <a:r>
              <a:rPr lang="en-US" altLang="zh-CN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适用于工作计划</a:t>
            </a:r>
            <a:endParaRPr lang="zh-CN" altLang="en-US" dirty="0">
              <a:solidFill>
                <a:srgbClr val="544000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62530" y="3830795"/>
            <a:ext cx="2031325" cy="1267027"/>
            <a:chOff x="1255335" y="4483938"/>
            <a:chExt cx="2031325" cy="1267027"/>
          </a:xfrm>
        </p:grpSpPr>
        <p:sp>
          <p:nvSpPr>
            <p:cNvPr id="37" name="文本框 36"/>
            <p:cNvSpPr txBox="1"/>
            <p:nvPr/>
          </p:nvSpPr>
          <p:spPr>
            <a:xfrm>
              <a:off x="1255335" y="448393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44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2400" b="1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16906" y="4966135"/>
              <a:ext cx="1864176" cy="78483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演讲报告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规划任务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企业文化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总结汇报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年度总结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88016" y="3830795"/>
            <a:ext cx="2031325" cy="1267027"/>
            <a:chOff x="1255335" y="4483938"/>
            <a:chExt cx="2031325" cy="1267027"/>
          </a:xfrm>
        </p:grpSpPr>
        <p:sp>
          <p:nvSpPr>
            <p:cNvPr id="40" name="文本框 39"/>
            <p:cNvSpPr txBox="1"/>
            <p:nvPr/>
          </p:nvSpPr>
          <p:spPr>
            <a:xfrm>
              <a:off x="1255335" y="448393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44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2400" b="1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16906" y="4966135"/>
              <a:ext cx="1864176" cy="784830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演讲报告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规划任务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企业文化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总结汇报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年度总结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26416" y="3830795"/>
            <a:ext cx="2031325" cy="1267027"/>
            <a:chOff x="1255335" y="4483938"/>
            <a:chExt cx="2031325" cy="1267027"/>
          </a:xfrm>
        </p:grpSpPr>
        <p:sp>
          <p:nvSpPr>
            <p:cNvPr id="43" name="文本框 42"/>
            <p:cNvSpPr txBox="1"/>
            <p:nvPr/>
          </p:nvSpPr>
          <p:spPr>
            <a:xfrm>
              <a:off x="1255335" y="448393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44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2400" b="1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316906" y="4966135"/>
              <a:ext cx="1864176" cy="78483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演讲报告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规划任务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企业文化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总结汇报 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年度总结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21274" y="3830795"/>
            <a:ext cx="2031325" cy="1267027"/>
            <a:chOff x="1255335" y="4483938"/>
            <a:chExt cx="2031325" cy="1267027"/>
          </a:xfrm>
        </p:grpSpPr>
        <p:sp>
          <p:nvSpPr>
            <p:cNvPr id="46" name="文本框 45"/>
            <p:cNvSpPr txBox="1"/>
            <p:nvPr/>
          </p:nvSpPr>
          <p:spPr>
            <a:xfrm>
              <a:off x="1255335" y="448393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44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添加文字信息</a:t>
              </a:r>
              <a:endParaRPr lang="zh-CN" altLang="en-US" sz="2400" b="1" dirty="0">
                <a:solidFill>
                  <a:srgbClr val="54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16906" y="4966135"/>
              <a:ext cx="1864176" cy="784830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演讲报告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规划任务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企业文化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总结汇报 </a:t>
              </a:r>
              <a:r>
                <a:rPr lang="en-US" altLang="zh-CN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年度总结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5"/>
          <p:cNvSpPr/>
          <p:nvPr/>
        </p:nvSpPr>
        <p:spPr bwMode="auto">
          <a:xfrm>
            <a:off x="2606400" y="3156457"/>
            <a:ext cx="1575962" cy="1813419"/>
          </a:xfrm>
          <a:custGeom>
            <a:avLst/>
            <a:gdLst>
              <a:gd name="T0" fmla="*/ 221 w 532"/>
              <a:gd name="T1" fmla="*/ 613 h 613"/>
              <a:gd name="T2" fmla="*/ 0 w 532"/>
              <a:gd name="T3" fmla="*/ 523 h 613"/>
              <a:gd name="T4" fmla="*/ 104 w 532"/>
              <a:gd name="T5" fmla="*/ 421 h 613"/>
              <a:gd name="T6" fmla="*/ 221 w 532"/>
              <a:gd name="T7" fmla="*/ 469 h 613"/>
              <a:gd name="T8" fmla="*/ 337 w 532"/>
              <a:gd name="T9" fmla="*/ 421 h 613"/>
              <a:gd name="T10" fmla="*/ 385 w 532"/>
              <a:gd name="T11" fmla="*/ 307 h 613"/>
              <a:gd name="T12" fmla="*/ 337 w 532"/>
              <a:gd name="T13" fmla="*/ 192 h 613"/>
              <a:gd name="T14" fmla="*/ 221 w 532"/>
              <a:gd name="T15" fmla="*/ 145 h 613"/>
              <a:gd name="T16" fmla="*/ 104 w 532"/>
              <a:gd name="T17" fmla="*/ 192 h 613"/>
              <a:gd name="T18" fmla="*/ 0 w 532"/>
              <a:gd name="T19" fmla="*/ 90 h 613"/>
              <a:gd name="T20" fmla="*/ 221 w 532"/>
              <a:gd name="T21" fmla="*/ 0 h 613"/>
              <a:gd name="T22" fmla="*/ 441 w 532"/>
              <a:gd name="T23" fmla="*/ 90 h 613"/>
              <a:gd name="T24" fmla="*/ 532 w 532"/>
              <a:gd name="T25" fmla="*/ 307 h 613"/>
              <a:gd name="T26" fmla="*/ 441 w 532"/>
              <a:gd name="T27" fmla="*/ 523 h 613"/>
              <a:gd name="T28" fmla="*/ 221 w 532"/>
              <a:gd name="T29" fmla="*/ 61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2" h="613">
                <a:moveTo>
                  <a:pt x="221" y="613"/>
                </a:moveTo>
                <a:cubicBezTo>
                  <a:pt x="137" y="613"/>
                  <a:pt x="59" y="581"/>
                  <a:pt x="0" y="523"/>
                </a:cubicBezTo>
                <a:cubicBezTo>
                  <a:pt x="104" y="421"/>
                  <a:pt x="104" y="421"/>
                  <a:pt x="104" y="421"/>
                </a:cubicBezTo>
                <a:cubicBezTo>
                  <a:pt x="135" y="452"/>
                  <a:pt x="177" y="469"/>
                  <a:pt x="221" y="469"/>
                </a:cubicBezTo>
                <a:cubicBezTo>
                  <a:pt x="265" y="469"/>
                  <a:pt x="306" y="452"/>
                  <a:pt x="337" y="421"/>
                </a:cubicBezTo>
                <a:cubicBezTo>
                  <a:pt x="368" y="391"/>
                  <a:pt x="385" y="350"/>
                  <a:pt x="385" y="307"/>
                </a:cubicBezTo>
                <a:cubicBezTo>
                  <a:pt x="385" y="263"/>
                  <a:pt x="368" y="223"/>
                  <a:pt x="337" y="192"/>
                </a:cubicBezTo>
                <a:cubicBezTo>
                  <a:pt x="306" y="161"/>
                  <a:pt x="265" y="145"/>
                  <a:pt x="221" y="145"/>
                </a:cubicBezTo>
                <a:cubicBezTo>
                  <a:pt x="177" y="145"/>
                  <a:pt x="135" y="161"/>
                  <a:pt x="104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59" y="32"/>
                  <a:pt x="137" y="0"/>
                  <a:pt x="221" y="0"/>
                </a:cubicBezTo>
                <a:cubicBezTo>
                  <a:pt x="304" y="0"/>
                  <a:pt x="382" y="32"/>
                  <a:pt x="441" y="90"/>
                </a:cubicBezTo>
                <a:cubicBezTo>
                  <a:pt x="500" y="148"/>
                  <a:pt x="532" y="225"/>
                  <a:pt x="532" y="307"/>
                </a:cubicBezTo>
                <a:cubicBezTo>
                  <a:pt x="532" y="389"/>
                  <a:pt x="500" y="465"/>
                  <a:pt x="441" y="523"/>
                </a:cubicBezTo>
                <a:cubicBezTo>
                  <a:pt x="382" y="581"/>
                  <a:pt x="304" y="613"/>
                  <a:pt x="221" y="61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6"/>
          <p:cNvSpPr/>
          <p:nvPr/>
        </p:nvSpPr>
        <p:spPr bwMode="auto">
          <a:xfrm>
            <a:off x="2588903" y="1141824"/>
            <a:ext cx="1569714" cy="1813419"/>
          </a:xfrm>
          <a:custGeom>
            <a:avLst/>
            <a:gdLst>
              <a:gd name="T0" fmla="*/ 219 w 530"/>
              <a:gd name="T1" fmla="*/ 613 h 613"/>
              <a:gd name="T2" fmla="*/ 0 w 530"/>
              <a:gd name="T3" fmla="*/ 524 h 613"/>
              <a:gd name="T4" fmla="*/ 103 w 530"/>
              <a:gd name="T5" fmla="*/ 422 h 613"/>
              <a:gd name="T6" fmla="*/ 219 w 530"/>
              <a:gd name="T7" fmla="*/ 469 h 613"/>
              <a:gd name="T8" fmla="*/ 335 w 530"/>
              <a:gd name="T9" fmla="*/ 422 h 613"/>
              <a:gd name="T10" fmla="*/ 383 w 530"/>
              <a:gd name="T11" fmla="*/ 307 h 613"/>
              <a:gd name="T12" fmla="*/ 335 w 530"/>
              <a:gd name="T13" fmla="*/ 192 h 613"/>
              <a:gd name="T14" fmla="*/ 219 w 530"/>
              <a:gd name="T15" fmla="*/ 145 h 613"/>
              <a:gd name="T16" fmla="*/ 103 w 530"/>
              <a:gd name="T17" fmla="*/ 192 h 613"/>
              <a:gd name="T18" fmla="*/ 0 w 530"/>
              <a:gd name="T19" fmla="*/ 90 h 613"/>
              <a:gd name="T20" fmla="*/ 219 w 530"/>
              <a:gd name="T21" fmla="*/ 0 h 613"/>
              <a:gd name="T22" fmla="*/ 439 w 530"/>
              <a:gd name="T23" fmla="*/ 90 h 613"/>
              <a:gd name="T24" fmla="*/ 530 w 530"/>
              <a:gd name="T25" fmla="*/ 307 h 613"/>
              <a:gd name="T26" fmla="*/ 439 w 530"/>
              <a:gd name="T27" fmla="*/ 524 h 613"/>
              <a:gd name="T28" fmla="*/ 219 w 530"/>
              <a:gd name="T29" fmla="*/ 61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0" h="613">
                <a:moveTo>
                  <a:pt x="219" y="613"/>
                </a:moveTo>
                <a:cubicBezTo>
                  <a:pt x="136" y="613"/>
                  <a:pt x="58" y="582"/>
                  <a:pt x="0" y="524"/>
                </a:cubicBezTo>
                <a:cubicBezTo>
                  <a:pt x="103" y="422"/>
                  <a:pt x="103" y="422"/>
                  <a:pt x="103" y="422"/>
                </a:cubicBezTo>
                <a:cubicBezTo>
                  <a:pt x="134" y="452"/>
                  <a:pt x="175" y="469"/>
                  <a:pt x="219" y="469"/>
                </a:cubicBezTo>
                <a:cubicBezTo>
                  <a:pt x="263" y="469"/>
                  <a:pt x="304" y="452"/>
                  <a:pt x="335" y="422"/>
                </a:cubicBezTo>
                <a:cubicBezTo>
                  <a:pt x="366" y="391"/>
                  <a:pt x="383" y="350"/>
                  <a:pt x="383" y="307"/>
                </a:cubicBezTo>
                <a:cubicBezTo>
                  <a:pt x="383" y="264"/>
                  <a:pt x="366" y="223"/>
                  <a:pt x="335" y="192"/>
                </a:cubicBezTo>
                <a:cubicBezTo>
                  <a:pt x="304" y="162"/>
                  <a:pt x="263" y="145"/>
                  <a:pt x="219" y="145"/>
                </a:cubicBezTo>
                <a:cubicBezTo>
                  <a:pt x="175" y="145"/>
                  <a:pt x="134" y="162"/>
                  <a:pt x="103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58" y="32"/>
                  <a:pt x="136" y="0"/>
                  <a:pt x="219" y="0"/>
                </a:cubicBezTo>
                <a:cubicBezTo>
                  <a:pt x="302" y="0"/>
                  <a:pt x="380" y="32"/>
                  <a:pt x="439" y="90"/>
                </a:cubicBezTo>
                <a:cubicBezTo>
                  <a:pt x="497" y="148"/>
                  <a:pt x="530" y="225"/>
                  <a:pt x="530" y="307"/>
                </a:cubicBezTo>
                <a:cubicBezTo>
                  <a:pt x="530" y="389"/>
                  <a:pt x="497" y="466"/>
                  <a:pt x="439" y="524"/>
                </a:cubicBezTo>
                <a:cubicBezTo>
                  <a:pt x="380" y="582"/>
                  <a:pt x="302" y="613"/>
                  <a:pt x="219" y="61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7"/>
          <p:cNvSpPr/>
          <p:nvPr/>
        </p:nvSpPr>
        <p:spPr bwMode="auto">
          <a:xfrm>
            <a:off x="1349129" y="4156275"/>
            <a:ext cx="1577212" cy="1813419"/>
          </a:xfrm>
          <a:custGeom>
            <a:avLst/>
            <a:gdLst>
              <a:gd name="T0" fmla="*/ 313 w 533"/>
              <a:gd name="T1" fmla="*/ 613 h 613"/>
              <a:gd name="T2" fmla="*/ 92 w 533"/>
              <a:gd name="T3" fmla="*/ 523 h 613"/>
              <a:gd name="T4" fmla="*/ 0 w 533"/>
              <a:gd name="T5" fmla="*/ 306 h 613"/>
              <a:gd name="T6" fmla="*/ 92 w 533"/>
              <a:gd name="T7" fmla="*/ 89 h 613"/>
              <a:gd name="T8" fmla="*/ 313 w 533"/>
              <a:gd name="T9" fmla="*/ 0 h 613"/>
              <a:gd name="T10" fmla="*/ 533 w 533"/>
              <a:gd name="T11" fmla="*/ 89 h 613"/>
              <a:gd name="T12" fmla="*/ 429 w 533"/>
              <a:gd name="T13" fmla="*/ 192 h 613"/>
              <a:gd name="T14" fmla="*/ 313 w 533"/>
              <a:gd name="T15" fmla="*/ 144 h 613"/>
              <a:gd name="T16" fmla="*/ 196 w 533"/>
              <a:gd name="T17" fmla="*/ 192 h 613"/>
              <a:gd name="T18" fmla="*/ 148 w 533"/>
              <a:gd name="T19" fmla="*/ 306 h 613"/>
              <a:gd name="T20" fmla="*/ 196 w 533"/>
              <a:gd name="T21" fmla="*/ 421 h 613"/>
              <a:gd name="T22" fmla="*/ 313 w 533"/>
              <a:gd name="T23" fmla="*/ 468 h 613"/>
              <a:gd name="T24" fmla="*/ 429 w 533"/>
              <a:gd name="T25" fmla="*/ 421 h 613"/>
              <a:gd name="T26" fmla="*/ 533 w 533"/>
              <a:gd name="T27" fmla="*/ 523 h 613"/>
              <a:gd name="T28" fmla="*/ 313 w 533"/>
              <a:gd name="T29" fmla="*/ 61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3" h="613">
                <a:moveTo>
                  <a:pt x="313" y="613"/>
                </a:moveTo>
                <a:cubicBezTo>
                  <a:pt x="229" y="613"/>
                  <a:pt x="151" y="581"/>
                  <a:pt x="92" y="523"/>
                </a:cubicBezTo>
                <a:cubicBezTo>
                  <a:pt x="33" y="465"/>
                  <a:pt x="0" y="388"/>
                  <a:pt x="0" y="306"/>
                </a:cubicBezTo>
                <a:cubicBezTo>
                  <a:pt x="0" y="224"/>
                  <a:pt x="33" y="147"/>
                  <a:pt x="92" y="89"/>
                </a:cubicBezTo>
                <a:cubicBezTo>
                  <a:pt x="151" y="32"/>
                  <a:pt x="229" y="0"/>
                  <a:pt x="313" y="0"/>
                </a:cubicBezTo>
                <a:cubicBezTo>
                  <a:pt x="396" y="0"/>
                  <a:pt x="474" y="32"/>
                  <a:pt x="533" y="89"/>
                </a:cubicBezTo>
                <a:cubicBezTo>
                  <a:pt x="429" y="192"/>
                  <a:pt x="429" y="192"/>
                  <a:pt x="429" y="192"/>
                </a:cubicBezTo>
                <a:cubicBezTo>
                  <a:pt x="398" y="161"/>
                  <a:pt x="357" y="144"/>
                  <a:pt x="313" y="144"/>
                </a:cubicBezTo>
                <a:cubicBezTo>
                  <a:pt x="268" y="144"/>
                  <a:pt x="227" y="161"/>
                  <a:pt x="196" y="192"/>
                </a:cubicBezTo>
                <a:cubicBezTo>
                  <a:pt x="165" y="222"/>
                  <a:pt x="148" y="263"/>
                  <a:pt x="148" y="306"/>
                </a:cubicBezTo>
                <a:cubicBezTo>
                  <a:pt x="148" y="349"/>
                  <a:pt x="165" y="390"/>
                  <a:pt x="196" y="421"/>
                </a:cubicBezTo>
                <a:cubicBezTo>
                  <a:pt x="227" y="451"/>
                  <a:pt x="268" y="468"/>
                  <a:pt x="313" y="468"/>
                </a:cubicBezTo>
                <a:cubicBezTo>
                  <a:pt x="357" y="468"/>
                  <a:pt x="398" y="451"/>
                  <a:pt x="429" y="421"/>
                </a:cubicBezTo>
                <a:cubicBezTo>
                  <a:pt x="533" y="523"/>
                  <a:pt x="533" y="523"/>
                  <a:pt x="533" y="523"/>
                </a:cubicBezTo>
                <a:cubicBezTo>
                  <a:pt x="474" y="581"/>
                  <a:pt x="396" y="613"/>
                  <a:pt x="313" y="6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8"/>
          <p:cNvSpPr/>
          <p:nvPr/>
        </p:nvSpPr>
        <p:spPr bwMode="auto">
          <a:xfrm>
            <a:off x="1354128" y="2160388"/>
            <a:ext cx="1572213" cy="1813419"/>
          </a:xfrm>
          <a:custGeom>
            <a:avLst/>
            <a:gdLst>
              <a:gd name="T0" fmla="*/ 311 w 531"/>
              <a:gd name="T1" fmla="*/ 613 h 613"/>
              <a:gd name="T2" fmla="*/ 91 w 531"/>
              <a:gd name="T3" fmla="*/ 523 h 613"/>
              <a:gd name="T4" fmla="*/ 0 w 531"/>
              <a:gd name="T5" fmla="*/ 306 h 613"/>
              <a:gd name="T6" fmla="*/ 91 w 531"/>
              <a:gd name="T7" fmla="*/ 89 h 613"/>
              <a:gd name="T8" fmla="*/ 311 w 531"/>
              <a:gd name="T9" fmla="*/ 0 h 613"/>
              <a:gd name="T10" fmla="*/ 531 w 531"/>
              <a:gd name="T11" fmla="*/ 89 h 613"/>
              <a:gd name="T12" fmla="*/ 427 w 531"/>
              <a:gd name="T13" fmla="*/ 191 h 613"/>
              <a:gd name="T14" fmla="*/ 311 w 531"/>
              <a:gd name="T15" fmla="*/ 144 h 613"/>
              <a:gd name="T16" fmla="*/ 195 w 531"/>
              <a:gd name="T17" fmla="*/ 191 h 613"/>
              <a:gd name="T18" fmla="*/ 146 w 531"/>
              <a:gd name="T19" fmla="*/ 306 h 613"/>
              <a:gd name="T20" fmla="*/ 195 w 531"/>
              <a:gd name="T21" fmla="*/ 421 h 613"/>
              <a:gd name="T22" fmla="*/ 311 w 531"/>
              <a:gd name="T23" fmla="*/ 468 h 613"/>
              <a:gd name="T24" fmla="*/ 427 w 531"/>
              <a:gd name="T25" fmla="*/ 421 h 613"/>
              <a:gd name="T26" fmla="*/ 480 w 531"/>
              <a:gd name="T27" fmla="*/ 474 h 613"/>
              <a:gd name="T28" fmla="*/ 531 w 531"/>
              <a:gd name="T29" fmla="*/ 523 h 613"/>
              <a:gd name="T30" fmla="*/ 311 w 531"/>
              <a:gd name="T31" fmla="*/ 61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1" h="613">
                <a:moveTo>
                  <a:pt x="311" y="613"/>
                </a:moveTo>
                <a:cubicBezTo>
                  <a:pt x="228" y="613"/>
                  <a:pt x="150" y="581"/>
                  <a:pt x="91" y="523"/>
                </a:cubicBezTo>
                <a:cubicBezTo>
                  <a:pt x="32" y="465"/>
                  <a:pt x="0" y="388"/>
                  <a:pt x="0" y="306"/>
                </a:cubicBezTo>
                <a:cubicBezTo>
                  <a:pt x="0" y="224"/>
                  <a:pt x="32" y="147"/>
                  <a:pt x="91" y="89"/>
                </a:cubicBezTo>
                <a:cubicBezTo>
                  <a:pt x="150" y="31"/>
                  <a:pt x="228" y="0"/>
                  <a:pt x="311" y="0"/>
                </a:cubicBezTo>
                <a:cubicBezTo>
                  <a:pt x="394" y="0"/>
                  <a:pt x="472" y="31"/>
                  <a:pt x="531" y="89"/>
                </a:cubicBezTo>
                <a:cubicBezTo>
                  <a:pt x="427" y="191"/>
                  <a:pt x="427" y="191"/>
                  <a:pt x="427" y="191"/>
                </a:cubicBezTo>
                <a:cubicBezTo>
                  <a:pt x="396" y="161"/>
                  <a:pt x="355" y="144"/>
                  <a:pt x="311" y="144"/>
                </a:cubicBezTo>
                <a:cubicBezTo>
                  <a:pt x="267" y="144"/>
                  <a:pt x="226" y="161"/>
                  <a:pt x="195" y="191"/>
                </a:cubicBezTo>
                <a:cubicBezTo>
                  <a:pt x="163" y="222"/>
                  <a:pt x="146" y="263"/>
                  <a:pt x="146" y="306"/>
                </a:cubicBezTo>
                <a:cubicBezTo>
                  <a:pt x="146" y="349"/>
                  <a:pt x="163" y="390"/>
                  <a:pt x="195" y="421"/>
                </a:cubicBezTo>
                <a:cubicBezTo>
                  <a:pt x="226" y="451"/>
                  <a:pt x="267" y="468"/>
                  <a:pt x="311" y="468"/>
                </a:cubicBezTo>
                <a:cubicBezTo>
                  <a:pt x="355" y="468"/>
                  <a:pt x="396" y="451"/>
                  <a:pt x="427" y="421"/>
                </a:cubicBezTo>
                <a:cubicBezTo>
                  <a:pt x="480" y="474"/>
                  <a:pt x="480" y="474"/>
                  <a:pt x="480" y="474"/>
                </a:cubicBezTo>
                <a:cubicBezTo>
                  <a:pt x="531" y="523"/>
                  <a:pt x="531" y="523"/>
                  <a:pt x="531" y="523"/>
                </a:cubicBezTo>
                <a:cubicBezTo>
                  <a:pt x="472" y="581"/>
                  <a:pt x="394" y="613"/>
                  <a:pt x="311" y="6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2857083" y="1691090"/>
            <a:ext cx="860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04967" y="2701907"/>
            <a:ext cx="860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903738" y="3727041"/>
            <a:ext cx="860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904966" y="4709041"/>
            <a:ext cx="860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4479699" y="1235686"/>
            <a:ext cx="7029309" cy="4181241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4842553" y="2602557"/>
            <a:ext cx="6395779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国家或政治集团为准备和实施战争而建立的正规的武装组织。是国家政权的主要成分，是执行政治任务的武装集团，是对外抵抗或实施侵略、对内巩固政权的主要暴力工具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国家或政治集团为准备和实施战争而建立的正规的武装组织。是国家政权的主要成分，是执行政治任务的武装集团，是对外抵抗或实施侵略、对内巩固政权的主要暴力工具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799732" y="1504405"/>
            <a:ext cx="645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99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49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2" grpId="0"/>
      <p:bldP spid="53" grpId="0"/>
      <p:bldP spid="54" grpId="0"/>
      <p:bldP spid="55" grpId="0"/>
      <p:bldP spid="56" grpId="0" animBg="1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"/>
          <p:cNvSpPr/>
          <p:nvPr/>
        </p:nvSpPr>
        <p:spPr bwMode="auto">
          <a:xfrm>
            <a:off x="9332463" y="965916"/>
            <a:ext cx="1793728" cy="1717112"/>
          </a:xfrm>
          <a:custGeom>
            <a:avLst/>
            <a:gdLst>
              <a:gd name="T0" fmla="*/ 422 w 673"/>
              <a:gd name="T1" fmla="*/ 244 h 644"/>
              <a:gd name="T2" fmla="*/ 463 w 673"/>
              <a:gd name="T3" fmla="*/ 234 h 644"/>
              <a:gd name="T4" fmla="*/ 464 w 673"/>
              <a:gd name="T5" fmla="*/ 234 h 644"/>
              <a:gd name="T6" fmla="*/ 472 w 673"/>
              <a:gd name="T7" fmla="*/ 247 h 644"/>
              <a:gd name="T8" fmla="*/ 476 w 673"/>
              <a:gd name="T9" fmla="*/ 225 h 644"/>
              <a:gd name="T10" fmla="*/ 470 w 673"/>
              <a:gd name="T11" fmla="*/ 212 h 644"/>
              <a:gd name="T12" fmla="*/ 464 w 673"/>
              <a:gd name="T13" fmla="*/ 212 h 644"/>
              <a:gd name="T14" fmla="*/ 459 w 673"/>
              <a:gd name="T15" fmla="*/ 224 h 644"/>
              <a:gd name="T16" fmla="*/ 364 w 673"/>
              <a:gd name="T17" fmla="*/ 175 h 644"/>
              <a:gd name="T18" fmla="*/ 418 w 673"/>
              <a:gd name="T19" fmla="*/ 166 h 644"/>
              <a:gd name="T20" fmla="*/ 419 w 673"/>
              <a:gd name="T21" fmla="*/ 165 h 644"/>
              <a:gd name="T22" fmla="*/ 426 w 673"/>
              <a:gd name="T23" fmla="*/ 176 h 644"/>
              <a:gd name="T24" fmla="*/ 430 w 673"/>
              <a:gd name="T25" fmla="*/ 156 h 644"/>
              <a:gd name="T26" fmla="*/ 425 w 673"/>
              <a:gd name="T27" fmla="*/ 141 h 644"/>
              <a:gd name="T28" fmla="*/ 419 w 673"/>
              <a:gd name="T29" fmla="*/ 141 h 644"/>
              <a:gd name="T30" fmla="*/ 415 w 673"/>
              <a:gd name="T31" fmla="*/ 152 h 644"/>
              <a:gd name="T32" fmla="*/ 231 w 673"/>
              <a:gd name="T33" fmla="*/ 0 h 644"/>
              <a:gd name="T34" fmla="*/ 235 w 673"/>
              <a:gd name="T35" fmla="*/ 171 h 644"/>
              <a:gd name="T36" fmla="*/ 262 w 673"/>
              <a:gd name="T37" fmla="*/ 240 h 644"/>
              <a:gd name="T38" fmla="*/ 107 w 673"/>
              <a:gd name="T39" fmla="*/ 305 h 644"/>
              <a:gd name="T40" fmla="*/ 44 w 673"/>
              <a:gd name="T41" fmla="*/ 310 h 644"/>
              <a:gd name="T42" fmla="*/ 3 w 673"/>
              <a:gd name="T43" fmla="*/ 427 h 644"/>
              <a:gd name="T44" fmla="*/ 152 w 673"/>
              <a:gd name="T45" fmla="*/ 351 h 644"/>
              <a:gd name="T46" fmla="*/ 261 w 673"/>
              <a:gd name="T47" fmla="*/ 403 h 644"/>
              <a:gd name="T48" fmla="*/ 242 w 673"/>
              <a:gd name="T49" fmla="*/ 475 h 644"/>
              <a:gd name="T50" fmla="*/ 243 w 673"/>
              <a:gd name="T51" fmla="*/ 644 h 644"/>
              <a:gd name="T52" fmla="*/ 421 w 673"/>
              <a:gd name="T53" fmla="*/ 490 h 644"/>
              <a:gd name="T54" fmla="*/ 426 w 673"/>
              <a:gd name="T55" fmla="*/ 502 h 644"/>
              <a:gd name="T56" fmla="*/ 432 w 673"/>
              <a:gd name="T57" fmla="*/ 501 h 644"/>
              <a:gd name="T58" fmla="*/ 434 w 673"/>
              <a:gd name="T59" fmla="*/ 489 h 644"/>
              <a:gd name="T60" fmla="*/ 433 w 673"/>
              <a:gd name="T61" fmla="*/ 466 h 644"/>
              <a:gd name="T62" fmla="*/ 426 w 673"/>
              <a:gd name="T63" fmla="*/ 481 h 644"/>
              <a:gd name="T64" fmla="*/ 425 w 673"/>
              <a:gd name="T65" fmla="*/ 480 h 644"/>
              <a:gd name="T66" fmla="*/ 366 w 673"/>
              <a:gd name="T67" fmla="*/ 471 h 644"/>
              <a:gd name="T68" fmla="*/ 464 w 673"/>
              <a:gd name="T69" fmla="*/ 417 h 644"/>
              <a:gd name="T70" fmla="*/ 466 w 673"/>
              <a:gd name="T71" fmla="*/ 429 h 644"/>
              <a:gd name="T72" fmla="*/ 472 w 673"/>
              <a:gd name="T73" fmla="*/ 429 h 644"/>
              <a:gd name="T74" fmla="*/ 479 w 673"/>
              <a:gd name="T75" fmla="*/ 414 h 644"/>
              <a:gd name="T76" fmla="*/ 473 w 673"/>
              <a:gd name="T77" fmla="*/ 394 h 644"/>
              <a:gd name="T78" fmla="*/ 466 w 673"/>
              <a:gd name="T79" fmla="*/ 406 h 644"/>
              <a:gd name="T80" fmla="*/ 465 w 673"/>
              <a:gd name="T81" fmla="*/ 405 h 644"/>
              <a:gd name="T82" fmla="*/ 421 w 673"/>
              <a:gd name="T83" fmla="*/ 398 h 644"/>
              <a:gd name="T84" fmla="*/ 673 w 673"/>
              <a:gd name="T85" fmla="*/ 313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3" h="644">
                <a:moveTo>
                  <a:pt x="620" y="290"/>
                </a:moveTo>
                <a:cubicBezTo>
                  <a:pt x="615" y="289"/>
                  <a:pt x="458" y="289"/>
                  <a:pt x="458" y="289"/>
                </a:cubicBezTo>
                <a:cubicBezTo>
                  <a:pt x="422" y="244"/>
                  <a:pt x="422" y="244"/>
                  <a:pt x="422" y="244"/>
                </a:cubicBezTo>
                <a:cubicBezTo>
                  <a:pt x="422" y="244"/>
                  <a:pt x="453" y="241"/>
                  <a:pt x="455" y="241"/>
                </a:cubicBezTo>
                <a:cubicBezTo>
                  <a:pt x="456" y="240"/>
                  <a:pt x="459" y="235"/>
                  <a:pt x="459" y="235"/>
                </a:cubicBezTo>
                <a:cubicBezTo>
                  <a:pt x="459" y="235"/>
                  <a:pt x="460" y="235"/>
                  <a:pt x="463" y="234"/>
                </a:cubicBezTo>
                <a:cubicBezTo>
                  <a:pt x="463" y="247"/>
                  <a:pt x="463" y="247"/>
                  <a:pt x="463" y="247"/>
                </a:cubicBezTo>
                <a:cubicBezTo>
                  <a:pt x="464" y="247"/>
                  <a:pt x="464" y="247"/>
                  <a:pt x="464" y="247"/>
                </a:cubicBezTo>
                <a:cubicBezTo>
                  <a:pt x="464" y="234"/>
                  <a:pt x="464" y="234"/>
                  <a:pt x="464" y="234"/>
                </a:cubicBezTo>
                <a:cubicBezTo>
                  <a:pt x="466" y="234"/>
                  <a:pt x="468" y="234"/>
                  <a:pt x="470" y="233"/>
                </a:cubicBezTo>
                <a:cubicBezTo>
                  <a:pt x="470" y="247"/>
                  <a:pt x="470" y="247"/>
                  <a:pt x="470" y="247"/>
                </a:cubicBezTo>
                <a:cubicBezTo>
                  <a:pt x="472" y="247"/>
                  <a:pt x="472" y="247"/>
                  <a:pt x="472" y="247"/>
                </a:cubicBezTo>
                <a:cubicBezTo>
                  <a:pt x="471" y="233"/>
                  <a:pt x="471" y="233"/>
                  <a:pt x="471" y="233"/>
                </a:cubicBezTo>
                <a:cubicBezTo>
                  <a:pt x="473" y="233"/>
                  <a:pt x="475" y="232"/>
                  <a:pt x="476" y="232"/>
                </a:cubicBezTo>
                <a:cubicBezTo>
                  <a:pt x="479" y="231"/>
                  <a:pt x="478" y="225"/>
                  <a:pt x="476" y="225"/>
                </a:cubicBezTo>
                <a:cubicBezTo>
                  <a:pt x="475" y="225"/>
                  <a:pt x="474" y="225"/>
                  <a:pt x="471" y="225"/>
                </a:cubicBezTo>
                <a:cubicBezTo>
                  <a:pt x="471" y="212"/>
                  <a:pt x="471" y="212"/>
                  <a:pt x="471" y="212"/>
                </a:cubicBezTo>
                <a:cubicBezTo>
                  <a:pt x="470" y="212"/>
                  <a:pt x="470" y="212"/>
                  <a:pt x="470" y="212"/>
                </a:cubicBezTo>
                <a:cubicBezTo>
                  <a:pt x="470" y="224"/>
                  <a:pt x="470" y="224"/>
                  <a:pt x="470" y="224"/>
                </a:cubicBezTo>
                <a:cubicBezTo>
                  <a:pt x="468" y="224"/>
                  <a:pt x="466" y="224"/>
                  <a:pt x="464" y="224"/>
                </a:cubicBezTo>
                <a:cubicBezTo>
                  <a:pt x="464" y="212"/>
                  <a:pt x="464" y="212"/>
                  <a:pt x="464" y="212"/>
                </a:cubicBezTo>
                <a:cubicBezTo>
                  <a:pt x="463" y="212"/>
                  <a:pt x="463" y="212"/>
                  <a:pt x="463" y="212"/>
                </a:cubicBezTo>
                <a:cubicBezTo>
                  <a:pt x="463" y="224"/>
                  <a:pt x="463" y="224"/>
                  <a:pt x="463" y="224"/>
                </a:cubicBezTo>
                <a:cubicBezTo>
                  <a:pt x="461" y="224"/>
                  <a:pt x="459" y="224"/>
                  <a:pt x="459" y="224"/>
                </a:cubicBezTo>
                <a:cubicBezTo>
                  <a:pt x="459" y="224"/>
                  <a:pt x="456" y="218"/>
                  <a:pt x="454" y="218"/>
                </a:cubicBezTo>
                <a:cubicBezTo>
                  <a:pt x="452" y="217"/>
                  <a:pt x="400" y="215"/>
                  <a:pt x="400" y="215"/>
                </a:cubicBezTo>
                <a:cubicBezTo>
                  <a:pt x="364" y="175"/>
                  <a:pt x="364" y="175"/>
                  <a:pt x="364" y="175"/>
                </a:cubicBezTo>
                <a:cubicBezTo>
                  <a:pt x="364" y="175"/>
                  <a:pt x="407" y="170"/>
                  <a:pt x="409" y="170"/>
                </a:cubicBezTo>
                <a:cubicBezTo>
                  <a:pt x="411" y="170"/>
                  <a:pt x="414" y="166"/>
                  <a:pt x="414" y="166"/>
                </a:cubicBezTo>
                <a:cubicBezTo>
                  <a:pt x="414" y="166"/>
                  <a:pt x="416" y="166"/>
                  <a:pt x="418" y="166"/>
                </a:cubicBezTo>
                <a:cubicBezTo>
                  <a:pt x="418" y="177"/>
                  <a:pt x="418" y="177"/>
                  <a:pt x="418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65"/>
                  <a:pt x="419" y="165"/>
                  <a:pt x="419" y="165"/>
                </a:cubicBezTo>
                <a:cubicBezTo>
                  <a:pt x="421" y="165"/>
                  <a:pt x="423" y="164"/>
                  <a:pt x="425" y="164"/>
                </a:cubicBezTo>
                <a:cubicBezTo>
                  <a:pt x="425" y="176"/>
                  <a:pt x="425" y="176"/>
                  <a:pt x="425" y="176"/>
                </a:cubicBezTo>
                <a:cubicBezTo>
                  <a:pt x="426" y="176"/>
                  <a:pt x="426" y="176"/>
                  <a:pt x="426" y="176"/>
                </a:cubicBezTo>
                <a:cubicBezTo>
                  <a:pt x="426" y="164"/>
                  <a:pt x="426" y="164"/>
                  <a:pt x="426" y="164"/>
                </a:cubicBezTo>
                <a:cubicBezTo>
                  <a:pt x="428" y="163"/>
                  <a:pt x="429" y="163"/>
                  <a:pt x="430" y="163"/>
                </a:cubicBezTo>
                <a:cubicBezTo>
                  <a:pt x="432" y="162"/>
                  <a:pt x="432" y="156"/>
                  <a:pt x="430" y="156"/>
                </a:cubicBezTo>
                <a:cubicBezTo>
                  <a:pt x="429" y="156"/>
                  <a:pt x="428" y="155"/>
                  <a:pt x="426" y="155"/>
                </a:cubicBezTo>
                <a:cubicBezTo>
                  <a:pt x="426" y="141"/>
                  <a:pt x="426" y="141"/>
                  <a:pt x="426" y="141"/>
                </a:cubicBezTo>
                <a:cubicBezTo>
                  <a:pt x="425" y="141"/>
                  <a:pt x="425" y="141"/>
                  <a:pt x="425" y="141"/>
                </a:cubicBezTo>
                <a:cubicBezTo>
                  <a:pt x="425" y="154"/>
                  <a:pt x="425" y="154"/>
                  <a:pt x="425" y="154"/>
                </a:cubicBezTo>
                <a:cubicBezTo>
                  <a:pt x="423" y="154"/>
                  <a:pt x="421" y="153"/>
                  <a:pt x="419" y="153"/>
                </a:cubicBezTo>
                <a:cubicBezTo>
                  <a:pt x="419" y="141"/>
                  <a:pt x="419" y="141"/>
                  <a:pt x="419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8" y="153"/>
                  <a:pt x="418" y="153"/>
                  <a:pt x="418" y="153"/>
                </a:cubicBezTo>
                <a:cubicBezTo>
                  <a:pt x="416" y="152"/>
                  <a:pt x="415" y="152"/>
                  <a:pt x="415" y="152"/>
                </a:cubicBezTo>
                <a:cubicBezTo>
                  <a:pt x="415" y="152"/>
                  <a:pt x="412" y="149"/>
                  <a:pt x="409" y="149"/>
                </a:cubicBezTo>
                <a:cubicBezTo>
                  <a:pt x="406" y="149"/>
                  <a:pt x="345" y="149"/>
                  <a:pt x="345" y="149"/>
                </a:cubicBezTo>
                <a:cubicBezTo>
                  <a:pt x="231" y="0"/>
                  <a:pt x="231" y="0"/>
                  <a:pt x="231" y="0"/>
                </a:cubicBezTo>
                <a:cubicBezTo>
                  <a:pt x="198" y="2"/>
                  <a:pt x="198" y="2"/>
                  <a:pt x="198" y="2"/>
                </a:cubicBezTo>
                <a:cubicBezTo>
                  <a:pt x="263" y="157"/>
                  <a:pt x="263" y="157"/>
                  <a:pt x="263" y="157"/>
                </a:cubicBezTo>
                <a:cubicBezTo>
                  <a:pt x="263" y="157"/>
                  <a:pt x="234" y="164"/>
                  <a:pt x="235" y="171"/>
                </a:cubicBezTo>
                <a:cubicBezTo>
                  <a:pt x="235" y="178"/>
                  <a:pt x="272" y="177"/>
                  <a:pt x="272" y="177"/>
                </a:cubicBezTo>
                <a:cubicBezTo>
                  <a:pt x="291" y="221"/>
                  <a:pt x="291" y="221"/>
                  <a:pt x="291" y="221"/>
                </a:cubicBezTo>
                <a:cubicBezTo>
                  <a:pt x="291" y="221"/>
                  <a:pt x="260" y="230"/>
                  <a:pt x="262" y="240"/>
                </a:cubicBezTo>
                <a:cubicBezTo>
                  <a:pt x="264" y="249"/>
                  <a:pt x="303" y="249"/>
                  <a:pt x="303" y="249"/>
                </a:cubicBezTo>
                <a:cubicBezTo>
                  <a:pt x="324" y="292"/>
                  <a:pt x="324" y="292"/>
                  <a:pt x="324" y="292"/>
                </a:cubicBezTo>
                <a:cubicBezTo>
                  <a:pt x="208" y="291"/>
                  <a:pt x="107" y="305"/>
                  <a:pt x="107" y="305"/>
                </a:cubicBezTo>
                <a:cubicBezTo>
                  <a:pt x="29" y="219"/>
                  <a:pt x="29" y="219"/>
                  <a:pt x="29" y="219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48" y="305"/>
                  <a:pt x="44" y="310"/>
                </a:cubicBezTo>
                <a:cubicBezTo>
                  <a:pt x="41" y="315"/>
                  <a:pt x="15" y="328"/>
                  <a:pt x="15" y="328"/>
                </a:cubicBezTo>
                <a:cubicBezTo>
                  <a:pt x="15" y="328"/>
                  <a:pt x="45" y="336"/>
                  <a:pt x="44" y="343"/>
                </a:cubicBezTo>
                <a:cubicBezTo>
                  <a:pt x="42" y="352"/>
                  <a:pt x="3" y="427"/>
                  <a:pt x="3" y="427"/>
                </a:cubicBezTo>
                <a:cubicBezTo>
                  <a:pt x="29" y="436"/>
                  <a:pt x="29" y="436"/>
                  <a:pt x="29" y="436"/>
                </a:cubicBezTo>
                <a:cubicBezTo>
                  <a:pt x="108" y="348"/>
                  <a:pt x="108" y="348"/>
                  <a:pt x="108" y="348"/>
                </a:cubicBezTo>
                <a:cubicBezTo>
                  <a:pt x="108" y="348"/>
                  <a:pt x="120" y="350"/>
                  <a:pt x="152" y="351"/>
                </a:cubicBezTo>
                <a:cubicBezTo>
                  <a:pt x="185" y="352"/>
                  <a:pt x="322" y="355"/>
                  <a:pt x="322" y="355"/>
                </a:cubicBezTo>
                <a:cubicBezTo>
                  <a:pt x="301" y="396"/>
                  <a:pt x="301" y="396"/>
                  <a:pt x="301" y="396"/>
                </a:cubicBezTo>
                <a:cubicBezTo>
                  <a:pt x="301" y="396"/>
                  <a:pt x="262" y="397"/>
                  <a:pt x="261" y="403"/>
                </a:cubicBezTo>
                <a:cubicBezTo>
                  <a:pt x="260" y="410"/>
                  <a:pt x="297" y="414"/>
                  <a:pt x="297" y="414"/>
                </a:cubicBezTo>
                <a:cubicBezTo>
                  <a:pt x="275" y="468"/>
                  <a:pt x="275" y="468"/>
                  <a:pt x="275" y="468"/>
                </a:cubicBezTo>
                <a:cubicBezTo>
                  <a:pt x="275" y="468"/>
                  <a:pt x="242" y="467"/>
                  <a:pt x="242" y="475"/>
                </a:cubicBezTo>
                <a:cubicBezTo>
                  <a:pt x="242" y="482"/>
                  <a:pt x="267" y="486"/>
                  <a:pt x="267" y="486"/>
                </a:cubicBezTo>
                <a:cubicBezTo>
                  <a:pt x="204" y="641"/>
                  <a:pt x="204" y="641"/>
                  <a:pt x="204" y="641"/>
                </a:cubicBezTo>
                <a:cubicBezTo>
                  <a:pt x="243" y="644"/>
                  <a:pt x="243" y="644"/>
                  <a:pt x="243" y="644"/>
                </a:cubicBezTo>
                <a:cubicBezTo>
                  <a:pt x="349" y="494"/>
                  <a:pt x="349" y="494"/>
                  <a:pt x="349" y="494"/>
                </a:cubicBezTo>
                <a:cubicBezTo>
                  <a:pt x="349" y="494"/>
                  <a:pt x="416" y="494"/>
                  <a:pt x="418" y="493"/>
                </a:cubicBezTo>
                <a:cubicBezTo>
                  <a:pt x="420" y="493"/>
                  <a:pt x="421" y="490"/>
                  <a:pt x="421" y="490"/>
                </a:cubicBezTo>
                <a:cubicBezTo>
                  <a:pt x="421" y="490"/>
                  <a:pt x="423" y="490"/>
                  <a:pt x="425" y="490"/>
                </a:cubicBezTo>
                <a:cubicBezTo>
                  <a:pt x="425" y="502"/>
                  <a:pt x="425" y="502"/>
                  <a:pt x="425" y="502"/>
                </a:cubicBezTo>
                <a:cubicBezTo>
                  <a:pt x="426" y="502"/>
                  <a:pt x="426" y="502"/>
                  <a:pt x="426" y="502"/>
                </a:cubicBezTo>
                <a:cubicBezTo>
                  <a:pt x="426" y="489"/>
                  <a:pt x="426" y="489"/>
                  <a:pt x="426" y="489"/>
                </a:cubicBezTo>
                <a:cubicBezTo>
                  <a:pt x="428" y="489"/>
                  <a:pt x="430" y="489"/>
                  <a:pt x="432" y="489"/>
                </a:cubicBezTo>
                <a:cubicBezTo>
                  <a:pt x="432" y="501"/>
                  <a:pt x="432" y="501"/>
                  <a:pt x="432" y="501"/>
                </a:cubicBezTo>
                <a:cubicBezTo>
                  <a:pt x="433" y="501"/>
                  <a:pt x="433" y="501"/>
                  <a:pt x="433" y="501"/>
                </a:cubicBezTo>
                <a:cubicBezTo>
                  <a:pt x="433" y="489"/>
                  <a:pt x="433" y="489"/>
                  <a:pt x="433" y="489"/>
                </a:cubicBezTo>
                <a:cubicBezTo>
                  <a:pt x="434" y="489"/>
                  <a:pt x="434" y="489"/>
                  <a:pt x="434" y="489"/>
                </a:cubicBezTo>
                <a:cubicBezTo>
                  <a:pt x="437" y="488"/>
                  <a:pt x="438" y="483"/>
                  <a:pt x="435" y="483"/>
                </a:cubicBezTo>
                <a:cubicBezTo>
                  <a:pt x="435" y="482"/>
                  <a:pt x="434" y="482"/>
                  <a:pt x="433" y="482"/>
                </a:cubicBezTo>
                <a:cubicBezTo>
                  <a:pt x="433" y="466"/>
                  <a:pt x="433" y="466"/>
                  <a:pt x="433" y="466"/>
                </a:cubicBezTo>
                <a:cubicBezTo>
                  <a:pt x="432" y="466"/>
                  <a:pt x="432" y="466"/>
                  <a:pt x="432" y="466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0" y="482"/>
                  <a:pt x="428" y="481"/>
                  <a:pt x="426" y="481"/>
                </a:cubicBezTo>
                <a:cubicBezTo>
                  <a:pt x="426" y="466"/>
                  <a:pt x="426" y="466"/>
                  <a:pt x="426" y="466"/>
                </a:cubicBezTo>
                <a:cubicBezTo>
                  <a:pt x="424" y="466"/>
                  <a:pt x="424" y="466"/>
                  <a:pt x="424" y="466"/>
                </a:cubicBezTo>
                <a:cubicBezTo>
                  <a:pt x="425" y="480"/>
                  <a:pt x="425" y="480"/>
                  <a:pt x="425" y="480"/>
                </a:cubicBezTo>
                <a:cubicBezTo>
                  <a:pt x="422" y="480"/>
                  <a:pt x="420" y="480"/>
                  <a:pt x="420" y="480"/>
                </a:cubicBezTo>
                <a:cubicBezTo>
                  <a:pt x="420" y="480"/>
                  <a:pt x="420" y="476"/>
                  <a:pt x="418" y="475"/>
                </a:cubicBezTo>
                <a:cubicBezTo>
                  <a:pt x="415" y="473"/>
                  <a:pt x="366" y="471"/>
                  <a:pt x="366" y="471"/>
                </a:cubicBezTo>
                <a:cubicBezTo>
                  <a:pt x="405" y="422"/>
                  <a:pt x="405" y="422"/>
                  <a:pt x="405" y="422"/>
                </a:cubicBezTo>
                <a:cubicBezTo>
                  <a:pt x="405" y="422"/>
                  <a:pt x="457" y="422"/>
                  <a:pt x="458" y="422"/>
                </a:cubicBezTo>
                <a:cubicBezTo>
                  <a:pt x="460" y="422"/>
                  <a:pt x="464" y="417"/>
                  <a:pt x="464" y="417"/>
                </a:cubicBezTo>
                <a:cubicBezTo>
                  <a:pt x="464" y="417"/>
                  <a:pt x="464" y="417"/>
                  <a:pt x="465" y="417"/>
                </a:cubicBezTo>
                <a:cubicBezTo>
                  <a:pt x="465" y="429"/>
                  <a:pt x="465" y="429"/>
                  <a:pt x="465" y="429"/>
                </a:cubicBezTo>
                <a:cubicBezTo>
                  <a:pt x="466" y="429"/>
                  <a:pt x="466" y="429"/>
                  <a:pt x="466" y="429"/>
                </a:cubicBezTo>
                <a:cubicBezTo>
                  <a:pt x="466" y="417"/>
                  <a:pt x="466" y="417"/>
                  <a:pt x="466" y="417"/>
                </a:cubicBezTo>
                <a:cubicBezTo>
                  <a:pt x="468" y="417"/>
                  <a:pt x="470" y="416"/>
                  <a:pt x="472" y="416"/>
                </a:cubicBezTo>
                <a:cubicBezTo>
                  <a:pt x="472" y="429"/>
                  <a:pt x="472" y="429"/>
                  <a:pt x="472" y="429"/>
                </a:cubicBezTo>
                <a:cubicBezTo>
                  <a:pt x="474" y="429"/>
                  <a:pt x="474" y="429"/>
                  <a:pt x="474" y="429"/>
                </a:cubicBezTo>
                <a:cubicBezTo>
                  <a:pt x="474" y="416"/>
                  <a:pt x="474" y="416"/>
                  <a:pt x="474" y="416"/>
                </a:cubicBezTo>
                <a:cubicBezTo>
                  <a:pt x="476" y="415"/>
                  <a:pt x="478" y="415"/>
                  <a:pt x="479" y="414"/>
                </a:cubicBezTo>
                <a:cubicBezTo>
                  <a:pt x="481" y="414"/>
                  <a:pt x="481" y="410"/>
                  <a:pt x="479" y="409"/>
                </a:cubicBezTo>
                <a:cubicBezTo>
                  <a:pt x="478" y="409"/>
                  <a:pt x="476" y="408"/>
                  <a:pt x="473" y="408"/>
                </a:cubicBezTo>
                <a:cubicBezTo>
                  <a:pt x="473" y="394"/>
                  <a:pt x="473" y="394"/>
                  <a:pt x="473" y="394"/>
                </a:cubicBezTo>
                <a:cubicBezTo>
                  <a:pt x="472" y="394"/>
                  <a:pt x="472" y="394"/>
                  <a:pt x="472" y="394"/>
                </a:cubicBezTo>
                <a:cubicBezTo>
                  <a:pt x="472" y="407"/>
                  <a:pt x="472" y="407"/>
                  <a:pt x="472" y="407"/>
                </a:cubicBezTo>
                <a:cubicBezTo>
                  <a:pt x="470" y="407"/>
                  <a:pt x="468" y="406"/>
                  <a:pt x="466" y="406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5" y="394"/>
                  <a:pt x="465" y="394"/>
                  <a:pt x="465" y="394"/>
                </a:cubicBezTo>
                <a:cubicBezTo>
                  <a:pt x="465" y="405"/>
                  <a:pt x="465" y="405"/>
                  <a:pt x="465" y="405"/>
                </a:cubicBezTo>
                <a:cubicBezTo>
                  <a:pt x="464" y="405"/>
                  <a:pt x="463" y="405"/>
                  <a:pt x="463" y="405"/>
                </a:cubicBezTo>
                <a:cubicBezTo>
                  <a:pt x="463" y="405"/>
                  <a:pt x="461" y="400"/>
                  <a:pt x="459" y="400"/>
                </a:cubicBezTo>
                <a:cubicBezTo>
                  <a:pt x="458" y="399"/>
                  <a:pt x="421" y="398"/>
                  <a:pt x="421" y="398"/>
                </a:cubicBezTo>
                <a:cubicBezTo>
                  <a:pt x="461" y="349"/>
                  <a:pt x="461" y="349"/>
                  <a:pt x="461" y="349"/>
                </a:cubicBezTo>
                <a:cubicBezTo>
                  <a:pt x="590" y="343"/>
                  <a:pt x="612" y="343"/>
                  <a:pt x="612" y="343"/>
                </a:cubicBezTo>
                <a:cubicBezTo>
                  <a:pt x="651" y="334"/>
                  <a:pt x="673" y="318"/>
                  <a:pt x="673" y="313"/>
                </a:cubicBezTo>
                <a:cubicBezTo>
                  <a:pt x="673" y="308"/>
                  <a:pt x="625" y="291"/>
                  <a:pt x="620" y="2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6"/>
          <p:cNvSpPr/>
          <p:nvPr/>
        </p:nvSpPr>
        <p:spPr bwMode="auto">
          <a:xfrm>
            <a:off x="9076699" y="2525288"/>
            <a:ext cx="1793728" cy="1718238"/>
          </a:xfrm>
          <a:custGeom>
            <a:avLst/>
            <a:gdLst>
              <a:gd name="T0" fmla="*/ 422 w 673"/>
              <a:gd name="T1" fmla="*/ 244 h 644"/>
              <a:gd name="T2" fmla="*/ 463 w 673"/>
              <a:gd name="T3" fmla="*/ 234 h 644"/>
              <a:gd name="T4" fmla="*/ 464 w 673"/>
              <a:gd name="T5" fmla="*/ 234 h 644"/>
              <a:gd name="T6" fmla="*/ 471 w 673"/>
              <a:gd name="T7" fmla="*/ 247 h 644"/>
              <a:gd name="T8" fmla="*/ 476 w 673"/>
              <a:gd name="T9" fmla="*/ 225 h 644"/>
              <a:gd name="T10" fmla="*/ 470 w 673"/>
              <a:gd name="T11" fmla="*/ 212 h 644"/>
              <a:gd name="T12" fmla="*/ 464 w 673"/>
              <a:gd name="T13" fmla="*/ 212 h 644"/>
              <a:gd name="T14" fmla="*/ 459 w 673"/>
              <a:gd name="T15" fmla="*/ 223 h 644"/>
              <a:gd name="T16" fmla="*/ 363 w 673"/>
              <a:gd name="T17" fmla="*/ 175 h 644"/>
              <a:gd name="T18" fmla="*/ 417 w 673"/>
              <a:gd name="T19" fmla="*/ 165 h 644"/>
              <a:gd name="T20" fmla="*/ 419 w 673"/>
              <a:gd name="T21" fmla="*/ 165 h 644"/>
              <a:gd name="T22" fmla="*/ 426 w 673"/>
              <a:gd name="T23" fmla="*/ 176 h 644"/>
              <a:gd name="T24" fmla="*/ 430 w 673"/>
              <a:gd name="T25" fmla="*/ 156 h 644"/>
              <a:gd name="T26" fmla="*/ 424 w 673"/>
              <a:gd name="T27" fmla="*/ 141 h 644"/>
              <a:gd name="T28" fmla="*/ 418 w 673"/>
              <a:gd name="T29" fmla="*/ 141 h 644"/>
              <a:gd name="T30" fmla="*/ 415 w 673"/>
              <a:gd name="T31" fmla="*/ 152 h 644"/>
              <a:gd name="T32" fmla="*/ 230 w 673"/>
              <a:gd name="T33" fmla="*/ 0 h 644"/>
              <a:gd name="T34" fmla="*/ 234 w 673"/>
              <a:gd name="T35" fmla="*/ 171 h 644"/>
              <a:gd name="T36" fmla="*/ 262 w 673"/>
              <a:gd name="T37" fmla="*/ 240 h 644"/>
              <a:gd name="T38" fmla="*/ 107 w 673"/>
              <a:gd name="T39" fmla="*/ 305 h 644"/>
              <a:gd name="T40" fmla="*/ 44 w 673"/>
              <a:gd name="T41" fmla="*/ 310 h 644"/>
              <a:gd name="T42" fmla="*/ 3 w 673"/>
              <a:gd name="T43" fmla="*/ 427 h 644"/>
              <a:gd name="T44" fmla="*/ 152 w 673"/>
              <a:gd name="T45" fmla="*/ 351 h 644"/>
              <a:gd name="T46" fmla="*/ 261 w 673"/>
              <a:gd name="T47" fmla="*/ 403 h 644"/>
              <a:gd name="T48" fmla="*/ 242 w 673"/>
              <a:gd name="T49" fmla="*/ 475 h 644"/>
              <a:gd name="T50" fmla="*/ 243 w 673"/>
              <a:gd name="T51" fmla="*/ 644 h 644"/>
              <a:gd name="T52" fmla="*/ 421 w 673"/>
              <a:gd name="T53" fmla="*/ 490 h 644"/>
              <a:gd name="T54" fmla="*/ 426 w 673"/>
              <a:gd name="T55" fmla="*/ 502 h 644"/>
              <a:gd name="T56" fmla="*/ 432 w 673"/>
              <a:gd name="T57" fmla="*/ 501 h 644"/>
              <a:gd name="T58" fmla="*/ 434 w 673"/>
              <a:gd name="T59" fmla="*/ 488 h 644"/>
              <a:gd name="T60" fmla="*/ 433 w 673"/>
              <a:gd name="T61" fmla="*/ 466 h 644"/>
              <a:gd name="T62" fmla="*/ 426 w 673"/>
              <a:gd name="T63" fmla="*/ 481 h 644"/>
              <a:gd name="T64" fmla="*/ 424 w 673"/>
              <a:gd name="T65" fmla="*/ 480 h 644"/>
              <a:gd name="T66" fmla="*/ 365 w 673"/>
              <a:gd name="T67" fmla="*/ 471 h 644"/>
              <a:gd name="T68" fmla="*/ 464 w 673"/>
              <a:gd name="T69" fmla="*/ 417 h 644"/>
              <a:gd name="T70" fmla="*/ 466 w 673"/>
              <a:gd name="T71" fmla="*/ 429 h 644"/>
              <a:gd name="T72" fmla="*/ 472 w 673"/>
              <a:gd name="T73" fmla="*/ 429 h 644"/>
              <a:gd name="T74" fmla="*/ 478 w 673"/>
              <a:gd name="T75" fmla="*/ 414 h 644"/>
              <a:gd name="T76" fmla="*/ 473 w 673"/>
              <a:gd name="T77" fmla="*/ 394 h 644"/>
              <a:gd name="T78" fmla="*/ 466 w 673"/>
              <a:gd name="T79" fmla="*/ 406 h 644"/>
              <a:gd name="T80" fmla="*/ 465 w 673"/>
              <a:gd name="T81" fmla="*/ 405 h 644"/>
              <a:gd name="T82" fmla="*/ 421 w 673"/>
              <a:gd name="T83" fmla="*/ 398 h 644"/>
              <a:gd name="T84" fmla="*/ 673 w 673"/>
              <a:gd name="T85" fmla="*/ 313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3" h="644">
                <a:moveTo>
                  <a:pt x="620" y="290"/>
                </a:moveTo>
                <a:cubicBezTo>
                  <a:pt x="614" y="289"/>
                  <a:pt x="458" y="289"/>
                  <a:pt x="458" y="289"/>
                </a:cubicBezTo>
                <a:cubicBezTo>
                  <a:pt x="422" y="244"/>
                  <a:pt x="422" y="244"/>
                  <a:pt x="422" y="244"/>
                </a:cubicBezTo>
                <a:cubicBezTo>
                  <a:pt x="422" y="244"/>
                  <a:pt x="452" y="241"/>
                  <a:pt x="454" y="241"/>
                </a:cubicBezTo>
                <a:cubicBezTo>
                  <a:pt x="456" y="240"/>
                  <a:pt x="458" y="235"/>
                  <a:pt x="458" y="235"/>
                </a:cubicBezTo>
                <a:cubicBezTo>
                  <a:pt x="458" y="235"/>
                  <a:pt x="460" y="235"/>
                  <a:pt x="463" y="234"/>
                </a:cubicBezTo>
                <a:cubicBezTo>
                  <a:pt x="463" y="247"/>
                  <a:pt x="463" y="247"/>
                  <a:pt x="463" y="247"/>
                </a:cubicBezTo>
                <a:cubicBezTo>
                  <a:pt x="464" y="247"/>
                  <a:pt x="464" y="247"/>
                  <a:pt x="464" y="247"/>
                </a:cubicBezTo>
                <a:cubicBezTo>
                  <a:pt x="464" y="234"/>
                  <a:pt x="464" y="234"/>
                  <a:pt x="464" y="234"/>
                </a:cubicBezTo>
                <a:cubicBezTo>
                  <a:pt x="466" y="234"/>
                  <a:pt x="468" y="233"/>
                  <a:pt x="470" y="233"/>
                </a:cubicBezTo>
                <a:cubicBezTo>
                  <a:pt x="470" y="247"/>
                  <a:pt x="470" y="247"/>
                  <a:pt x="470" y="247"/>
                </a:cubicBezTo>
                <a:cubicBezTo>
                  <a:pt x="471" y="247"/>
                  <a:pt x="471" y="247"/>
                  <a:pt x="471" y="247"/>
                </a:cubicBezTo>
                <a:cubicBezTo>
                  <a:pt x="471" y="233"/>
                  <a:pt x="471" y="233"/>
                  <a:pt x="471" y="233"/>
                </a:cubicBezTo>
                <a:cubicBezTo>
                  <a:pt x="473" y="232"/>
                  <a:pt x="475" y="232"/>
                  <a:pt x="476" y="232"/>
                </a:cubicBezTo>
                <a:cubicBezTo>
                  <a:pt x="479" y="231"/>
                  <a:pt x="478" y="225"/>
                  <a:pt x="476" y="225"/>
                </a:cubicBezTo>
                <a:cubicBezTo>
                  <a:pt x="475" y="225"/>
                  <a:pt x="473" y="225"/>
                  <a:pt x="471" y="224"/>
                </a:cubicBezTo>
                <a:cubicBezTo>
                  <a:pt x="471" y="212"/>
                  <a:pt x="471" y="212"/>
                  <a:pt x="471" y="212"/>
                </a:cubicBezTo>
                <a:cubicBezTo>
                  <a:pt x="470" y="212"/>
                  <a:pt x="470" y="212"/>
                  <a:pt x="470" y="212"/>
                </a:cubicBezTo>
                <a:cubicBezTo>
                  <a:pt x="470" y="224"/>
                  <a:pt x="470" y="224"/>
                  <a:pt x="470" y="224"/>
                </a:cubicBezTo>
                <a:cubicBezTo>
                  <a:pt x="468" y="224"/>
                  <a:pt x="466" y="224"/>
                  <a:pt x="464" y="224"/>
                </a:cubicBezTo>
                <a:cubicBezTo>
                  <a:pt x="464" y="212"/>
                  <a:pt x="464" y="212"/>
                  <a:pt x="464" y="212"/>
                </a:cubicBezTo>
                <a:cubicBezTo>
                  <a:pt x="462" y="212"/>
                  <a:pt x="462" y="212"/>
                  <a:pt x="462" y="212"/>
                </a:cubicBezTo>
                <a:cubicBezTo>
                  <a:pt x="463" y="224"/>
                  <a:pt x="463" y="224"/>
                  <a:pt x="463" y="224"/>
                </a:cubicBezTo>
                <a:cubicBezTo>
                  <a:pt x="461" y="224"/>
                  <a:pt x="459" y="223"/>
                  <a:pt x="459" y="223"/>
                </a:cubicBezTo>
                <a:cubicBezTo>
                  <a:pt x="459" y="223"/>
                  <a:pt x="456" y="218"/>
                  <a:pt x="453" y="217"/>
                </a:cubicBezTo>
                <a:cubicBezTo>
                  <a:pt x="451" y="217"/>
                  <a:pt x="400" y="215"/>
                  <a:pt x="400" y="215"/>
                </a:cubicBezTo>
                <a:cubicBezTo>
                  <a:pt x="363" y="175"/>
                  <a:pt x="363" y="175"/>
                  <a:pt x="363" y="175"/>
                </a:cubicBezTo>
                <a:cubicBezTo>
                  <a:pt x="363" y="175"/>
                  <a:pt x="407" y="170"/>
                  <a:pt x="409" y="170"/>
                </a:cubicBezTo>
                <a:cubicBezTo>
                  <a:pt x="411" y="170"/>
                  <a:pt x="414" y="166"/>
                  <a:pt x="414" y="166"/>
                </a:cubicBezTo>
                <a:cubicBezTo>
                  <a:pt x="414" y="166"/>
                  <a:pt x="415" y="166"/>
                  <a:pt x="417" y="165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9" y="176"/>
                  <a:pt x="419" y="176"/>
                  <a:pt x="419" y="176"/>
                </a:cubicBezTo>
                <a:cubicBezTo>
                  <a:pt x="419" y="165"/>
                  <a:pt x="419" y="165"/>
                  <a:pt x="419" y="165"/>
                </a:cubicBezTo>
                <a:cubicBezTo>
                  <a:pt x="421" y="165"/>
                  <a:pt x="423" y="164"/>
                  <a:pt x="425" y="164"/>
                </a:cubicBezTo>
                <a:cubicBezTo>
                  <a:pt x="425" y="176"/>
                  <a:pt x="425" y="176"/>
                  <a:pt x="425" y="176"/>
                </a:cubicBezTo>
                <a:cubicBezTo>
                  <a:pt x="426" y="176"/>
                  <a:pt x="426" y="176"/>
                  <a:pt x="426" y="176"/>
                </a:cubicBezTo>
                <a:cubicBezTo>
                  <a:pt x="426" y="164"/>
                  <a:pt x="426" y="164"/>
                  <a:pt x="426" y="164"/>
                </a:cubicBezTo>
                <a:cubicBezTo>
                  <a:pt x="428" y="163"/>
                  <a:pt x="429" y="163"/>
                  <a:pt x="430" y="163"/>
                </a:cubicBezTo>
                <a:cubicBezTo>
                  <a:pt x="432" y="162"/>
                  <a:pt x="432" y="156"/>
                  <a:pt x="430" y="156"/>
                </a:cubicBezTo>
                <a:cubicBezTo>
                  <a:pt x="429" y="155"/>
                  <a:pt x="428" y="155"/>
                  <a:pt x="426" y="155"/>
                </a:cubicBezTo>
                <a:cubicBezTo>
                  <a:pt x="426" y="141"/>
                  <a:pt x="426" y="141"/>
                  <a:pt x="426" y="141"/>
                </a:cubicBezTo>
                <a:cubicBezTo>
                  <a:pt x="424" y="141"/>
                  <a:pt x="424" y="141"/>
                  <a:pt x="424" y="141"/>
                </a:cubicBezTo>
                <a:cubicBezTo>
                  <a:pt x="425" y="154"/>
                  <a:pt x="425" y="154"/>
                  <a:pt x="425" y="154"/>
                </a:cubicBezTo>
                <a:cubicBezTo>
                  <a:pt x="423" y="154"/>
                  <a:pt x="420" y="153"/>
                  <a:pt x="419" y="153"/>
                </a:cubicBezTo>
                <a:cubicBezTo>
                  <a:pt x="418" y="141"/>
                  <a:pt x="418" y="141"/>
                  <a:pt x="418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53"/>
                  <a:pt x="417" y="153"/>
                  <a:pt x="417" y="153"/>
                </a:cubicBezTo>
                <a:cubicBezTo>
                  <a:pt x="416" y="152"/>
                  <a:pt x="415" y="152"/>
                  <a:pt x="415" y="152"/>
                </a:cubicBezTo>
                <a:cubicBezTo>
                  <a:pt x="415" y="152"/>
                  <a:pt x="412" y="149"/>
                  <a:pt x="409" y="149"/>
                </a:cubicBezTo>
                <a:cubicBezTo>
                  <a:pt x="406" y="148"/>
                  <a:pt x="344" y="148"/>
                  <a:pt x="344" y="148"/>
                </a:cubicBezTo>
                <a:cubicBezTo>
                  <a:pt x="230" y="0"/>
                  <a:pt x="230" y="0"/>
                  <a:pt x="230" y="0"/>
                </a:cubicBezTo>
                <a:cubicBezTo>
                  <a:pt x="198" y="2"/>
                  <a:pt x="198" y="2"/>
                  <a:pt x="198" y="2"/>
                </a:cubicBezTo>
                <a:cubicBezTo>
                  <a:pt x="263" y="157"/>
                  <a:pt x="263" y="157"/>
                  <a:pt x="263" y="157"/>
                </a:cubicBezTo>
                <a:cubicBezTo>
                  <a:pt x="263" y="157"/>
                  <a:pt x="234" y="164"/>
                  <a:pt x="234" y="171"/>
                </a:cubicBezTo>
                <a:cubicBezTo>
                  <a:pt x="235" y="178"/>
                  <a:pt x="272" y="177"/>
                  <a:pt x="272" y="177"/>
                </a:cubicBezTo>
                <a:cubicBezTo>
                  <a:pt x="290" y="221"/>
                  <a:pt x="290" y="221"/>
                  <a:pt x="290" y="221"/>
                </a:cubicBezTo>
                <a:cubicBezTo>
                  <a:pt x="290" y="221"/>
                  <a:pt x="260" y="230"/>
                  <a:pt x="262" y="240"/>
                </a:cubicBezTo>
                <a:cubicBezTo>
                  <a:pt x="264" y="249"/>
                  <a:pt x="303" y="248"/>
                  <a:pt x="303" y="248"/>
                </a:cubicBezTo>
                <a:cubicBezTo>
                  <a:pt x="324" y="292"/>
                  <a:pt x="324" y="292"/>
                  <a:pt x="324" y="292"/>
                </a:cubicBezTo>
                <a:cubicBezTo>
                  <a:pt x="208" y="291"/>
                  <a:pt x="107" y="305"/>
                  <a:pt x="107" y="305"/>
                </a:cubicBezTo>
                <a:cubicBezTo>
                  <a:pt x="29" y="219"/>
                  <a:pt x="29" y="219"/>
                  <a:pt x="29" y="219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48" y="305"/>
                  <a:pt x="44" y="310"/>
                </a:cubicBezTo>
                <a:cubicBezTo>
                  <a:pt x="41" y="315"/>
                  <a:pt x="15" y="328"/>
                  <a:pt x="15" y="328"/>
                </a:cubicBezTo>
                <a:cubicBezTo>
                  <a:pt x="15" y="328"/>
                  <a:pt x="45" y="336"/>
                  <a:pt x="43" y="343"/>
                </a:cubicBezTo>
                <a:cubicBezTo>
                  <a:pt x="42" y="352"/>
                  <a:pt x="3" y="427"/>
                  <a:pt x="3" y="427"/>
                </a:cubicBezTo>
                <a:cubicBezTo>
                  <a:pt x="29" y="436"/>
                  <a:pt x="29" y="436"/>
                  <a:pt x="29" y="436"/>
                </a:cubicBezTo>
                <a:cubicBezTo>
                  <a:pt x="108" y="348"/>
                  <a:pt x="108" y="348"/>
                  <a:pt x="108" y="348"/>
                </a:cubicBezTo>
                <a:cubicBezTo>
                  <a:pt x="108" y="348"/>
                  <a:pt x="120" y="350"/>
                  <a:pt x="152" y="351"/>
                </a:cubicBezTo>
                <a:cubicBezTo>
                  <a:pt x="185" y="352"/>
                  <a:pt x="322" y="355"/>
                  <a:pt x="322" y="355"/>
                </a:cubicBezTo>
                <a:cubicBezTo>
                  <a:pt x="301" y="396"/>
                  <a:pt x="301" y="396"/>
                  <a:pt x="301" y="396"/>
                </a:cubicBezTo>
                <a:cubicBezTo>
                  <a:pt x="301" y="396"/>
                  <a:pt x="262" y="397"/>
                  <a:pt x="261" y="403"/>
                </a:cubicBezTo>
                <a:cubicBezTo>
                  <a:pt x="259" y="410"/>
                  <a:pt x="297" y="414"/>
                  <a:pt x="297" y="414"/>
                </a:cubicBezTo>
                <a:cubicBezTo>
                  <a:pt x="275" y="468"/>
                  <a:pt x="275" y="468"/>
                  <a:pt x="275" y="468"/>
                </a:cubicBezTo>
                <a:cubicBezTo>
                  <a:pt x="275" y="468"/>
                  <a:pt x="242" y="467"/>
                  <a:pt x="242" y="475"/>
                </a:cubicBezTo>
                <a:cubicBezTo>
                  <a:pt x="242" y="482"/>
                  <a:pt x="267" y="486"/>
                  <a:pt x="267" y="486"/>
                </a:cubicBezTo>
                <a:cubicBezTo>
                  <a:pt x="204" y="641"/>
                  <a:pt x="204" y="641"/>
                  <a:pt x="204" y="641"/>
                </a:cubicBezTo>
                <a:cubicBezTo>
                  <a:pt x="243" y="644"/>
                  <a:pt x="243" y="644"/>
                  <a:pt x="243" y="644"/>
                </a:cubicBezTo>
                <a:cubicBezTo>
                  <a:pt x="349" y="494"/>
                  <a:pt x="349" y="494"/>
                  <a:pt x="349" y="494"/>
                </a:cubicBezTo>
                <a:cubicBezTo>
                  <a:pt x="349" y="494"/>
                  <a:pt x="416" y="494"/>
                  <a:pt x="417" y="493"/>
                </a:cubicBezTo>
                <a:cubicBezTo>
                  <a:pt x="419" y="493"/>
                  <a:pt x="421" y="490"/>
                  <a:pt x="421" y="490"/>
                </a:cubicBezTo>
                <a:cubicBezTo>
                  <a:pt x="421" y="490"/>
                  <a:pt x="423" y="490"/>
                  <a:pt x="424" y="489"/>
                </a:cubicBezTo>
                <a:cubicBezTo>
                  <a:pt x="425" y="502"/>
                  <a:pt x="425" y="502"/>
                  <a:pt x="425" y="502"/>
                </a:cubicBezTo>
                <a:cubicBezTo>
                  <a:pt x="426" y="502"/>
                  <a:pt x="426" y="502"/>
                  <a:pt x="426" y="502"/>
                </a:cubicBezTo>
                <a:cubicBezTo>
                  <a:pt x="426" y="489"/>
                  <a:pt x="426" y="489"/>
                  <a:pt x="426" y="489"/>
                </a:cubicBezTo>
                <a:cubicBezTo>
                  <a:pt x="428" y="489"/>
                  <a:pt x="430" y="489"/>
                  <a:pt x="432" y="489"/>
                </a:cubicBezTo>
                <a:cubicBezTo>
                  <a:pt x="432" y="501"/>
                  <a:pt x="432" y="501"/>
                  <a:pt x="432" y="501"/>
                </a:cubicBezTo>
                <a:cubicBezTo>
                  <a:pt x="433" y="501"/>
                  <a:pt x="433" y="501"/>
                  <a:pt x="433" y="501"/>
                </a:cubicBezTo>
                <a:cubicBezTo>
                  <a:pt x="433" y="489"/>
                  <a:pt x="433" y="489"/>
                  <a:pt x="433" y="489"/>
                </a:cubicBezTo>
                <a:cubicBezTo>
                  <a:pt x="433" y="488"/>
                  <a:pt x="434" y="488"/>
                  <a:pt x="434" y="488"/>
                </a:cubicBezTo>
                <a:cubicBezTo>
                  <a:pt x="437" y="488"/>
                  <a:pt x="438" y="483"/>
                  <a:pt x="435" y="482"/>
                </a:cubicBezTo>
                <a:cubicBezTo>
                  <a:pt x="434" y="482"/>
                  <a:pt x="434" y="482"/>
                  <a:pt x="433" y="482"/>
                </a:cubicBezTo>
                <a:cubicBezTo>
                  <a:pt x="433" y="466"/>
                  <a:pt x="433" y="466"/>
                  <a:pt x="433" y="466"/>
                </a:cubicBezTo>
                <a:cubicBezTo>
                  <a:pt x="431" y="466"/>
                  <a:pt x="431" y="466"/>
                  <a:pt x="431" y="466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0" y="481"/>
                  <a:pt x="428" y="481"/>
                  <a:pt x="426" y="481"/>
                </a:cubicBezTo>
                <a:cubicBezTo>
                  <a:pt x="426" y="466"/>
                  <a:pt x="426" y="466"/>
                  <a:pt x="426" y="466"/>
                </a:cubicBezTo>
                <a:cubicBezTo>
                  <a:pt x="424" y="466"/>
                  <a:pt x="424" y="466"/>
                  <a:pt x="424" y="466"/>
                </a:cubicBezTo>
                <a:cubicBezTo>
                  <a:pt x="424" y="480"/>
                  <a:pt x="424" y="480"/>
                  <a:pt x="424" y="480"/>
                </a:cubicBezTo>
                <a:cubicBezTo>
                  <a:pt x="422" y="480"/>
                  <a:pt x="420" y="479"/>
                  <a:pt x="420" y="479"/>
                </a:cubicBezTo>
                <a:cubicBezTo>
                  <a:pt x="420" y="479"/>
                  <a:pt x="420" y="476"/>
                  <a:pt x="417" y="475"/>
                </a:cubicBezTo>
                <a:cubicBezTo>
                  <a:pt x="415" y="473"/>
                  <a:pt x="365" y="471"/>
                  <a:pt x="365" y="471"/>
                </a:cubicBezTo>
                <a:cubicBezTo>
                  <a:pt x="405" y="422"/>
                  <a:pt x="405" y="422"/>
                  <a:pt x="405" y="422"/>
                </a:cubicBezTo>
                <a:cubicBezTo>
                  <a:pt x="405" y="422"/>
                  <a:pt x="457" y="422"/>
                  <a:pt x="458" y="422"/>
                </a:cubicBezTo>
                <a:cubicBezTo>
                  <a:pt x="460" y="421"/>
                  <a:pt x="464" y="417"/>
                  <a:pt x="464" y="417"/>
                </a:cubicBezTo>
                <a:cubicBezTo>
                  <a:pt x="464" y="417"/>
                  <a:pt x="464" y="417"/>
                  <a:pt x="465" y="417"/>
                </a:cubicBezTo>
                <a:cubicBezTo>
                  <a:pt x="465" y="429"/>
                  <a:pt x="465" y="429"/>
                  <a:pt x="465" y="429"/>
                </a:cubicBezTo>
                <a:cubicBezTo>
                  <a:pt x="466" y="429"/>
                  <a:pt x="466" y="429"/>
                  <a:pt x="466" y="429"/>
                </a:cubicBezTo>
                <a:cubicBezTo>
                  <a:pt x="466" y="417"/>
                  <a:pt x="466" y="417"/>
                  <a:pt x="466" y="417"/>
                </a:cubicBezTo>
                <a:cubicBezTo>
                  <a:pt x="468" y="417"/>
                  <a:pt x="470" y="416"/>
                  <a:pt x="472" y="416"/>
                </a:cubicBezTo>
                <a:cubicBezTo>
                  <a:pt x="472" y="429"/>
                  <a:pt x="472" y="429"/>
                  <a:pt x="472" y="429"/>
                </a:cubicBezTo>
                <a:cubicBezTo>
                  <a:pt x="474" y="429"/>
                  <a:pt x="474" y="429"/>
                  <a:pt x="474" y="429"/>
                </a:cubicBezTo>
                <a:cubicBezTo>
                  <a:pt x="473" y="415"/>
                  <a:pt x="473" y="415"/>
                  <a:pt x="473" y="415"/>
                </a:cubicBezTo>
                <a:cubicBezTo>
                  <a:pt x="476" y="415"/>
                  <a:pt x="478" y="415"/>
                  <a:pt x="478" y="414"/>
                </a:cubicBezTo>
                <a:cubicBezTo>
                  <a:pt x="480" y="414"/>
                  <a:pt x="481" y="410"/>
                  <a:pt x="479" y="409"/>
                </a:cubicBezTo>
                <a:cubicBezTo>
                  <a:pt x="478" y="409"/>
                  <a:pt x="476" y="408"/>
                  <a:pt x="473" y="407"/>
                </a:cubicBezTo>
                <a:cubicBezTo>
                  <a:pt x="473" y="394"/>
                  <a:pt x="473" y="394"/>
                  <a:pt x="473" y="394"/>
                </a:cubicBezTo>
                <a:cubicBezTo>
                  <a:pt x="472" y="394"/>
                  <a:pt x="472" y="394"/>
                  <a:pt x="472" y="394"/>
                </a:cubicBezTo>
                <a:cubicBezTo>
                  <a:pt x="472" y="407"/>
                  <a:pt x="472" y="407"/>
                  <a:pt x="472" y="407"/>
                </a:cubicBezTo>
                <a:cubicBezTo>
                  <a:pt x="470" y="407"/>
                  <a:pt x="468" y="406"/>
                  <a:pt x="466" y="406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5" y="393"/>
                  <a:pt x="465" y="393"/>
                  <a:pt x="465" y="393"/>
                </a:cubicBezTo>
                <a:cubicBezTo>
                  <a:pt x="465" y="405"/>
                  <a:pt x="465" y="405"/>
                  <a:pt x="465" y="405"/>
                </a:cubicBezTo>
                <a:cubicBezTo>
                  <a:pt x="463" y="405"/>
                  <a:pt x="462" y="405"/>
                  <a:pt x="462" y="405"/>
                </a:cubicBezTo>
                <a:cubicBezTo>
                  <a:pt x="462" y="405"/>
                  <a:pt x="460" y="400"/>
                  <a:pt x="459" y="400"/>
                </a:cubicBezTo>
                <a:cubicBezTo>
                  <a:pt x="458" y="399"/>
                  <a:pt x="421" y="398"/>
                  <a:pt x="421" y="398"/>
                </a:cubicBezTo>
                <a:cubicBezTo>
                  <a:pt x="461" y="349"/>
                  <a:pt x="461" y="349"/>
                  <a:pt x="461" y="349"/>
                </a:cubicBezTo>
                <a:cubicBezTo>
                  <a:pt x="589" y="343"/>
                  <a:pt x="612" y="342"/>
                  <a:pt x="612" y="342"/>
                </a:cubicBezTo>
                <a:cubicBezTo>
                  <a:pt x="651" y="334"/>
                  <a:pt x="673" y="317"/>
                  <a:pt x="673" y="313"/>
                </a:cubicBezTo>
                <a:cubicBezTo>
                  <a:pt x="673" y="308"/>
                  <a:pt x="625" y="291"/>
                  <a:pt x="620" y="2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"/>
          <p:cNvSpPr/>
          <p:nvPr/>
        </p:nvSpPr>
        <p:spPr bwMode="auto">
          <a:xfrm>
            <a:off x="9794416" y="4066632"/>
            <a:ext cx="1792601" cy="1714858"/>
          </a:xfrm>
          <a:custGeom>
            <a:avLst/>
            <a:gdLst>
              <a:gd name="T0" fmla="*/ 422 w 673"/>
              <a:gd name="T1" fmla="*/ 243 h 643"/>
              <a:gd name="T2" fmla="*/ 462 w 673"/>
              <a:gd name="T3" fmla="*/ 234 h 643"/>
              <a:gd name="T4" fmla="*/ 464 w 673"/>
              <a:gd name="T5" fmla="*/ 233 h 643"/>
              <a:gd name="T6" fmla="*/ 471 w 673"/>
              <a:gd name="T7" fmla="*/ 246 h 643"/>
              <a:gd name="T8" fmla="*/ 476 w 673"/>
              <a:gd name="T9" fmla="*/ 224 h 643"/>
              <a:gd name="T10" fmla="*/ 469 w 673"/>
              <a:gd name="T11" fmla="*/ 211 h 643"/>
              <a:gd name="T12" fmla="*/ 463 w 673"/>
              <a:gd name="T13" fmla="*/ 211 h 643"/>
              <a:gd name="T14" fmla="*/ 459 w 673"/>
              <a:gd name="T15" fmla="*/ 223 h 643"/>
              <a:gd name="T16" fmla="*/ 363 w 673"/>
              <a:gd name="T17" fmla="*/ 174 h 643"/>
              <a:gd name="T18" fmla="*/ 417 w 673"/>
              <a:gd name="T19" fmla="*/ 165 h 643"/>
              <a:gd name="T20" fmla="*/ 418 w 673"/>
              <a:gd name="T21" fmla="*/ 164 h 643"/>
              <a:gd name="T22" fmla="*/ 426 w 673"/>
              <a:gd name="T23" fmla="*/ 175 h 643"/>
              <a:gd name="T24" fmla="*/ 429 w 673"/>
              <a:gd name="T25" fmla="*/ 155 h 643"/>
              <a:gd name="T26" fmla="*/ 424 w 673"/>
              <a:gd name="T27" fmla="*/ 140 h 643"/>
              <a:gd name="T28" fmla="*/ 418 w 673"/>
              <a:gd name="T29" fmla="*/ 140 h 643"/>
              <a:gd name="T30" fmla="*/ 414 w 673"/>
              <a:gd name="T31" fmla="*/ 151 h 643"/>
              <a:gd name="T32" fmla="*/ 230 w 673"/>
              <a:gd name="T33" fmla="*/ 0 h 643"/>
              <a:gd name="T34" fmla="*/ 234 w 673"/>
              <a:gd name="T35" fmla="*/ 171 h 643"/>
              <a:gd name="T36" fmla="*/ 262 w 673"/>
              <a:gd name="T37" fmla="*/ 239 h 643"/>
              <a:gd name="T38" fmla="*/ 106 w 673"/>
              <a:gd name="T39" fmla="*/ 304 h 643"/>
              <a:gd name="T40" fmla="*/ 44 w 673"/>
              <a:gd name="T41" fmla="*/ 310 h 643"/>
              <a:gd name="T42" fmla="*/ 2 w 673"/>
              <a:gd name="T43" fmla="*/ 426 h 643"/>
              <a:gd name="T44" fmla="*/ 152 w 673"/>
              <a:gd name="T45" fmla="*/ 350 h 643"/>
              <a:gd name="T46" fmla="*/ 260 w 673"/>
              <a:gd name="T47" fmla="*/ 402 h 643"/>
              <a:gd name="T48" fmla="*/ 242 w 673"/>
              <a:gd name="T49" fmla="*/ 474 h 643"/>
              <a:gd name="T50" fmla="*/ 243 w 673"/>
              <a:gd name="T51" fmla="*/ 643 h 643"/>
              <a:gd name="T52" fmla="*/ 421 w 673"/>
              <a:gd name="T53" fmla="*/ 489 h 643"/>
              <a:gd name="T54" fmla="*/ 426 w 673"/>
              <a:gd name="T55" fmla="*/ 501 h 643"/>
              <a:gd name="T56" fmla="*/ 432 w 673"/>
              <a:gd name="T57" fmla="*/ 500 h 643"/>
              <a:gd name="T58" fmla="*/ 434 w 673"/>
              <a:gd name="T59" fmla="*/ 488 h 643"/>
              <a:gd name="T60" fmla="*/ 432 w 673"/>
              <a:gd name="T61" fmla="*/ 465 h 643"/>
              <a:gd name="T62" fmla="*/ 425 w 673"/>
              <a:gd name="T63" fmla="*/ 480 h 643"/>
              <a:gd name="T64" fmla="*/ 424 w 673"/>
              <a:gd name="T65" fmla="*/ 480 h 643"/>
              <a:gd name="T66" fmla="*/ 365 w 673"/>
              <a:gd name="T67" fmla="*/ 470 h 643"/>
              <a:gd name="T68" fmla="*/ 463 w 673"/>
              <a:gd name="T69" fmla="*/ 417 h 643"/>
              <a:gd name="T70" fmla="*/ 466 w 673"/>
              <a:gd name="T71" fmla="*/ 428 h 643"/>
              <a:gd name="T72" fmla="*/ 472 w 673"/>
              <a:gd name="T73" fmla="*/ 428 h 643"/>
              <a:gd name="T74" fmla="*/ 478 w 673"/>
              <a:gd name="T75" fmla="*/ 414 h 643"/>
              <a:gd name="T76" fmla="*/ 473 w 673"/>
              <a:gd name="T77" fmla="*/ 393 h 643"/>
              <a:gd name="T78" fmla="*/ 466 w 673"/>
              <a:gd name="T79" fmla="*/ 405 h 643"/>
              <a:gd name="T80" fmla="*/ 464 w 673"/>
              <a:gd name="T81" fmla="*/ 404 h 643"/>
              <a:gd name="T82" fmla="*/ 421 w 673"/>
              <a:gd name="T83" fmla="*/ 397 h 643"/>
              <a:gd name="T84" fmla="*/ 672 w 673"/>
              <a:gd name="T85" fmla="*/ 312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3" h="643">
                <a:moveTo>
                  <a:pt x="619" y="289"/>
                </a:moveTo>
                <a:cubicBezTo>
                  <a:pt x="614" y="288"/>
                  <a:pt x="458" y="289"/>
                  <a:pt x="458" y="289"/>
                </a:cubicBezTo>
                <a:cubicBezTo>
                  <a:pt x="422" y="243"/>
                  <a:pt x="422" y="243"/>
                  <a:pt x="422" y="243"/>
                </a:cubicBezTo>
                <a:cubicBezTo>
                  <a:pt x="422" y="243"/>
                  <a:pt x="452" y="240"/>
                  <a:pt x="454" y="240"/>
                </a:cubicBezTo>
                <a:cubicBezTo>
                  <a:pt x="456" y="239"/>
                  <a:pt x="458" y="234"/>
                  <a:pt x="458" y="234"/>
                </a:cubicBezTo>
                <a:cubicBezTo>
                  <a:pt x="458" y="234"/>
                  <a:pt x="460" y="234"/>
                  <a:pt x="462" y="234"/>
                </a:cubicBezTo>
                <a:cubicBezTo>
                  <a:pt x="462" y="246"/>
                  <a:pt x="462" y="246"/>
                  <a:pt x="462" y="246"/>
                </a:cubicBezTo>
                <a:cubicBezTo>
                  <a:pt x="464" y="246"/>
                  <a:pt x="464" y="246"/>
                  <a:pt x="464" y="246"/>
                </a:cubicBezTo>
                <a:cubicBezTo>
                  <a:pt x="464" y="233"/>
                  <a:pt x="464" y="233"/>
                  <a:pt x="464" y="233"/>
                </a:cubicBezTo>
                <a:cubicBezTo>
                  <a:pt x="466" y="233"/>
                  <a:pt x="468" y="233"/>
                  <a:pt x="470" y="232"/>
                </a:cubicBezTo>
                <a:cubicBezTo>
                  <a:pt x="470" y="246"/>
                  <a:pt x="470" y="246"/>
                  <a:pt x="470" y="246"/>
                </a:cubicBezTo>
                <a:cubicBezTo>
                  <a:pt x="471" y="246"/>
                  <a:pt x="471" y="246"/>
                  <a:pt x="471" y="246"/>
                </a:cubicBezTo>
                <a:cubicBezTo>
                  <a:pt x="471" y="232"/>
                  <a:pt x="471" y="232"/>
                  <a:pt x="471" y="232"/>
                </a:cubicBezTo>
                <a:cubicBezTo>
                  <a:pt x="473" y="232"/>
                  <a:pt x="475" y="231"/>
                  <a:pt x="475" y="231"/>
                </a:cubicBezTo>
                <a:cubicBezTo>
                  <a:pt x="478" y="230"/>
                  <a:pt x="478" y="224"/>
                  <a:pt x="476" y="224"/>
                </a:cubicBezTo>
                <a:cubicBezTo>
                  <a:pt x="475" y="224"/>
                  <a:pt x="473" y="224"/>
                  <a:pt x="471" y="224"/>
                </a:cubicBezTo>
                <a:cubicBezTo>
                  <a:pt x="471" y="211"/>
                  <a:pt x="471" y="211"/>
                  <a:pt x="471" y="211"/>
                </a:cubicBezTo>
                <a:cubicBezTo>
                  <a:pt x="469" y="211"/>
                  <a:pt x="469" y="211"/>
                  <a:pt x="469" y="211"/>
                </a:cubicBezTo>
                <a:cubicBezTo>
                  <a:pt x="469" y="224"/>
                  <a:pt x="469" y="224"/>
                  <a:pt x="469" y="224"/>
                </a:cubicBezTo>
                <a:cubicBezTo>
                  <a:pt x="467" y="223"/>
                  <a:pt x="465" y="223"/>
                  <a:pt x="464" y="223"/>
                </a:cubicBezTo>
                <a:cubicBezTo>
                  <a:pt x="463" y="211"/>
                  <a:pt x="463" y="211"/>
                  <a:pt x="463" y="211"/>
                </a:cubicBezTo>
                <a:cubicBezTo>
                  <a:pt x="462" y="211"/>
                  <a:pt x="462" y="211"/>
                  <a:pt x="462" y="211"/>
                </a:cubicBezTo>
                <a:cubicBezTo>
                  <a:pt x="462" y="223"/>
                  <a:pt x="462" y="223"/>
                  <a:pt x="462" y="223"/>
                </a:cubicBezTo>
                <a:cubicBezTo>
                  <a:pt x="460" y="223"/>
                  <a:pt x="459" y="223"/>
                  <a:pt x="459" y="223"/>
                </a:cubicBezTo>
                <a:cubicBezTo>
                  <a:pt x="459" y="223"/>
                  <a:pt x="455" y="218"/>
                  <a:pt x="453" y="217"/>
                </a:cubicBezTo>
                <a:cubicBezTo>
                  <a:pt x="451" y="216"/>
                  <a:pt x="399" y="215"/>
                  <a:pt x="399" y="215"/>
                </a:cubicBezTo>
                <a:cubicBezTo>
                  <a:pt x="363" y="174"/>
                  <a:pt x="363" y="174"/>
                  <a:pt x="363" y="174"/>
                </a:cubicBezTo>
                <a:cubicBezTo>
                  <a:pt x="363" y="174"/>
                  <a:pt x="407" y="169"/>
                  <a:pt x="409" y="169"/>
                </a:cubicBezTo>
                <a:cubicBezTo>
                  <a:pt x="411" y="169"/>
                  <a:pt x="414" y="165"/>
                  <a:pt x="414" y="165"/>
                </a:cubicBezTo>
                <a:cubicBezTo>
                  <a:pt x="414" y="165"/>
                  <a:pt x="415" y="165"/>
                  <a:pt x="417" y="165"/>
                </a:cubicBezTo>
                <a:cubicBezTo>
                  <a:pt x="417" y="176"/>
                  <a:pt x="417" y="176"/>
                  <a:pt x="417" y="176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64"/>
                  <a:pt x="418" y="164"/>
                  <a:pt x="418" y="164"/>
                </a:cubicBezTo>
                <a:cubicBezTo>
                  <a:pt x="420" y="164"/>
                  <a:pt x="422" y="163"/>
                  <a:pt x="424" y="163"/>
                </a:cubicBezTo>
                <a:cubicBezTo>
                  <a:pt x="424" y="175"/>
                  <a:pt x="424" y="175"/>
                  <a:pt x="424" y="175"/>
                </a:cubicBezTo>
                <a:cubicBezTo>
                  <a:pt x="426" y="175"/>
                  <a:pt x="426" y="175"/>
                  <a:pt x="426" y="175"/>
                </a:cubicBezTo>
                <a:cubicBezTo>
                  <a:pt x="426" y="163"/>
                  <a:pt x="426" y="163"/>
                  <a:pt x="426" y="163"/>
                </a:cubicBezTo>
                <a:cubicBezTo>
                  <a:pt x="427" y="162"/>
                  <a:pt x="429" y="162"/>
                  <a:pt x="429" y="162"/>
                </a:cubicBezTo>
                <a:cubicBezTo>
                  <a:pt x="432" y="162"/>
                  <a:pt x="432" y="155"/>
                  <a:pt x="429" y="155"/>
                </a:cubicBezTo>
                <a:cubicBezTo>
                  <a:pt x="429" y="155"/>
                  <a:pt x="427" y="154"/>
                  <a:pt x="425" y="154"/>
                </a:cubicBezTo>
                <a:cubicBezTo>
                  <a:pt x="425" y="140"/>
                  <a:pt x="425" y="140"/>
                  <a:pt x="425" y="140"/>
                </a:cubicBezTo>
                <a:cubicBezTo>
                  <a:pt x="424" y="140"/>
                  <a:pt x="424" y="140"/>
                  <a:pt x="424" y="140"/>
                </a:cubicBezTo>
                <a:cubicBezTo>
                  <a:pt x="424" y="154"/>
                  <a:pt x="424" y="154"/>
                  <a:pt x="424" y="154"/>
                </a:cubicBezTo>
                <a:cubicBezTo>
                  <a:pt x="422" y="153"/>
                  <a:pt x="420" y="153"/>
                  <a:pt x="418" y="152"/>
                </a:cubicBezTo>
                <a:cubicBezTo>
                  <a:pt x="418" y="140"/>
                  <a:pt x="418" y="140"/>
                  <a:pt x="418" y="140"/>
                </a:cubicBezTo>
                <a:cubicBezTo>
                  <a:pt x="417" y="140"/>
                  <a:pt x="417" y="140"/>
                  <a:pt x="417" y="140"/>
                </a:cubicBezTo>
                <a:cubicBezTo>
                  <a:pt x="417" y="152"/>
                  <a:pt x="417" y="152"/>
                  <a:pt x="417" y="152"/>
                </a:cubicBezTo>
                <a:cubicBezTo>
                  <a:pt x="415" y="151"/>
                  <a:pt x="414" y="151"/>
                  <a:pt x="414" y="151"/>
                </a:cubicBezTo>
                <a:cubicBezTo>
                  <a:pt x="414" y="151"/>
                  <a:pt x="411" y="148"/>
                  <a:pt x="408" y="148"/>
                </a:cubicBezTo>
                <a:cubicBezTo>
                  <a:pt x="406" y="148"/>
                  <a:pt x="344" y="148"/>
                  <a:pt x="344" y="148"/>
                </a:cubicBezTo>
                <a:cubicBezTo>
                  <a:pt x="230" y="0"/>
                  <a:pt x="230" y="0"/>
                  <a:pt x="230" y="0"/>
                </a:cubicBezTo>
                <a:cubicBezTo>
                  <a:pt x="197" y="1"/>
                  <a:pt x="197" y="1"/>
                  <a:pt x="197" y="1"/>
                </a:cubicBezTo>
                <a:cubicBezTo>
                  <a:pt x="263" y="156"/>
                  <a:pt x="263" y="156"/>
                  <a:pt x="263" y="156"/>
                </a:cubicBezTo>
                <a:cubicBezTo>
                  <a:pt x="263" y="156"/>
                  <a:pt x="233" y="164"/>
                  <a:pt x="234" y="171"/>
                </a:cubicBezTo>
                <a:cubicBezTo>
                  <a:pt x="235" y="178"/>
                  <a:pt x="271" y="176"/>
                  <a:pt x="271" y="176"/>
                </a:cubicBezTo>
                <a:cubicBezTo>
                  <a:pt x="290" y="220"/>
                  <a:pt x="290" y="220"/>
                  <a:pt x="290" y="220"/>
                </a:cubicBezTo>
                <a:cubicBezTo>
                  <a:pt x="290" y="220"/>
                  <a:pt x="259" y="229"/>
                  <a:pt x="262" y="239"/>
                </a:cubicBezTo>
                <a:cubicBezTo>
                  <a:pt x="264" y="248"/>
                  <a:pt x="302" y="248"/>
                  <a:pt x="302" y="248"/>
                </a:cubicBezTo>
                <a:cubicBezTo>
                  <a:pt x="323" y="291"/>
                  <a:pt x="323" y="291"/>
                  <a:pt x="323" y="291"/>
                </a:cubicBezTo>
                <a:cubicBezTo>
                  <a:pt x="208" y="290"/>
                  <a:pt x="106" y="304"/>
                  <a:pt x="106" y="304"/>
                </a:cubicBezTo>
                <a:cubicBezTo>
                  <a:pt x="28" y="218"/>
                  <a:pt x="28" y="218"/>
                  <a:pt x="28" y="218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47" y="304"/>
                  <a:pt x="44" y="310"/>
                </a:cubicBezTo>
                <a:cubicBezTo>
                  <a:pt x="41" y="314"/>
                  <a:pt x="14" y="327"/>
                  <a:pt x="14" y="327"/>
                </a:cubicBezTo>
                <a:cubicBezTo>
                  <a:pt x="14" y="327"/>
                  <a:pt x="44" y="335"/>
                  <a:pt x="43" y="342"/>
                </a:cubicBezTo>
                <a:cubicBezTo>
                  <a:pt x="41" y="351"/>
                  <a:pt x="2" y="426"/>
                  <a:pt x="2" y="426"/>
                </a:cubicBezTo>
                <a:cubicBezTo>
                  <a:pt x="28" y="435"/>
                  <a:pt x="28" y="435"/>
                  <a:pt x="28" y="435"/>
                </a:cubicBezTo>
                <a:cubicBezTo>
                  <a:pt x="107" y="347"/>
                  <a:pt x="107" y="347"/>
                  <a:pt x="107" y="347"/>
                </a:cubicBezTo>
                <a:cubicBezTo>
                  <a:pt x="107" y="347"/>
                  <a:pt x="119" y="349"/>
                  <a:pt x="152" y="350"/>
                </a:cubicBezTo>
                <a:cubicBezTo>
                  <a:pt x="184" y="351"/>
                  <a:pt x="322" y="354"/>
                  <a:pt x="322" y="354"/>
                </a:cubicBezTo>
                <a:cubicBezTo>
                  <a:pt x="301" y="395"/>
                  <a:pt x="301" y="395"/>
                  <a:pt x="301" y="395"/>
                </a:cubicBezTo>
                <a:cubicBezTo>
                  <a:pt x="301" y="395"/>
                  <a:pt x="262" y="396"/>
                  <a:pt x="260" y="402"/>
                </a:cubicBezTo>
                <a:cubicBezTo>
                  <a:pt x="259" y="409"/>
                  <a:pt x="297" y="413"/>
                  <a:pt x="297" y="413"/>
                </a:cubicBezTo>
                <a:cubicBezTo>
                  <a:pt x="275" y="467"/>
                  <a:pt x="275" y="467"/>
                  <a:pt x="275" y="467"/>
                </a:cubicBezTo>
                <a:cubicBezTo>
                  <a:pt x="275" y="467"/>
                  <a:pt x="242" y="466"/>
                  <a:pt x="242" y="474"/>
                </a:cubicBezTo>
                <a:cubicBezTo>
                  <a:pt x="242" y="481"/>
                  <a:pt x="267" y="485"/>
                  <a:pt x="267" y="485"/>
                </a:cubicBezTo>
                <a:cubicBezTo>
                  <a:pt x="203" y="640"/>
                  <a:pt x="203" y="640"/>
                  <a:pt x="203" y="640"/>
                </a:cubicBezTo>
                <a:cubicBezTo>
                  <a:pt x="243" y="643"/>
                  <a:pt x="243" y="643"/>
                  <a:pt x="243" y="643"/>
                </a:cubicBezTo>
                <a:cubicBezTo>
                  <a:pt x="349" y="493"/>
                  <a:pt x="349" y="493"/>
                  <a:pt x="349" y="493"/>
                </a:cubicBezTo>
                <a:cubicBezTo>
                  <a:pt x="349" y="493"/>
                  <a:pt x="415" y="493"/>
                  <a:pt x="417" y="493"/>
                </a:cubicBezTo>
                <a:cubicBezTo>
                  <a:pt x="419" y="492"/>
                  <a:pt x="421" y="489"/>
                  <a:pt x="421" y="489"/>
                </a:cubicBezTo>
                <a:cubicBezTo>
                  <a:pt x="421" y="489"/>
                  <a:pt x="422" y="489"/>
                  <a:pt x="424" y="489"/>
                </a:cubicBezTo>
                <a:cubicBezTo>
                  <a:pt x="424" y="501"/>
                  <a:pt x="424" y="501"/>
                  <a:pt x="424" y="501"/>
                </a:cubicBezTo>
                <a:cubicBezTo>
                  <a:pt x="426" y="501"/>
                  <a:pt x="426" y="501"/>
                  <a:pt x="426" y="501"/>
                </a:cubicBezTo>
                <a:cubicBezTo>
                  <a:pt x="425" y="488"/>
                  <a:pt x="425" y="488"/>
                  <a:pt x="425" y="488"/>
                </a:cubicBezTo>
                <a:cubicBezTo>
                  <a:pt x="427" y="488"/>
                  <a:pt x="430" y="488"/>
                  <a:pt x="431" y="488"/>
                </a:cubicBezTo>
                <a:cubicBezTo>
                  <a:pt x="432" y="500"/>
                  <a:pt x="432" y="500"/>
                  <a:pt x="432" y="500"/>
                </a:cubicBezTo>
                <a:cubicBezTo>
                  <a:pt x="433" y="500"/>
                  <a:pt x="433" y="500"/>
                  <a:pt x="433" y="500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3" y="488"/>
                  <a:pt x="433" y="488"/>
                  <a:pt x="434" y="488"/>
                </a:cubicBezTo>
                <a:cubicBezTo>
                  <a:pt x="436" y="488"/>
                  <a:pt x="437" y="482"/>
                  <a:pt x="435" y="482"/>
                </a:cubicBezTo>
                <a:cubicBezTo>
                  <a:pt x="434" y="482"/>
                  <a:pt x="433" y="481"/>
                  <a:pt x="433" y="481"/>
                </a:cubicBezTo>
                <a:cubicBezTo>
                  <a:pt x="432" y="465"/>
                  <a:pt x="432" y="465"/>
                  <a:pt x="432" y="465"/>
                </a:cubicBezTo>
                <a:cubicBezTo>
                  <a:pt x="431" y="465"/>
                  <a:pt x="431" y="465"/>
                  <a:pt x="431" y="465"/>
                </a:cubicBezTo>
                <a:cubicBezTo>
                  <a:pt x="431" y="481"/>
                  <a:pt x="431" y="481"/>
                  <a:pt x="431" y="481"/>
                </a:cubicBezTo>
                <a:cubicBezTo>
                  <a:pt x="430" y="481"/>
                  <a:pt x="427" y="480"/>
                  <a:pt x="425" y="480"/>
                </a:cubicBezTo>
                <a:cubicBezTo>
                  <a:pt x="425" y="465"/>
                  <a:pt x="425" y="465"/>
                  <a:pt x="425" y="465"/>
                </a:cubicBezTo>
                <a:cubicBezTo>
                  <a:pt x="424" y="465"/>
                  <a:pt x="424" y="465"/>
                  <a:pt x="424" y="465"/>
                </a:cubicBezTo>
                <a:cubicBezTo>
                  <a:pt x="424" y="480"/>
                  <a:pt x="424" y="480"/>
                  <a:pt x="424" y="480"/>
                </a:cubicBezTo>
                <a:cubicBezTo>
                  <a:pt x="422" y="479"/>
                  <a:pt x="420" y="479"/>
                  <a:pt x="420" y="479"/>
                </a:cubicBezTo>
                <a:cubicBezTo>
                  <a:pt x="420" y="479"/>
                  <a:pt x="420" y="476"/>
                  <a:pt x="417" y="474"/>
                </a:cubicBezTo>
                <a:cubicBezTo>
                  <a:pt x="414" y="472"/>
                  <a:pt x="365" y="470"/>
                  <a:pt x="365" y="470"/>
                </a:cubicBezTo>
                <a:cubicBezTo>
                  <a:pt x="405" y="421"/>
                  <a:pt x="405" y="421"/>
                  <a:pt x="405" y="421"/>
                </a:cubicBezTo>
                <a:cubicBezTo>
                  <a:pt x="405" y="421"/>
                  <a:pt x="456" y="421"/>
                  <a:pt x="458" y="421"/>
                </a:cubicBezTo>
                <a:cubicBezTo>
                  <a:pt x="459" y="421"/>
                  <a:pt x="463" y="417"/>
                  <a:pt x="463" y="417"/>
                </a:cubicBezTo>
                <a:cubicBezTo>
                  <a:pt x="463" y="417"/>
                  <a:pt x="464" y="416"/>
                  <a:pt x="465" y="41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66" y="428"/>
                  <a:pt x="466" y="428"/>
                  <a:pt x="466" y="428"/>
                </a:cubicBezTo>
                <a:cubicBezTo>
                  <a:pt x="466" y="416"/>
                  <a:pt x="466" y="416"/>
                  <a:pt x="466" y="416"/>
                </a:cubicBezTo>
                <a:cubicBezTo>
                  <a:pt x="467" y="416"/>
                  <a:pt x="470" y="415"/>
                  <a:pt x="472" y="415"/>
                </a:cubicBezTo>
                <a:cubicBezTo>
                  <a:pt x="472" y="428"/>
                  <a:pt x="472" y="428"/>
                  <a:pt x="472" y="428"/>
                </a:cubicBezTo>
                <a:cubicBezTo>
                  <a:pt x="473" y="428"/>
                  <a:pt x="473" y="428"/>
                  <a:pt x="473" y="428"/>
                </a:cubicBezTo>
                <a:cubicBezTo>
                  <a:pt x="473" y="415"/>
                  <a:pt x="473" y="415"/>
                  <a:pt x="473" y="415"/>
                </a:cubicBezTo>
                <a:cubicBezTo>
                  <a:pt x="475" y="414"/>
                  <a:pt x="477" y="414"/>
                  <a:pt x="478" y="414"/>
                </a:cubicBezTo>
                <a:cubicBezTo>
                  <a:pt x="480" y="413"/>
                  <a:pt x="481" y="409"/>
                  <a:pt x="478" y="408"/>
                </a:cubicBezTo>
                <a:cubicBezTo>
                  <a:pt x="478" y="408"/>
                  <a:pt x="475" y="407"/>
                  <a:pt x="473" y="407"/>
                </a:cubicBezTo>
                <a:cubicBezTo>
                  <a:pt x="473" y="393"/>
                  <a:pt x="473" y="393"/>
                  <a:pt x="473" y="393"/>
                </a:cubicBezTo>
                <a:cubicBezTo>
                  <a:pt x="471" y="393"/>
                  <a:pt x="471" y="393"/>
                  <a:pt x="471" y="393"/>
                </a:cubicBezTo>
                <a:cubicBezTo>
                  <a:pt x="472" y="406"/>
                  <a:pt x="472" y="406"/>
                  <a:pt x="472" y="406"/>
                </a:cubicBezTo>
                <a:cubicBezTo>
                  <a:pt x="470" y="406"/>
                  <a:pt x="467" y="405"/>
                  <a:pt x="466" y="405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4" y="393"/>
                  <a:pt x="464" y="393"/>
                  <a:pt x="464" y="393"/>
                </a:cubicBezTo>
                <a:cubicBezTo>
                  <a:pt x="464" y="404"/>
                  <a:pt x="464" y="404"/>
                  <a:pt x="464" y="404"/>
                </a:cubicBezTo>
                <a:cubicBezTo>
                  <a:pt x="463" y="404"/>
                  <a:pt x="462" y="404"/>
                  <a:pt x="462" y="404"/>
                </a:cubicBezTo>
                <a:cubicBezTo>
                  <a:pt x="462" y="404"/>
                  <a:pt x="460" y="399"/>
                  <a:pt x="459" y="399"/>
                </a:cubicBezTo>
                <a:cubicBezTo>
                  <a:pt x="457" y="399"/>
                  <a:pt x="421" y="397"/>
                  <a:pt x="421" y="397"/>
                </a:cubicBezTo>
                <a:cubicBezTo>
                  <a:pt x="461" y="348"/>
                  <a:pt x="461" y="348"/>
                  <a:pt x="461" y="348"/>
                </a:cubicBezTo>
                <a:cubicBezTo>
                  <a:pt x="589" y="342"/>
                  <a:pt x="611" y="342"/>
                  <a:pt x="611" y="342"/>
                </a:cubicBezTo>
                <a:cubicBezTo>
                  <a:pt x="651" y="333"/>
                  <a:pt x="673" y="317"/>
                  <a:pt x="672" y="312"/>
                </a:cubicBezTo>
                <a:cubicBezTo>
                  <a:pt x="672" y="307"/>
                  <a:pt x="625" y="290"/>
                  <a:pt x="619" y="28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8"/>
          <p:cNvSpPr/>
          <p:nvPr/>
        </p:nvSpPr>
        <p:spPr bwMode="auto">
          <a:xfrm>
            <a:off x="5527552" y="1102248"/>
            <a:ext cx="3818432" cy="1461348"/>
          </a:xfrm>
          <a:custGeom>
            <a:avLst/>
            <a:gdLst>
              <a:gd name="T0" fmla="*/ 1433 w 1433"/>
              <a:gd name="T1" fmla="*/ 391 h 548"/>
              <a:gd name="T2" fmla="*/ 0 w 1433"/>
              <a:gd name="T3" fmla="*/ 389 h 548"/>
              <a:gd name="T4" fmla="*/ 0 w 1433"/>
              <a:gd name="T5" fmla="*/ 159 h 548"/>
              <a:gd name="T6" fmla="*/ 1433 w 1433"/>
              <a:gd name="T7" fmla="*/ 157 h 548"/>
              <a:gd name="T8" fmla="*/ 1433 w 1433"/>
              <a:gd name="T9" fmla="*/ 391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3" h="548">
                <a:moveTo>
                  <a:pt x="1433" y="391"/>
                </a:moveTo>
                <a:cubicBezTo>
                  <a:pt x="956" y="548"/>
                  <a:pt x="478" y="232"/>
                  <a:pt x="0" y="389"/>
                </a:cubicBezTo>
                <a:cubicBezTo>
                  <a:pt x="0" y="312"/>
                  <a:pt x="0" y="235"/>
                  <a:pt x="0" y="159"/>
                </a:cubicBezTo>
                <a:cubicBezTo>
                  <a:pt x="478" y="0"/>
                  <a:pt x="956" y="315"/>
                  <a:pt x="1433" y="157"/>
                </a:cubicBezTo>
                <a:cubicBezTo>
                  <a:pt x="1433" y="235"/>
                  <a:pt x="1433" y="313"/>
                  <a:pt x="1433" y="39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9"/>
          <p:cNvSpPr/>
          <p:nvPr/>
        </p:nvSpPr>
        <p:spPr bwMode="auto">
          <a:xfrm>
            <a:off x="5498257" y="2698802"/>
            <a:ext cx="3557035" cy="1461348"/>
          </a:xfrm>
          <a:custGeom>
            <a:avLst/>
            <a:gdLst>
              <a:gd name="T0" fmla="*/ 1335 w 1335"/>
              <a:gd name="T1" fmla="*/ 390 h 548"/>
              <a:gd name="T2" fmla="*/ 0 w 1335"/>
              <a:gd name="T3" fmla="*/ 388 h 548"/>
              <a:gd name="T4" fmla="*/ 0 w 1335"/>
              <a:gd name="T5" fmla="*/ 158 h 548"/>
              <a:gd name="T6" fmla="*/ 1335 w 1335"/>
              <a:gd name="T7" fmla="*/ 156 h 548"/>
              <a:gd name="T8" fmla="*/ 1335 w 1335"/>
              <a:gd name="T9" fmla="*/ 3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5" h="548">
                <a:moveTo>
                  <a:pt x="1335" y="390"/>
                </a:moveTo>
                <a:cubicBezTo>
                  <a:pt x="890" y="548"/>
                  <a:pt x="445" y="231"/>
                  <a:pt x="0" y="388"/>
                </a:cubicBezTo>
                <a:cubicBezTo>
                  <a:pt x="0" y="311"/>
                  <a:pt x="0" y="235"/>
                  <a:pt x="0" y="158"/>
                </a:cubicBezTo>
                <a:cubicBezTo>
                  <a:pt x="445" y="0"/>
                  <a:pt x="890" y="315"/>
                  <a:pt x="1335" y="156"/>
                </a:cubicBezTo>
                <a:cubicBezTo>
                  <a:pt x="1335" y="234"/>
                  <a:pt x="1335" y="312"/>
                  <a:pt x="1335" y="3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0"/>
          <p:cNvSpPr/>
          <p:nvPr/>
        </p:nvSpPr>
        <p:spPr bwMode="auto">
          <a:xfrm>
            <a:off x="5498257" y="3814248"/>
            <a:ext cx="4304046" cy="2252301"/>
          </a:xfrm>
          <a:custGeom>
            <a:avLst/>
            <a:gdLst>
              <a:gd name="T0" fmla="*/ 1615 w 1615"/>
              <a:gd name="T1" fmla="*/ 539 h 845"/>
              <a:gd name="T2" fmla="*/ 0 w 1615"/>
              <a:gd name="T3" fmla="*/ 539 h 845"/>
              <a:gd name="T4" fmla="*/ 0 w 1615"/>
              <a:gd name="T5" fmla="*/ 306 h 845"/>
              <a:gd name="T6" fmla="*/ 1615 w 1615"/>
              <a:gd name="T7" fmla="*/ 306 h 845"/>
              <a:gd name="T8" fmla="*/ 1615 w 1615"/>
              <a:gd name="T9" fmla="*/ 539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5" h="845">
                <a:moveTo>
                  <a:pt x="1615" y="539"/>
                </a:moveTo>
                <a:cubicBezTo>
                  <a:pt x="1077" y="232"/>
                  <a:pt x="538" y="845"/>
                  <a:pt x="0" y="539"/>
                </a:cubicBezTo>
                <a:cubicBezTo>
                  <a:pt x="0" y="461"/>
                  <a:pt x="0" y="384"/>
                  <a:pt x="0" y="306"/>
                </a:cubicBezTo>
                <a:cubicBezTo>
                  <a:pt x="538" y="613"/>
                  <a:pt x="1077" y="0"/>
                  <a:pt x="1615" y="306"/>
                </a:cubicBezTo>
                <a:cubicBezTo>
                  <a:pt x="1615" y="384"/>
                  <a:pt x="1615" y="461"/>
                  <a:pt x="1615" y="53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392248" y="159363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92248" y="31611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92248" y="48012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95785" y="144683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95785" y="301437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95785" y="484317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50565" y="1313147"/>
            <a:ext cx="4553586" cy="4405480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026518" y="3306760"/>
            <a:ext cx="396874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国家或政治集团为准备和实施战争而建立的正规的武装组织。是国家政权的主要成分，是执行政治任务的武装集团，是对外抵抗或实施侵略、对内巩固政权的主要暴力工具。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0597" y="1523810"/>
            <a:ext cx="3968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99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49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5"/>
          <p:cNvSpPr/>
          <p:nvPr/>
        </p:nvSpPr>
        <p:spPr bwMode="auto">
          <a:xfrm>
            <a:off x="495752" y="1411465"/>
            <a:ext cx="826685" cy="667149"/>
          </a:xfrm>
          <a:custGeom>
            <a:avLst/>
            <a:gdLst>
              <a:gd name="T0" fmla="*/ 0 w 24"/>
              <a:gd name="T1" fmla="*/ 10 h 19"/>
              <a:gd name="T2" fmla="*/ 10 w 24"/>
              <a:gd name="T3" fmla="*/ 0 h 19"/>
              <a:gd name="T4" fmla="*/ 24 w 24"/>
              <a:gd name="T5" fmla="*/ 0 h 19"/>
              <a:gd name="T6" fmla="*/ 24 w 24"/>
              <a:gd name="T7" fmla="*/ 19 h 19"/>
              <a:gd name="T8" fmla="*/ 10 w 24"/>
              <a:gd name="T9" fmla="*/ 19 h 19"/>
              <a:gd name="T10" fmla="*/ 0 w 24"/>
              <a:gd name="T1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9">
                <a:moveTo>
                  <a:pt x="0" y="10"/>
                </a:moveTo>
                <a:cubicBezTo>
                  <a:pt x="0" y="4"/>
                  <a:pt x="4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9"/>
                  <a:pt x="24" y="19"/>
                  <a:pt x="24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4" y="19"/>
                  <a:pt x="0" y="15"/>
                  <a:pt x="0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6"/>
          <p:cNvSpPr/>
          <p:nvPr/>
        </p:nvSpPr>
        <p:spPr bwMode="auto">
          <a:xfrm>
            <a:off x="1322437" y="1411465"/>
            <a:ext cx="4568523" cy="667149"/>
          </a:xfrm>
          <a:custGeom>
            <a:avLst/>
            <a:gdLst>
              <a:gd name="T0" fmla="*/ 121 w 131"/>
              <a:gd name="T1" fmla="*/ 0 h 19"/>
              <a:gd name="T2" fmla="*/ 131 w 131"/>
              <a:gd name="T3" fmla="*/ 10 h 19"/>
              <a:gd name="T4" fmla="*/ 121 w 131"/>
              <a:gd name="T5" fmla="*/ 19 h 19"/>
              <a:gd name="T6" fmla="*/ 0 w 131"/>
              <a:gd name="T7" fmla="*/ 19 h 19"/>
              <a:gd name="T8" fmla="*/ 0 w 131"/>
              <a:gd name="T9" fmla="*/ 0 h 19"/>
              <a:gd name="T10" fmla="*/ 121 w 13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9">
                <a:moveTo>
                  <a:pt x="121" y="0"/>
                </a:moveTo>
                <a:cubicBezTo>
                  <a:pt x="127" y="0"/>
                  <a:pt x="131" y="4"/>
                  <a:pt x="131" y="10"/>
                </a:cubicBezTo>
                <a:cubicBezTo>
                  <a:pt x="131" y="15"/>
                  <a:pt x="127" y="19"/>
                  <a:pt x="121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0"/>
                  <a:pt x="0" y="0"/>
                  <a:pt x="0" y="0"/>
                </a:cubicBezTo>
                <a:lnTo>
                  <a:pt x="12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7"/>
          <p:cNvSpPr/>
          <p:nvPr/>
        </p:nvSpPr>
        <p:spPr bwMode="auto">
          <a:xfrm>
            <a:off x="1322437" y="2252653"/>
            <a:ext cx="3741838" cy="710659"/>
          </a:xfrm>
          <a:custGeom>
            <a:avLst/>
            <a:gdLst>
              <a:gd name="T0" fmla="*/ 99 w 107"/>
              <a:gd name="T1" fmla="*/ 0 h 20"/>
              <a:gd name="T2" fmla="*/ 107 w 107"/>
              <a:gd name="T3" fmla="*/ 10 h 20"/>
              <a:gd name="T4" fmla="*/ 99 w 107"/>
              <a:gd name="T5" fmla="*/ 20 h 20"/>
              <a:gd name="T6" fmla="*/ 0 w 107"/>
              <a:gd name="T7" fmla="*/ 20 h 20"/>
              <a:gd name="T8" fmla="*/ 0 w 107"/>
              <a:gd name="T9" fmla="*/ 0 h 20"/>
              <a:gd name="T10" fmla="*/ 99 w 107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" h="20">
                <a:moveTo>
                  <a:pt x="99" y="0"/>
                </a:moveTo>
                <a:cubicBezTo>
                  <a:pt x="103" y="0"/>
                  <a:pt x="107" y="5"/>
                  <a:pt x="107" y="10"/>
                </a:cubicBezTo>
                <a:cubicBezTo>
                  <a:pt x="107" y="15"/>
                  <a:pt x="103" y="20"/>
                  <a:pt x="99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0"/>
                  <a:pt x="0" y="0"/>
                  <a:pt x="0" y="0"/>
                </a:cubicBezTo>
                <a:lnTo>
                  <a:pt x="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"/>
          <p:cNvSpPr/>
          <p:nvPr/>
        </p:nvSpPr>
        <p:spPr bwMode="auto">
          <a:xfrm>
            <a:off x="495752" y="2252653"/>
            <a:ext cx="826685" cy="710659"/>
          </a:xfrm>
          <a:custGeom>
            <a:avLst/>
            <a:gdLst>
              <a:gd name="T0" fmla="*/ 0 w 24"/>
              <a:gd name="T1" fmla="*/ 10 h 20"/>
              <a:gd name="T2" fmla="*/ 10 w 24"/>
              <a:gd name="T3" fmla="*/ 0 h 20"/>
              <a:gd name="T4" fmla="*/ 24 w 24"/>
              <a:gd name="T5" fmla="*/ 0 h 20"/>
              <a:gd name="T6" fmla="*/ 24 w 24"/>
              <a:gd name="T7" fmla="*/ 20 h 20"/>
              <a:gd name="T8" fmla="*/ 10 w 24"/>
              <a:gd name="T9" fmla="*/ 20 h 20"/>
              <a:gd name="T10" fmla="*/ 0 w 24"/>
              <a:gd name="T11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0">
                <a:moveTo>
                  <a:pt x="0" y="10"/>
                </a:moveTo>
                <a:cubicBezTo>
                  <a:pt x="0" y="5"/>
                  <a:pt x="4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0"/>
                  <a:pt x="24" y="20"/>
                  <a:pt x="2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4" y="20"/>
                  <a:pt x="0" y="15"/>
                  <a:pt x="0" y="1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9"/>
          <p:cNvSpPr/>
          <p:nvPr/>
        </p:nvSpPr>
        <p:spPr bwMode="auto">
          <a:xfrm>
            <a:off x="495752" y="3137352"/>
            <a:ext cx="826685" cy="667149"/>
          </a:xfrm>
          <a:custGeom>
            <a:avLst/>
            <a:gdLst>
              <a:gd name="T0" fmla="*/ 10 w 24"/>
              <a:gd name="T1" fmla="*/ 19 h 19"/>
              <a:gd name="T2" fmla="*/ 0 w 24"/>
              <a:gd name="T3" fmla="*/ 9 h 19"/>
              <a:gd name="T4" fmla="*/ 10 w 24"/>
              <a:gd name="T5" fmla="*/ 0 h 19"/>
              <a:gd name="T6" fmla="*/ 24 w 24"/>
              <a:gd name="T7" fmla="*/ 0 h 19"/>
              <a:gd name="T8" fmla="*/ 24 w 24"/>
              <a:gd name="T9" fmla="*/ 19 h 19"/>
              <a:gd name="T10" fmla="*/ 10 w 24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9">
                <a:moveTo>
                  <a:pt x="10" y="19"/>
                </a:moveTo>
                <a:cubicBezTo>
                  <a:pt x="4" y="19"/>
                  <a:pt x="0" y="15"/>
                  <a:pt x="0" y="9"/>
                </a:cubicBezTo>
                <a:cubicBezTo>
                  <a:pt x="0" y="4"/>
                  <a:pt x="4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9"/>
                  <a:pt x="24" y="19"/>
                  <a:pt x="24" y="19"/>
                </a:cubicBezTo>
                <a:lnTo>
                  <a:pt x="10" y="1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0"/>
          <p:cNvSpPr/>
          <p:nvPr/>
        </p:nvSpPr>
        <p:spPr bwMode="auto">
          <a:xfrm>
            <a:off x="1322437" y="3137352"/>
            <a:ext cx="4568523" cy="667149"/>
          </a:xfrm>
          <a:custGeom>
            <a:avLst/>
            <a:gdLst>
              <a:gd name="T0" fmla="*/ 131 w 131"/>
              <a:gd name="T1" fmla="*/ 9 h 19"/>
              <a:gd name="T2" fmla="*/ 121 w 131"/>
              <a:gd name="T3" fmla="*/ 19 h 19"/>
              <a:gd name="T4" fmla="*/ 0 w 131"/>
              <a:gd name="T5" fmla="*/ 19 h 19"/>
              <a:gd name="T6" fmla="*/ 0 w 131"/>
              <a:gd name="T7" fmla="*/ 0 h 19"/>
              <a:gd name="T8" fmla="*/ 121 w 131"/>
              <a:gd name="T9" fmla="*/ 0 h 19"/>
              <a:gd name="T10" fmla="*/ 131 w 131"/>
              <a:gd name="T11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9">
                <a:moveTo>
                  <a:pt x="131" y="9"/>
                </a:moveTo>
                <a:cubicBezTo>
                  <a:pt x="131" y="15"/>
                  <a:pt x="127" y="19"/>
                  <a:pt x="121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0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7" y="0"/>
                  <a:pt x="131" y="4"/>
                  <a:pt x="131" y="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"/>
          <p:cNvSpPr/>
          <p:nvPr/>
        </p:nvSpPr>
        <p:spPr bwMode="auto">
          <a:xfrm>
            <a:off x="495752" y="3978540"/>
            <a:ext cx="826685" cy="667149"/>
          </a:xfrm>
          <a:custGeom>
            <a:avLst/>
            <a:gdLst>
              <a:gd name="T0" fmla="*/ 10 w 24"/>
              <a:gd name="T1" fmla="*/ 19 h 19"/>
              <a:gd name="T2" fmla="*/ 0 w 24"/>
              <a:gd name="T3" fmla="*/ 10 h 19"/>
              <a:gd name="T4" fmla="*/ 10 w 24"/>
              <a:gd name="T5" fmla="*/ 0 h 19"/>
              <a:gd name="T6" fmla="*/ 24 w 24"/>
              <a:gd name="T7" fmla="*/ 0 h 19"/>
              <a:gd name="T8" fmla="*/ 24 w 24"/>
              <a:gd name="T9" fmla="*/ 19 h 19"/>
              <a:gd name="T10" fmla="*/ 10 w 24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9">
                <a:moveTo>
                  <a:pt x="10" y="19"/>
                </a:moveTo>
                <a:cubicBezTo>
                  <a:pt x="4" y="19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9"/>
                  <a:pt x="24" y="19"/>
                  <a:pt x="24" y="19"/>
                </a:cubicBezTo>
                <a:lnTo>
                  <a:pt x="10" y="1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2"/>
          <p:cNvSpPr/>
          <p:nvPr/>
        </p:nvSpPr>
        <p:spPr bwMode="auto">
          <a:xfrm>
            <a:off x="1322437" y="3978540"/>
            <a:ext cx="4089916" cy="667149"/>
          </a:xfrm>
          <a:custGeom>
            <a:avLst/>
            <a:gdLst>
              <a:gd name="T0" fmla="*/ 117 w 117"/>
              <a:gd name="T1" fmla="*/ 10 h 19"/>
              <a:gd name="T2" fmla="*/ 108 w 117"/>
              <a:gd name="T3" fmla="*/ 19 h 19"/>
              <a:gd name="T4" fmla="*/ 0 w 117"/>
              <a:gd name="T5" fmla="*/ 19 h 19"/>
              <a:gd name="T6" fmla="*/ 0 w 117"/>
              <a:gd name="T7" fmla="*/ 0 h 19"/>
              <a:gd name="T8" fmla="*/ 108 w 117"/>
              <a:gd name="T9" fmla="*/ 0 h 19"/>
              <a:gd name="T10" fmla="*/ 117 w 117"/>
              <a:gd name="T1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19">
                <a:moveTo>
                  <a:pt x="117" y="10"/>
                </a:moveTo>
                <a:cubicBezTo>
                  <a:pt x="117" y="15"/>
                  <a:pt x="113" y="19"/>
                  <a:pt x="108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0"/>
                  <a:pt x="0" y="0"/>
                  <a:pt x="0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3" y="0"/>
                  <a:pt x="117" y="4"/>
                  <a:pt x="117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3"/>
          <p:cNvSpPr/>
          <p:nvPr/>
        </p:nvSpPr>
        <p:spPr bwMode="auto">
          <a:xfrm>
            <a:off x="495752" y="4819728"/>
            <a:ext cx="826685" cy="681653"/>
          </a:xfrm>
          <a:custGeom>
            <a:avLst/>
            <a:gdLst>
              <a:gd name="T0" fmla="*/ 10 w 24"/>
              <a:gd name="T1" fmla="*/ 19 h 19"/>
              <a:gd name="T2" fmla="*/ 0 w 24"/>
              <a:gd name="T3" fmla="*/ 10 h 19"/>
              <a:gd name="T4" fmla="*/ 10 w 24"/>
              <a:gd name="T5" fmla="*/ 0 h 19"/>
              <a:gd name="T6" fmla="*/ 24 w 24"/>
              <a:gd name="T7" fmla="*/ 0 h 19"/>
              <a:gd name="T8" fmla="*/ 24 w 24"/>
              <a:gd name="T9" fmla="*/ 19 h 19"/>
              <a:gd name="T10" fmla="*/ 10 w 24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9">
                <a:moveTo>
                  <a:pt x="10" y="19"/>
                </a:moveTo>
                <a:cubicBezTo>
                  <a:pt x="4" y="19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9"/>
                  <a:pt x="24" y="19"/>
                  <a:pt x="24" y="19"/>
                </a:cubicBezTo>
                <a:lnTo>
                  <a:pt x="10" y="1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4"/>
          <p:cNvSpPr/>
          <p:nvPr/>
        </p:nvSpPr>
        <p:spPr bwMode="auto">
          <a:xfrm>
            <a:off x="1322437" y="4819728"/>
            <a:ext cx="4568523" cy="681653"/>
          </a:xfrm>
          <a:custGeom>
            <a:avLst/>
            <a:gdLst>
              <a:gd name="T0" fmla="*/ 131 w 131"/>
              <a:gd name="T1" fmla="*/ 10 h 19"/>
              <a:gd name="T2" fmla="*/ 121 w 131"/>
              <a:gd name="T3" fmla="*/ 19 h 19"/>
              <a:gd name="T4" fmla="*/ 0 w 131"/>
              <a:gd name="T5" fmla="*/ 19 h 19"/>
              <a:gd name="T6" fmla="*/ 0 w 131"/>
              <a:gd name="T7" fmla="*/ 0 h 19"/>
              <a:gd name="T8" fmla="*/ 121 w 131"/>
              <a:gd name="T9" fmla="*/ 0 h 19"/>
              <a:gd name="T10" fmla="*/ 131 w 131"/>
              <a:gd name="T1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19">
                <a:moveTo>
                  <a:pt x="131" y="10"/>
                </a:moveTo>
                <a:cubicBezTo>
                  <a:pt x="131" y="15"/>
                  <a:pt x="127" y="19"/>
                  <a:pt x="121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0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7" y="0"/>
                  <a:pt x="131" y="4"/>
                  <a:pt x="131" y="1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541254" y="14114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1254" y="231135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41254" y="316769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41254" y="40240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41254" y="48658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63487" y="145265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63487" y="2323508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3487" y="316533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3487" y="400716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3487" y="4892537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6301548" y="1259866"/>
            <a:ext cx="5129663" cy="4241515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6489637" y="2562187"/>
            <a:ext cx="49415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国家或政治集团为准备和实施战争而建立的正规的武装组织。是国家政权的主要成分，是执行政治任务的武装集团，是对外抵抗或实施侵略、对内巩固政权的主要暴力工具。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89637" y="1274771"/>
            <a:ext cx="4941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99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49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99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5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67592" y="1006052"/>
            <a:ext cx="6322919" cy="4688114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45" y="1006052"/>
            <a:ext cx="5060176" cy="468811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966061" y="1394444"/>
            <a:ext cx="5739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习近平总书记提出的实现中华民族伟大复兴的中国梦，具有深刻而丰富的内涵，具有重大的理论意义和现实意义。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中国梦阐述的是中国未来发展走向的重大问题，如何把握它的内涵和意义？笔者以为，可以选取以下几个学习和认识的维度。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2"/>
          <p:cNvSpPr/>
          <p:nvPr/>
        </p:nvSpPr>
        <p:spPr bwMode="auto">
          <a:xfrm>
            <a:off x="3455308" y="1865313"/>
            <a:ext cx="2141538" cy="2052638"/>
          </a:xfrm>
          <a:custGeom>
            <a:avLst/>
            <a:gdLst>
              <a:gd name="T0" fmla="*/ 570 w 570"/>
              <a:gd name="T1" fmla="*/ 390 h 546"/>
              <a:gd name="T2" fmla="*/ 508 w 570"/>
              <a:gd name="T3" fmla="*/ 478 h 546"/>
              <a:gd name="T4" fmla="*/ 434 w 570"/>
              <a:gd name="T5" fmla="*/ 546 h 546"/>
              <a:gd name="T6" fmla="*/ 357 w 570"/>
              <a:gd name="T7" fmla="*/ 498 h 546"/>
              <a:gd name="T8" fmla="*/ 277 w 570"/>
              <a:gd name="T9" fmla="*/ 470 h 546"/>
              <a:gd name="T10" fmla="*/ 321 w 570"/>
              <a:gd name="T11" fmla="*/ 458 h 546"/>
              <a:gd name="T12" fmla="*/ 319 w 570"/>
              <a:gd name="T13" fmla="*/ 448 h 546"/>
              <a:gd name="T14" fmla="*/ 317 w 570"/>
              <a:gd name="T15" fmla="*/ 443 h 546"/>
              <a:gd name="T16" fmla="*/ 316 w 570"/>
              <a:gd name="T17" fmla="*/ 441 h 546"/>
              <a:gd name="T18" fmla="*/ 313 w 570"/>
              <a:gd name="T19" fmla="*/ 433 h 546"/>
              <a:gd name="T20" fmla="*/ 308 w 570"/>
              <a:gd name="T21" fmla="*/ 418 h 546"/>
              <a:gd name="T22" fmla="*/ 235 w 570"/>
              <a:gd name="T23" fmla="*/ 310 h 546"/>
              <a:gd name="T24" fmla="*/ 127 w 570"/>
              <a:gd name="T25" fmla="*/ 238 h 546"/>
              <a:gd name="T26" fmla="*/ 0 w 570"/>
              <a:gd name="T27" fmla="*/ 213 h 546"/>
              <a:gd name="T28" fmla="*/ 0 w 570"/>
              <a:gd name="T29" fmla="*/ 0 h 546"/>
              <a:gd name="T30" fmla="*/ 106 w 570"/>
              <a:gd name="T31" fmla="*/ 11 h 546"/>
              <a:gd name="T32" fmla="*/ 208 w 570"/>
              <a:gd name="T33" fmla="*/ 42 h 546"/>
              <a:gd name="T34" fmla="*/ 385 w 570"/>
              <a:gd name="T35" fmla="*/ 159 h 546"/>
              <a:gd name="T36" fmla="*/ 504 w 570"/>
              <a:gd name="T37" fmla="*/ 336 h 546"/>
              <a:gd name="T38" fmla="*/ 513 w 570"/>
              <a:gd name="T39" fmla="*/ 361 h 546"/>
              <a:gd name="T40" fmla="*/ 518 w 570"/>
              <a:gd name="T41" fmla="*/ 374 h 546"/>
              <a:gd name="T42" fmla="*/ 519 w 570"/>
              <a:gd name="T43" fmla="*/ 378 h 546"/>
              <a:gd name="T44" fmla="*/ 522 w 570"/>
              <a:gd name="T45" fmla="*/ 386 h 546"/>
              <a:gd name="T46" fmla="*/ 526 w 570"/>
              <a:gd name="T47" fmla="*/ 402 h 546"/>
              <a:gd name="T48" fmla="*/ 570 w 570"/>
              <a:gd name="T49" fmla="*/ 39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0" h="546">
                <a:moveTo>
                  <a:pt x="570" y="390"/>
                </a:moveTo>
                <a:cubicBezTo>
                  <a:pt x="552" y="423"/>
                  <a:pt x="531" y="452"/>
                  <a:pt x="508" y="478"/>
                </a:cubicBezTo>
                <a:cubicBezTo>
                  <a:pt x="485" y="504"/>
                  <a:pt x="460" y="527"/>
                  <a:pt x="434" y="546"/>
                </a:cubicBezTo>
                <a:cubicBezTo>
                  <a:pt x="409" y="527"/>
                  <a:pt x="384" y="511"/>
                  <a:pt x="357" y="498"/>
                </a:cubicBezTo>
                <a:cubicBezTo>
                  <a:pt x="331" y="485"/>
                  <a:pt x="304" y="476"/>
                  <a:pt x="277" y="470"/>
                </a:cubicBezTo>
                <a:cubicBezTo>
                  <a:pt x="321" y="458"/>
                  <a:pt x="321" y="458"/>
                  <a:pt x="321" y="458"/>
                </a:cubicBezTo>
                <a:cubicBezTo>
                  <a:pt x="320" y="455"/>
                  <a:pt x="319" y="451"/>
                  <a:pt x="319" y="448"/>
                </a:cubicBezTo>
                <a:cubicBezTo>
                  <a:pt x="317" y="443"/>
                  <a:pt x="317" y="443"/>
                  <a:pt x="317" y="443"/>
                </a:cubicBezTo>
                <a:cubicBezTo>
                  <a:pt x="316" y="441"/>
                  <a:pt x="316" y="441"/>
                  <a:pt x="316" y="441"/>
                </a:cubicBezTo>
                <a:cubicBezTo>
                  <a:pt x="315" y="438"/>
                  <a:pt x="314" y="435"/>
                  <a:pt x="313" y="433"/>
                </a:cubicBezTo>
                <a:cubicBezTo>
                  <a:pt x="312" y="428"/>
                  <a:pt x="310" y="423"/>
                  <a:pt x="308" y="418"/>
                </a:cubicBezTo>
                <a:cubicBezTo>
                  <a:pt x="291" y="378"/>
                  <a:pt x="266" y="341"/>
                  <a:pt x="235" y="310"/>
                </a:cubicBezTo>
                <a:cubicBezTo>
                  <a:pt x="204" y="279"/>
                  <a:pt x="167" y="254"/>
                  <a:pt x="127" y="238"/>
                </a:cubicBezTo>
                <a:cubicBezTo>
                  <a:pt x="87" y="221"/>
                  <a:pt x="44" y="213"/>
                  <a:pt x="0" y="213"/>
                </a:cubicBezTo>
                <a:cubicBezTo>
                  <a:pt x="0" y="0"/>
                  <a:pt x="0" y="0"/>
                  <a:pt x="0" y="0"/>
                </a:cubicBezTo>
                <a:cubicBezTo>
                  <a:pt x="35" y="0"/>
                  <a:pt x="71" y="4"/>
                  <a:pt x="106" y="11"/>
                </a:cubicBezTo>
                <a:cubicBezTo>
                  <a:pt x="141" y="18"/>
                  <a:pt x="175" y="28"/>
                  <a:pt x="208" y="42"/>
                </a:cubicBezTo>
                <a:cubicBezTo>
                  <a:pt x="274" y="69"/>
                  <a:pt x="335" y="109"/>
                  <a:pt x="385" y="159"/>
                </a:cubicBezTo>
                <a:cubicBezTo>
                  <a:pt x="436" y="210"/>
                  <a:pt x="476" y="270"/>
                  <a:pt x="504" y="336"/>
                </a:cubicBezTo>
                <a:cubicBezTo>
                  <a:pt x="507" y="344"/>
                  <a:pt x="510" y="353"/>
                  <a:pt x="513" y="361"/>
                </a:cubicBezTo>
                <a:cubicBezTo>
                  <a:pt x="515" y="365"/>
                  <a:pt x="516" y="369"/>
                  <a:pt x="518" y="374"/>
                </a:cubicBezTo>
                <a:cubicBezTo>
                  <a:pt x="519" y="378"/>
                  <a:pt x="519" y="378"/>
                  <a:pt x="519" y="378"/>
                </a:cubicBezTo>
                <a:cubicBezTo>
                  <a:pt x="520" y="380"/>
                  <a:pt x="521" y="383"/>
                  <a:pt x="522" y="386"/>
                </a:cubicBezTo>
                <a:cubicBezTo>
                  <a:pt x="523" y="391"/>
                  <a:pt x="525" y="397"/>
                  <a:pt x="526" y="402"/>
                </a:cubicBezTo>
                <a:lnTo>
                  <a:pt x="570" y="39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4758645" y="3933825"/>
            <a:ext cx="2051050" cy="2146300"/>
          </a:xfrm>
          <a:custGeom>
            <a:avLst/>
            <a:gdLst>
              <a:gd name="T0" fmla="*/ 390 w 546"/>
              <a:gd name="T1" fmla="*/ 571 h 571"/>
              <a:gd name="T2" fmla="*/ 478 w 546"/>
              <a:gd name="T3" fmla="*/ 508 h 571"/>
              <a:gd name="T4" fmla="*/ 546 w 546"/>
              <a:gd name="T5" fmla="*/ 434 h 571"/>
              <a:gd name="T6" fmla="*/ 498 w 546"/>
              <a:gd name="T7" fmla="*/ 358 h 571"/>
              <a:gd name="T8" fmla="*/ 470 w 546"/>
              <a:gd name="T9" fmla="*/ 278 h 571"/>
              <a:gd name="T10" fmla="*/ 458 w 546"/>
              <a:gd name="T11" fmla="*/ 322 h 571"/>
              <a:gd name="T12" fmla="*/ 448 w 546"/>
              <a:gd name="T13" fmla="*/ 319 h 571"/>
              <a:gd name="T14" fmla="*/ 443 w 546"/>
              <a:gd name="T15" fmla="*/ 317 h 571"/>
              <a:gd name="T16" fmla="*/ 440 w 546"/>
              <a:gd name="T17" fmla="*/ 317 h 571"/>
              <a:gd name="T18" fmla="*/ 432 w 546"/>
              <a:gd name="T19" fmla="*/ 314 h 571"/>
              <a:gd name="T20" fmla="*/ 417 w 546"/>
              <a:gd name="T21" fmla="*/ 308 h 571"/>
              <a:gd name="T22" fmla="*/ 310 w 546"/>
              <a:gd name="T23" fmla="*/ 236 h 571"/>
              <a:gd name="T24" fmla="*/ 237 w 546"/>
              <a:gd name="T25" fmla="*/ 128 h 571"/>
              <a:gd name="T26" fmla="*/ 212 w 546"/>
              <a:gd name="T27" fmla="*/ 0 h 571"/>
              <a:gd name="T28" fmla="*/ 0 w 546"/>
              <a:gd name="T29" fmla="*/ 0 h 571"/>
              <a:gd name="T30" fmla="*/ 10 w 546"/>
              <a:gd name="T31" fmla="*/ 106 h 571"/>
              <a:gd name="T32" fmla="*/ 41 w 546"/>
              <a:gd name="T33" fmla="*/ 209 h 571"/>
              <a:gd name="T34" fmla="*/ 159 w 546"/>
              <a:gd name="T35" fmla="*/ 386 h 571"/>
              <a:gd name="T36" fmla="*/ 336 w 546"/>
              <a:gd name="T37" fmla="*/ 504 h 571"/>
              <a:gd name="T38" fmla="*/ 361 w 546"/>
              <a:gd name="T39" fmla="*/ 514 h 571"/>
              <a:gd name="T40" fmla="*/ 373 w 546"/>
              <a:gd name="T41" fmla="*/ 518 h 571"/>
              <a:gd name="T42" fmla="*/ 377 w 546"/>
              <a:gd name="T43" fmla="*/ 520 h 571"/>
              <a:gd name="T44" fmla="*/ 386 w 546"/>
              <a:gd name="T45" fmla="*/ 522 h 571"/>
              <a:gd name="T46" fmla="*/ 402 w 546"/>
              <a:gd name="T47" fmla="*/ 527 h 571"/>
              <a:gd name="T48" fmla="*/ 390 w 546"/>
              <a:gd name="T49" fmla="*/ 571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6" h="571">
                <a:moveTo>
                  <a:pt x="390" y="571"/>
                </a:moveTo>
                <a:cubicBezTo>
                  <a:pt x="422" y="553"/>
                  <a:pt x="452" y="532"/>
                  <a:pt x="478" y="508"/>
                </a:cubicBezTo>
                <a:cubicBezTo>
                  <a:pt x="504" y="485"/>
                  <a:pt x="526" y="461"/>
                  <a:pt x="546" y="434"/>
                </a:cubicBezTo>
                <a:cubicBezTo>
                  <a:pt x="526" y="410"/>
                  <a:pt x="510" y="384"/>
                  <a:pt x="498" y="358"/>
                </a:cubicBezTo>
                <a:cubicBezTo>
                  <a:pt x="485" y="332"/>
                  <a:pt x="476" y="305"/>
                  <a:pt x="470" y="278"/>
                </a:cubicBezTo>
                <a:cubicBezTo>
                  <a:pt x="458" y="322"/>
                  <a:pt x="458" y="322"/>
                  <a:pt x="458" y="322"/>
                </a:cubicBezTo>
                <a:cubicBezTo>
                  <a:pt x="454" y="321"/>
                  <a:pt x="451" y="320"/>
                  <a:pt x="448" y="319"/>
                </a:cubicBezTo>
                <a:cubicBezTo>
                  <a:pt x="443" y="317"/>
                  <a:pt x="443" y="317"/>
                  <a:pt x="443" y="317"/>
                </a:cubicBezTo>
                <a:cubicBezTo>
                  <a:pt x="440" y="317"/>
                  <a:pt x="440" y="317"/>
                  <a:pt x="440" y="317"/>
                </a:cubicBezTo>
                <a:cubicBezTo>
                  <a:pt x="438" y="316"/>
                  <a:pt x="435" y="315"/>
                  <a:pt x="432" y="314"/>
                </a:cubicBezTo>
                <a:cubicBezTo>
                  <a:pt x="427" y="312"/>
                  <a:pt x="422" y="310"/>
                  <a:pt x="417" y="308"/>
                </a:cubicBezTo>
                <a:cubicBezTo>
                  <a:pt x="377" y="291"/>
                  <a:pt x="340" y="267"/>
                  <a:pt x="310" y="236"/>
                </a:cubicBezTo>
                <a:cubicBezTo>
                  <a:pt x="279" y="205"/>
                  <a:pt x="254" y="168"/>
                  <a:pt x="237" y="128"/>
                </a:cubicBezTo>
                <a:cubicBezTo>
                  <a:pt x="221" y="88"/>
                  <a:pt x="212" y="44"/>
                  <a:pt x="2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3" y="71"/>
                  <a:pt x="10" y="106"/>
                </a:cubicBezTo>
                <a:cubicBezTo>
                  <a:pt x="17" y="141"/>
                  <a:pt x="28" y="176"/>
                  <a:pt x="41" y="209"/>
                </a:cubicBezTo>
                <a:cubicBezTo>
                  <a:pt x="68" y="275"/>
                  <a:pt x="109" y="335"/>
                  <a:pt x="159" y="386"/>
                </a:cubicBezTo>
                <a:cubicBezTo>
                  <a:pt x="209" y="436"/>
                  <a:pt x="270" y="477"/>
                  <a:pt x="336" y="504"/>
                </a:cubicBezTo>
                <a:cubicBezTo>
                  <a:pt x="344" y="508"/>
                  <a:pt x="352" y="511"/>
                  <a:pt x="361" y="514"/>
                </a:cubicBezTo>
                <a:cubicBezTo>
                  <a:pt x="365" y="515"/>
                  <a:pt x="369" y="517"/>
                  <a:pt x="373" y="518"/>
                </a:cubicBezTo>
                <a:cubicBezTo>
                  <a:pt x="377" y="520"/>
                  <a:pt x="377" y="520"/>
                  <a:pt x="377" y="520"/>
                </a:cubicBezTo>
                <a:cubicBezTo>
                  <a:pt x="380" y="520"/>
                  <a:pt x="383" y="521"/>
                  <a:pt x="386" y="522"/>
                </a:cubicBezTo>
                <a:cubicBezTo>
                  <a:pt x="391" y="524"/>
                  <a:pt x="396" y="525"/>
                  <a:pt x="402" y="527"/>
                </a:cubicBezTo>
                <a:lnTo>
                  <a:pt x="390" y="57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4"/>
          <p:cNvSpPr/>
          <p:nvPr/>
        </p:nvSpPr>
        <p:spPr bwMode="auto">
          <a:xfrm>
            <a:off x="6809695" y="3959225"/>
            <a:ext cx="2139950" cy="2052638"/>
          </a:xfrm>
          <a:custGeom>
            <a:avLst/>
            <a:gdLst>
              <a:gd name="T0" fmla="*/ 570 w 570"/>
              <a:gd name="T1" fmla="*/ 156 h 546"/>
              <a:gd name="T2" fmla="*/ 508 w 570"/>
              <a:gd name="T3" fmla="*/ 68 h 546"/>
              <a:gd name="T4" fmla="*/ 434 w 570"/>
              <a:gd name="T5" fmla="*/ 0 h 546"/>
              <a:gd name="T6" fmla="*/ 357 w 570"/>
              <a:gd name="T7" fmla="*/ 48 h 546"/>
              <a:gd name="T8" fmla="*/ 277 w 570"/>
              <a:gd name="T9" fmla="*/ 76 h 546"/>
              <a:gd name="T10" fmla="*/ 321 w 570"/>
              <a:gd name="T11" fmla="*/ 88 h 546"/>
              <a:gd name="T12" fmla="*/ 318 w 570"/>
              <a:gd name="T13" fmla="*/ 98 h 546"/>
              <a:gd name="T14" fmla="*/ 317 w 570"/>
              <a:gd name="T15" fmla="*/ 103 h 546"/>
              <a:gd name="T16" fmla="*/ 316 w 570"/>
              <a:gd name="T17" fmla="*/ 106 h 546"/>
              <a:gd name="T18" fmla="*/ 313 w 570"/>
              <a:gd name="T19" fmla="*/ 113 h 546"/>
              <a:gd name="T20" fmla="*/ 307 w 570"/>
              <a:gd name="T21" fmla="*/ 129 h 546"/>
              <a:gd name="T22" fmla="*/ 235 w 570"/>
              <a:gd name="T23" fmla="*/ 236 h 546"/>
              <a:gd name="T24" fmla="*/ 127 w 570"/>
              <a:gd name="T25" fmla="*/ 308 h 546"/>
              <a:gd name="T26" fmla="*/ 0 w 570"/>
              <a:gd name="T27" fmla="*/ 334 h 546"/>
              <a:gd name="T28" fmla="*/ 0 w 570"/>
              <a:gd name="T29" fmla="*/ 546 h 546"/>
              <a:gd name="T30" fmla="*/ 106 w 570"/>
              <a:gd name="T31" fmla="*/ 536 h 546"/>
              <a:gd name="T32" fmla="*/ 208 w 570"/>
              <a:gd name="T33" fmla="*/ 505 h 546"/>
              <a:gd name="T34" fmla="*/ 385 w 570"/>
              <a:gd name="T35" fmla="*/ 387 h 546"/>
              <a:gd name="T36" fmla="*/ 503 w 570"/>
              <a:gd name="T37" fmla="*/ 210 h 546"/>
              <a:gd name="T38" fmla="*/ 513 w 570"/>
              <a:gd name="T39" fmla="*/ 185 h 546"/>
              <a:gd name="T40" fmla="*/ 517 w 570"/>
              <a:gd name="T41" fmla="*/ 173 h 546"/>
              <a:gd name="T42" fmla="*/ 519 w 570"/>
              <a:gd name="T43" fmla="*/ 169 h 546"/>
              <a:gd name="T44" fmla="*/ 521 w 570"/>
              <a:gd name="T45" fmla="*/ 160 h 546"/>
              <a:gd name="T46" fmla="*/ 526 w 570"/>
              <a:gd name="T47" fmla="*/ 144 h 546"/>
              <a:gd name="T48" fmla="*/ 570 w 570"/>
              <a:gd name="T49" fmla="*/ 15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0" h="546">
                <a:moveTo>
                  <a:pt x="570" y="156"/>
                </a:moveTo>
                <a:cubicBezTo>
                  <a:pt x="552" y="124"/>
                  <a:pt x="531" y="94"/>
                  <a:pt x="508" y="68"/>
                </a:cubicBezTo>
                <a:cubicBezTo>
                  <a:pt x="485" y="42"/>
                  <a:pt x="460" y="20"/>
                  <a:pt x="434" y="0"/>
                </a:cubicBezTo>
                <a:cubicBezTo>
                  <a:pt x="409" y="20"/>
                  <a:pt x="383" y="36"/>
                  <a:pt x="357" y="48"/>
                </a:cubicBezTo>
                <a:cubicBezTo>
                  <a:pt x="331" y="61"/>
                  <a:pt x="304" y="70"/>
                  <a:pt x="277" y="76"/>
                </a:cubicBezTo>
                <a:cubicBezTo>
                  <a:pt x="321" y="88"/>
                  <a:pt x="321" y="88"/>
                  <a:pt x="321" y="88"/>
                </a:cubicBezTo>
                <a:cubicBezTo>
                  <a:pt x="320" y="92"/>
                  <a:pt x="319" y="95"/>
                  <a:pt x="318" y="98"/>
                </a:cubicBezTo>
                <a:cubicBezTo>
                  <a:pt x="317" y="103"/>
                  <a:pt x="317" y="103"/>
                  <a:pt x="317" y="103"/>
                </a:cubicBezTo>
                <a:cubicBezTo>
                  <a:pt x="316" y="106"/>
                  <a:pt x="316" y="106"/>
                  <a:pt x="316" y="106"/>
                </a:cubicBezTo>
                <a:cubicBezTo>
                  <a:pt x="315" y="108"/>
                  <a:pt x="314" y="111"/>
                  <a:pt x="313" y="113"/>
                </a:cubicBezTo>
                <a:cubicBezTo>
                  <a:pt x="311" y="119"/>
                  <a:pt x="309" y="124"/>
                  <a:pt x="307" y="129"/>
                </a:cubicBezTo>
                <a:cubicBezTo>
                  <a:pt x="291" y="169"/>
                  <a:pt x="266" y="206"/>
                  <a:pt x="235" y="236"/>
                </a:cubicBezTo>
                <a:cubicBezTo>
                  <a:pt x="204" y="267"/>
                  <a:pt x="167" y="292"/>
                  <a:pt x="127" y="308"/>
                </a:cubicBezTo>
                <a:cubicBezTo>
                  <a:pt x="87" y="325"/>
                  <a:pt x="43" y="334"/>
                  <a:pt x="0" y="334"/>
                </a:cubicBezTo>
                <a:cubicBezTo>
                  <a:pt x="0" y="546"/>
                  <a:pt x="0" y="546"/>
                  <a:pt x="0" y="546"/>
                </a:cubicBezTo>
                <a:cubicBezTo>
                  <a:pt x="35" y="546"/>
                  <a:pt x="71" y="543"/>
                  <a:pt x="106" y="536"/>
                </a:cubicBezTo>
                <a:cubicBezTo>
                  <a:pt x="141" y="529"/>
                  <a:pt x="175" y="518"/>
                  <a:pt x="208" y="505"/>
                </a:cubicBezTo>
                <a:cubicBezTo>
                  <a:pt x="274" y="477"/>
                  <a:pt x="334" y="437"/>
                  <a:pt x="385" y="387"/>
                </a:cubicBezTo>
                <a:cubicBezTo>
                  <a:pt x="435" y="337"/>
                  <a:pt x="476" y="276"/>
                  <a:pt x="503" y="210"/>
                </a:cubicBezTo>
                <a:cubicBezTo>
                  <a:pt x="507" y="202"/>
                  <a:pt x="510" y="194"/>
                  <a:pt x="513" y="185"/>
                </a:cubicBezTo>
                <a:cubicBezTo>
                  <a:pt x="515" y="181"/>
                  <a:pt x="516" y="177"/>
                  <a:pt x="517" y="173"/>
                </a:cubicBezTo>
                <a:cubicBezTo>
                  <a:pt x="519" y="169"/>
                  <a:pt x="519" y="169"/>
                  <a:pt x="519" y="169"/>
                </a:cubicBezTo>
                <a:cubicBezTo>
                  <a:pt x="520" y="166"/>
                  <a:pt x="521" y="163"/>
                  <a:pt x="521" y="160"/>
                </a:cubicBezTo>
                <a:cubicBezTo>
                  <a:pt x="523" y="155"/>
                  <a:pt x="525" y="150"/>
                  <a:pt x="526" y="144"/>
                </a:cubicBezTo>
                <a:lnTo>
                  <a:pt x="570" y="15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 bwMode="auto">
          <a:xfrm>
            <a:off x="1405845" y="1797050"/>
            <a:ext cx="2049463" cy="2147888"/>
          </a:xfrm>
          <a:custGeom>
            <a:avLst/>
            <a:gdLst>
              <a:gd name="T0" fmla="*/ 390 w 546"/>
              <a:gd name="T1" fmla="*/ 0 h 571"/>
              <a:gd name="T2" fmla="*/ 478 w 546"/>
              <a:gd name="T3" fmla="*/ 63 h 571"/>
              <a:gd name="T4" fmla="*/ 546 w 546"/>
              <a:gd name="T5" fmla="*/ 137 h 571"/>
              <a:gd name="T6" fmla="*/ 498 w 546"/>
              <a:gd name="T7" fmla="*/ 213 h 571"/>
              <a:gd name="T8" fmla="*/ 470 w 546"/>
              <a:gd name="T9" fmla="*/ 294 h 571"/>
              <a:gd name="T10" fmla="*/ 458 w 546"/>
              <a:gd name="T11" fmla="*/ 249 h 571"/>
              <a:gd name="T12" fmla="*/ 448 w 546"/>
              <a:gd name="T13" fmla="*/ 252 h 571"/>
              <a:gd name="T14" fmla="*/ 443 w 546"/>
              <a:gd name="T15" fmla="*/ 254 h 571"/>
              <a:gd name="T16" fmla="*/ 440 w 546"/>
              <a:gd name="T17" fmla="*/ 255 h 571"/>
              <a:gd name="T18" fmla="*/ 433 w 546"/>
              <a:gd name="T19" fmla="*/ 257 h 571"/>
              <a:gd name="T20" fmla="*/ 418 w 546"/>
              <a:gd name="T21" fmla="*/ 263 h 571"/>
              <a:gd name="T22" fmla="*/ 310 w 546"/>
              <a:gd name="T23" fmla="*/ 336 h 571"/>
              <a:gd name="T24" fmla="*/ 238 w 546"/>
              <a:gd name="T25" fmla="*/ 444 h 571"/>
              <a:gd name="T26" fmla="*/ 213 w 546"/>
              <a:gd name="T27" fmla="*/ 571 h 571"/>
              <a:gd name="T28" fmla="*/ 0 w 546"/>
              <a:gd name="T29" fmla="*/ 571 h 571"/>
              <a:gd name="T30" fmla="*/ 11 w 546"/>
              <a:gd name="T31" fmla="*/ 465 h 571"/>
              <a:gd name="T32" fmla="*/ 41 w 546"/>
              <a:gd name="T33" fmla="*/ 362 h 571"/>
              <a:gd name="T34" fmla="*/ 159 w 546"/>
              <a:gd name="T35" fmla="*/ 186 h 571"/>
              <a:gd name="T36" fmla="*/ 336 w 546"/>
              <a:gd name="T37" fmla="*/ 67 h 571"/>
              <a:gd name="T38" fmla="*/ 361 w 546"/>
              <a:gd name="T39" fmla="*/ 58 h 571"/>
              <a:gd name="T40" fmla="*/ 373 w 546"/>
              <a:gd name="T41" fmla="*/ 53 h 571"/>
              <a:gd name="T42" fmla="*/ 378 w 546"/>
              <a:gd name="T43" fmla="*/ 52 h 571"/>
              <a:gd name="T44" fmla="*/ 386 w 546"/>
              <a:gd name="T45" fmla="*/ 49 h 571"/>
              <a:gd name="T46" fmla="*/ 402 w 546"/>
              <a:gd name="T47" fmla="*/ 44 h 571"/>
              <a:gd name="T48" fmla="*/ 390 w 546"/>
              <a:gd name="T49" fmla="*/ 0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6" h="571">
                <a:moveTo>
                  <a:pt x="390" y="0"/>
                </a:moveTo>
                <a:cubicBezTo>
                  <a:pt x="422" y="19"/>
                  <a:pt x="452" y="40"/>
                  <a:pt x="478" y="63"/>
                </a:cubicBezTo>
                <a:cubicBezTo>
                  <a:pt x="504" y="86"/>
                  <a:pt x="527" y="111"/>
                  <a:pt x="546" y="137"/>
                </a:cubicBezTo>
                <a:cubicBezTo>
                  <a:pt x="527" y="161"/>
                  <a:pt x="510" y="187"/>
                  <a:pt x="498" y="213"/>
                </a:cubicBezTo>
                <a:cubicBezTo>
                  <a:pt x="485" y="240"/>
                  <a:pt x="476" y="267"/>
                  <a:pt x="470" y="294"/>
                </a:cubicBezTo>
                <a:cubicBezTo>
                  <a:pt x="458" y="249"/>
                  <a:pt x="458" y="249"/>
                  <a:pt x="458" y="249"/>
                </a:cubicBezTo>
                <a:cubicBezTo>
                  <a:pt x="455" y="250"/>
                  <a:pt x="451" y="251"/>
                  <a:pt x="448" y="252"/>
                </a:cubicBezTo>
                <a:cubicBezTo>
                  <a:pt x="443" y="254"/>
                  <a:pt x="443" y="254"/>
                  <a:pt x="443" y="254"/>
                </a:cubicBezTo>
                <a:cubicBezTo>
                  <a:pt x="440" y="255"/>
                  <a:pt x="440" y="255"/>
                  <a:pt x="440" y="255"/>
                </a:cubicBezTo>
                <a:cubicBezTo>
                  <a:pt x="438" y="256"/>
                  <a:pt x="435" y="256"/>
                  <a:pt x="433" y="257"/>
                </a:cubicBezTo>
                <a:cubicBezTo>
                  <a:pt x="428" y="259"/>
                  <a:pt x="423" y="261"/>
                  <a:pt x="418" y="263"/>
                </a:cubicBezTo>
                <a:cubicBezTo>
                  <a:pt x="377" y="280"/>
                  <a:pt x="341" y="305"/>
                  <a:pt x="310" y="336"/>
                </a:cubicBezTo>
                <a:cubicBezTo>
                  <a:pt x="279" y="367"/>
                  <a:pt x="254" y="403"/>
                  <a:pt x="238" y="444"/>
                </a:cubicBezTo>
                <a:cubicBezTo>
                  <a:pt x="221" y="484"/>
                  <a:pt x="213" y="527"/>
                  <a:pt x="213" y="571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36"/>
                  <a:pt x="4" y="500"/>
                  <a:pt x="11" y="465"/>
                </a:cubicBezTo>
                <a:cubicBezTo>
                  <a:pt x="17" y="430"/>
                  <a:pt x="28" y="395"/>
                  <a:pt x="41" y="362"/>
                </a:cubicBezTo>
                <a:cubicBezTo>
                  <a:pt x="69" y="296"/>
                  <a:pt x="109" y="236"/>
                  <a:pt x="159" y="186"/>
                </a:cubicBezTo>
                <a:cubicBezTo>
                  <a:pt x="210" y="135"/>
                  <a:pt x="270" y="95"/>
                  <a:pt x="336" y="67"/>
                </a:cubicBezTo>
                <a:cubicBezTo>
                  <a:pt x="344" y="64"/>
                  <a:pt x="352" y="61"/>
                  <a:pt x="361" y="58"/>
                </a:cubicBezTo>
                <a:cubicBezTo>
                  <a:pt x="365" y="56"/>
                  <a:pt x="369" y="55"/>
                  <a:pt x="373" y="53"/>
                </a:cubicBezTo>
                <a:cubicBezTo>
                  <a:pt x="378" y="52"/>
                  <a:pt x="378" y="52"/>
                  <a:pt x="378" y="52"/>
                </a:cubicBezTo>
                <a:cubicBezTo>
                  <a:pt x="380" y="51"/>
                  <a:pt x="383" y="50"/>
                  <a:pt x="386" y="49"/>
                </a:cubicBezTo>
                <a:cubicBezTo>
                  <a:pt x="391" y="48"/>
                  <a:pt x="397" y="46"/>
                  <a:pt x="402" y="44"/>
                </a:cubicBezTo>
                <a:lnTo>
                  <a:pt x="39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19037795">
            <a:off x="1713525" y="25803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2480471">
            <a:off x="3937119" y="25115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2480471">
            <a:off x="5045331" y="48223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9343615">
            <a:off x="7250277" y="50501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6889" y="410909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12954" y="11781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1428" y="34059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24702" y="33061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647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rgbClr val="4647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54343" y="902471"/>
            <a:ext cx="6547371" cy="1351124"/>
          </a:xfrm>
          <a:prstGeom prst="roundRect">
            <a:avLst>
              <a:gd name="adj" fmla="val 4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542432" y="917375"/>
            <a:ext cx="4941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国家或政治集团为准备和实施战争而建立的正规的武装组织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8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449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6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3871" y="29816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添加标题目录文字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286" y="443311"/>
            <a:ext cx="142959" cy="427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834366" y="1226025"/>
            <a:ext cx="10149139" cy="576705"/>
            <a:chOff x="1133" y="1072"/>
            <a:chExt cx="4734" cy="26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33" y="1072"/>
              <a:ext cx="473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"/>
            <p:cNvSpPr/>
            <p:nvPr/>
          </p:nvSpPr>
          <p:spPr bwMode="auto">
            <a:xfrm>
              <a:off x="2004" y="1072"/>
              <a:ext cx="1055" cy="271"/>
            </a:xfrm>
            <a:custGeom>
              <a:avLst/>
              <a:gdLst>
                <a:gd name="T0" fmla="*/ 922 w 1055"/>
                <a:gd name="T1" fmla="*/ 0 h 271"/>
                <a:gd name="T2" fmla="*/ 0 w 1055"/>
                <a:gd name="T3" fmla="*/ 0 h 271"/>
                <a:gd name="T4" fmla="*/ 132 w 1055"/>
                <a:gd name="T5" fmla="*/ 136 h 271"/>
                <a:gd name="T6" fmla="*/ 0 w 1055"/>
                <a:gd name="T7" fmla="*/ 271 h 271"/>
                <a:gd name="T8" fmla="*/ 922 w 1055"/>
                <a:gd name="T9" fmla="*/ 271 h 271"/>
                <a:gd name="T10" fmla="*/ 1055 w 1055"/>
                <a:gd name="T11" fmla="*/ 136 h 271"/>
                <a:gd name="T12" fmla="*/ 922 w 1055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5" h="271">
                  <a:moveTo>
                    <a:pt x="922" y="0"/>
                  </a:moveTo>
                  <a:lnTo>
                    <a:pt x="0" y="0"/>
                  </a:lnTo>
                  <a:lnTo>
                    <a:pt x="132" y="136"/>
                  </a:lnTo>
                  <a:lnTo>
                    <a:pt x="0" y="271"/>
                  </a:lnTo>
                  <a:lnTo>
                    <a:pt x="922" y="271"/>
                  </a:lnTo>
                  <a:lnTo>
                    <a:pt x="1055" y="136"/>
                  </a:lnTo>
                  <a:lnTo>
                    <a:pt x="922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135" y="1072"/>
              <a:ext cx="977" cy="271"/>
            </a:xfrm>
            <a:custGeom>
              <a:avLst/>
              <a:gdLst>
                <a:gd name="T0" fmla="*/ 845 w 977"/>
                <a:gd name="T1" fmla="*/ 0 h 271"/>
                <a:gd name="T2" fmla="*/ 0 w 977"/>
                <a:gd name="T3" fmla="*/ 0 h 271"/>
                <a:gd name="T4" fmla="*/ 0 w 977"/>
                <a:gd name="T5" fmla="*/ 271 h 271"/>
                <a:gd name="T6" fmla="*/ 845 w 977"/>
                <a:gd name="T7" fmla="*/ 271 h 271"/>
                <a:gd name="T8" fmla="*/ 977 w 977"/>
                <a:gd name="T9" fmla="*/ 136 h 271"/>
                <a:gd name="T10" fmla="*/ 845 w 977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7" h="271">
                  <a:moveTo>
                    <a:pt x="845" y="0"/>
                  </a:moveTo>
                  <a:lnTo>
                    <a:pt x="0" y="0"/>
                  </a:lnTo>
                  <a:lnTo>
                    <a:pt x="0" y="271"/>
                  </a:lnTo>
                  <a:lnTo>
                    <a:pt x="845" y="271"/>
                  </a:lnTo>
                  <a:lnTo>
                    <a:pt x="977" y="136"/>
                  </a:lnTo>
                  <a:lnTo>
                    <a:pt x="845" y="0"/>
                  </a:lnTo>
                  <a:close/>
                </a:path>
              </a:pathLst>
            </a:custGeom>
            <a:solidFill>
              <a:srgbClr val="F5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2948" y="1072"/>
              <a:ext cx="1055" cy="271"/>
            </a:xfrm>
            <a:custGeom>
              <a:avLst/>
              <a:gdLst>
                <a:gd name="T0" fmla="*/ 922 w 1055"/>
                <a:gd name="T1" fmla="*/ 0 h 271"/>
                <a:gd name="T2" fmla="*/ 0 w 1055"/>
                <a:gd name="T3" fmla="*/ 0 h 271"/>
                <a:gd name="T4" fmla="*/ 132 w 1055"/>
                <a:gd name="T5" fmla="*/ 136 h 271"/>
                <a:gd name="T6" fmla="*/ 0 w 1055"/>
                <a:gd name="T7" fmla="*/ 271 h 271"/>
                <a:gd name="T8" fmla="*/ 922 w 1055"/>
                <a:gd name="T9" fmla="*/ 271 h 271"/>
                <a:gd name="T10" fmla="*/ 1055 w 1055"/>
                <a:gd name="T11" fmla="*/ 136 h 271"/>
                <a:gd name="T12" fmla="*/ 922 w 1055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5" h="271">
                  <a:moveTo>
                    <a:pt x="922" y="0"/>
                  </a:moveTo>
                  <a:lnTo>
                    <a:pt x="0" y="0"/>
                  </a:lnTo>
                  <a:lnTo>
                    <a:pt x="132" y="136"/>
                  </a:lnTo>
                  <a:lnTo>
                    <a:pt x="0" y="271"/>
                  </a:lnTo>
                  <a:lnTo>
                    <a:pt x="922" y="271"/>
                  </a:lnTo>
                  <a:lnTo>
                    <a:pt x="1055" y="136"/>
                  </a:lnTo>
                  <a:lnTo>
                    <a:pt x="922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3894" y="1072"/>
              <a:ext cx="1053" cy="271"/>
            </a:xfrm>
            <a:custGeom>
              <a:avLst/>
              <a:gdLst>
                <a:gd name="T0" fmla="*/ 920 w 1053"/>
                <a:gd name="T1" fmla="*/ 0 h 271"/>
                <a:gd name="T2" fmla="*/ 0 w 1053"/>
                <a:gd name="T3" fmla="*/ 0 h 271"/>
                <a:gd name="T4" fmla="*/ 132 w 1053"/>
                <a:gd name="T5" fmla="*/ 136 h 271"/>
                <a:gd name="T6" fmla="*/ 0 w 1053"/>
                <a:gd name="T7" fmla="*/ 271 h 271"/>
                <a:gd name="T8" fmla="*/ 920 w 1053"/>
                <a:gd name="T9" fmla="*/ 271 h 271"/>
                <a:gd name="T10" fmla="*/ 1053 w 1053"/>
                <a:gd name="T11" fmla="*/ 136 h 271"/>
                <a:gd name="T12" fmla="*/ 920 w 1053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271">
                  <a:moveTo>
                    <a:pt x="920" y="0"/>
                  </a:moveTo>
                  <a:lnTo>
                    <a:pt x="0" y="0"/>
                  </a:lnTo>
                  <a:lnTo>
                    <a:pt x="132" y="136"/>
                  </a:lnTo>
                  <a:lnTo>
                    <a:pt x="0" y="271"/>
                  </a:lnTo>
                  <a:lnTo>
                    <a:pt x="920" y="271"/>
                  </a:lnTo>
                  <a:lnTo>
                    <a:pt x="1053" y="136"/>
                  </a:lnTo>
                  <a:lnTo>
                    <a:pt x="92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4838" y="1072"/>
              <a:ext cx="1029" cy="271"/>
            </a:xfrm>
            <a:custGeom>
              <a:avLst/>
              <a:gdLst>
                <a:gd name="T0" fmla="*/ 1029 w 1029"/>
                <a:gd name="T1" fmla="*/ 0 h 271"/>
                <a:gd name="T2" fmla="*/ 0 w 1029"/>
                <a:gd name="T3" fmla="*/ 0 h 271"/>
                <a:gd name="T4" fmla="*/ 132 w 1029"/>
                <a:gd name="T5" fmla="*/ 136 h 271"/>
                <a:gd name="T6" fmla="*/ 0 w 1029"/>
                <a:gd name="T7" fmla="*/ 271 h 271"/>
                <a:gd name="T8" fmla="*/ 1029 w 1029"/>
                <a:gd name="T9" fmla="*/ 271 h 271"/>
                <a:gd name="T10" fmla="*/ 1029 w 1029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9" h="271">
                  <a:moveTo>
                    <a:pt x="1029" y="0"/>
                  </a:moveTo>
                  <a:lnTo>
                    <a:pt x="0" y="0"/>
                  </a:lnTo>
                  <a:lnTo>
                    <a:pt x="132" y="136"/>
                  </a:lnTo>
                  <a:lnTo>
                    <a:pt x="0" y="271"/>
                  </a:lnTo>
                  <a:lnTo>
                    <a:pt x="1029" y="271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937657" y="13297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31349" y="13297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25041" y="13297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68634" y="13297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22287" y="13297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4366" y="1906440"/>
            <a:ext cx="18673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2888018" y="1906440"/>
            <a:ext cx="18673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4881710" y="1906440"/>
            <a:ext cx="18673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7040294" y="1906440"/>
            <a:ext cx="18673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9168897" y="1906440"/>
            <a:ext cx="18673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937657" y="3826404"/>
            <a:ext cx="10098562" cy="19487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136357" y="3903028"/>
            <a:ext cx="9629922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模板适用于工作计划，工作汇报等相关的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演示我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是小蜜作品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我是小蜜作品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商务汇报类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模板适用于工作计划，工作汇报等相关的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演示我是小蜜作品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独家推荐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3456</Words>
  <PresentationFormat>宽屏</PresentationFormat>
  <Paragraphs>358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2014-07-24T01:36:00Z</dcterms:created>
  <dcterms:modified xsi:type="dcterms:W3CDTF">2018-04-17T08:02:09Z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