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61" r:id="rId3"/>
    <p:sldId id="262" r:id="rId4"/>
    <p:sldId id="264" r:id="rId5"/>
    <p:sldId id="265" r:id="rId6"/>
    <p:sldId id="283" r:id="rId7"/>
    <p:sldId id="284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6" r:id="rId18"/>
    <p:sldId id="277" r:id="rId19"/>
    <p:sldId id="278" r:id="rId20"/>
    <p:sldId id="280" r:id="rId21"/>
    <p:sldId id="275" r:id="rId22"/>
    <p:sldId id="279" r:id="rId23"/>
    <p:sldId id="258" r:id="rId24"/>
    <p:sldId id="260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D83140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2274" y="9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6E804E-3988-46C5-A97B-8C73D53F8A31}" type="datetimeFigureOut">
              <a:rPr lang="zh-CN" altLang="en-US" smtClean="0"/>
              <a:t>2018/5/21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2C6862-FBE3-4392-8F6F-0D159014AD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2577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2C6862-FBE3-4392-8F6F-0D159014AD5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8846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95500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98235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46197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38468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55526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55187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36543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2C6862-FBE3-4392-8F6F-0D159014AD5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64965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2C6862-FBE3-4392-8F6F-0D159014AD5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3243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2C6862-FBE3-4392-8F6F-0D159014AD5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1598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12324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2C6862-FBE3-4392-8F6F-0D159014AD5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1176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2C6862-FBE3-4392-8F6F-0D159014AD5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6698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2C6862-FBE3-4392-8F6F-0D159014AD5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550458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2C6862-FBE3-4392-8F6F-0D159014AD5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83923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2C6862-FBE3-4392-8F6F-0D159014AD5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3597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12594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42295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81248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17415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01858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63346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B907FE-AFAC-4994-98E2-0B5CF724929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20504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E475-D8A3-4B3A-956E-17ECEA6AD898}" type="datetimeFigureOut">
              <a:rPr lang="zh-CN" altLang="en-US" smtClean="0"/>
              <a:t>2018/5/21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CA51-6A54-4F72-98A7-DE268EFB7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600308"/>
      </p:ext>
    </p:extLst>
  </p:cSld>
  <p:clrMapOvr>
    <a:masterClrMapping/>
  </p:clrMapOvr>
  <p:transition spd="slow" advClick="0" advTm="3000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E475-D8A3-4B3A-956E-17ECEA6AD898}" type="datetimeFigureOut">
              <a:rPr lang="zh-CN" altLang="en-US" smtClean="0"/>
              <a:t>2018/5/21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CA51-6A54-4F72-98A7-DE268EFB7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8919227"/>
      </p:ext>
    </p:extLst>
  </p:cSld>
  <p:clrMapOvr>
    <a:masterClrMapping/>
  </p:clrMapOvr>
  <p:transition spd="slow" advClick="0" advTm="3000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E475-D8A3-4B3A-956E-17ECEA6AD898}" type="datetimeFigureOut">
              <a:rPr lang="zh-CN" altLang="en-US" smtClean="0"/>
              <a:t>2018/5/21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CA51-6A54-4F72-98A7-DE268EFB7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8917736"/>
      </p:ext>
    </p:extLst>
  </p:cSld>
  <p:clrMapOvr>
    <a:masterClrMapping/>
  </p:clrMapOvr>
  <p:transition spd="slow" advClick="0" advTm="3000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E475-D8A3-4B3A-956E-17ECEA6AD898}" type="datetimeFigureOut">
              <a:rPr lang="zh-CN" altLang="en-US" smtClean="0"/>
              <a:t>2018/5/21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CA51-6A54-4F72-98A7-DE268EFB7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607402"/>
      </p:ext>
    </p:extLst>
  </p:cSld>
  <p:clrMapOvr>
    <a:masterClrMapping/>
  </p:clrMapOvr>
  <p:transition spd="slow" advClick="0" advTm="3000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E475-D8A3-4B3A-956E-17ECEA6AD898}" type="datetimeFigureOut">
              <a:rPr lang="zh-CN" altLang="en-US" smtClean="0"/>
              <a:t>2018/5/21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CA51-6A54-4F72-98A7-DE268EFB7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835667"/>
      </p:ext>
    </p:extLst>
  </p:cSld>
  <p:clrMapOvr>
    <a:masterClrMapping/>
  </p:clrMapOvr>
  <p:transition spd="slow" advClick="0" advTm="3000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E475-D8A3-4B3A-956E-17ECEA6AD898}" type="datetimeFigureOut">
              <a:rPr lang="zh-CN" altLang="en-US" smtClean="0"/>
              <a:t>2018/5/21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CA51-6A54-4F72-98A7-DE268EFB7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503879"/>
      </p:ext>
    </p:extLst>
  </p:cSld>
  <p:clrMapOvr>
    <a:masterClrMapping/>
  </p:clrMapOvr>
  <p:transition spd="slow" advClick="0" advTm="3000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E475-D8A3-4B3A-956E-17ECEA6AD898}" type="datetimeFigureOut">
              <a:rPr lang="zh-CN" altLang="en-US" smtClean="0"/>
              <a:t>2018/5/21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CA51-6A54-4F72-98A7-DE268EFB7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875412"/>
      </p:ext>
    </p:extLst>
  </p:cSld>
  <p:clrMapOvr>
    <a:masterClrMapping/>
  </p:clrMapOvr>
  <p:transition spd="slow" advClick="0" advTm="3000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E475-D8A3-4B3A-956E-17ECEA6AD898}" type="datetimeFigureOut">
              <a:rPr lang="zh-CN" altLang="en-US" smtClean="0"/>
              <a:t>2018/5/21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CA51-6A54-4F72-98A7-DE268EFB7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986534"/>
      </p:ext>
    </p:extLst>
  </p:cSld>
  <p:clrMapOvr>
    <a:masterClrMapping/>
  </p:clrMapOvr>
  <p:transition spd="slow" advClick="0" advTm="3000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E475-D8A3-4B3A-956E-17ECEA6AD898}" type="datetimeFigureOut">
              <a:rPr lang="zh-CN" altLang="en-US" smtClean="0"/>
              <a:t>2018/5/21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CA51-6A54-4F72-98A7-DE268EFB7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363194"/>
      </p:ext>
    </p:extLst>
  </p:cSld>
  <p:clrMapOvr>
    <a:masterClrMapping/>
  </p:clrMapOvr>
  <p:transition spd="slow" advClick="0" advTm="3000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E475-D8A3-4B3A-956E-17ECEA6AD898}" type="datetimeFigureOut">
              <a:rPr lang="zh-CN" altLang="en-US" smtClean="0"/>
              <a:t>2018/5/21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CA51-6A54-4F72-98A7-DE268EFB7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121680"/>
      </p:ext>
    </p:extLst>
  </p:cSld>
  <p:clrMapOvr>
    <a:masterClrMapping/>
  </p:clrMapOvr>
  <p:transition spd="slow" advClick="0" advTm="3000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E475-D8A3-4B3A-956E-17ECEA6AD898}" type="datetimeFigureOut">
              <a:rPr lang="zh-CN" altLang="en-US" smtClean="0"/>
              <a:t>2018/5/21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CA51-6A54-4F72-98A7-DE268EFB7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145064"/>
      </p:ext>
    </p:extLst>
  </p:cSld>
  <p:clrMapOvr>
    <a:masterClrMapping/>
  </p:clrMapOvr>
  <p:transition spd="slow" advClick="0" advTm="3000"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AFE475-D8A3-4B3A-956E-17ECEA6AD898}" type="datetimeFigureOut">
              <a:rPr lang="zh-CN" altLang="en-US" smtClean="0"/>
              <a:t>2018/5/21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3BCA51-6A54-4F72-98A7-DE268EFB7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189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3000">
    <p:push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s://timgsa.baidu.com/timg?image&amp;quality=80&amp;size=b9999_10000&amp;sec=1526893983320&amp;di=4a23a4e369e2531373ca70cf63a8cf74&amp;imgtype=0&amp;src=http%3A%2F%2Fpic17.photophoto.cn%2F20101128%2F0008020226763013_b.jpg">
            <a:extLst>
              <a:ext uri="{FF2B5EF4-FFF2-40B4-BE49-F238E27FC236}">
                <a16:creationId xmlns:a16="http://schemas.microsoft.com/office/drawing/2014/main" id="{C73073EB-A08F-482B-9DCE-19DC83EE201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31"/>
          <a:stretch/>
        </p:blipFill>
        <p:spPr bwMode="auto">
          <a:xfrm>
            <a:off x="-16620" y="-496115"/>
            <a:ext cx="12222761" cy="8203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心形 1"/>
          <p:cNvSpPr/>
          <p:nvPr/>
        </p:nvSpPr>
        <p:spPr>
          <a:xfrm>
            <a:off x="2332379" y="195003"/>
            <a:ext cx="7527242" cy="6467995"/>
          </a:xfrm>
          <a:prstGeom prst="hear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4384768" y="5376390"/>
            <a:ext cx="580524" cy="580524"/>
          </a:xfrm>
          <a:prstGeom prst="ellipse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61000">
                <a:schemeClr val="bg1">
                  <a:alpha val="20000"/>
                </a:schemeClr>
              </a:gs>
              <a:gs pos="40000">
                <a:schemeClr val="bg1">
                  <a:alpha val="40000"/>
                </a:schemeClr>
              </a:gs>
              <a:gs pos="0">
                <a:srgbClr val="FFFFFF">
                  <a:alpha val="8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774552" y="4831579"/>
            <a:ext cx="627898" cy="627898"/>
          </a:xfrm>
          <a:prstGeom prst="ellipse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61000">
                <a:schemeClr val="bg1">
                  <a:alpha val="20000"/>
                </a:schemeClr>
              </a:gs>
              <a:gs pos="40000">
                <a:schemeClr val="bg1">
                  <a:alpha val="40000"/>
                </a:schemeClr>
              </a:gs>
              <a:gs pos="0">
                <a:srgbClr val="FFFFFF">
                  <a:alpha val="8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176474" y="4270535"/>
            <a:ext cx="647048" cy="647048"/>
          </a:xfrm>
          <a:prstGeom prst="ellipse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61000">
                <a:schemeClr val="bg1">
                  <a:alpha val="20000"/>
                </a:schemeClr>
              </a:gs>
              <a:gs pos="40000">
                <a:schemeClr val="bg1">
                  <a:alpha val="40000"/>
                </a:schemeClr>
              </a:gs>
              <a:gs pos="0">
                <a:srgbClr val="FFFFFF">
                  <a:alpha val="8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646564" y="3642289"/>
            <a:ext cx="746262" cy="746262"/>
          </a:xfrm>
          <a:prstGeom prst="ellipse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61000">
                <a:schemeClr val="bg1">
                  <a:alpha val="20000"/>
                </a:schemeClr>
              </a:gs>
              <a:gs pos="40000">
                <a:schemeClr val="bg1">
                  <a:alpha val="40000"/>
                </a:schemeClr>
              </a:gs>
              <a:gs pos="0">
                <a:srgbClr val="FFFFFF">
                  <a:alpha val="8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928723" y="6495721"/>
            <a:ext cx="334553" cy="334553"/>
          </a:xfrm>
          <a:prstGeom prst="ellipse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61000">
                <a:schemeClr val="bg1">
                  <a:alpha val="20000"/>
                </a:schemeClr>
              </a:gs>
              <a:gs pos="40000">
                <a:schemeClr val="bg1">
                  <a:alpha val="40000"/>
                </a:schemeClr>
              </a:gs>
              <a:gs pos="0">
                <a:srgbClr val="FFFFFF">
                  <a:alpha val="8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165337" y="5982302"/>
            <a:ext cx="428605" cy="428605"/>
          </a:xfrm>
          <a:prstGeom prst="ellipse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61000">
                <a:schemeClr val="bg1">
                  <a:alpha val="20000"/>
                </a:schemeClr>
              </a:gs>
              <a:gs pos="40000">
                <a:schemeClr val="bg1">
                  <a:alpha val="40000"/>
                </a:schemeClr>
              </a:gs>
              <a:gs pos="0">
                <a:srgbClr val="FFFFFF">
                  <a:alpha val="8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848547" y="1885514"/>
            <a:ext cx="1044858" cy="1044858"/>
          </a:xfrm>
          <a:prstGeom prst="ellipse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61000">
                <a:schemeClr val="bg1">
                  <a:alpha val="20000"/>
                </a:schemeClr>
              </a:gs>
              <a:gs pos="40000">
                <a:schemeClr val="bg1">
                  <a:alpha val="40000"/>
                </a:schemeClr>
              </a:gs>
              <a:gs pos="0">
                <a:srgbClr val="FFFFFF">
                  <a:alpha val="8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711429" y="719130"/>
            <a:ext cx="1394106" cy="1394106"/>
          </a:xfrm>
          <a:prstGeom prst="ellipse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61000">
                <a:schemeClr val="bg1">
                  <a:alpha val="20000"/>
                </a:schemeClr>
              </a:gs>
              <a:gs pos="40000">
                <a:schemeClr val="bg1">
                  <a:alpha val="40000"/>
                </a:schemeClr>
              </a:gs>
              <a:gs pos="0">
                <a:srgbClr val="FFFFFF">
                  <a:alpha val="8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69161" y="-171625"/>
            <a:ext cx="1449906" cy="1449906"/>
          </a:xfrm>
          <a:prstGeom prst="ellipse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61000">
                <a:schemeClr val="bg1">
                  <a:alpha val="20000"/>
                </a:schemeClr>
              </a:gs>
              <a:gs pos="40000">
                <a:schemeClr val="bg1">
                  <a:alpha val="40000"/>
                </a:schemeClr>
              </a:gs>
              <a:gs pos="0">
                <a:srgbClr val="FFFFFF">
                  <a:alpha val="8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526935" y="-668018"/>
            <a:ext cx="2057688" cy="2057688"/>
          </a:xfrm>
          <a:prstGeom prst="ellipse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61000">
                <a:schemeClr val="bg1">
                  <a:alpha val="20000"/>
                </a:schemeClr>
              </a:gs>
              <a:gs pos="40000">
                <a:schemeClr val="bg1">
                  <a:alpha val="40000"/>
                </a:schemeClr>
              </a:gs>
              <a:gs pos="0">
                <a:srgbClr val="FFFFFF">
                  <a:alpha val="8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4" name="[动画大师]_Group 19"/>
          <p:cNvGrpSpPr/>
          <p:nvPr/>
        </p:nvGrpSpPr>
        <p:grpSpPr>
          <a:xfrm>
            <a:off x="4000499" y="-334029"/>
            <a:ext cx="4191000" cy="4191000"/>
            <a:chOff x="7350414" y="1968387"/>
            <a:chExt cx="4191000" cy="4191000"/>
          </a:xfrm>
        </p:grpSpPr>
        <p:grpSp>
          <p:nvGrpSpPr>
            <p:cNvPr id="15" name="组合 14"/>
            <p:cNvGrpSpPr/>
            <p:nvPr/>
          </p:nvGrpSpPr>
          <p:grpSpPr>
            <a:xfrm>
              <a:off x="7350414" y="1968387"/>
              <a:ext cx="4191000" cy="4191000"/>
              <a:chOff x="1564259" y="2732127"/>
              <a:chExt cx="4191000" cy="4191000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1564259" y="2732127"/>
                <a:ext cx="4191000" cy="4191000"/>
                <a:chOff x="1564259" y="2732127"/>
                <a:chExt cx="4191000" cy="4191000"/>
              </a:xfrm>
            </p:grpSpPr>
            <p:sp>
              <p:nvSpPr>
                <p:cNvPr id="21" name="菱形 20"/>
                <p:cNvSpPr/>
                <p:nvPr/>
              </p:nvSpPr>
              <p:spPr>
                <a:xfrm>
                  <a:off x="3658521" y="2732127"/>
                  <a:ext cx="45719" cy="4191000"/>
                </a:xfrm>
                <a:prstGeom prst="diamond">
                  <a:avLst/>
                </a:prstGeom>
                <a:gradFill flip="none" rotWithShape="1">
                  <a:gsLst>
                    <a:gs pos="100000">
                      <a:schemeClr val="bg1">
                        <a:alpha val="0"/>
                      </a:schemeClr>
                    </a:gs>
                    <a:gs pos="3000">
                      <a:srgbClr val="FFFFFF">
                        <a:alpha val="86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" name="菱形 21"/>
                <p:cNvSpPr/>
                <p:nvPr/>
              </p:nvSpPr>
              <p:spPr>
                <a:xfrm rot="5400000">
                  <a:off x="3636899" y="2716887"/>
                  <a:ext cx="45719" cy="4191000"/>
                </a:xfrm>
                <a:prstGeom prst="diamond">
                  <a:avLst/>
                </a:prstGeom>
                <a:gradFill flip="none" rotWithShape="1">
                  <a:gsLst>
                    <a:gs pos="100000">
                      <a:schemeClr val="bg1">
                        <a:alpha val="0"/>
                      </a:schemeClr>
                    </a:gs>
                    <a:gs pos="3000">
                      <a:srgbClr val="FFFFFF">
                        <a:alpha val="86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18" name="组合 17"/>
              <p:cNvGrpSpPr/>
              <p:nvPr/>
            </p:nvGrpSpPr>
            <p:grpSpPr>
              <a:xfrm rot="2700000">
                <a:off x="2359509" y="3531188"/>
                <a:ext cx="2562400" cy="2562400"/>
                <a:chOff x="1564259" y="2732127"/>
                <a:chExt cx="4191000" cy="4191000"/>
              </a:xfrm>
            </p:grpSpPr>
            <p:sp>
              <p:nvSpPr>
                <p:cNvPr id="19" name="菱形 18"/>
                <p:cNvSpPr/>
                <p:nvPr/>
              </p:nvSpPr>
              <p:spPr>
                <a:xfrm>
                  <a:off x="3658521" y="2732127"/>
                  <a:ext cx="45719" cy="4191000"/>
                </a:xfrm>
                <a:prstGeom prst="diamond">
                  <a:avLst/>
                </a:prstGeom>
                <a:gradFill flip="none" rotWithShape="1">
                  <a:gsLst>
                    <a:gs pos="100000">
                      <a:schemeClr val="bg1">
                        <a:alpha val="0"/>
                      </a:schemeClr>
                    </a:gs>
                    <a:gs pos="3000">
                      <a:srgbClr val="FFFFFF">
                        <a:alpha val="86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" name="菱形 19"/>
                <p:cNvSpPr/>
                <p:nvPr/>
              </p:nvSpPr>
              <p:spPr>
                <a:xfrm rot="5400000">
                  <a:off x="3636899" y="2716887"/>
                  <a:ext cx="45719" cy="4191000"/>
                </a:xfrm>
                <a:prstGeom prst="diamond">
                  <a:avLst/>
                </a:prstGeom>
                <a:gradFill flip="none" rotWithShape="1">
                  <a:gsLst>
                    <a:gs pos="100000">
                      <a:schemeClr val="bg1">
                        <a:alpha val="0"/>
                      </a:schemeClr>
                    </a:gs>
                    <a:gs pos="3000">
                      <a:srgbClr val="FFFFFF">
                        <a:alpha val="86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16" name="椭圆 15"/>
            <p:cNvSpPr/>
            <p:nvPr/>
          </p:nvSpPr>
          <p:spPr>
            <a:xfrm>
              <a:off x="8397298" y="3003324"/>
              <a:ext cx="2121126" cy="2121126"/>
            </a:xfrm>
            <a:prstGeom prst="ellipse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70000">
                  <a:schemeClr val="bg1">
                    <a:alpha val="20000"/>
                  </a:schemeClr>
                </a:gs>
                <a:gs pos="23000">
                  <a:schemeClr val="bg1">
                    <a:alpha val="60000"/>
                  </a:schemeClr>
                </a:gs>
                <a:gs pos="3000">
                  <a:schemeClr val="bg1">
                    <a:alpha val="80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3" name="椭圆 22"/>
          <p:cNvSpPr/>
          <p:nvPr/>
        </p:nvSpPr>
        <p:spPr>
          <a:xfrm>
            <a:off x="2135434" y="2758827"/>
            <a:ext cx="970505" cy="970505"/>
          </a:xfrm>
          <a:prstGeom prst="ellipse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61000">
                <a:schemeClr val="bg1">
                  <a:alpha val="20000"/>
                </a:schemeClr>
              </a:gs>
              <a:gs pos="40000">
                <a:schemeClr val="bg1">
                  <a:alpha val="40000"/>
                </a:schemeClr>
              </a:gs>
              <a:gs pos="0">
                <a:srgbClr val="FFFFFF">
                  <a:alpha val="8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椭圆 23"/>
          <p:cNvSpPr/>
          <p:nvPr/>
        </p:nvSpPr>
        <p:spPr>
          <a:xfrm flipH="1">
            <a:off x="7185078" y="5376390"/>
            <a:ext cx="580524" cy="580524"/>
          </a:xfrm>
          <a:prstGeom prst="ellipse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61000">
                <a:schemeClr val="bg1">
                  <a:alpha val="20000"/>
                </a:schemeClr>
              </a:gs>
              <a:gs pos="40000">
                <a:schemeClr val="bg1">
                  <a:alpha val="40000"/>
                </a:schemeClr>
              </a:gs>
              <a:gs pos="0">
                <a:srgbClr val="FFFFFF">
                  <a:alpha val="8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椭圆 24"/>
          <p:cNvSpPr/>
          <p:nvPr/>
        </p:nvSpPr>
        <p:spPr>
          <a:xfrm flipH="1">
            <a:off x="7747920" y="4831579"/>
            <a:ext cx="627898" cy="627898"/>
          </a:xfrm>
          <a:prstGeom prst="ellipse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61000">
                <a:schemeClr val="bg1">
                  <a:alpha val="20000"/>
                </a:schemeClr>
              </a:gs>
              <a:gs pos="40000">
                <a:schemeClr val="bg1">
                  <a:alpha val="40000"/>
                </a:schemeClr>
              </a:gs>
              <a:gs pos="0">
                <a:srgbClr val="FFFFFF">
                  <a:alpha val="8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椭圆 25"/>
          <p:cNvSpPr/>
          <p:nvPr/>
        </p:nvSpPr>
        <p:spPr>
          <a:xfrm flipH="1">
            <a:off x="8326848" y="4270535"/>
            <a:ext cx="647048" cy="647048"/>
          </a:xfrm>
          <a:prstGeom prst="ellipse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61000">
                <a:schemeClr val="bg1">
                  <a:alpha val="20000"/>
                </a:schemeClr>
              </a:gs>
              <a:gs pos="40000">
                <a:schemeClr val="bg1">
                  <a:alpha val="40000"/>
                </a:schemeClr>
              </a:gs>
              <a:gs pos="0">
                <a:srgbClr val="FFFFFF">
                  <a:alpha val="8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椭圆 26"/>
          <p:cNvSpPr/>
          <p:nvPr/>
        </p:nvSpPr>
        <p:spPr>
          <a:xfrm flipH="1">
            <a:off x="8757544" y="3642289"/>
            <a:ext cx="746262" cy="746262"/>
          </a:xfrm>
          <a:prstGeom prst="ellipse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61000">
                <a:schemeClr val="bg1">
                  <a:alpha val="20000"/>
                </a:schemeClr>
              </a:gs>
              <a:gs pos="40000">
                <a:schemeClr val="bg1">
                  <a:alpha val="40000"/>
                </a:schemeClr>
              </a:gs>
              <a:gs pos="0">
                <a:srgbClr val="FFFFFF">
                  <a:alpha val="8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椭圆 28"/>
          <p:cNvSpPr/>
          <p:nvPr/>
        </p:nvSpPr>
        <p:spPr>
          <a:xfrm flipH="1">
            <a:off x="6556428" y="5982302"/>
            <a:ext cx="428605" cy="428605"/>
          </a:xfrm>
          <a:prstGeom prst="ellipse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61000">
                <a:schemeClr val="bg1">
                  <a:alpha val="20000"/>
                </a:schemeClr>
              </a:gs>
              <a:gs pos="40000">
                <a:schemeClr val="bg1">
                  <a:alpha val="40000"/>
                </a:schemeClr>
              </a:gs>
              <a:gs pos="0">
                <a:srgbClr val="FFFFFF">
                  <a:alpha val="8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椭圆 29"/>
          <p:cNvSpPr/>
          <p:nvPr/>
        </p:nvSpPr>
        <p:spPr>
          <a:xfrm flipH="1">
            <a:off x="9256965" y="1885514"/>
            <a:ext cx="1044858" cy="1044858"/>
          </a:xfrm>
          <a:prstGeom prst="ellipse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61000">
                <a:schemeClr val="bg1">
                  <a:alpha val="20000"/>
                </a:schemeClr>
              </a:gs>
              <a:gs pos="40000">
                <a:schemeClr val="bg1">
                  <a:alpha val="40000"/>
                </a:schemeClr>
              </a:gs>
              <a:gs pos="0">
                <a:srgbClr val="FFFFFF">
                  <a:alpha val="8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椭圆 30"/>
          <p:cNvSpPr/>
          <p:nvPr/>
        </p:nvSpPr>
        <p:spPr>
          <a:xfrm flipH="1">
            <a:off x="9044835" y="719130"/>
            <a:ext cx="1394106" cy="1394106"/>
          </a:xfrm>
          <a:prstGeom prst="ellipse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61000">
                <a:schemeClr val="bg1">
                  <a:alpha val="20000"/>
                </a:schemeClr>
              </a:gs>
              <a:gs pos="40000">
                <a:schemeClr val="bg1">
                  <a:alpha val="40000"/>
                </a:schemeClr>
              </a:gs>
              <a:gs pos="0">
                <a:srgbClr val="FFFFFF">
                  <a:alpha val="8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椭圆 31"/>
          <p:cNvSpPr/>
          <p:nvPr/>
        </p:nvSpPr>
        <p:spPr>
          <a:xfrm flipH="1">
            <a:off x="8231303" y="-171625"/>
            <a:ext cx="1449906" cy="1449906"/>
          </a:xfrm>
          <a:prstGeom prst="ellipse">
            <a:avLst/>
          </a:prstGeom>
          <a:gradFill>
            <a:gsLst>
              <a:gs pos="100000">
                <a:srgbClr val="FFFFFF">
                  <a:alpha val="0"/>
                </a:srgbClr>
              </a:gs>
              <a:gs pos="70000">
                <a:srgbClr val="FFFFFF">
                  <a:alpha val="20000"/>
                </a:srgbClr>
              </a:gs>
              <a:gs pos="36000">
                <a:schemeClr val="bg1">
                  <a:alpha val="40000"/>
                </a:schemeClr>
              </a:gs>
              <a:gs pos="0">
                <a:srgbClr val="FFFFFF">
                  <a:alpha val="8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椭圆 32"/>
          <p:cNvSpPr/>
          <p:nvPr/>
        </p:nvSpPr>
        <p:spPr>
          <a:xfrm flipH="1">
            <a:off x="6565747" y="-668018"/>
            <a:ext cx="2057688" cy="2057688"/>
          </a:xfrm>
          <a:prstGeom prst="ellipse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61000">
                <a:schemeClr val="bg1">
                  <a:alpha val="20000"/>
                </a:schemeClr>
              </a:gs>
              <a:gs pos="40000">
                <a:schemeClr val="bg1">
                  <a:alpha val="40000"/>
                </a:schemeClr>
              </a:gs>
              <a:gs pos="0">
                <a:srgbClr val="FFFFFF">
                  <a:alpha val="8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椭圆 33"/>
          <p:cNvSpPr/>
          <p:nvPr/>
        </p:nvSpPr>
        <p:spPr>
          <a:xfrm flipH="1">
            <a:off x="9044431" y="2758827"/>
            <a:ext cx="970505" cy="970505"/>
          </a:xfrm>
          <a:prstGeom prst="ellipse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61000">
                <a:schemeClr val="bg1">
                  <a:alpha val="20000"/>
                </a:schemeClr>
              </a:gs>
              <a:gs pos="40000">
                <a:schemeClr val="bg1">
                  <a:alpha val="40000"/>
                </a:schemeClr>
              </a:gs>
              <a:gs pos="0">
                <a:srgbClr val="FFFFFF">
                  <a:alpha val="80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399067" y="2733033"/>
            <a:ext cx="53689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b="1" dirty="0">
                <a:solidFill>
                  <a:schemeClr val="bg1"/>
                </a:solidFill>
                <a:latin typeface="糖果体" panose="02010509060101010101" pitchFamily="49" charset="-122"/>
                <a:ea typeface="糖果体" panose="02010509060101010101" pitchFamily="49" charset="-122"/>
              </a:rPr>
              <a:t>情侣表白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4154611" y="4516376"/>
            <a:ext cx="41084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表白求婚浪漫动画专属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2" name="纸短情长-花粥·《纸短情长》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2000" out="20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445219" y="41433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636326"/>
      </p:ext>
    </p:extLst>
  </p:cSld>
  <p:clrMapOvr>
    <a:masterClrMapping/>
  </p:clrMapOvr>
  <p:transition spd="slow" advClick="0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29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"/>
                            </p:stCondLst>
                            <p:childTnLst>
                              <p:par>
                                <p:cTn id="27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9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50" fill="hold"/>
                                        <p:tgtEl>
                                          <p:spTgt spid="24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50"/>
                            </p:stCondLst>
                            <p:childTnLst>
                              <p:par>
                                <p:cTn id="39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150" fill="hold"/>
                                        <p:tgtEl>
                                          <p:spTgt spid="3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150" fill="hold"/>
                                        <p:tgtEl>
                                          <p:spTgt spid="25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4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50"/>
                            </p:stCondLst>
                            <p:childTnLst>
                              <p:par>
                                <p:cTn id="51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150" fill="hold"/>
                                        <p:tgtEl>
                                          <p:spTgt spid="4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150" fill="hold"/>
                                        <p:tgtEl>
                                          <p:spTgt spid="26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850"/>
                            </p:stCondLst>
                            <p:childTnLst>
                              <p:par>
                                <p:cTn id="63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" dur="150" fill="hold"/>
                                        <p:tgtEl>
                                          <p:spTgt spid="5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6" dur="150" fill="hold"/>
                                        <p:tgtEl>
                                          <p:spTgt spid="2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150"/>
                            </p:stCondLst>
                            <p:childTnLst>
                              <p:par>
                                <p:cTn id="75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6" dur="150" fill="hold"/>
                                        <p:tgtEl>
                                          <p:spTgt spid="6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" dur="150" fill="hold"/>
                                        <p:tgtEl>
                                          <p:spTgt spid="34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3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450"/>
                            </p:stCondLst>
                            <p:childTnLst>
                              <p:par>
                                <p:cTn id="87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8" dur="150" fill="hold"/>
                                        <p:tgtEl>
                                          <p:spTgt spid="23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0" dur="150" fill="hold"/>
                                        <p:tgtEl>
                                          <p:spTgt spid="30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6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750"/>
                            </p:stCondLst>
                            <p:childTnLst>
                              <p:par>
                                <p:cTn id="99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0" dur="150" fill="hold"/>
                                        <p:tgtEl>
                                          <p:spTgt spid="10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2" dur="150" fill="hold"/>
                                        <p:tgtEl>
                                          <p:spTgt spid="31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9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050"/>
                            </p:stCondLst>
                            <p:childTnLst>
                              <p:par>
                                <p:cTn id="111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2" dur="150" fill="hold"/>
                                        <p:tgtEl>
                                          <p:spTgt spid="11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4" dur="150" fill="hold"/>
                                        <p:tgtEl>
                                          <p:spTgt spid="32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20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3350"/>
                            </p:stCondLst>
                            <p:childTnLst>
                              <p:par>
                                <p:cTn id="123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4" dur="150" fill="hold"/>
                                        <p:tgtEl>
                                          <p:spTgt spid="12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6" dur="150" fill="hold"/>
                                        <p:tgtEl>
                                          <p:spTgt spid="33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3500"/>
                            </p:stCondLst>
                            <p:childTnLst>
                              <p:par>
                                <p:cTn id="1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3650"/>
                            </p:stCondLst>
                            <p:childTnLst>
                              <p:par>
                                <p:cTn id="132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3" dur="150" fill="hold"/>
                                        <p:tgtEl>
                                          <p:spTgt spid="13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3800"/>
                            </p:stCondLst>
                            <p:childTnLst>
                              <p:par>
                                <p:cTn id="1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4300"/>
                            </p:stCondLst>
                            <p:childTnLst>
                              <p:par>
                                <p:cTn id="1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4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</p:childTnLst>
        </p:cTn>
      </p:par>
    </p:tnLst>
    <p:bldLst>
      <p:bldP spid="2" grpId="0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6" grpId="0"/>
      <p:bldP spid="3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27677" y="1851645"/>
            <a:ext cx="2736647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的</a:t>
            </a:r>
          </a:p>
        </p:txBody>
      </p:sp>
    </p:spTree>
    <p:extLst>
      <p:ext uri="{BB962C8B-B14F-4D97-AF65-F5344CB8AC3E}">
        <p14:creationId xmlns:p14="http://schemas.microsoft.com/office/powerpoint/2010/main" val="495411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8" y="1851645"/>
            <a:ext cx="5288627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支招</a:t>
            </a:r>
          </a:p>
        </p:txBody>
      </p:sp>
    </p:spTree>
    <p:extLst>
      <p:ext uri="{BB962C8B-B14F-4D97-AF65-F5344CB8AC3E}">
        <p14:creationId xmlns:p14="http://schemas.microsoft.com/office/powerpoint/2010/main" val="2441524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27676" y="1851645"/>
            <a:ext cx="273664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你</a:t>
            </a:r>
          </a:p>
        </p:txBody>
      </p:sp>
    </p:spTree>
    <p:extLst>
      <p:ext uri="{BB962C8B-B14F-4D97-AF65-F5344CB8AC3E}">
        <p14:creationId xmlns:p14="http://schemas.microsoft.com/office/powerpoint/2010/main" val="2239551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7" y="1851645"/>
            <a:ext cx="5288627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准备</a:t>
            </a:r>
          </a:p>
        </p:txBody>
      </p:sp>
    </p:spTree>
    <p:extLst>
      <p:ext uri="{BB962C8B-B14F-4D97-AF65-F5344CB8AC3E}">
        <p14:creationId xmlns:p14="http://schemas.microsoft.com/office/powerpoint/2010/main" val="3328827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27676" y="1851645"/>
            <a:ext cx="2736647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好</a:t>
            </a:r>
          </a:p>
        </p:txBody>
      </p:sp>
    </p:spTree>
    <p:extLst>
      <p:ext uri="{BB962C8B-B14F-4D97-AF65-F5344CB8AC3E}">
        <p14:creationId xmlns:p14="http://schemas.microsoft.com/office/powerpoint/2010/main" val="3494333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27676" y="1851645"/>
            <a:ext cx="273664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了</a:t>
            </a:r>
          </a:p>
        </p:txBody>
      </p:sp>
    </p:spTree>
    <p:extLst>
      <p:ext uri="{BB962C8B-B14F-4D97-AF65-F5344CB8AC3E}">
        <p14:creationId xmlns:p14="http://schemas.microsoft.com/office/powerpoint/2010/main" val="3571281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720668" y="2644169"/>
            <a:ext cx="141577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吗</a:t>
            </a:r>
          </a:p>
        </p:txBody>
      </p:sp>
      <p:sp>
        <p:nvSpPr>
          <p:cNvPr id="5" name="矩形 4"/>
          <p:cNvSpPr/>
          <p:nvPr/>
        </p:nvSpPr>
        <p:spPr>
          <a:xfrm>
            <a:off x="5271827" y="2105560"/>
            <a:ext cx="2313454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6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吗</a:t>
            </a:r>
          </a:p>
        </p:txBody>
      </p:sp>
      <p:sp>
        <p:nvSpPr>
          <p:cNvPr id="6" name="矩形 5"/>
          <p:cNvSpPr/>
          <p:nvPr/>
        </p:nvSpPr>
        <p:spPr>
          <a:xfrm>
            <a:off x="4803750" y="1543868"/>
            <a:ext cx="3249608" cy="37702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3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吗</a:t>
            </a:r>
          </a:p>
        </p:txBody>
      </p:sp>
    </p:spTree>
    <p:extLst>
      <p:ext uri="{BB962C8B-B14F-4D97-AF65-F5344CB8AC3E}">
        <p14:creationId xmlns:p14="http://schemas.microsoft.com/office/powerpoint/2010/main" val="571404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 dir="u"/>
      </p:transition>
    </mc:Choice>
    <mc:Fallback xmlns="">
      <p:transition advClick="0" advTm="25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0 L -3.54167E-6 0 " pathEditMode="relative" rAng="0" ptsTypes="AA">
                                      <p:cBhvr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0 L -3.54167E-6 0 " pathEditMode="relative" rAng="0" ptsTypes="AA">
                                      <p:cBhvr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63406" y="168627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from x="61197" y="59302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"/>
                            </p:stCondLst>
                            <p:childTnLst>
                              <p:par>
                                <p:cTn id="20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0 L 2.29167E-6 0 " pathEditMode="relative" rAng="0" ptsTypes="AA">
                                      <p:cBhvr>
                                        <p:cTn id="2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0 L -3.54167E-6 0 " pathEditMode="relative" rAng="0" ptsTypes="AA"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" presetClass="emp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40466" y="142442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  <p:from x="71192" y="70204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5" grpId="0"/>
      <p:bldP spid="5" grpId="1"/>
      <p:bldP spid="5" grpId="2"/>
      <p:bldP spid="5" grpId="3"/>
      <p:bldP spid="5" grpId="4"/>
      <p:bldP spid="5" grpId="5"/>
      <p:bldP spid="6" grpId="0"/>
      <p:bldP spid="6" grpId="1"/>
      <p:bldP spid="6" grpId="2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2153" y="1014986"/>
            <a:ext cx="4613893" cy="39836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92368" y="1859340"/>
            <a:ext cx="6189785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n-US" altLang="zh-CN" dirty="0">
              <a:solidFill>
                <a:schemeClr val="bg1"/>
              </a:solidFill>
            </a:endParaRPr>
          </a:p>
          <a:p>
            <a:r>
              <a:rPr lang="en-US" altLang="zh-CN" dirty="0">
                <a:solidFill>
                  <a:schemeClr val="bg1"/>
                </a:solidFill>
              </a:rPr>
              <a:t>Nunc viverra imperdiet enim. Fusce est. Vivamus a tellus.</a:t>
            </a:r>
          </a:p>
          <a:p>
            <a:endParaRPr lang="en-US" altLang="zh-CN" dirty="0">
              <a:solidFill>
                <a:schemeClr val="bg1"/>
              </a:solidFill>
            </a:endParaRPr>
          </a:p>
          <a:p>
            <a:r>
              <a:rPr lang="en-US" altLang="zh-CN" dirty="0">
                <a:solidFill>
                  <a:schemeClr val="bg1"/>
                </a:solidFill>
              </a:rPr>
              <a:t>Pellentesque habitant morbi tristique senectus et netus et malesuada fames ac turpis egestas. Proin pharetra nonummy pede. Mauris et orci.</a:t>
            </a:r>
          </a:p>
          <a:p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93370"/>
      </p:ext>
    </p:extLst>
  </p:cSld>
  <p:clrMapOvr>
    <a:masterClrMapping/>
  </p:clrMapOvr>
  <p:transition spd="slow" advClick="0" advTm="2000">
    <p:pu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94892"/>
            <a:ext cx="6020973" cy="376310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686931" y="1159471"/>
            <a:ext cx="928467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n-US" altLang="zh-CN" dirty="0">
              <a:solidFill>
                <a:schemeClr val="bg1"/>
              </a:solidFill>
            </a:endParaRPr>
          </a:p>
          <a:p>
            <a:r>
              <a:rPr lang="en-US" altLang="zh-CN" dirty="0">
                <a:solidFill>
                  <a:schemeClr val="bg1"/>
                </a:solidFill>
              </a:rPr>
              <a:t>Nunc viverra imperdiet enim. Fusce est. Vivamus a tellus.</a:t>
            </a:r>
          </a:p>
          <a:p>
            <a:endParaRPr lang="en-US" altLang="zh-CN" dirty="0">
              <a:solidFill>
                <a:schemeClr val="bg1"/>
              </a:solidFill>
            </a:endParaRPr>
          </a:p>
          <a:p>
            <a:r>
              <a:rPr lang="en-US" altLang="zh-CN" dirty="0">
                <a:solidFill>
                  <a:schemeClr val="bg1"/>
                </a:solidFill>
              </a:rPr>
              <a:t>Pellentesque habitant morbi tristique senectus et netus et malesuada fames ac turpis egestas. Proin pharetra nonummy pede. Mauris et orci.</a:t>
            </a:r>
          </a:p>
          <a:p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1511510"/>
      </p:ext>
    </p:extLst>
  </p:cSld>
  <p:clrMapOvr>
    <a:masterClrMapping/>
  </p:clrMapOvr>
  <p:transition spd="slow" advClick="0" advTm="2000">
    <p:push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7237" y="1372654"/>
            <a:ext cx="4851714" cy="411269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17452" y="1859340"/>
            <a:ext cx="6189785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n-US" altLang="zh-CN" dirty="0">
              <a:solidFill>
                <a:schemeClr val="bg1"/>
              </a:solidFill>
            </a:endParaRPr>
          </a:p>
          <a:p>
            <a:r>
              <a:rPr lang="en-US" altLang="zh-CN" dirty="0">
                <a:solidFill>
                  <a:schemeClr val="bg1"/>
                </a:solidFill>
              </a:rPr>
              <a:t>Nunc viverra imperdiet enim. Fusce est. Vivamus a tellus.</a:t>
            </a:r>
          </a:p>
          <a:p>
            <a:endParaRPr lang="en-US" altLang="zh-CN" dirty="0">
              <a:solidFill>
                <a:schemeClr val="bg1"/>
              </a:solidFill>
            </a:endParaRPr>
          </a:p>
          <a:p>
            <a:r>
              <a:rPr lang="en-US" altLang="zh-CN" dirty="0">
                <a:solidFill>
                  <a:schemeClr val="bg1"/>
                </a:solidFill>
              </a:rPr>
              <a:t>Pellentesque habitant morbi tristique senectus et netus et malesuada fames ac turpis egestas. Proin pharetra nonummy pede. Mauris et orci.</a:t>
            </a:r>
          </a:p>
          <a:p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032790"/>
      </p:ext>
    </p:extLst>
  </p:cSld>
  <p:clrMapOvr>
    <a:masterClrMapping/>
  </p:clrMapOvr>
  <p:transition spd="slow" advClick="0" advTm="2000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5B704F8-B697-4721-A64D-6FCFCA65B1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4000" y="0"/>
            <a:ext cx="12699999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55751" y="2585085"/>
            <a:ext cx="265649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表白</a:t>
            </a:r>
          </a:p>
        </p:txBody>
      </p:sp>
      <p:sp>
        <p:nvSpPr>
          <p:cNvPr id="5" name="矩形 4"/>
          <p:cNvSpPr/>
          <p:nvPr/>
        </p:nvSpPr>
        <p:spPr>
          <a:xfrm>
            <a:off x="3854863" y="2046476"/>
            <a:ext cx="4458272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6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表白</a:t>
            </a:r>
          </a:p>
        </p:txBody>
      </p:sp>
      <p:sp>
        <p:nvSpPr>
          <p:cNvPr id="6" name="矩形 5"/>
          <p:cNvSpPr/>
          <p:nvPr/>
        </p:nvSpPr>
        <p:spPr>
          <a:xfrm>
            <a:off x="2915504" y="1484784"/>
            <a:ext cx="6336991" cy="37702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3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表白</a:t>
            </a:r>
          </a:p>
        </p:txBody>
      </p:sp>
    </p:spTree>
    <p:extLst>
      <p:ext uri="{BB962C8B-B14F-4D97-AF65-F5344CB8AC3E}">
        <p14:creationId xmlns:p14="http://schemas.microsoft.com/office/powerpoint/2010/main" val="3542033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 dir="u"/>
      </p:transition>
    </mc:Choice>
    <mc:Fallback xmlns="">
      <p:transition advClick="0" advTm="25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63406" y="168627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from x="61197" y="59302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"/>
                            </p:stCondLst>
                            <p:childTnLst>
                              <p:par>
                                <p:cTn id="20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2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" presetClass="emp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40466" y="142442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  <p:from x="71192" y="70204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5" grpId="0"/>
      <p:bldP spid="5" grpId="1"/>
      <p:bldP spid="5" grpId="2"/>
      <p:bldP spid="5" grpId="3"/>
      <p:bldP spid="5" grpId="4"/>
      <p:bldP spid="5" grpId="5"/>
      <p:bldP spid="6" grpId="0"/>
      <p:bldP spid="6" grpId="1"/>
      <p:bldP spid="6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933" y="1634640"/>
            <a:ext cx="4951992" cy="35887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387925" y="1859340"/>
            <a:ext cx="6189785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n-US" altLang="zh-CN" dirty="0">
              <a:solidFill>
                <a:schemeClr val="bg1"/>
              </a:solidFill>
            </a:endParaRPr>
          </a:p>
          <a:p>
            <a:r>
              <a:rPr lang="en-US" altLang="zh-CN" dirty="0">
                <a:solidFill>
                  <a:schemeClr val="bg1"/>
                </a:solidFill>
              </a:rPr>
              <a:t>Nunc viverra imperdiet enim. Fusce est. Vivamus a tellus.</a:t>
            </a:r>
          </a:p>
          <a:p>
            <a:endParaRPr lang="en-US" altLang="zh-CN" dirty="0">
              <a:solidFill>
                <a:schemeClr val="bg1"/>
              </a:solidFill>
            </a:endParaRPr>
          </a:p>
          <a:p>
            <a:r>
              <a:rPr lang="en-US" altLang="zh-CN" dirty="0">
                <a:solidFill>
                  <a:schemeClr val="bg1"/>
                </a:solidFill>
              </a:rPr>
              <a:t>Pellentesque habitant morbi tristique senectus et netus et malesuada fames ac turpis egestas. Proin pharetra nonummy pede. Mauris et orci.</a:t>
            </a:r>
          </a:p>
          <a:p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122344"/>
      </p:ext>
    </p:extLst>
  </p:cSld>
  <p:clrMapOvr>
    <a:masterClrMapping/>
  </p:clrMapOvr>
  <p:transition spd="slow" advClick="0" advTm="2000">
    <p:push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516" y="1543929"/>
            <a:ext cx="3186529" cy="377014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359790" y="2017600"/>
            <a:ext cx="6189785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n-US" altLang="zh-CN" dirty="0">
              <a:solidFill>
                <a:schemeClr val="bg1"/>
              </a:solidFill>
            </a:endParaRPr>
          </a:p>
          <a:p>
            <a:r>
              <a:rPr lang="en-US" altLang="zh-CN" dirty="0">
                <a:solidFill>
                  <a:schemeClr val="bg1"/>
                </a:solidFill>
              </a:rPr>
              <a:t>Nunc viverra imperdiet enim. Fusce est. Vivamus a tellus.</a:t>
            </a:r>
          </a:p>
          <a:p>
            <a:endParaRPr lang="en-US" altLang="zh-CN" dirty="0">
              <a:solidFill>
                <a:schemeClr val="bg1"/>
              </a:solidFill>
            </a:endParaRPr>
          </a:p>
          <a:p>
            <a:r>
              <a:rPr lang="en-US" altLang="zh-CN" dirty="0">
                <a:solidFill>
                  <a:schemeClr val="bg1"/>
                </a:solidFill>
              </a:rPr>
              <a:t>Pellentesque habitant morbi tristique senectus et netus et malesuada fames ac turpis egestas. Proin pharetra nonummy pede. Mauris et orci.</a:t>
            </a:r>
          </a:p>
          <a:p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144512"/>
      </p:ext>
    </p:extLst>
  </p:cSld>
  <p:clrMapOvr>
    <a:masterClrMapping/>
  </p:clrMapOvr>
  <p:transition spd="slow" advClick="0" advTm="2000">
    <p:push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493" y="0"/>
            <a:ext cx="4021015" cy="482521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135945" y="4220308"/>
            <a:ext cx="792011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chemeClr val="bg1"/>
                </a:solidFill>
              </a:rPr>
              <a:t>Will you marry me?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1602883"/>
      </p:ext>
    </p:extLst>
  </p:cSld>
  <p:clrMapOvr>
    <a:masterClrMapping/>
  </p:clrMapOvr>
  <p:transition spd="slow" advClick="0" advTm="2000">
    <p:push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心形 1"/>
          <p:cNvSpPr/>
          <p:nvPr/>
        </p:nvSpPr>
        <p:spPr>
          <a:xfrm>
            <a:off x="3931161" y="1568801"/>
            <a:ext cx="4329678" cy="3720398"/>
          </a:xfrm>
          <a:prstGeom prst="hear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879600" y="2105561"/>
            <a:ext cx="843280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dirty="0">
                <a:solidFill>
                  <a:schemeClr val="bg1"/>
                </a:solidFill>
                <a:latin typeface="Cooper Black" panose="0208090404030B020404" pitchFamily="18" charset="0"/>
              </a:rPr>
              <a:t>MUA~</a:t>
            </a:r>
            <a:endParaRPr lang="zh-CN" altLang="en-US" sz="16600" dirty="0">
              <a:solidFill>
                <a:schemeClr val="bg1"/>
              </a:solidFill>
              <a:latin typeface="Cooper Black" panose="0208090404030B0204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70155"/>
      </p:ext>
    </p:extLst>
  </p:cSld>
  <p:clrMapOvr>
    <a:masterClrMapping/>
  </p:clrMapOvr>
  <p:transition spd="slow" advClick="0" advTm="2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66327" y="2091712"/>
            <a:ext cx="10963076" cy="2674576"/>
            <a:chOff x="3216239" y="2307618"/>
            <a:chExt cx="8247375" cy="2674576"/>
          </a:xfrm>
        </p:grpSpPr>
        <p:sp>
          <p:nvSpPr>
            <p:cNvPr id="2" name="文本框 1"/>
            <p:cNvSpPr txBox="1"/>
            <p:nvPr/>
          </p:nvSpPr>
          <p:spPr>
            <a:xfrm>
              <a:off x="3216239" y="2307618"/>
              <a:ext cx="8247375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bg1"/>
                  </a:solidFill>
                  <a:latin typeface="糖果体" panose="02010509060101010101" pitchFamily="49" charset="-122"/>
                  <a:ea typeface="糖果体" panose="02010509060101010101" pitchFamily="49" charset="-122"/>
                </a:rPr>
                <a:t>更多潮流快闪关注小夕哦</a:t>
              </a:r>
              <a:r>
                <a:rPr lang="en-US" altLang="zh-CN" sz="6600" b="1" dirty="0">
                  <a:solidFill>
                    <a:schemeClr val="bg1"/>
                  </a:solidFill>
                  <a:latin typeface="糖果体" panose="02010509060101010101" pitchFamily="49" charset="-122"/>
                  <a:ea typeface="糖果体" panose="02010509060101010101" pitchFamily="49" charset="-122"/>
                </a:rPr>
                <a:t>~</a:t>
              </a:r>
              <a:endParaRPr lang="zh-CN" altLang="en-US" sz="6600" b="1" dirty="0">
                <a:solidFill>
                  <a:schemeClr val="bg1"/>
                </a:solidFill>
                <a:latin typeface="糖果体" panose="02010509060101010101" pitchFamily="49" charset="-122"/>
                <a:ea typeface="糖果体" panose="02010509060101010101" pitchFamily="49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4295512" y="3781865"/>
              <a:ext cx="595063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 b="1" spc="600" dirty="0">
                  <a:solidFill>
                    <a:schemeClr val="bg1"/>
                  </a:solidFill>
                  <a:latin typeface="糖果体" panose="02010509060101010101" pitchFamily="49" charset="-122"/>
                  <a:ea typeface="糖果体" panose="02010509060101010101" pitchFamily="49" charset="-122"/>
                </a:rPr>
                <a:t>略略略</a:t>
              </a:r>
              <a:r>
                <a:rPr lang="en-US" altLang="zh-CN" sz="7200" b="1" spc="600" dirty="0">
                  <a:solidFill>
                    <a:schemeClr val="bg1"/>
                  </a:solidFill>
                  <a:latin typeface="糖果体" panose="02010509060101010101" pitchFamily="49" charset="-122"/>
                  <a:ea typeface="糖果体" panose="02010509060101010101" pitchFamily="49" charset="-122"/>
                </a:rPr>
                <a:t>~</a:t>
              </a:r>
              <a:endParaRPr lang="zh-CN" altLang="en-US" sz="7200" b="1" spc="600" dirty="0">
                <a:solidFill>
                  <a:schemeClr val="bg1"/>
                </a:solidFill>
                <a:latin typeface="糖果体" panose="02010509060101010101" pitchFamily="49" charset="-122"/>
                <a:ea typeface="糖果体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8548372"/>
      </p:ext>
    </p:extLst>
  </p:cSld>
  <p:clrMapOvr>
    <a:masterClrMapping/>
  </p:clrMapOvr>
  <p:transition spd="slow" advClick="0" advTm="2000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27698DB-342F-4810-B4D6-2D840014B9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3999" y="0"/>
            <a:ext cx="12699998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51687" y="1851645"/>
            <a:ext cx="5288627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怎样</a:t>
            </a:r>
          </a:p>
        </p:txBody>
      </p:sp>
    </p:spTree>
    <p:extLst>
      <p:ext uri="{BB962C8B-B14F-4D97-AF65-F5344CB8AC3E}">
        <p14:creationId xmlns:p14="http://schemas.microsoft.com/office/powerpoint/2010/main" val="765947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7" y="1851645"/>
            <a:ext cx="528862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才会</a:t>
            </a:r>
          </a:p>
        </p:txBody>
      </p:sp>
    </p:spTree>
    <p:extLst>
      <p:ext uri="{BB962C8B-B14F-4D97-AF65-F5344CB8AC3E}">
        <p14:creationId xmlns:p14="http://schemas.microsoft.com/office/powerpoint/2010/main" val="251629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42069" y="1851645"/>
            <a:ext cx="5307863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成功</a:t>
            </a:r>
          </a:p>
        </p:txBody>
      </p:sp>
    </p:spTree>
    <p:extLst>
      <p:ext uri="{BB962C8B-B14F-4D97-AF65-F5344CB8AC3E}">
        <p14:creationId xmlns:p14="http://schemas.microsoft.com/office/powerpoint/2010/main" val="2438940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7" y="1851645"/>
            <a:ext cx="5288627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  <a:cs typeface="+mn-cs"/>
              </a:rPr>
              <a:t>这里</a:t>
            </a:r>
          </a:p>
        </p:txBody>
      </p:sp>
    </p:spTree>
    <p:extLst>
      <p:ext uri="{BB962C8B-B14F-4D97-AF65-F5344CB8AC3E}">
        <p14:creationId xmlns:p14="http://schemas.microsoft.com/office/powerpoint/2010/main" val="3119994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22868" y="1851645"/>
            <a:ext cx="2746265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  <a:cs typeface="+mn-cs"/>
              </a:rPr>
              <a:t>有</a:t>
            </a:r>
          </a:p>
        </p:txBody>
      </p:sp>
    </p:spTree>
    <p:extLst>
      <p:ext uri="{BB962C8B-B14F-4D97-AF65-F5344CB8AC3E}">
        <p14:creationId xmlns:p14="http://schemas.microsoft.com/office/powerpoint/2010/main" val="3082402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7" y="1851645"/>
            <a:ext cx="5288627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来自</a:t>
            </a:r>
          </a:p>
        </p:txBody>
      </p:sp>
    </p:spTree>
    <p:extLst>
      <p:ext uri="{BB962C8B-B14F-4D97-AF65-F5344CB8AC3E}">
        <p14:creationId xmlns:p14="http://schemas.microsoft.com/office/powerpoint/2010/main" val="3090464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/>
      </p:transition>
    </mc:Choice>
    <mc:Fallback xmlns="">
      <p:transition advClick="0" advTm="250">
        <p:push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60560" y="2585085"/>
            <a:ext cx="264687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小夕</a:t>
            </a:r>
          </a:p>
        </p:txBody>
      </p:sp>
      <p:sp>
        <p:nvSpPr>
          <p:cNvPr id="5" name="矩形 4"/>
          <p:cNvSpPr/>
          <p:nvPr/>
        </p:nvSpPr>
        <p:spPr>
          <a:xfrm>
            <a:off x="3862878" y="2046476"/>
            <a:ext cx="4442243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6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小夕</a:t>
            </a:r>
          </a:p>
        </p:txBody>
      </p:sp>
      <p:sp>
        <p:nvSpPr>
          <p:cNvPr id="6" name="矩形 5"/>
          <p:cNvSpPr/>
          <p:nvPr/>
        </p:nvSpPr>
        <p:spPr>
          <a:xfrm>
            <a:off x="2926725" y="1484784"/>
            <a:ext cx="6314549" cy="37702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3900" b="1" i="0" u="none" strike="noStrike" kern="1200" cap="none" spc="0" normalizeH="0" baseline="0" noProof="0" dirty="0">
                <a:ln w="1016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糖果体" panose="02010509060101010101" pitchFamily="49" charset="-122"/>
                <a:ea typeface="糖果体" panose="02010509060101010101" pitchFamily="49" charset="-122"/>
              </a:rPr>
              <a:t>小夕</a:t>
            </a:r>
          </a:p>
        </p:txBody>
      </p:sp>
    </p:spTree>
    <p:extLst>
      <p:ext uri="{BB962C8B-B14F-4D97-AF65-F5344CB8AC3E}">
        <p14:creationId xmlns:p14="http://schemas.microsoft.com/office/powerpoint/2010/main" val="1649971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 dir="u"/>
      </p:transition>
    </mc:Choice>
    <mc:Fallback xmlns="">
      <p:transition advClick="0" advTm="25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63406" y="168627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from x="61197" y="59302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"/>
                            </p:stCondLst>
                            <p:childTnLst>
                              <p:par>
                                <p:cTn id="20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2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" presetClass="emp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40466" y="142442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  <p:from x="71192" y="70204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5" grpId="0"/>
      <p:bldP spid="5" grpId="1"/>
      <p:bldP spid="5" grpId="2"/>
      <p:bldP spid="5" grpId="3"/>
      <p:bldP spid="5" grpId="4"/>
      <p:bldP spid="5" grpId="5"/>
      <p:bldP spid="6" grpId="0"/>
      <p:bldP spid="6" grpId="1"/>
      <p:bldP spid="6" grpId="2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7817FBA1-AE9C-47C9-87A1-2B264C057DF7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OxwXEw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scFxM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OxwXEy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7HBcTC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7HBcTG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7HBcTD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7HBcTJ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7HBcTL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7XBcTGpPNTPZDAAAyRkAABcAAAB1bml2ZXJzYWwvdW5pdmVyc2FsLnBuZ+2Ze1iSedrHH8fGmiattsxzVjMddiZ1aVTyvJajNY6Rp8wjJmuWIp5CJDk44+xYU+q07mhlylSTqCiGjVKgoJvCzpKaIYISUMMICSIqCaIg79PUXu97vfvX+/7tH1zw/Pj8fvdzf+/DdT/Xc/nkiQjbjc4bAQCwPX4sLAYArF0A4L2rG2zAlfJ/3fsW/LIqiok4AlCHXafBi3VZoVGhAECr/tB05n3w+oP8Y4lFAGD3+M3HipvX/BcAcEo7HhYaV5KmkURRPp4yc19io1hlPQD9yI7+qOsNl6hxx/q27B04GPZ+6KZjfxN8sy76+abd3yd+3L/h6z3Wf/iaMW/13o2J894fmEe0S+z9hjHTshHH9dPE549mMVoZzFb3YfM0NbjovE8UibhqVMmrQ9LwSy8rsqhwth0A3B8/V6G6pLqMZdi7kAjL55mHAKCP2vop58IOFyjq+TmHdQAgSlgcTETijFN1mvdAHypahx/GcU+hP7MCnYhvKJjuIJpzArYBwIuTAqc6hhOIcP8AyvLnb0Tgzz0DoDZbdvsCQNkGGrgj7JItAOw6ggT/2pphDQCXtqyha+gauoauoWvoGrqGrqFr6Bq6hv7/0YLpK16s0yB5C/p/Pdp1uws0T5qS2nsRvfgs0qudsMwnURtLfr1cekJCZeDRAWp9sdgK6FtV0NKhdswDKn2dMK00t2M+wyNZfXWRyWOBS/u5vFIuJ4uE714erSaMSUWl8RIpQyLRg89bzOrg5VeN+AdGR5+0tlx1N/YUL+Vn2pynKliSuWLowiBTHhXe6/3KwHjDu6oFCfAg/lDy8svNxIfLc483aw9bRoirOtWgAzxQx4OvLlQZf+sxSEvperOWYGCKFUOGSA/oSL0A71u7siKzEMQ9BatUg5rB/Sc2hds91YhV3KgUY9uMqfd1S3un+JFlzA5pT9DgU0fC/BX4z+IgSiYDDQuV0JVmG7OUVhAdSUVh6EHc5lAx3iDB+JapFV6pLJyxSvdJnMrkLKpd0bItMxceuTp1aT89lE0KWX51l/71XZvXctYBmXkWI/w2oz2B3IXygCoE8js2cz55psAO8fTOj5QFbvW1lNx2Xge3cIgkDPCahoWpO/EXP/g+Pm8m0PC8SKOe++N0N368vegLVXDwCHReX1U5G566HVSl1SbL5xWF79yD5j3J/nHSdp26YQZbllDXxZsq6JnU6vp6pYKOvmZSnfXCRh6jQ6XcOFBAqjztxBPIz+CexZcbjLGXtDhlQO79TeqdH1WkReQ+XsLyC7uG5PO3vqtkzl8+p+JHAqxTpI8xHWxyk1ifSB9uaVlhiPVHL1VaVz6OKq4sd24btuagcZ0FhjF8Z482+2QambehjcQl29mvQ9yHl+tpXzpVVzj/0yvkXjMxj5EnDAq3661afrSTLK51GYWQMNJZzv47l2FeVktJbjxZr77xDmolS+JPbiKQG4UG6ADnGqevox5KwVQpMbUBPn1u2sYaoQTzkW+ttXYZ65fuhTCeSTlLN3X3m8Dg0oQ0daEYJYMwlIgjGAngSrZr8ZvSnj+IXkkHJfxOld+KWjHs9a3ytiFIeiYK70MpVmeHHJwxCRgZvoY2mkrY6sJUU13K5LcWHO4ESIKvo9W3Wpd1LEmwqEJ0+JnjElr3rb/3Wckhe2d0Gw7TFpyIPjDmWqLD+KpMBc1xN9gPIJQp7pljmTjSnWGXOh/k8jCn6d19ZViX3YPKcA/wvUGZEsKbkzsxUixZspm5zMlA+Gn8tY5gVHPqRM3fnzbs/zwHCGBdDzi4/qu/jBGooYaHeSqWY2h0uZEB/8QmYkvVUjMfcoAkbOHdWD/v00cSJtotZYnBMKZEBHkaHnkYkpCmVQM7b0T2+ubTVChQcdyyt780nu51FhR3RsReOuBbFWdNh1xKzsJu4P3JjpQ0WYy9RZoUoq/HOBVAFAKA+IQC28Yx6hwGIi5dnVKsoL4JbYCT620W0GyMsu5ox13PonVPPOmZsXOulNJgaqxXtjturn9SucrQRb6RXnE9pCg5z9HDrEpgM3zYBOUTnbREXingebF7Lq4alfS0E8ahPEKR+pBKiW2IqYvXqS745dWj4E8Y6O4WcYz4MAmKQuRGmJndd1clLcYuC8iF1DKe+7MJxGH1QbdOr28RLPZu37KHs0ZRi8M/RkIsJgvJiGF5PiE3zDKsRHA3iqx3eDZb4m3zfPEiG8UgmJfHeS3Qe9mrSw000zpFDSzYL4C46TfDqKYaTG5fxM31JntAh5VXdqNajfYZPgLfak37XPP5meqo2FS4R1HzUfY7g4eRN2t5Q2/tjIDVL2NxZu82QQBPeycd9iNfhVX+X/srXaDDw+7XTvJxfpF5bLN+4pCObNOFirJ31XUyVfpf2pKz6iECfaVufJBzXeakHitOyL8qSgoXiNj1esluFW1UUxM1YLNFGOReEcW/LmsoZqht0kOU80JydpLdBS7ZdrHIwWWqmmiSTxgRQBq/yUpXQifaXdnqK3kZz3z11gLWWYw7hvw7zZ27wMOfjqFFV1eiSMg9//aCY5r9mQ8myMp0GtwQH2v7Xc7T5PCwsYB5H+LOTcL0RwfrnOr4UTqgFOd8iKWF2Mh5RynFAk3NG718BN3juRQNBbYH9KAwyebxhrabCtgXZ1tEByTBE2FI5Bydbc5d1JEsphkrCEWXnUa3yyf/p9kulDMctbP85daNPoJdPayOaES7sRDsq94jCphH+E9j59uTY93Oeiu0FPH+B6iG3OxWcVA3s7soFflEnJjNVPBubia1GnU9oUiTsHASLYUwNNNxx8bKF69F7Ew0z2SFJPfO/eNDuvEXGKHz4qvbFcO1W93upxpwrr5RCAJmchosePMtrmVHGt/0C8fx5GbEnwKDbztaa6f6GE251grjFb58S+sUHDkZQYeB9SMe8+5G4EZ+Wk3li6Byme5iw8YfboY3D8kSnDirQVpRMzecDvPd6vKhZYkbcqo6SC9KPDlmjW5ISMNOIW8kdY9Pe364lPS7ed6Ugn8CrJYZ5WRXjiZnJjh70vtpKifcqSLEw+Is8ASNb/sbumKHpvWd585iCPFQND+YFk16NRbHG77mY7fb5b+DukNVc8Xd9GJ9bvqF7IkkMvPgixyJjvaZdMKZH5hnKr31ewYRvXpfx6z4Myk3fW0vMEWOFX8WeNu88EFXRHt4leLuRPMX+Nfw6BXEePuDqChdLhXy2/VaGiRPfhISvULWf95CymmgSeyz5Z2Re3xVELB2cgc4P60efeAfmO20XRy49KKcIoQT8YuzTG1hv0lPZwcFpFQtqt6nlrJm7v7eKr6Xu5FQ7xrFjFYxVL+e2M8Y24Xh/8gm0McO8diO8eVKf2LYMXPPcE+aLYtrROwiNKOIb1tD13N39OH4hpDgH5qNCJfa7BuT+xd1C/dbCvx89rkpK82lyBLbxdPN3DB6SPdWl5rlXzH4CITTNrRydRpG9I8N8VKGmF/zKe5geDTptaVwaJ+iWKLLdJfoCmouRlMcfkFJm4TfgJV9+AnWRHRxiH7bNWcbMNLzhkFPFk20tO+C+LPSpZcVI9L4hqN3VAV+h9t1ikwV4p4Wry3FHOQOPrWlPgIzbCLCgPvyFZhfj8FZqut/dP5PE6g/r5xJyEAUGhemxHvuXCjnd6bMfrV+57k6uVT4vzbLf58EcmZbVPr+tmRlnABO8n891xKK/HKAQ4+FPvz37UNuM1FAlW4ii+S2aK680iReD+ZM7OJohHvXSrp7BuKZW3i8bPS03Yk6mTjfUTA4/s4OV7K0N144CpYjl4LQM4XS2LFcC2hoe69RUa/RayORX6pgomL4Fstj99X8nPQkUEKhw4Aa9mLY+rRnFSp/SMNQ8oJVJSOzftjGqqCm7WVDs5wcY++Pb4cGvxFZCzgKfm52zK3DBFkW6ti3bNtqIbQhA9tiFnQQzeriXbxeTTtdykCkD2l2Ek3zemNn9euIOfQE2k2Cts4nVJkt0Fk007R5Qjkf0ibj2Zkt3uMTAb6e2YLZpHOwYONv45Yg3CneuL8k08oSy8XvIxwXZDZyIfcAJEYlk4kye0r+RZr7WNojBjf9Wo4kuRnmue4kPEbeQm7MlmeUTP2QMFzbkpnTMNsJACeievuLvuunqUvm48op3X+cV0iktOgY7cl9rgvUrMGjeOJdO/cWfua5wJWZB1kVdWOBt60AnDjlJ9oLT72bF0FMJ7qvH+TQB7tyhMOrvJXlmocP/DsUaDU4bcO3/cegDjbIrADrd+8OWMsqSvE+AOi73fqZp1kZYjmf9R4AuLb6y5+p2DUwKDil62Lw0fxE5NhrUDtK6hYASE8Q2CMY9i4+ZnDaTcO/eUnxBXi+Oi4iDmbKS2pf3ex/usHj6saiT8BV4PjnJ8KoR9K//i9QSwMEFAACAAgA7XBcTGp9wY1LAAAAagAAABsAAAB1bml2ZXJzYWwvdW5pdmVyc2FsLnBuZy54bWyzsa/IzVEoSy0qzszPs1Uy1DNQsrfj5bIpKEoty0wtV6gAigEFIUBJoRLINUJwyzNTSjJslczNkZRkpGamZ5TYKpmaW8AF9YFGAgBQSwECAAAUAAIACADscFxMFQ6tKGQEAAAHEQAAHQAAAAAAAAABAAAAAAAAAAAAdW5pdmVyc2FsL2NvbW1vbl9tZXNzYWdlcy5sbmdQSwECAAAUAAIACADscFxMCH4LIykDAACGDAAAJwAAAAAAAAABAAAAAACfBAAAdW5pdmVyc2FsL2ZsYXNoX3B1Ymxpc2hpbmdfc2V0dGluZ3MueG1sUEsBAgAAFAACAAgA7HBcTLX8CWS6AgAAVQoAACEAAAAAAAAAAQAAAAAADQgAAHVuaXZlcnNhbC9mbGFzaF9za2luX3NldHRpbmdzLnhtbFBLAQIAABQAAgAIAOxwXEwqlg9n/gIAAJcLAAAmAAAAAAAAAAEAAAAAAAYLAAB1bml2ZXJzYWwvaHRtbF9wdWJsaXNoaW5nX3NldHRpbmdzLnhtbFBLAQIAABQAAgAIAOxwXExocVKRmgEAAB8GAAAfAAAAAAAAAAEAAAAAAEgOAAB1bml2ZXJzYWwvaHRtbF9za2luX3NldHRpbmdzLmpzUEsBAgAAFAACAAgA7HBcTD08L9HBAAAA5QEAABoAAAAAAAAAAQAAAAAAHxAAAHVuaXZlcnNhbC9pMThuX3ByZXNldHMueG1sUEsBAgAAFAACAAgA7HBcTJr5lmRrAAAAawAAABwAAAAAAAAAAQAAAAAAGBEAAHVuaXZlcnNhbC9sb2NhbF9zZXR0aW5ncy54bWxQSwECAAAUAAIACABElFdHI7RO+/sCAACwCAAAFAAAAAAAAAABAAAAAAC9EQAAdW5pdmVyc2FsL3BsYXllci54bWxQSwECAAAUAAIACADscFxMsIcj9GwBAAD3AgAAKQAAAAAAAAABAAAAAADqFAAAdW5pdmVyc2FsL3NraW5fY3VzdG9taXphdGlvbl9zZXR0aW5ncy54bWxQSwECAAAUAAIACADtcFxMak81M9kMAADJGQAAFwAAAAAAAAAAAAAAAACdFgAAdW5pdmVyc2FsL3VuaXZlcnNhbC5wbmdQSwECAAAUAAIACADtcFxMan3BjUsAAABqAAAAGwAAAAAAAAABAAAAAACrIwAAdW5pdmVyc2FsL3VuaXZlcnNhbC5wbmcueG1sUEsFBgAAAAALAAsASQMAAC8kAAAAAA=="/>
  <p:tag name="ISPRING_PRESENTATION_TITLE" val="快闪表白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千图网拥有20W+精美PPT模板 更多PPT模板下载至：www.58pic.com/office/pp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432</Words>
  <Application>Microsoft Office PowerPoint</Application>
  <PresentationFormat>宽屏</PresentationFormat>
  <Paragraphs>76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等线</vt:lpstr>
      <vt:lpstr>宋体</vt:lpstr>
      <vt:lpstr>糖果体</vt:lpstr>
      <vt:lpstr>微软雅黑</vt:lpstr>
      <vt:lpstr>Arial</vt:lpstr>
      <vt:lpstr>Calibri</vt:lpstr>
      <vt:lpstr>Cooper Black</vt:lpstr>
      <vt:lpstr>千图网拥有20W+精美PPT模板 更多PPT模板下载至：www.58pic.com/office/ppt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快闪表白</dc:title>
  <dc:creator>玩泥巴的破小孩</dc:creator>
  <cp:lastModifiedBy>dreamsummit</cp:lastModifiedBy>
  <cp:revision>20</cp:revision>
  <dcterms:created xsi:type="dcterms:W3CDTF">2018-05-11T14:28:38Z</dcterms:created>
  <dcterms:modified xsi:type="dcterms:W3CDTF">2018-05-21T06:35:59Z</dcterms:modified>
</cp:coreProperties>
</file>