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5"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p:scale>
          <a:sx n="75" d="100"/>
          <a:sy n="75" d="100"/>
        </p:scale>
        <p:origin x="1507" y="77"/>
      </p:cViewPr>
      <p:guideLst>
        <p:guide orient="horz" pos="2160"/>
        <p:guide pos="3840"/>
      </p:guideLst>
    </p:cSldViewPr>
  </p:slideViewPr>
  <p:notesTextViewPr>
    <p:cViewPr>
      <p:scale>
        <a:sx n="1" d="1"/>
        <a:sy n="1" d="1"/>
      </p:scale>
      <p:origin x="0" y="0"/>
    </p:cViewPr>
  </p:notesTextViewPr>
  <p:sorterViewPr>
    <p:cViewPr varScale="1">
      <p:scale>
        <a:sx n="1" d="1"/>
        <a:sy n="1" d="1"/>
      </p:scale>
      <p:origin x="0" y="-173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占比</c:v>
                </c:pt>
              </c:strCache>
            </c:strRef>
          </c:tx>
          <c:spPr>
            <a:solidFill>
              <a:srgbClr val="FFC000"/>
            </a:solidFill>
            <a:scene3d>
              <a:camera prst="orthographicFront"/>
              <a:lightRig rig="threePt" dir="t">
                <a:rot lat="0" lon="0" rev="1200000"/>
              </a:lightRig>
            </a:scene3d>
            <a:sp3d/>
          </c:spPr>
          <c:dPt>
            <c:idx val="0"/>
            <c:bubble3D val="0"/>
            <c:spPr>
              <a:solidFill>
                <a:schemeClr val="tx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c:spPr>
            <c:extLst>
              <c:ext xmlns:c16="http://schemas.microsoft.com/office/drawing/2014/chart" uri="{C3380CC4-5D6E-409C-BE32-E72D297353CC}">
                <c16:uniqueId val="{00000001-D4BC-4023-AD7D-E0056C0115F4}"/>
              </c:ext>
            </c:extLst>
          </c:dPt>
          <c:dPt>
            <c:idx val="1"/>
            <c:bubble3D val="0"/>
            <c:spPr>
              <a:solidFill>
                <a:schemeClr val="tx1">
                  <a:lumMod val="65000"/>
                  <a:lumOff val="35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c:spPr>
            <c:extLst>
              <c:ext xmlns:c16="http://schemas.microsoft.com/office/drawing/2014/chart" uri="{C3380CC4-5D6E-409C-BE32-E72D297353CC}">
                <c16:uniqueId val="{00000003-D4BC-4023-AD7D-E0056C0115F4}"/>
              </c:ext>
            </c:extLst>
          </c:dPt>
          <c:dLbls>
            <c:dLbl>
              <c:idx val="0"/>
              <c:layout>
                <c:manualLayout>
                  <c:x val="-0.2664188131313131"/>
                  <c:y val="-0.12731186868686864"/>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mj-ea"/>
                      <a:ea typeface="+mj-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D4BC-4023-AD7D-E0056C0115F4}"/>
                </c:ext>
              </c:extLst>
            </c:dLbl>
            <c:dLbl>
              <c:idx val="1"/>
              <c:layout>
                <c:manualLayout>
                  <c:x val="0.23896060606060604"/>
                  <c:y val="8.317954545454545E-2"/>
                </c:manualLayout>
              </c:layout>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j-ea"/>
                      <a:cs typeface="+mn-cs"/>
                    </a:defRPr>
                  </a:pPr>
                  <a:endParaRPr lang="zh-CN"/>
                </a:p>
              </c:txPr>
              <c:dLblPos val="bestFi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D4BC-4023-AD7D-E0056C0115F4}"/>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j-ea"/>
                    <a:ea typeface="+mj-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线上</c:v>
                </c:pt>
                <c:pt idx="1">
                  <c:v>线下</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D4BC-4023-AD7D-E0056C0115F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百分占比</c:v>
                </c:pt>
              </c:strCache>
            </c:strRef>
          </c:tx>
          <c:spPr>
            <a:solidFill>
              <a:schemeClr val="tx1">
                <a:alpha val="50000"/>
              </a:schemeClr>
            </a:solidFill>
            <a:ln>
              <a:solidFill>
                <a:schemeClr val="tx1"/>
              </a:solidFill>
            </a:ln>
            <a:effectLst/>
          </c:spPr>
          <c:invertIfNegative val="0"/>
          <c:dPt>
            <c:idx val="1"/>
            <c:invertIfNegative val="0"/>
            <c:bubble3D val="0"/>
            <c:spPr>
              <a:solidFill>
                <a:schemeClr val="tx1">
                  <a:alpha val="80000"/>
                </a:schemeClr>
              </a:solidFill>
              <a:ln>
                <a:solidFill>
                  <a:schemeClr val="tx1"/>
                </a:solidFill>
              </a:ln>
              <a:effectLst/>
            </c:spPr>
            <c:extLst>
              <c:ext xmlns:c16="http://schemas.microsoft.com/office/drawing/2014/chart" uri="{C3380CC4-5D6E-409C-BE32-E72D297353CC}">
                <c16:uniqueId val="{00000001-F10A-42CF-B17C-8BF5E07141A0}"/>
              </c:ext>
            </c:extLst>
          </c:dPt>
          <c:dLbls>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0-20(元)</c:v>
                </c:pt>
                <c:pt idx="1">
                  <c:v>20-50(元)</c:v>
                </c:pt>
                <c:pt idx="2">
                  <c:v>50-100(元)</c:v>
                </c:pt>
                <c:pt idx="3">
                  <c:v>100-300(元)</c:v>
                </c:pt>
                <c:pt idx="4">
                  <c:v>300-500(元)</c:v>
                </c:pt>
                <c:pt idx="5">
                  <c:v>500以上</c:v>
                </c:pt>
              </c:strCache>
            </c:strRef>
          </c:cat>
          <c:val>
            <c:numRef>
              <c:f>Sheet1!$B$2:$B$7</c:f>
              <c:numCache>
                <c:formatCode>0%</c:formatCode>
                <c:ptCount val="6"/>
                <c:pt idx="0">
                  <c:v>0.08</c:v>
                </c:pt>
                <c:pt idx="1">
                  <c:v>0.5</c:v>
                </c:pt>
                <c:pt idx="2">
                  <c:v>0.1</c:v>
                </c:pt>
                <c:pt idx="3">
                  <c:v>0.25</c:v>
                </c:pt>
                <c:pt idx="4">
                  <c:v>0.05</c:v>
                </c:pt>
                <c:pt idx="5">
                  <c:v>0.02</c:v>
                </c:pt>
              </c:numCache>
            </c:numRef>
          </c:val>
          <c:extLst>
            <c:ext xmlns:c16="http://schemas.microsoft.com/office/drawing/2014/chart" uri="{C3380CC4-5D6E-409C-BE32-E72D297353CC}">
              <c16:uniqueId val="{00000002-F10A-42CF-B17C-8BF5E07141A0}"/>
            </c:ext>
          </c:extLst>
        </c:ser>
        <c:dLbls>
          <c:dLblPos val="outEnd"/>
          <c:showLegendKey val="0"/>
          <c:showVal val="1"/>
          <c:showCatName val="0"/>
          <c:showSerName val="0"/>
          <c:showPercent val="0"/>
          <c:showBubbleSize val="0"/>
        </c:dLbls>
        <c:gapWidth val="500"/>
        <c:overlap val="-100"/>
        <c:axId val="303858960"/>
        <c:axId val="447173952"/>
      </c:barChart>
      <c:catAx>
        <c:axId val="303858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ea"/>
                <a:ea typeface="+mn-ea"/>
                <a:cs typeface="+mn-cs"/>
              </a:defRPr>
            </a:pPr>
            <a:endParaRPr lang="zh-CN"/>
          </a:p>
        </c:txPr>
        <c:crossAx val="447173952"/>
        <c:crosses val="autoZero"/>
        <c:auto val="1"/>
        <c:lblAlgn val="ctr"/>
        <c:lblOffset val="100"/>
        <c:noMultiLvlLbl val="0"/>
      </c:catAx>
      <c:valAx>
        <c:axId val="447173952"/>
        <c:scaling>
          <c:orientation val="minMax"/>
        </c:scaling>
        <c:delete val="1"/>
        <c:axPos val="l"/>
        <c:majorGridlines>
          <c:spPr>
            <a:ln w="6350" cap="flat" cmpd="sng" algn="ctr">
              <a:solidFill>
                <a:schemeClr val="tx1">
                  <a:lumMod val="15000"/>
                  <a:lumOff val="85000"/>
                </a:schemeClr>
              </a:solidFill>
              <a:prstDash val="sysDash"/>
              <a:round/>
            </a:ln>
            <a:effectLst/>
          </c:spPr>
        </c:majorGridlines>
        <c:numFmt formatCode="0%" sourceLinked="1"/>
        <c:majorTickMark val="none"/>
        <c:minorTickMark val="none"/>
        <c:tickLblPos val="nextTo"/>
        <c:crossAx val="303858960"/>
        <c:crosses val="autoZero"/>
        <c:crossBetween val="between"/>
      </c:valAx>
      <c:spPr>
        <a:noFill/>
        <a:ln>
          <a:noFill/>
        </a:ln>
        <a:effectLst/>
      </c:spPr>
    </c:plotArea>
    <c:plotVisOnly val="1"/>
    <c:dispBlanksAs val="gap"/>
    <c:showDLblsOverMax val="0"/>
  </c:chart>
  <c:spPr>
    <a:noFill/>
    <a:ln>
      <a:noFill/>
    </a:ln>
    <a:effectLst/>
  </c:spPr>
  <c:txPr>
    <a:bodyPr/>
    <a:lstStyle/>
    <a:p>
      <a:pPr>
        <a:defRPr sz="1100" b="0">
          <a:solidFill>
            <a:schemeClr val="tx1"/>
          </a:solidFill>
          <a:latin typeface="+mn-ea"/>
          <a:ea typeface="+mn-ea"/>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DATA</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1-8298-490B-92F2-F5C930E6ADD9}"/>
              </c:ext>
            </c:extLst>
          </c:dPt>
          <c:dPt>
            <c:idx val="1"/>
            <c:bubble3D val="0"/>
            <c:explosion val="11"/>
            <c:spPr>
              <a:solidFill>
                <a:schemeClr val="tx1">
                  <a:lumMod val="65000"/>
                  <a:lumOff val="35000"/>
                </a:schemeClr>
              </a:solidFill>
              <a:ln w="19050">
                <a:noFill/>
              </a:ln>
              <a:effectLst/>
            </c:spPr>
            <c:extLst>
              <c:ext xmlns:c16="http://schemas.microsoft.com/office/drawing/2014/chart" uri="{C3380CC4-5D6E-409C-BE32-E72D297353CC}">
                <c16:uniqueId val="{00000003-8298-490B-92F2-F5C930E6ADD9}"/>
              </c:ext>
            </c:extLst>
          </c:dPt>
          <c:dPt>
            <c:idx val="2"/>
            <c:bubble3D val="0"/>
            <c:explosion val="7"/>
            <c:spPr>
              <a:solidFill>
                <a:srgbClr val="ECECEC"/>
              </a:solidFill>
              <a:ln w="6350">
                <a:solidFill>
                  <a:schemeClr val="tx1">
                    <a:lumMod val="50000"/>
                    <a:lumOff val="50000"/>
                  </a:schemeClr>
                </a:solidFill>
              </a:ln>
              <a:effectLst/>
            </c:spPr>
            <c:extLst>
              <c:ext xmlns:c16="http://schemas.microsoft.com/office/drawing/2014/chart" uri="{C3380CC4-5D6E-409C-BE32-E72D297353CC}">
                <c16:uniqueId val="{00000005-8298-490B-92F2-F5C930E6ADD9}"/>
              </c:ext>
            </c:extLst>
          </c:dPt>
          <c:dPt>
            <c:idx val="3"/>
            <c:bubble3D val="0"/>
            <c:explosion val="12"/>
            <c:spPr>
              <a:solidFill>
                <a:schemeClr val="tx1">
                  <a:lumMod val="50000"/>
                  <a:lumOff val="50000"/>
                </a:schemeClr>
              </a:solidFill>
              <a:ln w="19050">
                <a:noFill/>
              </a:ln>
              <a:effectLst/>
            </c:spPr>
            <c:extLst>
              <c:ext xmlns:c16="http://schemas.microsoft.com/office/drawing/2014/chart" uri="{C3380CC4-5D6E-409C-BE32-E72D297353CC}">
                <c16:uniqueId val="{00000007-8298-490B-92F2-F5C930E6ADD9}"/>
              </c:ext>
            </c:extLst>
          </c:dPt>
          <c:dPt>
            <c:idx val="4"/>
            <c:bubble3D val="0"/>
            <c:explosion val="18"/>
            <c:spPr>
              <a:solidFill>
                <a:schemeClr val="tx1">
                  <a:lumMod val="50000"/>
                  <a:lumOff val="50000"/>
                </a:schemeClr>
              </a:solidFill>
              <a:ln w="19050">
                <a:noFill/>
              </a:ln>
              <a:effectLst/>
            </c:spPr>
            <c:extLst>
              <c:ext xmlns:c16="http://schemas.microsoft.com/office/drawing/2014/chart" uri="{C3380CC4-5D6E-409C-BE32-E72D297353CC}">
                <c16:uniqueId val="{00000009-8298-490B-92F2-F5C930E6ADD9}"/>
              </c:ext>
            </c:extLst>
          </c:dPt>
          <c:cat>
            <c:strRef>
              <c:f>Sheet1!$A$2:$A$5</c:f>
              <c:strCache>
                <c:ptCount val="4"/>
                <c:pt idx="0">
                  <c:v>One</c:v>
                </c:pt>
                <c:pt idx="1">
                  <c:v>Two</c:v>
                </c:pt>
                <c:pt idx="2">
                  <c:v>Three</c:v>
                </c:pt>
                <c:pt idx="3">
                  <c:v>Four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A-8298-490B-92F2-F5C930E6ADD9}"/>
            </c:ext>
          </c:extLst>
        </c:ser>
        <c:dLbls>
          <c:showLegendKey val="0"/>
          <c:showVal val="0"/>
          <c:showCatName val="0"/>
          <c:showSerName val="0"/>
          <c:showPercent val="0"/>
          <c:showBubbleSize val="0"/>
          <c:showLeaderLines val="1"/>
        </c:dLbls>
        <c:gapWidth val="100"/>
        <c:splitType val="percent"/>
        <c:splitPos val="10"/>
        <c:secondPieSize val="75"/>
        <c:serLines>
          <c:spPr>
            <a:ln w="25400" cap="flat" cmpd="sng" algn="ctr">
              <a:solidFill>
                <a:schemeClr val="bg1">
                  <a:lumMod val="85000"/>
                </a:schemeClr>
              </a:solidFill>
              <a:prstDash val="sysDash"/>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562E43-3E7D-4120-826D-CB595F245C74}" type="datetimeFigureOut">
              <a:rPr lang="zh-CN" altLang="en-US" smtClean="0"/>
              <a:t>2017/5/16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200592-98EA-4468-82CF-8833B813E590}" type="slidenum">
              <a:rPr lang="zh-CN" altLang="en-US" smtClean="0"/>
              <a:t>‹#›</a:t>
            </a:fld>
            <a:endParaRPr lang="zh-CN" altLang="en-US"/>
          </a:p>
        </p:txBody>
      </p:sp>
    </p:spTree>
    <p:extLst>
      <p:ext uri="{BB962C8B-B14F-4D97-AF65-F5344CB8AC3E}">
        <p14:creationId xmlns:p14="http://schemas.microsoft.com/office/powerpoint/2010/main" val="3013572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4</a:t>
            </a:fld>
            <a:endParaRPr lang="zh-CN" altLang="en-US"/>
          </a:p>
        </p:txBody>
      </p:sp>
    </p:spTree>
    <p:extLst>
      <p:ext uri="{BB962C8B-B14F-4D97-AF65-F5344CB8AC3E}">
        <p14:creationId xmlns:p14="http://schemas.microsoft.com/office/powerpoint/2010/main" val="87668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17</a:t>
            </a:fld>
            <a:endParaRPr lang="zh-CN" altLang="en-US"/>
          </a:p>
        </p:txBody>
      </p:sp>
    </p:spTree>
    <p:extLst>
      <p:ext uri="{BB962C8B-B14F-4D97-AF65-F5344CB8AC3E}">
        <p14:creationId xmlns:p14="http://schemas.microsoft.com/office/powerpoint/2010/main" val="3281940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5</a:t>
            </a:fld>
            <a:endParaRPr lang="zh-CN" altLang="en-US"/>
          </a:p>
        </p:txBody>
      </p:sp>
    </p:spTree>
    <p:extLst>
      <p:ext uri="{BB962C8B-B14F-4D97-AF65-F5344CB8AC3E}">
        <p14:creationId xmlns:p14="http://schemas.microsoft.com/office/powerpoint/2010/main" val="508898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8</a:t>
            </a:fld>
            <a:endParaRPr lang="zh-CN" altLang="en-US"/>
          </a:p>
        </p:txBody>
      </p:sp>
    </p:spTree>
    <p:extLst>
      <p:ext uri="{BB962C8B-B14F-4D97-AF65-F5344CB8AC3E}">
        <p14:creationId xmlns:p14="http://schemas.microsoft.com/office/powerpoint/2010/main" val="1377297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9</a:t>
            </a:fld>
            <a:endParaRPr lang="zh-CN" altLang="en-US"/>
          </a:p>
        </p:txBody>
      </p:sp>
    </p:spTree>
    <p:extLst>
      <p:ext uri="{BB962C8B-B14F-4D97-AF65-F5344CB8AC3E}">
        <p14:creationId xmlns:p14="http://schemas.microsoft.com/office/powerpoint/2010/main" val="3621065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11</a:t>
            </a:fld>
            <a:endParaRPr lang="zh-CN" altLang="en-US"/>
          </a:p>
        </p:txBody>
      </p:sp>
    </p:spTree>
    <p:extLst>
      <p:ext uri="{BB962C8B-B14F-4D97-AF65-F5344CB8AC3E}">
        <p14:creationId xmlns:p14="http://schemas.microsoft.com/office/powerpoint/2010/main" val="616634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12</a:t>
            </a:fld>
            <a:endParaRPr lang="zh-CN" altLang="en-US"/>
          </a:p>
        </p:txBody>
      </p:sp>
    </p:spTree>
    <p:extLst>
      <p:ext uri="{BB962C8B-B14F-4D97-AF65-F5344CB8AC3E}">
        <p14:creationId xmlns:p14="http://schemas.microsoft.com/office/powerpoint/2010/main" val="1826727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13</a:t>
            </a:fld>
            <a:endParaRPr lang="zh-CN" altLang="en-US"/>
          </a:p>
        </p:txBody>
      </p:sp>
    </p:spTree>
    <p:extLst>
      <p:ext uri="{BB962C8B-B14F-4D97-AF65-F5344CB8AC3E}">
        <p14:creationId xmlns:p14="http://schemas.microsoft.com/office/powerpoint/2010/main" val="2366693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14</a:t>
            </a:fld>
            <a:endParaRPr lang="zh-CN" altLang="en-US"/>
          </a:p>
        </p:txBody>
      </p:sp>
    </p:spTree>
    <p:extLst>
      <p:ext uri="{BB962C8B-B14F-4D97-AF65-F5344CB8AC3E}">
        <p14:creationId xmlns:p14="http://schemas.microsoft.com/office/powerpoint/2010/main" val="2915148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1D24C0-A5F1-46FA-A7AB-EC22485AC748}" type="slidenum">
              <a:rPr lang="zh-CN" altLang="en-US" smtClean="0"/>
              <a:pPr/>
              <a:t>16</a:t>
            </a:fld>
            <a:endParaRPr lang="zh-CN" altLang="en-US"/>
          </a:p>
        </p:txBody>
      </p:sp>
    </p:spTree>
    <p:extLst>
      <p:ext uri="{BB962C8B-B14F-4D97-AF65-F5344CB8AC3E}">
        <p14:creationId xmlns:p14="http://schemas.microsoft.com/office/powerpoint/2010/main" val="1425056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354A6A9-36C6-43B1-8522-A292CC047F96}" type="datetimeFigureOut">
              <a:rPr lang="zh-CN" altLang="en-US" smtClean="0"/>
              <a:t>2017/5/16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7C2E23-E51E-49F1-890E-587B23C9D19A}" type="slidenum">
              <a:rPr lang="zh-CN" altLang="en-US" smtClean="0"/>
              <a:t>‹#›</a:t>
            </a:fld>
            <a:endParaRPr lang="zh-CN" altLang="en-US"/>
          </a:p>
        </p:txBody>
      </p:sp>
    </p:spTree>
    <p:extLst>
      <p:ext uri="{BB962C8B-B14F-4D97-AF65-F5344CB8AC3E}">
        <p14:creationId xmlns:p14="http://schemas.microsoft.com/office/powerpoint/2010/main" val="24000093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1" y="2078990"/>
            <a:ext cx="6095998" cy="1854200"/>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1269267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矩形 2"/>
          <p:cNvSpPr/>
          <p:nvPr userDrawn="1"/>
        </p:nvSpPr>
        <p:spPr bwMode="auto">
          <a:xfrm rot="5400000">
            <a:off x="5933164" y="599161"/>
            <a:ext cx="325677" cy="12192002"/>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301986411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2453833" y="4025233"/>
            <a:ext cx="3647660" cy="1231899"/>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131232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12" name="Picture Placeholder 2"/>
          <p:cNvSpPr>
            <a:spLocks noGrp="1"/>
          </p:cNvSpPr>
          <p:nvPr>
            <p:ph type="pic" sz="quarter" idx="21"/>
          </p:nvPr>
        </p:nvSpPr>
        <p:spPr>
          <a:xfrm>
            <a:off x="1779004" y="1458893"/>
            <a:ext cx="1037906" cy="2090335"/>
          </a:xfrm>
          <a:prstGeom prst="rect">
            <a:avLst/>
          </a:prstGeom>
          <a:solidFill>
            <a:schemeClr val="bg1">
              <a:lumMod val="95000"/>
            </a:schemeClr>
          </a:solidFill>
        </p:spPr>
        <p:txBody>
          <a:bodyPr>
            <a:normAutofit/>
          </a:bodyPr>
          <a:lstStyle>
            <a:lvl1pPr>
              <a:defRPr sz="1400"/>
            </a:lvl1pPr>
          </a:lstStyle>
          <a:p>
            <a:endParaRPr lang="en-US"/>
          </a:p>
        </p:txBody>
      </p:sp>
      <p:sp>
        <p:nvSpPr>
          <p:cNvPr id="13" name="Picture Placeholder 2"/>
          <p:cNvSpPr>
            <a:spLocks noGrp="1"/>
          </p:cNvSpPr>
          <p:nvPr>
            <p:ph type="pic" sz="quarter" idx="22"/>
          </p:nvPr>
        </p:nvSpPr>
        <p:spPr>
          <a:xfrm>
            <a:off x="3569704" y="1458893"/>
            <a:ext cx="1037906" cy="2090335"/>
          </a:xfrm>
          <a:prstGeom prst="rect">
            <a:avLst/>
          </a:prstGeom>
          <a:solidFill>
            <a:schemeClr val="bg1">
              <a:lumMod val="95000"/>
            </a:schemeClr>
          </a:solidFill>
        </p:spPr>
        <p:txBody>
          <a:bodyPr>
            <a:normAutofit/>
          </a:bodyPr>
          <a:lstStyle>
            <a:lvl1pPr>
              <a:defRPr sz="1400"/>
            </a:lvl1pPr>
          </a:lstStyle>
          <a:p>
            <a:endParaRPr lang="en-US"/>
          </a:p>
        </p:txBody>
      </p:sp>
      <p:sp>
        <p:nvSpPr>
          <p:cNvPr id="14" name="Picture Placeholder 2"/>
          <p:cNvSpPr>
            <a:spLocks noGrp="1"/>
          </p:cNvSpPr>
          <p:nvPr>
            <p:ph type="pic" sz="quarter" idx="23"/>
          </p:nvPr>
        </p:nvSpPr>
        <p:spPr>
          <a:xfrm>
            <a:off x="5284204" y="1458893"/>
            <a:ext cx="1037906" cy="2090335"/>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7036145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1000"/>
                                        <p:tgtEl>
                                          <p:spTgt spid="1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1000"/>
                                        <p:tgtEl>
                                          <p:spTgt spid="13"/>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1374207" y="2072641"/>
            <a:ext cx="2666877" cy="2945891"/>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441560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9" name="图片占位符 8"/>
          <p:cNvSpPr>
            <a:spLocks noGrp="1"/>
          </p:cNvSpPr>
          <p:nvPr>
            <p:ph type="pic" sz="quarter" idx="23"/>
          </p:nvPr>
        </p:nvSpPr>
        <p:spPr>
          <a:xfrm>
            <a:off x="8612356" y="1669834"/>
            <a:ext cx="1580957" cy="1580958"/>
          </a:xfrm>
          <a:custGeom>
            <a:avLst/>
            <a:gdLst>
              <a:gd name="connsiteX0" fmla="*/ 791581 w 1580957"/>
              <a:gd name="connsiteY0" fmla="*/ 0 h 1580958"/>
              <a:gd name="connsiteX1" fmla="*/ 1580957 w 1580957"/>
              <a:gd name="connsiteY1" fmla="*/ 789377 h 1580958"/>
              <a:gd name="connsiteX2" fmla="*/ 789376 w 1580957"/>
              <a:gd name="connsiteY2" fmla="*/ 1580958 h 1580958"/>
              <a:gd name="connsiteX3" fmla="*/ 0 w 1580957"/>
              <a:gd name="connsiteY3" fmla="*/ 791581 h 1580958"/>
            </a:gdLst>
            <a:ahLst/>
            <a:cxnLst>
              <a:cxn ang="0">
                <a:pos x="connsiteX0" y="connsiteY0"/>
              </a:cxn>
              <a:cxn ang="0">
                <a:pos x="connsiteX1" y="connsiteY1"/>
              </a:cxn>
              <a:cxn ang="0">
                <a:pos x="connsiteX2" y="connsiteY2"/>
              </a:cxn>
              <a:cxn ang="0">
                <a:pos x="connsiteX3" y="connsiteY3"/>
              </a:cxn>
            </a:cxnLst>
            <a:rect l="l" t="t" r="r" b="b"/>
            <a:pathLst>
              <a:path w="1580957" h="1580958">
                <a:moveTo>
                  <a:pt x="791581" y="0"/>
                </a:moveTo>
                <a:lnTo>
                  <a:pt x="1580957" y="789377"/>
                </a:lnTo>
                <a:lnTo>
                  <a:pt x="789376" y="1580958"/>
                </a:lnTo>
                <a:lnTo>
                  <a:pt x="0" y="791581"/>
                </a:lnTo>
                <a:close/>
              </a:path>
            </a:pathLst>
          </a:custGeom>
          <a:solidFill>
            <a:schemeClr val="bg1">
              <a:lumMod val="95000"/>
            </a:schemeClr>
          </a:solidFill>
          <a:ln w="6350">
            <a:solidFill>
              <a:schemeClr val="bg1">
                <a:lumMod val="50000"/>
              </a:schemeClr>
            </a:solidFill>
          </a:ln>
        </p:spPr>
        <p:txBody>
          <a:bodyPr wrap="square" anchor="ctr">
            <a:noAutofit/>
          </a:bodyPr>
          <a:lstStyle>
            <a:lvl1pPr algn="ctr">
              <a:defRPr sz="1400"/>
            </a:lvl1pPr>
          </a:lstStyle>
          <a:p>
            <a:endParaRPr lang="en-US"/>
          </a:p>
        </p:txBody>
      </p:sp>
      <p:sp>
        <p:nvSpPr>
          <p:cNvPr id="10" name="图片占位符 9"/>
          <p:cNvSpPr>
            <a:spLocks noGrp="1"/>
          </p:cNvSpPr>
          <p:nvPr>
            <p:ph type="pic" sz="quarter" idx="24"/>
          </p:nvPr>
        </p:nvSpPr>
        <p:spPr>
          <a:xfrm>
            <a:off x="7238827" y="1669834"/>
            <a:ext cx="1580957" cy="1580958"/>
          </a:xfrm>
          <a:custGeom>
            <a:avLst/>
            <a:gdLst>
              <a:gd name="connsiteX0" fmla="*/ 791581 w 1580957"/>
              <a:gd name="connsiteY0" fmla="*/ 0 h 1580958"/>
              <a:gd name="connsiteX1" fmla="*/ 1580957 w 1580957"/>
              <a:gd name="connsiteY1" fmla="*/ 789377 h 1580958"/>
              <a:gd name="connsiteX2" fmla="*/ 789376 w 1580957"/>
              <a:gd name="connsiteY2" fmla="*/ 1580958 h 1580958"/>
              <a:gd name="connsiteX3" fmla="*/ 0 w 1580957"/>
              <a:gd name="connsiteY3" fmla="*/ 791581 h 1580958"/>
            </a:gdLst>
            <a:ahLst/>
            <a:cxnLst>
              <a:cxn ang="0">
                <a:pos x="connsiteX0" y="connsiteY0"/>
              </a:cxn>
              <a:cxn ang="0">
                <a:pos x="connsiteX1" y="connsiteY1"/>
              </a:cxn>
              <a:cxn ang="0">
                <a:pos x="connsiteX2" y="connsiteY2"/>
              </a:cxn>
              <a:cxn ang="0">
                <a:pos x="connsiteX3" y="connsiteY3"/>
              </a:cxn>
            </a:cxnLst>
            <a:rect l="l" t="t" r="r" b="b"/>
            <a:pathLst>
              <a:path w="1580957" h="1580958">
                <a:moveTo>
                  <a:pt x="791581" y="0"/>
                </a:moveTo>
                <a:lnTo>
                  <a:pt x="1580957" y="789377"/>
                </a:lnTo>
                <a:lnTo>
                  <a:pt x="789376" y="1580958"/>
                </a:lnTo>
                <a:lnTo>
                  <a:pt x="0" y="791581"/>
                </a:lnTo>
                <a:close/>
              </a:path>
            </a:pathLst>
          </a:custGeom>
          <a:solidFill>
            <a:schemeClr val="bg1">
              <a:lumMod val="95000"/>
            </a:schemeClr>
          </a:solidFill>
          <a:ln w="6350">
            <a:solidFill>
              <a:schemeClr val="bg1">
                <a:lumMod val="50000"/>
              </a:schemeClr>
            </a:solidFill>
          </a:ln>
        </p:spPr>
        <p:txBody>
          <a:bodyPr wrap="square" anchor="ctr">
            <a:noAutofit/>
          </a:bodyPr>
          <a:lstStyle>
            <a:lvl1pPr algn="ctr">
              <a:defRPr sz="1400"/>
            </a:lvl1pPr>
          </a:lstStyle>
          <a:p>
            <a:endParaRPr lang="en-US"/>
          </a:p>
        </p:txBody>
      </p:sp>
      <p:sp>
        <p:nvSpPr>
          <p:cNvPr id="11" name="图片占位符 10"/>
          <p:cNvSpPr>
            <a:spLocks noGrp="1"/>
          </p:cNvSpPr>
          <p:nvPr>
            <p:ph type="pic" sz="quarter" idx="25"/>
          </p:nvPr>
        </p:nvSpPr>
        <p:spPr>
          <a:xfrm>
            <a:off x="5809296" y="1669834"/>
            <a:ext cx="1580957" cy="1580958"/>
          </a:xfrm>
          <a:custGeom>
            <a:avLst/>
            <a:gdLst>
              <a:gd name="connsiteX0" fmla="*/ 791581 w 1580957"/>
              <a:gd name="connsiteY0" fmla="*/ 0 h 1580958"/>
              <a:gd name="connsiteX1" fmla="*/ 1580957 w 1580957"/>
              <a:gd name="connsiteY1" fmla="*/ 789377 h 1580958"/>
              <a:gd name="connsiteX2" fmla="*/ 789376 w 1580957"/>
              <a:gd name="connsiteY2" fmla="*/ 1580958 h 1580958"/>
              <a:gd name="connsiteX3" fmla="*/ 0 w 1580957"/>
              <a:gd name="connsiteY3" fmla="*/ 791581 h 1580958"/>
            </a:gdLst>
            <a:ahLst/>
            <a:cxnLst>
              <a:cxn ang="0">
                <a:pos x="connsiteX0" y="connsiteY0"/>
              </a:cxn>
              <a:cxn ang="0">
                <a:pos x="connsiteX1" y="connsiteY1"/>
              </a:cxn>
              <a:cxn ang="0">
                <a:pos x="connsiteX2" y="connsiteY2"/>
              </a:cxn>
              <a:cxn ang="0">
                <a:pos x="connsiteX3" y="connsiteY3"/>
              </a:cxn>
            </a:cxnLst>
            <a:rect l="l" t="t" r="r" b="b"/>
            <a:pathLst>
              <a:path w="1580957" h="1580958">
                <a:moveTo>
                  <a:pt x="791581" y="0"/>
                </a:moveTo>
                <a:lnTo>
                  <a:pt x="1580957" y="789377"/>
                </a:lnTo>
                <a:lnTo>
                  <a:pt x="789376" y="1580958"/>
                </a:lnTo>
                <a:lnTo>
                  <a:pt x="0" y="791581"/>
                </a:lnTo>
                <a:close/>
              </a:path>
            </a:pathLst>
          </a:custGeom>
          <a:solidFill>
            <a:schemeClr val="bg1">
              <a:lumMod val="95000"/>
            </a:schemeClr>
          </a:solidFill>
          <a:ln w="6350">
            <a:solidFill>
              <a:schemeClr val="bg1">
                <a:lumMod val="50000"/>
              </a:schemeClr>
            </a:solidFill>
          </a:ln>
        </p:spPr>
        <p:txBody>
          <a:bodyPr wrap="square" anchor="ctr">
            <a:noAutofit/>
          </a:bodyPr>
          <a:lstStyle>
            <a:lvl1pPr algn="ctr">
              <a:defRPr sz="1400"/>
            </a:lvl1pPr>
          </a:lstStyle>
          <a:p>
            <a:endParaRPr lang="en-US"/>
          </a:p>
        </p:txBody>
      </p:sp>
    </p:spTree>
    <p:extLst>
      <p:ext uri="{BB962C8B-B14F-4D97-AF65-F5344CB8AC3E}">
        <p14:creationId xmlns:p14="http://schemas.microsoft.com/office/powerpoint/2010/main" val="38882836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5" name="矩形 4"/>
          <p:cNvSpPr/>
          <p:nvPr/>
        </p:nvSpPr>
        <p:spPr bwMode="auto">
          <a:xfrm>
            <a:off x="8727838" y="3473422"/>
            <a:ext cx="2701931" cy="2701931"/>
          </a:xfrm>
          <a:prstGeom prst="rect">
            <a:avLst/>
          </a:prstGeom>
          <a:solidFill>
            <a:schemeClr val="bg1"/>
          </a:solidFill>
          <a:ln w="317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0" name="Picture Placeholder 2"/>
          <p:cNvSpPr>
            <a:spLocks noGrp="1"/>
          </p:cNvSpPr>
          <p:nvPr userDrawn="1">
            <p:ph type="pic" sz="quarter" idx="21"/>
          </p:nvPr>
        </p:nvSpPr>
        <p:spPr>
          <a:xfrm>
            <a:off x="8870340" y="3615924"/>
            <a:ext cx="2416928" cy="2416928"/>
          </a:xfrm>
          <a:prstGeom prst="rect">
            <a:avLst/>
          </a:prstGeom>
          <a:solidFill>
            <a:schemeClr val="bg1">
              <a:lumMod val="95000"/>
            </a:schemeClr>
          </a:solidFill>
        </p:spPr>
        <p:txBody>
          <a:bodyPr>
            <a:normAutofit/>
          </a:bodyPr>
          <a:lstStyle>
            <a:lvl1pPr>
              <a:defRPr sz="1400"/>
            </a:lvl1pPr>
          </a:lstStyle>
          <a:p>
            <a:endParaRPr lang="en-US"/>
          </a:p>
        </p:txBody>
      </p:sp>
      <p:sp>
        <p:nvSpPr>
          <p:cNvPr id="3" name="矩形 2"/>
          <p:cNvSpPr/>
          <p:nvPr userDrawn="1"/>
        </p:nvSpPr>
        <p:spPr bwMode="auto">
          <a:xfrm rot="5400000">
            <a:off x="5933164" y="599161"/>
            <a:ext cx="325677" cy="12192002"/>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20351654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2/3*#ppt_w"/>
                                          </p:val>
                                        </p:tav>
                                        <p:tav tm="100000">
                                          <p:val>
                                            <p:strVal val="#ppt_w"/>
                                          </p:val>
                                        </p:tav>
                                      </p:tavLst>
                                    </p:anim>
                                    <p:anim calcmode="lin" valueType="num">
                                      <p:cBhvr>
                                        <p:cTn id="8" dur="500" fill="hold"/>
                                        <p:tgtEl>
                                          <p:spTgt spid="10"/>
                                        </p:tgtEl>
                                        <p:attrNameLst>
                                          <p:attrName>ppt_h</p:attrName>
                                        </p:attrNameLst>
                                      </p:cBhvr>
                                      <p:tavLst>
                                        <p:tav tm="0">
                                          <p:val>
                                            <p:strVal val="2/3*#ppt_h"/>
                                          </p:val>
                                        </p:tav>
                                        <p:tav tm="100000">
                                          <p:val>
                                            <p:strVal val="#ppt_h"/>
                                          </p:val>
                                        </p:tav>
                                      </p:tavLst>
                                    </p:anim>
                                  </p:childTnLst>
                                </p:cTn>
                              </p:par>
                              <p:par>
                                <p:cTn id="9" presetID="23" presetClass="entr" presetSubtype="272" fill="hold" grpId="0" nodeType="with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2/3*#ppt_w"/>
                                          </p:val>
                                        </p:tav>
                                        <p:tav tm="100000">
                                          <p:val>
                                            <p:strVal val="#ppt_w"/>
                                          </p:val>
                                        </p:tav>
                                      </p:tavLst>
                                    </p:anim>
                                    <p:anim calcmode="lin" valueType="num">
                                      <p:cBhvr>
                                        <p:cTn id="12" dur="500" fill="hold"/>
                                        <p:tgtEl>
                                          <p:spTgt spid="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1" y="0"/>
            <a:ext cx="9723121" cy="6857999"/>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317121193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3_自定义版式">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1"/>
          </p:nvPr>
        </p:nvSpPr>
        <p:spPr>
          <a:xfrm>
            <a:off x="6096000" y="2922270"/>
            <a:ext cx="5940348" cy="1407346"/>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07463011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自定义版式">
    <p:bg>
      <p:bgPr>
        <a:solidFill>
          <a:schemeClr val="tx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21"/>
          </p:nvPr>
        </p:nvSpPr>
        <p:spPr>
          <a:xfrm>
            <a:off x="155651" y="2922270"/>
            <a:ext cx="5940348" cy="1407346"/>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334352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11866323" y="0"/>
            <a:ext cx="325677" cy="6858000"/>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14394040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4881335" y="2038918"/>
            <a:ext cx="1231900" cy="3263900"/>
          </a:xfrm>
          <a:prstGeom prst="rect">
            <a:avLst/>
          </a:prstGeom>
          <a:solidFill>
            <a:schemeClr val="bg1">
              <a:lumMod val="95000"/>
            </a:schemeClr>
          </a:solidFill>
        </p:spPr>
        <p:txBody>
          <a:bodyPr>
            <a:normAutofit/>
          </a:bodyPr>
          <a:lstStyle>
            <a:lvl1pPr>
              <a:defRPr sz="1400"/>
            </a:lvl1pPr>
          </a:lstStyle>
          <a:p>
            <a:endParaRPr lang="en-US"/>
          </a:p>
        </p:txBody>
      </p:sp>
      <p:sp>
        <p:nvSpPr>
          <p:cNvPr id="5" name="矩形 4"/>
          <p:cNvSpPr/>
          <p:nvPr userDrawn="1"/>
        </p:nvSpPr>
        <p:spPr bwMode="auto">
          <a:xfrm>
            <a:off x="11866323" y="0"/>
            <a:ext cx="325677" cy="6858000"/>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19065574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6546138" y="0"/>
            <a:ext cx="5645861" cy="6858000"/>
          </a:xfrm>
          <a:prstGeom prst="rect">
            <a:avLst/>
          </a:prstGeom>
          <a:solidFill>
            <a:schemeClr val="bg1">
              <a:lumMod val="95000"/>
            </a:schemeClr>
          </a:solidFill>
        </p:spPr>
        <p:txBody>
          <a:bodyPr>
            <a:normAutofit/>
          </a:bodyPr>
          <a:lstStyle>
            <a:lvl1pPr>
              <a:defRPr sz="1400"/>
            </a:lvl1pPr>
          </a:lstStyle>
          <a:p>
            <a:endParaRPr lang="en-US"/>
          </a:p>
        </p:txBody>
      </p:sp>
      <p:sp>
        <p:nvSpPr>
          <p:cNvPr id="5" name="矩形 4"/>
          <p:cNvSpPr/>
          <p:nvPr userDrawn="1"/>
        </p:nvSpPr>
        <p:spPr bwMode="auto">
          <a:xfrm>
            <a:off x="601" y="0"/>
            <a:ext cx="325677" cy="6858000"/>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267104320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0" y="0"/>
            <a:ext cx="2527133" cy="6858000"/>
          </a:xfrm>
          <a:prstGeom prst="rect">
            <a:avLst/>
          </a:prstGeom>
          <a:solidFill>
            <a:schemeClr val="bg1">
              <a:lumMod val="95000"/>
            </a:schemeClr>
          </a:solidFill>
        </p:spPr>
        <p:txBody>
          <a:bodyPr>
            <a:normAutofit/>
          </a:bodyPr>
          <a:lstStyle>
            <a:lvl1pPr>
              <a:defRPr sz="1400"/>
            </a:lvl1pPr>
          </a:lstStyle>
          <a:p>
            <a:endParaRPr lang="en-US"/>
          </a:p>
        </p:txBody>
      </p:sp>
      <p:sp>
        <p:nvSpPr>
          <p:cNvPr id="5" name="矩形 4"/>
          <p:cNvSpPr/>
          <p:nvPr userDrawn="1"/>
        </p:nvSpPr>
        <p:spPr bwMode="auto">
          <a:xfrm>
            <a:off x="11866323" y="0"/>
            <a:ext cx="325677" cy="6858000"/>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39257817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6" name="Picture Placeholder 2"/>
          <p:cNvSpPr>
            <a:spLocks noGrp="1"/>
          </p:cNvSpPr>
          <p:nvPr>
            <p:ph type="pic" sz="quarter" idx="22"/>
          </p:nvPr>
        </p:nvSpPr>
        <p:spPr>
          <a:xfrm>
            <a:off x="4714064" y="376146"/>
            <a:ext cx="2755725" cy="5798953"/>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19329447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6" name="Picture Placeholder 2"/>
          <p:cNvSpPr>
            <a:spLocks noGrp="1"/>
          </p:cNvSpPr>
          <p:nvPr>
            <p:ph type="pic" sz="quarter" idx="21"/>
          </p:nvPr>
        </p:nvSpPr>
        <p:spPr>
          <a:xfrm>
            <a:off x="6686984" y="2038918"/>
            <a:ext cx="1231900" cy="3263900"/>
          </a:xfrm>
          <a:prstGeom prst="rect">
            <a:avLst/>
          </a:prstGeom>
          <a:solidFill>
            <a:schemeClr val="bg1">
              <a:lumMod val="95000"/>
            </a:schemeClr>
          </a:solidFill>
        </p:spPr>
        <p:txBody>
          <a:bodyPr>
            <a:normAutofit/>
          </a:bodyPr>
          <a:lstStyle>
            <a:lvl1pPr>
              <a:defRPr sz="1400"/>
            </a:lvl1pPr>
          </a:lstStyle>
          <a:p>
            <a:endParaRPr lang="en-US"/>
          </a:p>
        </p:txBody>
      </p:sp>
      <p:sp>
        <p:nvSpPr>
          <p:cNvPr id="5" name="矩形 4"/>
          <p:cNvSpPr/>
          <p:nvPr userDrawn="1"/>
        </p:nvSpPr>
        <p:spPr bwMode="auto">
          <a:xfrm>
            <a:off x="601" y="0"/>
            <a:ext cx="325677" cy="6858000"/>
          </a:xfrm>
          <a:prstGeom prst="rect">
            <a:avLst/>
          </a:prstGeom>
          <a:blipFill dpi="0" rotWithShape="1">
            <a:blip r:embed="rId2"/>
            <a:srcRect/>
            <a:tile tx="0" ty="0" sx="100000" sy="100000" flip="none" algn="tl"/>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15532118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4" name="Picture Placeholder 2"/>
          <p:cNvSpPr>
            <a:spLocks noGrp="1"/>
          </p:cNvSpPr>
          <p:nvPr>
            <p:ph type="pic" sz="quarter" idx="21"/>
          </p:nvPr>
        </p:nvSpPr>
        <p:spPr>
          <a:xfrm>
            <a:off x="6096001" y="589912"/>
            <a:ext cx="3409727" cy="1058779"/>
          </a:xfrm>
          <a:prstGeom prst="rect">
            <a:avLst/>
          </a:prstGeom>
          <a:solidFill>
            <a:schemeClr val="bg1">
              <a:lumMod val="95000"/>
            </a:schemeClr>
          </a:solidFill>
        </p:spPr>
        <p:txBody>
          <a:bodyPr>
            <a:normAutofit/>
          </a:bodyPr>
          <a:lstStyle>
            <a:lvl1pPr>
              <a:defRPr sz="1400"/>
            </a:lvl1pPr>
          </a:lstStyle>
          <a:p>
            <a:endParaRPr lang="en-US"/>
          </a:p>
        </p:txBody>
      </p:sp>
    </p:spTree>
    <p:extLst>
      <p:ext uri="{BB962C8B-B14F-4D97-AF65-F5344CB8AC3E}">
        <p14:creationId xmlns:p14="http://schemas.microsoft.com/office/powerpoint/2010/main" val="25476679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54A6A9-36C6-43B1-8522-A292CC047F96}" type="datetimeFigureOut">
              <a:rPr lang="zh-CN" altLang="en-US" smtClean="0"/>
              <a:t>2017/5/16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7C2E23-E51E-49F1-890E-587B23C9D19A}" type="slidenum">
              <a:rPr lang="zh-CN" altLang="en-US" smtClean="0"/>
              <a:t>‹#›</a:t>
            </a:fld>
            <a:endParaRPr lang="zh-CN" altLang="en-US"/>
          </a:p>
        </p:txBody>
      </p:sp>
    </p:spTree>
    <p:extLst>
      <p:ext uri="{BB962C8B-B14F-4D97-AF65-F5344CB8AC3E}">
        <p14:creationId xmlns:p14="http://schemas.microsoft.com/office/powerpoint/2010/main" val="3440305039"/>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6" r:id="rId15"/>
    <p:sldLayoutId id="2147483673" r:id="rId16"/>
    <p:sldLayoutId id="2147483674" r:id="rId17"/>
    <p:sldLayoutId id="2147483675" r:id="rId1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0.xml"/><Relationship Id="rId6" Type="http://schemas.microsoft.com/office/2007/relationships/hdphoto" Target="../media/hdphoto9.wdp"/><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0.wdp"/><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microsoft.com/office/2007/relationships/hdphoto" Target="../media/hdphoto11.wdp"/><Relationship Id="rId5" Type="http://schemas.openxmlformats.org/officeDocument/2006/relationships/image" Target="../media/image23.png"/><Relationship Id="rId10" Type="http://schemas.microsoft.com/office/2007/relationships/hdphoto" Target="../media/hdphoto13.wdp"/><Relationship Id="rId4" Type="http://schemas.openxmlformats.org/officeDocument/2006/relationships/image" Target="../media/image5.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chart" Target="../charts/chart3.xml"/><Relationship Id="rId5" Type="http://schemas.openxmlformats.org/officeDocument/2006/relationships/image" Target="../media/image8.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15.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3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8.png"/><Relationship Id="rId4" Type="http://schemas.microsoft.com/office/2007/relationships/hdphoto" Target="../media/hdphoto14.wdp"/></Relationships>
</file>

<file path=ppt/slides/_rels/slide18.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5.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microsoft.com/office/2007/relationships/hdphoto" Target="../media/hdphoto4.wdp"/><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6.wdp"/><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8.wdp"/><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8.png"/><Relationship Id="rId5" Type="http://schemas.microsoft.com/office/2007/relationships/hdphoto" Target="../media/hdphoto7.wdp"/><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96000" y="2922270"/>
            <a:ext cx="5974080" cy="1407346"/>
          </a:xfrm>
          <a:prstGeom prst="rect">
            <a:avLst/>
          </a:prstGeom>
          <a:solidFill>
            <a:schemeClr val="tx1">
              <a:lumMod val="50000"/>
              <a:lumOff val="50000"/>
              <a:alpha val="50000"/>
            </a:schemeClr>
          </a:solidFill>
          <a:ln w="9525" cap="flat" cmpd="sng" algn="ctr">
            <a:solidFill>
              <a:schemeClr val="bg1">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solidFill>
                <a:schemeClr val="bg1">
                  <a:lumMod val="95000"/>
                </a:schemeClr>
              </a:solidFill>
            </a:endParaRPr>
          </a:p>
        </p:txBody>
      </p:sp>
      <p:sp>
        <p:nvSpPr>
          <p:cNvPr id="15" name="文本框 14"/>
          <p:cNvSpPr txBox="1"/>
          <p:nvPr/>
        </p:nvSpPr>
        <p:spPr>
          <a:xfrm>
            <a:off x="9545816" y="1215278"/>
            <a:ext cx="861774" cy="2913618"/>
          </a:xfrm>
          <a:prstGeom prst="rect">
            <a:avLst/>
          </a:prstGeom>
          <a:noFill/>
        </p:spPr>
        <p:txBody>
          <a:bodyPr vert="eaVert" wrap="none" rtlCol="0">
            <a:spAutoFit/>
          </a:bodyPr>
          <a:lstStyle/>
          <a:p>
            <a:r>
              <a:rPr lang="en-US" altLang="zh-CN" sz="4400" dirty="0">
                <a:solidFill>
                  <a:schemeClr val="bg1">
                    <a:lumMod val="85000"/>
                  </a:schemeClr>
                </a:solidFill>
                <a:latin typeface="方正字迹-曾正国楷体" panose="02010600010101010101" pitchFamily="2" charset="-122"/>
                <a:ea typeface="方正字迹-曾正国楷体" panose="02010600010101010101" pitchFamily="2" charset="-122"/>
              </a:rPr>
              <a:t>《</a:t>
            </a:r>
            <a:r>
              <a:rPr lang="zh-CN" altLang="en-US" sz="4400" dirty="0">
                <a:solidFill>
                  <a:schemeClr val="bg1">
                    <a:lumMod val="85000"/>
                  </a:schemeClr>
                </a:solidFill>
                <a:latin typeface="方正字迹-曾正国楷体" panose="02010600010101010101" pitchFamily="2" charset="-122"/>
                <a:ea typeface="方正字迹-曾正国楷体" panose="02010600010101010101" pitchFamily="2" charset="-122"/>
              </a:rPr>
              <a:t>如梦令</a:t>
            </a:r>
            <a:r>
              <a:rPr lang="en-US" altLang="zh-CN" sz="4400" dirty="0">
                <a:solidFill>
                  <a:schemeClr val="bg1">
                    <a:lumMod val="85000"/>
                  </a:schemeClr>
                </a:solidFill>
                <a:latin typeface="方正字迹-曾正国楷体" panose="02010600010101010101" pitchFamily="2" charset="-122"/>
                <a:ea typeface="方正字迹-曾正国楷体" panose="02010600010101010101" pitchFamily="2" charset="-122"/>
              </a:rPr>
              <a:t>》</a:t>
            </a:r>
          </a:p>
        </p:txBody>
      </p:sp>
      <p:sp>
        <p:nvSpPr>
          <p:cNvPr id="17" name="文本框 16"/>
          <p:cNvSpPr txBox="1"/>
          <p:nvPr/>
        </p:nvSpPr>
        <p:spPr>
          <a:xfrm>
            <a:off x="8830868" y="3093253"/>
            <a:ext cx="615553" cy="1169551"/>
          </a:xfrm>
          <a:prstGeom prst="rect">
            <a:avLst/>
          </a:prstGeom>
          <a:noFill/>
        </p:spPr>
        <p:txBody>
          <a:bodyPr vert="eaVert" wrap="none" rtlCol="0">
            <a:spAutoFit/>
          </a:bodyPr>
          <a:lstStyle/>
          <a:p>
            <a:r>
              <a:rPr lang="zh-CN" altLang="en-US" sz="2800" dirty="0">
                <a:solidFill>
                  <a:schemeClr val="bg1">
                    <a:lumMod val="85000"/>
                  </a:schemeClr>
                </a:solidFill>
                <a:latin typeface="方正字迹-曾正国楷体" panose="02010600010101010101" pitchFamily="2" charset="-122"/>
                <a:ea typeface="方正字迹-曾正国楷体" panose="02010600010101010101" pitchFamily="2" charset="-122"/>
              </a:rPr>
              <a:t>李清照</a:t>
            </a:r>
            <a:endParaRPr lang="en-US" altLang="zh-CN" sz="2800" dirty="0">
              <a:solidFill>
                <a:schemeClr val="bg1">
                  <a:lumMod val="85000"/>
                </a:schemeClr>
              </a:solidFill>
              <a:latin typeface="方正字迹-曾正国楷体" panose="02010600010101010101" pitchFamily="2" charset="-122"/>
              <a:ea typeface="方正字迹-曾正国楷体" panose="02010600010101010101" pitchFamily="2" charset="-122"/>
            </a:endParaRPr>
          </a:p>
        </p:txBody>
      </p:sp>
      <p:sp>
        <p:nvSpPr>
          <p:cNvPr id="21" name="文本框 20"/>
          <p:cNvSpPr txBox="1"/>
          <p:nvPr/>
        </p:nvSpPr>
        <p:spPr>
          <a:xfrm>
            <a:off x="6715760" y="4433787"/>
            <a:ext cx="3490354" cy="307777"/>
          </a:xfrm>
          <a:prstGeom prst="rect">
            <a:avLst/>
          </a:prstGeom>
          <a:noFill/>
        </p:spPr>
        <p:txBody>
          <a:bodyPr wrap="square" rtlCol="0">
            <a:spAutoFit/>
          </a:bodyPr>
          <a:lstStyle/>
          <a:p>
            <a:pPr algn="ctr"/>
            <a:r>
              <a:rPr lang="en-US" altLang="zh-CN" sz="1400" dirty="0">
                <a:solidFill>
                  <a:schemeClr val="bg1">
                    <a:lumMod val="65000"/>
                  </a:schemeClr>
                </a:solidFill>
                <a:latin typeface="华文细黑" panose="02010600040101010101" pitchFamily="2" charset="-122"/>
                <a:ea typeface="方正北魏楷书繁体" panose="03000509000000000000" pitchFamily="65" charset="-122"/>
                <a:cs typeface="Times New Roman" panose="02020603050405020304" pitchFamily="18" charset="0"/>
              </a:rPr>
              <a:t>Classical Chinese Style Templates</a:t>
            </a:r>
            <a:endParaRPr lang="zh-CN" altLang="en-US" sz="1400" dirty="0">
              <a:solidFill>
                <a:schemeClr val="bg1">
                  <a:lumMod val="65000"/>
                </a:schemeClr>
              </a:solidFill>
              <a:latin typeface="华文细黑" panose="02010600040101010101" pitchFamily="2" charset="-122"/>
              <a:ea typeface="方正北魏楷书繁体" panose="03000509000000000000" pitchFamily="65" charset="-122"/>
              <a:cs typeface="Times New Roman" panose="02020603050405020304" pitchFamily="18" charset="0"/>
            </a:endParaRPr>
          </a:p>
        </p:txBody>
      </p:sp>
      <p:sp>
        <p:nvSpPr>
          <p:cNvPr id="2" name="矩形 1"/>
          <p:cNvSpPr/>
          <p:nvPr/>
        </p:nvSpPr>
        <p:spPr>
          <a:xfrm>
            <a:off x="6752777" y="3093253"/>
            <a:ext cx="1708160" cy="1110240"/>
          </a:xfrm>
          <a:prstGeom prst="rect">
            <a:avLst/>
          </a:prstGeom>
          <a:noFill/>
        </p:spPr>
        <p:txBody>
          <a:bodyPr vert="eaVert" wrap="none" rtlCol="0">
            <a:spAutoFit/>
          </a:bodyPr>
          <a:lstStyle/>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常记溪亭日暮 </a:t>
            </a:r>
            <a:endParaRPr lang="en-US" altLang="zh-CN"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常记溪亭日暮，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沉醉不知归路。 </a:t>
            </a:r>
            <a:endParaRPr lang="en-US" altLang="zh-CN"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兴尽晚回舟，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误入藕花深处。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争渡，争渡，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惊起一滩鸥鹭。 </a:t>
            </a: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endPar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p:txBody>
      </p:sp>
      <p:pic>
        <p:nvPicPr>
          <p:cNvPr id="5" name="图片占位符 4"/>
          <p:cNvPicPr>
            <a:picLocks noGrp="1" noChangeAspect="1"/>
          </p:cNvPicPr>
          <p:nvPr>
            <p:ph type="pic" sz="quarter" idx="21"/>
          </p:nvPr>
        </p:nvPicPr>
        <p:blipFill>
          <a:blip r:embed="rId2">
            <a:extLst>
              <a:ext uri="{BEBA8EAE-BF5A-486C-A8C5-ECC9F3942E4B}">
                <a14:imgProps xmlns:a14="http://schemas.microsoft.com/office/drawing/2010/main">
                  <a14:imgLayer r:embed="rId3">
                    <a14:imgEffect>
                      <a14:brightnessContrast contrast="10000"/>
                    </a14:imgEffect>
                  </a14:imgLayer>
                </a14:imgProps>
              </a:ext>
            </a:extLst>
          </a:blip>
          <a:srcRect l="10169" r="10169"/>
          <a:stretch>
            <a:fillRect/>
          </a:stretch>
        </p:blipFill>
        <p:spPr>
          <a:prstGeom prst="rect">
            <a:avLst/>
          </a:prstGeom>
        </p:spPr>
      </p:pic>
    </p:spTree>
    <p:extLst>
      <p:ext uri="{BB962C8B-B14F-4D97-AF65-F5344CB8AC3E}">
        <p14:creationId xmlns:p14="http://schemas.microsoft.com/office/powerpoint/2010/main" val="300155880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23" presetClass="entr" presetSubtype="272"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strVal val="2/3*#ppt_w"/>
                                          </p:val>
                                        </p:tav>
                                        <p:tav tm="100000">
                                          <p:val>
                                            <p:strVal val="#ppt_w"/>
                                          </p:val>
                                        </p:tav>
                                      </p:tavLst>
                                    </p:anim>
                                    <p:anim calcmode="lin" valueType="num">
                                      <p:cBhvr>
                                        <p:cTn id="12" dur="500" fill="hold"/>
                                        <p:tgtEl>
                                          <p:spTgt spid="15"/>
                                        </p:tgtEl>
                                        <p:attrNameLst>
                                          <p:attrName>ppt_h</p:attrName>
                                        </p:attrNameLst>
                                      </p:cBhvr>
                                      <p:tavLst>
                                        <p:tav tm="0">
                                          <p:val>
                                            <p:strVal val="2/3*#ppt_h"/>
                                          </p:val>
                                        </p:tav>
                                        <p:tav tm="100000">
                                          <p:val>
                                            <p:strVal val="#ppt_h"/>
                                          </p:val>
                                        </p:tav>
                                      </p:tavLst>
                                    </p:anim>
                                  </p:childTnLst>
                                </p:cTn>
                              </p:par>
                            </p:childTnLst>
                          </p:cTn>
                        </p:par>
                        <p:par>
                          <p:cTn id="13" fill="hold">
                            <p:stCondLst>
                              <p:cond delay="1700"/>
                            </p:stCondLst>
                            <p:childTnLst>
                              <p:par>
                                <p:cTn id="14" presetID="23" presetClass="entr" presetSubtype="272"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strVal val="2/3*#ppt_w"/>
                                          </p:val>
                                        </p:tav>
                                        <p:tav tm="100000">
                                          <p:val>
                                            <p:strVal val="#ppt_w"/>
                                          </p:val>
                                        </p:tav>
                                      </p:tavLst>
                                    </p:anim>
                                    <p:anim calcmode="lin" valueType="num">
                                      <p:cBhvr>
                                        <p:cTn id="17" dur="500" fill="hold"/>
                                        <p:tgtEl>
                                          <p:spTgt spid="17"/>
                                        </p:tgtEl>
                                        <p:attrNameLst>
                                          <p:attrName>ppt_h</p:attrName>
                                        </p:attrNameLst>
                                      </p:cBhvr>
                                      <p:tavLst>
                                        <p:tav tm="0">
                                          <p:val>
                                            <p:strVal val="2/3*#ppt_h"/>
                                          </p:val>
                                        </p:tav>
                                        <p:tav tm="100000">
                                          <p:val>
                                            <p:strVal val="#ppt_h"/>
                                          </p:val>
                                        </p:tav>
                                      </p:tavLst>
                                    </p:anim>
                                  </p:childTnLst>
                                </p:cTn>
                              </p:par>
                            </p:childTnLst>
                          </p:cTn>
                        </p:par>
                        <p:par>
                          <p:cTn id="18" fill="hold">
                            <p:stCondLst>
                              <p:cond delay="2300"/>
                            </p:stCondLst>
                            <p:childTnLst>
                              <p:par>
                                <p:cTn id="19" presetID="23" presetClass="entr" presetSubtype="272" fill="hold" grpId="0" nodeType="after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2/3*#ppt_w"/>
                                          </p:val>
                                        </p:tav>
                                        <p:tav tm="100000">
                                          <p:val>
                                            <p:strVal val="#ppt_w"/>
                                          </p:val>
                                        </p:tav>
                                      </p:tavLst>
                                    </p:anim>
                                    <p:anim calcmode="lin" valueType="num">
                                      <p:cBhvr>
                                        <p:cTn id="22" dur="500" fill="hold"/>
                                        <p:tgtEl>
                                          <p:spTgt spid="2"/>
                                        </p:tgtEl>
                                        <p:attrNameLst>
                                          <p:attrName>ppt_h</p:attrName>
                                        </p:attrNameLst>
                                      </p:cBhvr>
                                      <p:tavLst>
                                        <p:tav tm="0">
                                          <p:val>
                                            <p:strVal val="2/3*#ppt_h"/>
                                          </p:val>
                                        </p:tav>
                                        <p:tav tm="100000">
                                          <p:val>
                                            <p:strVal val="#ppt_h"/>
                                          </p:val>
                                        </p:tav>
                                      </p:tavLst>
                                    </p:anim>
                                  </p:childTnLst>
                                </p:cTn>
                              </p:par>
                            </p:childTnLst>
                          </p:cTn>
                        </p:par>
                        <p:par>
                          <p:cTn id="23" fill="hold">
                            <p:stCondLst>
                              <p:cond delay="5050"/>
                            </p:stCondLst>
                            <p:childTnLst>
                              <p:par>
                                <p:cTn id="24" presetID="23" presetClass="entr" presetSubtype="272" fill="hold" grpId="0" nodeType="afterEffect">
                                  <p:stCondLst>
                                    <p:cond delay="0"/>
                                  </p:stCondLst>
                                  <p:iterate type="lt">
                                    <p:tmPct val="10000"/>
                                  </p:iterate>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strVal val="2/3*#ppt_w"/>
                                          </p:val>
                                        </p:tav>
                                        <p:tav tm="100000">
                                          <p:val>
                                            <p:strVal val="#ppt_w"/>
                                          </p:val>
                                        </p:tav>
                                      </p:tavLst>
                                    </p:anim>
                                    <p:anim calcmode="lin" valueType="num">
                                      <p:cBhvr>
                                        <p:cTn id="27" dur="500" fill="hold"/>
                                        <p:tgtEl>
                                          <p:spTgt spid="21"/>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7" grpId="0"/>
      <p:bldP spid="21"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6096000" y="2078990"/>
            <a:ext cx="6096000" cy="1854200"/>
          </a:xfrm>
          <a:prstGeom prst="rect">
            <a:avLst/>
          </a:prstGeom>
          <a:solidFill>
            <a:schemeClr val="bg1">
              <a:alpha val="50000"/>
            </a:schemeClr>
          </a:solidFill>
          <a:ln w="9525"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p>
        </p:txBody>
      </p:sp>
      <p:sp>
        <p:nvSpPr>
          <p:cNvPr id="5" name="文本框 4"/>
          <p:cNvSpPr txBox="1"/>
          <p:nvPr/>
        </p:nvSpPr>
        <p:spPr>
          <a:xfrm>
            <a:off x="5930246" y="2260245"/>
            <a:ext cx="1659429" cy="186204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1500" dirty="0">
                <a:latin typeface="方正字迹-曾正国楷体" panose="02010600010101010101" pitchFamily="2" charset="-122"/>
                <a:ea typeface="方正字迹-曾正国楷体" panose="02010600010101010101" pitchFamily="2" charset="-122"/>
              </a:rPr>
              <a:t>知</a:t>
            </a:r>
          </a:p>
        </p:txBody>
      </p:sp>
      <p:sp>
        <p:nvSpPr>
          <p:cNvPr id="6" name="文本框 5"/>
          <p:cNvSpPr txBox="1"/>
          <p:nvPr/>
        </p:nvSpPr>
        <p:spPr>
          <a:xfrm>
            <a:off x="4082258" y="0"/>
            <a:ext cx="2736648" cy="315471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9900" dirty="0">
                <a:latin typeface="方正字迹-曾正国楷体" panose="02010600010101010101" pitchFamily="2" charset="-122"/>
                <a:ea typeface="方正字迹-曾正国楷体" panose="02010600010101010101" pitchFamily="2" charset="-122"/>
              </a:rPr>
              <a:t>不</a:t>
            </a:r>
          </a:p>
        </p:txBody>
      </p:sp>
      <p:grpSp>
        <p:nvGrpSpPr>
          <p:cNvPr id="9" name="组合 8"/>
          <p:cNvGrpSpPr/>
          <p:nvPr/>
        </p:nvGrpSpPr>
        <p:grpSpPr>
          <a:xfrm>
            <a:off x="906746" y="4562501"/>
            <a:ext cx="2893608" cy="567995"/>
            <a:chOff x="3038322" y="1195274"/>
            <a:chExt cx="2893608" cy="567995"/>
          </a:xfrm>
        </p:grpSpPr>
        <p:grpSp>
          <p:nvGrpSpPr>
            <p:cNvPr id="10" name="组合 9"/>
            <p:cNvGrpSpPr/>
            <p:nvPr/>
          </p:nvGrpSpPr>
          <p:grpSpPr>
            <a:xfrm>
              <a:off x="3038322" y="1195274"/>
              <a:ext cx="2621230" cy="567995"/>
              <a:chOff x="1563009" y="759058"/>
              <a:chExt cx="2621230" cy="567995"/>
            </a:xfrm>
          </p:grpSpPr>
          <p:sp>
            <p:nvSpPr>
              <p:cNvPr id="12" name="文本框 11"/>
              <p:cNvSpPr txBox="1"/>
              <p:nvPr userDrawn="1"/>
            </p:nvSpPr>
            <p:spPr>
              <a:xfrm>
                <a:off x="1563009" y="759058"/>
                <a:ext cx="2621230" cy="338554"/>
              </a:xfrm>
              <a:prstGeom prst="rect">
                <a:avLst/>
              </a:prstGeom>
              <a:noFill/>
            </p:spPr>
            <p:txBody>
              <a:bodyPr vert="horz"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13" name="文本框 12"/>
              <p:cNvSpPr txBox="1"/>
              <p:nvPr userDrawn="1"/>
            </p:nvSpPr>
            <p:spPr>
              <a:xfrm>
                <a:off x="1613008" y="1096221"/>
                <a:ext cx="2381050" cy="230832"/>
              </a:xfrm>
              <a:prstGeom prst="rect">
                <a:avLst/>
              </a:prstGeom>
              <a:noFill/>
            </p:spPr>
            <p:txBody>
              <a:bodyPr vert="horz" wrap="square" rtlCol="0">
                <a:spAutoFit/>
              </a:bodyPr>
              <a:lstStyle/>
              <a:p>
                <a:r>
                  <a:rPr lang="en-US" altLang="zh-CN" sz="900" dirty="0">
                    <a:blipFill dpi="0" rotWithShape="1">
                      <a:blip r:embed="rId2"/>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2"/>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4157" y="1547192"/>
              <a:ext cx="117773" cy="201322"/>
            </a:xfrm>
            <a:prstGeom prst="rect">
              <a:avLst/>
            </a:prstGeom>
          </p:spPr>
        </p:pic>
      </p:grpSp>
      <p:sp>
        <p:nvSpPr>
          <p:cNvPr id="16" name="Rectangle 1"/>
          <p:cNvSpPr>
            <a:spLocks noChangeArrowheads="1"/>
          </p:cNvSpPr>
          <p:nvPr/>
        </p:nvSpPr>
        <p:spPr bwMode="auto">
          <a:xfrm>
            <a:off x="10223383" y="2404227"/>
            <a:ext cx="1292662" cy="1228809"/>
          </a:xfrm>
          <a:prstGeom prst="rect">
            <a:avLst/>
          </a:prstGeom>
        </p:spPr>
        <p:txBody>
          <a:bodyPr vert="eaVert" wrap="square">
            <a:spAutoFit/>
          </a:bodyPr>
          <a:lstStyle/>
          <a:p>
            <a:r>
              <a:rPr lang="zh-CN" altLang="en-US" sz="2400" spc="600" dirty="0">
                <a:solidFill>
                  <a:srgbClr val="000000"/>
                </a:solidFill>
                <a:latin typeface="+mj-ea"/>
                <a:ea typeface="+mj-ea"/>
              </a:rPr>
              <a:t>沉醉</a:t>
            </a:r>
            <a:endParaRPr lang="en-US" altLang="zh-CN" sz="2400" spc="600" dirty="0">
              <a:solidFill>
                <a:srgbClr val="000000"/>
              </a:solidFill>
              <a:latin typeface="+mj-ea"/>
              <a:ea typeface="+mj-ea"/>
            </a:endParaRPr>
          </a:p>
          <a:p>
            <a:r>
              <a:rPr lang="en-US" altLang="zh-CN" sz="2400" spc="600" dirty="0">
                <a:solidFill>
                  <a:srgbClr val="000000"/>
                </a:solidFill>
                <a:latin typeface="+mj-ea"/>
                <a:ea typeface="+mj-ea"/>
              </a:rPr>
              <a:t>  </a:t>
            </a:r>
            <a:r>
              <a:rPr lang="zh-CN" altLang="en-US" sz="2400" spc="600" dirty="0">
                <a:solidFill>
                  <a:srgbClr val="000000"/>
                </a:solidFill>
                <a:latin typeface="+mj-ea"/>
                <a:ea typeface="+mj-ea"/>
              </a:rPr>
              <a:t>不知</a:t>
            </a:r>
            <a:endParaRPr lang="en-US" altLang="zh-CN" sz="2400" spc="600" dirty="0">
              <a:solidFill>
                <a:srgbClr val="000000"/>
              </a:solidFill>
              <a:latin typeface="+mj-ea"/>
              <a:ea typeface="+mj-ea"/>
            </a:endParaRPr>
          </a:p>
          <a:p>
            <a:r>
              <a:rPr lang="zh-CN" altLang="en-US" sz="2400" spc="600" dirty="0">
                <a:solidFill>
                  <a:srgbClr val="000000"/>
                </a:solidFill>
                <a:latin typeface="+mj-ea"/>
                <a:ea typeface="+mj-ea"/>
              </a:rPr>
              <a:t>归路</a:t>
            </a:r>
          </a:p>
        </p:txBody>
      </p:sp>
      <p:sp>
        <p:nvSpPr>
          <p:cNvPr id="18" name="矩形 17"/>
          <p:cNvSpPr/>
          <p:nvPr/>
        </p:nvSpPr>
        <p:spPr>
          <a:xfrm rot="5400000">
            <a:off x="8445137" y="2096402"/>
            <a:ext cx="1253892" cy="1938992"/>
          </a:xfrm>
          <a:prstGeom prst="rect">
            <a:avLst/>
          </a:prstGeom>
        </p:spPr>
        <p:txBody>
          <a:bodyPr wrap="square">
            <a:spAutoFit/>
          </a:bodyPr>
          <a:lstStyle/>
          <a:p>
            <a:r>
              <a:rPr lang="en-US" altLang="zh-CN" sz="1000" dirty="0">
                <a:blipFill>
                  <a:blip r:embed="rId2"/>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20" name="矩形 19"/>
          <p:cNvSpPr/>
          <p:nvPr/>
        </p:nvSpPr>
        <p:spPr>
          <a:xfrm>
            <a:off x="915664" y="5530366"/>
            <a:ext cx="6674011" cy="400110"/>
          </a:xfrm>
          <a:prstGeom prst="rect">
            <a:avLst/>
          </a:prstGeom>
        </p:spPr>
        <p:txBody>
          <a:bodyPr wrap="square">
            <a:spAutoFit/>
          </a:bodyPr>
          <a:lstStyle/>
          <a:p>
            <a:r>
              <a:rPr lang="en-US" altLang="zh-CN" sz="1000" dirty="0">
                <a:blipFill>
                  <a:blip r:embed="rId2"/>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31485" y="3933190"/>
            <a:ext cx="2656758" cy="1414009"/>
          </a:xfrm>
          <a:prstGeom prst="rect">
            <a:avLst/>
          </a:prstGeom>
        </p:spPr>
      </p:pic>
      <p:pic>
        <p:nvPicPr>
          <p:cNvPr id="7" name="图片占位符 6"/>
          <p:cNvPicPr>
            <a:picLocks noGrp="1" noChangeAspect="1"/>
          </p:cNvPicPr>
          <p:nvPr>
            <p:ph type="pic" sz="quarter" idx="21"/>
          </p:nvPr>
        </p:nvPicPr>
        <p:blipFill>
          <a:blip r:embed="rId5">
            <a:extLst>
              <a:ext uri="{BEBA8EAE-BF5A-486C-A8C5-ECC9F3942E4B}">
                <a14:imgProps xmlns:a14="http://schemas.microsoft.com/office/drawing/2010/main">
                  <a14:imgLayer r:embed="rId6">
                    <a14:imgEffect>
                      <a14:artisticPaintStrokes/>
                    </a14:imgEffect>
                  </a14:imgLayer>
                </a14:imgProps>
              </a:ext>
            </a:extLst>
          </a:blip>
          <a:srcRect t="6615" b="6615"/>
          <a:stretch>
            <a:fillRect/>
          </a:stretch>
        </p:blipFill>
        <p:spPr>
          <a:prstGeom prst="rect">
            <a:avLst/>
          </a:prstGeom>
        </p:spPr>
      </p:pic>
    </p:spTree>
    <p:extLst>
      <p:ext uri="{BB962C8B-B14F-4D97-AF65-F5344CB8AC3E}">
        <p14:creationId xmlns:p14="http://schemas.microsoft.com/office/powerpoint/2010/main" val="33836679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iterate type="lt">
                                    <p:tmPct val="15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strVal val="4/3*#ppt_w"/>
                                          </p:val>
                                        </p:tav>
                                        <p:tav tm="100000">
                                          <p:val>
                                            <p:strVal val="#ppt_w"/>
                                          </p:val>
                                        </p:tav>
                                      </p:tavLst>
                                    </p:anim>
                                    <p:anim calcmode="lin" valueType="num">
                                      <p:cBhvr>
                                        <p:cTn id="12" dur="500" fill="hold"/>
                                        <p:tgtEl>
                                          <p:spTgt spid="5"/>
                                        </p:tgtEl>
                                        <p:attrNameLst>
                                          <p:attrName>ppt_h</p:attrName>
                                        </p:attrNameLst>
                                      </p:cBhvr>
                                      <p:tavLst>
                                        <p:tav tm="0">
                                          <p:val>
                                            <p:strVal val="4/3*#ppt_h"/>
                                          </p:val>
                                        </p:tav>
                                        <p:tav tm="100000">
                                          <p:val>
                                            <p:strVal val="#ppt_h"/>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1000"/>
                            </p:stCondLst>
                            <p:childTnLst>
                              <p:par>
                                <p:cTn id="17" presetID="23" presetClass="entr" presetSubtype="272" fill="hold" grpId="0" nodeType="afterEffect">
                                  <p:stCondLst>
                                    <p:cond delay="0"/>
                                  </p:stCondLst>
                                  <p:iterate type="lt">
                                    <p:tmPct val="10000"/>
                                  </p:iterate>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strVal val="2/3*#ppt_w"/>
                                          </p:val>
                                        </p:tav>
                                        <p:tav tm="100000">
                                          <p:val>
                                            <p:strVal val="#ppt_w"/>
                                          </p:val>
                                        </p:tav>
                                      </p:tavLst>
                                    </p:anim>
                                    <p:anim calcmode="lin" valueType="num">
                                      <p:cBhvr>
                                        <p:cTn id="20" dur="500" fill="hold"/>
                                        <p:tgtEl>
                                          <p:spTgt spid="16"/>
                                        </p:tgtEl>
                                        <p:attrNameLst>
                                          <p:attrName>ppt_h</p:attrName>
                                        </p:attrNameLst>
                                      </p:cBhvr>
                                      <p:tavLst>
                                        <p:tav tm="0">
                                          <p:val>
                                            <p:strVal val="2/3*#ppt_h"/>
                                          </p:val>
                                        </p:tav>
                                        <p:tav tm="100000">
                                          <p:val>
                                            <p:strVal val="#ppt_h"/>
                                          </p:val>
                                        </p:tav>
                                      </p:tavLst>
                                    </p:anim>
                                  </p:childTnLst>
                                </p:cTn>
                              </p:par>
                              <p:par>
                                <p:cTn id="21" presetID="23" presetClass="entr" presetSubtype="272" fill="hold" grpId="0" nodeType="withEffect">
                                  <p:stCondLst>
                                    <p:cond delay="250"/>
                                  </p:stCondLst>
                                  <p:iterate type="lt">
                                    <p:tmPct val="5000"/>
                                  </p:iterate>
                                  <p:childTnLst>
                                    <p:set>
                                      <p:cBhvr>
                                        <p:cTn id="22" dur="1" fill="hold">
                                          <p:stCondLst>
                                            <p:cond delay="0"/>
                                          </p:stCondLst>
                                        </p:cTn>
                                        <p:tgtEl>
                                          <p:spTgt spid="18"/>
                                        </p:tgtEl>
                                        <p:attrNameLst>
                                          <p:attrName>style.visibility</p:attrName>
                                        </p:attrNameLst>
                                      </p:cBhvr>
                                      <p:to>
                                        <p:strVal val="visible"/>
                                      </p:to>
                                    </p:set>
                                    <p:anim calcmode="lin" valueType="num">
                                      <p:cBhvr>
                                        <p:cTn id="23" dur="250" fill="hold"/>
                                        <p:tgtEl>
                                          <p:spTgt spid="18"/>
                                        </p:tgtEl>
                                        <p:attrNameLst>
                                          <p:attrName>ppt_w</p:attrName>
                                        </p:attrNameLst>
                                      </p:cBhvr>
                                      <p:tavLst>
                                        <p:tav tm="0">
                                          <p:val>
                                            <p:strVal val="2/3*#ppt_w"/>
                                          </p:val>
                                        </p:tav>
                                        <p:tav tm="100000">
                                          <p:val>
                                            <p:strVal val="#ppt_w"/>
                                          </p:val>
                                        </p:tav>
                                      </p:tavLst>
                                    </p:anim>
                                    <p:anim calcmode="lin" valueType="num">
                                      <p:cBhvr>
                                        <p:cTn id="24" dur="250" fill="hold"/>
                                        <p:tgtEl>
                                          <p:spTgt spid="18"/>
                                        </p:tgtEl>
                                        <p:attrNameLst>
                                          <p:attrName>ppt_h</p:attrName>
                                        </p:attrNameLst>
                                      </p:cBhvr>
                                      <p:tavLst>
                                        <p:tav tm="0">
                                          <p:val>
                                            <p:strVal val="2/3*#ppt_h"/>
                                          </p:val>
                                        </p:tav>
                                        <p:tav tm="100000">
                                          <p:val>
                                            <p:strVal val="#ppt_h"/>
                                          </p:val>
                                        </p:tav>
                                      </p:tavLst>
                                    </p:anim>
                                  </p:childTnLst>
                                </p:cTn>
                              </p:par>
                            </p:childTnLst>
                          </p:cTn>
                        </p:par>
                        <p:par>
                          <p:cTn id="25" fill="hold">
                            <p:stCondLst>
                              <p:cond delay="3438"/>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750"/>
                                        <p:tgtEl>
                                          <p:spTgt spid="9"/>
                                        </p:tgtEl>
                                      </p:cBhvr>
                                    </p:animEffect>
                                  </p:childTnLst>
                                </p:cTn>
                              </p:par>
                              <p:par>
                                <p:cTn id="29" presetID="23" presetClass="entr" presetSubtype="272" fill="hold" grpId="0" nodeType="withEffect">
                                  <p:stCondLst>
                                    <p:cond delay="250"/>
                                  </p:stCondLst>
                                  <p:iterate type="lt">
                                    <p:tmPct val="5000"/>
                                  </p:iterate>
                                  <p:childTnLst>
                                    <p:set>
                                      <p:cBhvr>
                                        <p:cTn id="30" dur="1" fill="hold">
                                          <p:stCondLst>
                                            <p:cond delay="0"/>
                                          </p:stCondLst>
                                        </p:cTn>
                                        <p:tgtEl>
                                          <p:spTgt spid="20"/>
                                        </p:tgtEl>
                                        <p:attrNameLst>
                                          <p:attrName>style.visibility</p:attrName>
                                        </p:attrNameLst>
                                      </p:cBhvr>
                                      <p:to>
                                        <p:strVal val="visible"/>
                                      </p:to>
                                    </p:set>
                                    <p:anim calcmode="lin" valueType="num">
                                      <p:cBhvr>
                                        <p:cTn id="31" dur="250" fill="hold"/>
                                        <p:tgtEl>
                                          <p:spTgt spid="20"/>
                                        </p:tgtEl>
                                        <p:attrNameLst>
                                          <p:attrName>ppt_w</p:attrName>
                                        </p:attrNameLst>
                                      </p:cBhvr>
                                      <p:tavLst>
                                        <p:tav tm="0">
                                          <p:val>
                                            <p:strVal val="2/3*#ppt_w"/>
                                          </p:val>
                                        </p:tav>
                                        <p:tav tm="100000">
                                          <p:val>
                                            <p:strVal val="#ppt_w"/>
                                          </p:val>
                                        </p:tav>
                                      </p:tavLst>
                                    </p:anim>
                                    <p:anim calcmode="lin" valueType="num">
                                      <p:cBhvr>
                                        <p:cTn id="32" dur="250" fill="hold"/>
                                        <p:tgtEl>
                                          <p:spTgt spid="20"/>
                                        </p:tgtEl>
                                        <p:attrNameLst>
                                          <p:attrName>ppt_h</p:attrName>
                                        </p:attrNameLst>
                                      </p:cBhvr>
                                      <p:tavLst>
                                        <p:tav tm="0">
                                          <p:val>
                                            <p:strVal val="2/3*#ppt_h"/>
                                          </p:val>
                                        </p:tav>
                                        <p:tav tm="100000">
                                          <p:val>
                                            <p:strVal val="#ppt_h"/>
                                          </p:val>
                                        </p:tav>
                                      </p:tavLst>
                                    </p:anim>
                                  </p:childTnLst>
                                </p:cTn>
                              </p:par>
                              <p:par>
                                <p:cTn id="33" presetID="22" presetClass="entr" presetSubtype="1"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3" cstate="print">
            <a:grayscl/>
            <a:extLst>
              <a:ext uri="{28A0092B-C50C-407E-A947-70E740481C1C}">
                <a14:useLocalDpi xmlns:a14="http://schemas.microsoft.com/office/drawing/2010/main" val="0"/>
              </a:ext>
            </a:extLst>
          </a:blip>
          <a:srcRect l="6349" r="13313" b="2593"/>
          <a:stretch/>
        </p:blipFill>
        <p:spPr>
          <a:xfrm>
            <a:off x="1266347" y="3772092"/>
            <a:ext cx="2268855" cy="2750897"/>
          </a:xfrm>
          <a:prstGeom prst="rect">
            <a:avLst/>
          </a:prstGeom>
        </p:spPr>
      </p:pic>
      <p:graphicFrame>
        <p:nvGraphicFramePr>
          <p:cNvPr id="19" name="图表 18"/>
          <p:cNvGraphicFramePr/>
          <p:nvPr>
            <p:extLst/>
          </p:nvPr>
        </p:nvGraphicFramePr>
        <p:xfrm>
          <a:off x="5408970" y="2171093"/>
          <a:ext cx="6225886" cy="3168475"/>
        </p:xfrm>
        <a:graphic>
          <a:graphicData uri="http://schemas.openxmlformats.org/drawingml/2006/chart">
            <c:chart xmlns:c="http://schemas.openxmlformats.org/drawingml/2006/chart" xmlns:r="http://schemas.openxmlformats.org/officeDocument/2006/relationships" r:id="rId4"/>
          </a:graphicData>
        </a:graphic>
      </p:graphicFrame>
      <p:sp>
        <p:nvSpPr>
          <p:cNvPr id="20" name="文本框 19"/>
          <p:cNvSpPr txBox="1"/>
          <p:nvPr/>
        </p:nvSpPr>
        <p:spPr>
          <a:xfrm>
            <a:off x="309558" y="1583458"/>
            <a:ext cx="1659430" cy="186204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1500" dirty="0">
                <a:latin typeface="方正字迹-曾正国楷体" panose="02010600010101010101" pitchFamily="2" charset="-122"/>
                <a:ea typeface="方正字迹-曾正国楷体" panose="02010600010101010101" pitchFamily="2" charset="-122"/>
              </a:rPr>
              <a:t>路</a:t>
            </a:r>
          </a:p>
        </p:txBody>
      </p:sp>
      <p:sp>
        <p:nvSpPr>
          <p:cNvPr id="21" name="文本框 20"/>
          <p:cNvSpPr txBox="1"/>
          <p:nvPr/>
        </p:nvSpPr>
        <p:spPr>
          <a:xfrm>
            <a:off x="1296289" y="-407555"/>
            <a:ext cx="2313454" cy="264687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归</a:t>
            </a:r>
          </a:p>
        </p:txBody>
      </p:sp>
      <p:sp>
        <p:nvSpPr>
          <p:cNvPr id="32" name="矩形 31"/>
          <p:cNvSpPr/>
          <p:nvPr/>
        </p:nvSpPr>
        <p:spPr>
          <a:xfrm>
            <a:off x="5452968" y="5793734"/>
            <a:ext cx="6045291" cy="400110"/>
          </a:xfrm>
          <a:prstGeom prst="rect">
            <a:avLst/>
          </a:prstGeom>
        </p:spPr>
        <p:txBody>
          <a:bodyPr wrap="square">
            <a:spAutoFit/>
          </a:bodyPr>
          <a:lstStyle/>
          <a:p>
            <a:r>
              <a:rPr lang="en-US" altLang="zh-CN" sz="1000" dirty="0">
                <a:blipFill>
                  <a:blip r:embed="rId5"/>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33" name="Rectangle 1"/>
          <p:cNvSpPr>
            <a:spLocks noChangeArrowheads="1"/>
          </p:cNvSpPr>
          <p:nvPr/>
        </p:nvSpPr>
        <p:spPr bwMode="auto">
          <a:xfrm>
            <a:off x="5499268" y="646957"/>
            <a:ext cx="2958731" cy="461665"/>
          </a:xfrm>
          <a:prstGeom prst="rect">
            <a:avLst/>
          </a:prstGeom>
        </p:spPr>
        <p:txBody>
          <a:bodyPr vert="horz" wrap="square">
            <a:spAutoFit/>
          </a:bodyPr>
          <a:lstStyle/>
          <a:p>
            <a:r>
              <a:rPr lang="zh-CN" altLang="en-US" sz="2400" spc="600" dirty="0">
                <a:solidFill>
                  <a:srgbClr val="000000"/>
                </a:solidFill>
                <a:latin typeface="+mj-ea"/>
                <a:ea typeface="+mj-ea"/>
              </a:rPr>
              <a:t>沉醉不知归路</a:t>
            </a:r>
          </a:p>
        </p:txBody>
      </p:sp>
      <p:sp>
        <p:nvSpPr>
          <p:cNvPr id="34" name="矩形 33"/>
          <p:cNvSpPr/>
          <p:nvPr/>
        </p:nvSpPr>
        <p:spPr>
          <a:xfrm>
            <a:off x="5499268" y="1081510"/>
            <a:ext cx="5316846" cy="415498"/>
          </a:xfrm>
          <a:prstGeom prst="rect">
            <a:avLst/>
          </a:prstGeom>
        </p:spPr>
        <p:txBody>
          <a:bodyPr vert="horz" wrap="square">
            <a:spAutoFit/>
          </a:bodyPr>
          <a:lstStyle/>
          <a:p>
            <a:r>
              <a:rPr lang="en-US" altLang="zh-CN" sz="1050" dirty="0">
                <a:blipFill>
                  <a:blip r:embed="rId5"/>
                  <a:tile tx="0" ty="0" sx="100000" sy="100000" flip="none" algn="tl"/>
                </a:blipFill>
                <a:latin typeface="华文细黑" panose="02010600040101010101" pitchFamily="2" charset="-122"/>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nvGrpSpPr>
          <p:cNvPr id="36" name="组合 35"/>
          <p:cNvGrpSpPr/>
          <p:nvPr/>
        </p:nvGrpSpPr>
        <p:grpSpPr>
          <a:xfrm>
            <a:off x="3138228" y="2514482"/>
            <a:ext cx="680888" cy="2528897"/>
            <a:chOff x="2905463" y="1195274"/>
            <a:chExt cx="680888" cy="2528897"/>
          </a:xfrm>
        </p:grpSpPr>
        <p:grpSp>
          <p:nvGrpSpPr>
            <p:cNvPr id="37" name="组合 36"/>
            <p:cNvGrpSpPr/>
            <p:nvPr/>
          </p:nvGrpSpPr>
          <p:grpSpPr>
            <a:xfrm>
              <a:off x="2905463" y="1195274"/>
              <a:ext cx="563746" cy="2528897"/>
              <a:chOff x="1430150" y="759058"/>
              <a:chExt cx="563746" cy="2528897"/>
            </a:xfrm>
          </p:grpSpPr>
          <p:sp>
            <p:nvSpPr>
              <p:cNvPr id="39" name="文本框 38"/>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40" name="文本框 39"/>
              <p:cNvSpPr txBox="1"/>
              <p:nvPr userDrawn="1"/>
            </p:nvSpPr>
            <p:spPr>
              <a:xfrm rot="5400000">
                <a:off x="355041" y="1834167"/>
                <a:ext cx="2381050" cy="230832"/>
              </a:xfrm>
              <a:prstGeom prst="rect">
                <a:avLst/>
              </a:prstGeom>
              <a:noFill/>
            </p:spPr>
            <p:txBody>
              <a:bodyPr wrap="square" rtlCol="0">
                <a:spAutoFit/>
              </a:bodyPr>
              <a:lstStyle/>
              <a:p>
                <a:r>
                  <a:rPr lang="en-US" altLang="zh-CN" sz="9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Tree>
    <p:extLst>
      <p:ext uri="{BB962C8B-B14F-4D97-AF65-F5344CB8AC3E}">
        <p14:creationId xmlns:p14="http://schemas.microsoft.com/office/powerpoint/2010/main" val="2176813103"/>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iterate type="lt">
                                    <p:tmPct val="15000"/>
                                  </p:iterate>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3*#ppt_w"/>
                                          </p:val>
                                        </p:tav>
                                        <p:tav tm="100000">
                                          <p:val>
                                            <p:strVal val="#ppt_w"/>
                                          </p:val>
                                        </p:tav>
                                      </p:tavLst>
                                    </p:anim>
                                    <p:anim calcmode="lin" valueType="num">
                                      <p:cBhvr>
                                        <p:cTn id="12" dur="500" fill="hold"/>
                                        <p:tgtEl>
                                          <p:spTgt spid="20"/>
                                        </p:tgtEl>
                                        <p:attrNameLst>
                                          <p:attrName>ppt_h</p:attrName>
                                        </p:attrNameLst>
                                      </p:cBhvr>
                                      <p:tavLst>
                                        <p:tav tm="0">
                                          <p:val>
                                            <p:strVal val="4/3*#ppt_h"/>
                                          </p:val>
                                        </p:tav>
                                        <p:tav tm="100000">
                                          <p:val>
                                            <p:strVal val="#ppt_h"/>
                                          </p:val>
                                        </p:tav>
                                      </p:tavLst>
                                    </p:anim>
                                  </p:childTnLst>
                                </p:cTn>
                              </p:par>
                              <p:par>
                                <p:cTn id="13" presetID="22" presetClass="entr" presetSubtype="1" fill="hold" nodeType="withEffect">
                                  <p:stCondLst>
                                    <p:cond delay="25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750"/>
                                        <p:tgtEl>
                                          <p:spTgt spid="36"/>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3" presetClass="entr" presetSubtype="272" fill="hold" grpId="0" nodeType="afterEffect">
                                  <p:stCondLst>
                                    <p:cond delay="0"/>
                                  </p:stCondLst>
                                  <p:iterate type="lt">
                                    <p:tmPct val="10000"/>
                                  </p:iterate>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strVal val="2/3*#ppt_w"/>
                                          </p:val>
                                        </p:tav>
                                        <p:tav tm="100000">
                                          <p:val>
                                            <p:strVal val="#ppt_w"/>
                                          </p:val>
                                        </p:tav>
                                      </p:tavLst>
                                    </p:anim>
                                    <p:anim calcmode="lin" valueType="num">
                                      <p:cBhvr>
                                        <p:cTn id="26" dur="500" fill="hold"/>
                                        <p:tgtEl>
                                          <p:spTgt spid="33"/>
                                        </p:tgtEl>
                                        <p:attrNameLst>
                                          <p:attrName>ppt_h</p:attrName>
                                        </p:attrNameLst>
                                      </p:cBhvr>
                                      <p:tavLst>
                                        <p:tav tm="0">
                                          <p:val>
                                            <p:strVal val="2/3*#ppt_h"/>
                                          </p:val>
                                        </p:tav>
                                        <p:tav tm="100000">
                                          <p:val>
                                            <p:strVal val="#ppt_h"/>
                                          </p:val>
                                        </p:tav>
                                      </p:tavLst>
                                    </p:anim>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par>
                          <p:cTn id="31" fill="hold">
                            <p:stCondLst>
                              <p:cond delay="3250"/>
                            </p:stCondLst>
                            <p:childTnLst>
                              <p:par>
                                <p:cTn id="32" presetID="22" presetClass="entr" presetSubtype="4"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childTnLst>
                          </p:cTn>
                        </p:par>
                        <p:par>
                          <p:cTn id="35" fill="hold">
                            <p:stCondLst>
                              <p:cond delay="3750"/>
                            </p:stCondLst>
                            <p:childTnLst>
                              <p:par>
                                <p:cTn id="36" presetID="23" presetClass="entr" presetSubtype="272" fill="hold" grpId="0" nodeType="afterEffect">
                                  <p:stCondLst>
                                    <p:cond delay="0"/>
                                  </p:stCondLst>
                                  <p:iterate type="lt">
                                    <p:tmPct val="5000"/>
                                  </p:iterate>
                                  <p:childTnLst>
                                    <p:set>
                                      <p:cBhvr>
                                        <p:cTn id="37" dur="1" fill="hold">
                                          <p:stCondLst>
                                            <p:cond delay="0"/>
                                          </p:stCondLst>
                                        </p:cTn>
                                        <p:tgtEl>
                                          <p:spTgt spid="32"/>
                                        </p:tgtEl>
                                        <p:attrNameLst>
                                          <p:attrName>style.visibility</p:attrName>
                                        </p:attrNameLst>
                                      </p:cBhvr>
                                      <p:to>
                                        <p:strVal val="visible"/>
                                      </p:to>
                                    </p:set>
                                    <p:anim calcmode="lin" valueType="num">
                                      <p:cBhvr>
                                        <p:cTn id="38" dur="250" fill="hold"/>
                                        <p:tgtEl>
                                          <p:spTgt spid="32"/>
                                        </p:tgtEl>
                                        <p:attrNameLst>
                                          <p:attrName>ppt_w</p:attrName>
                                        </p:attrNameLst>
                                      </p:cBhvr>
                                      <p:tavLst>
                                        <p:tav tm="0">
                                          <p:val>
                                            <p:strVal val="2/3*#ppt_w"/>
                                          </p:val>
                                        </p:tav>
                                        <p:tav tm="100000">
                                          <p:val>
                                            <p:strVal val="#ppt_w"/>
                                          </p:val>
                                        </p:tav>
                                      </p:tavLst>
                                    </p:anim>
                                    <p:anim calcmode="lin" valueType="num">
                                      <p:cBhvr>
                                        <p:cTn id="39" dur="250" fill="hold"/>
                                        <p:tgtEl>
                                          <p:spTgt spid="3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p:bldP spid="2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2453832" y="4025236"/>
            <a:ext cx="7002683" cy="1231897"/>
          </a:xfrm>
          <a:prstGeom prst="rect">
            <a:avLst/>
          </a:prstGeom>
          <a:noFill/>
          <a:ln w="317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pic>
        <p:nvPicPr>
          <p:cNvPr id="12" name="图片 11"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8134" y="4440794"/>
            <a:ext cx="933298" cy="1002462"/>
          </a:xfrm>
          <a:prstGeom prst="rect">
            <a:avLst/>
          </a:prstGeom>
        </p:spPr>
      </p:pic>
      <p:sp>
        <p:nvSpPr>
          <p:cNvPr id="6" name="矩形 5"/>
          <p:cNvSpPr/>
          <p:nvPr/>
        </p:nvSpPr>
        <p:spPr>
          <a:xfrm>
            <a:off x="2913435" y="3265439"/>
            <a:ext cx="4233705" cy="461665"/>
          </a:xfrm>
          <a:prstGeom prst="rect">
            <a:avLst/>
          </a:prstGeom>
        </p:spPr>
        <p:txBody>
          <a:bodyPr vert="horz" wrap="square">
            <a:spAutoFit/>
          </a:bodyPr>
          <a:lstStyle/>
          <a:p>
            <a:r>
              <a:rPr lang="zh-CN" altLang="en-US" sz="2400" spc="600" dirty="0">
                <a:solidFill>
                  <a:srgbClr val="000000"/>
                </a:solidFill>
                <a:latin typeface="+mj-ea"/>
                <a:ea typeface="+mj-ea"/>
              </a:rPr>
              <a:t>兴尽晚回舟</a:t>
            </a:r>
            <a:endParaRPr lang="zh-CN" altLang="en-US" sz="2400" spc="600" dirty="0">
              <a:latin typeface="+mj-ea"/>
              <a:ea typeface="+mj-ea"/>
            </a:endParaRPr>
          </a:p>
        </p:txBody>
      </p:sp>
      <p:sp>
        <p:nvSpPr>
          <p:cNvPr id="15" name="文本框 14"/>
          <p:cNvSpPr txBox="1"/>
          <p:nvPr/>
        </p:nvSpPr>
        <p:spPr>
          <a:xfrm>
            <a:off x="5754777" y="2181824"/>
            <a:ext cx="877163" cy="92333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5400" dirty="0">
                <a:latin typeface="方正字迹-曾正国楷体" panose="02010600010101010101" pitchFamily="2" charset="-122"/>
                <a:ea typeface="方正字迹-曾正国楷体" panose="02010600010101010101" pitchFamily="2" charset="-122"/>
              </a:rPr>
              <a:t>章</a:t>
            </a:r>
          </a:p>
        </p:txBody>
      </p:sp>
      <p:sp>
        <p:nvSpPr>
          <p:cNvPr id="17" name="文本框 16"/>
          <p:cNvSpPr txBox="1"/>
          <p:nvPr/>
        </p:nvSpPr>
        <p:spPr>
          <a:xfrm>
            <a:off x="5986147" y="-189202"/>
            <a:ext cx="2313454" cy="264687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第</a:t>
            </a:r>
          </a:p>
        </p:txBody>
      </p:sp>
      <p:sp>
        <p:nvSpPr>
          <p:cNvPr id="18" name="文本框 17"/>
          <p:cNvSpPr txBox="1"/>
          <p:nvPr/>
        </p:nvSpPr>
        <p:spPr>
          <a:xfrm>
            <a:off x="4443927" y="1071628"/>
            <a:ext cx="1313181" cy="144655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8800" dirty="0">
                <a:latin typeface="方正字迹-曾正国楷体" panose="02010600010101010101" pitchFamily="2" charset="-122"/>
                <a:ea typeface="方正字迹-曾正国楷体" panose="02010600010101010101" pitchFamily="2" charset="-122"/>
              </a:rPr>
              <a:t>三</a:t>
            </a:r>
          </a:p>
        </p:txBody>
      </p:sp>
      <p:sp>
        <p:nvSpPr>
          <p:cNvPr id="7" name="矩形 6"/>
          <p:cNvSpPr/>
          <p:nvPr/>
        </p:nvSpPr>
        <p:spPr>
          <a:xfrm>
            <a:off x="6204030" y="4283193"/>
            <a:ext cx="3045226" cy="577081"/>
          </a:xfrm>
          <a:prstGeom prst="rect">
            <a:avLst/>
          </a:prstGeom>
        </p:spPr>
        <p:txBody>
          <a:bodyPr vert="horz" wrap="square">
            <a:spAutoFit/>
          </a:bodyPr>
          <a:lstStyle/>
          <a:p>
            <a:r>
              <a:rPr lang="en-US" altLang="zh-CN" sz="1050" dirty="0">
                <a:blipFill>
                  <a:blip r:embed="rId4"/>
                  <a:tile tx="0" ty="0" sx="100000" sy="100000" flip="none" algn="tl"/>
                </a:blipFill>
                <a:latin typeface="华文细黑" panose="02010600040101010101" pitchFamily="2" charset="-122"/>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9142" y="2985342"/>
            <a:ext cx="140180" cy="239624"/>
          </a:xfrm>
          <a:prstGeom prst="rect">
            <a:avLst/>
          </a:prstGeom>
        </p:spPr>
      </p:pic>
      <p:pic>
        <p:nvPicPr>
          <p:cNvPr id="2" name="图片占位符 1"/>
          <p:cNvPicPr>
            <a:picLocks noGrp="1" noChangeAspect="1"/>
          </p:cNvPicPr>
          <p:nvPr>
            <p:ph type="pic" sz="quarter" idx="21"/>
          </p:nvPr>
        </p:nvPicPr>
        <p:blipFill>
          <a:blip r:embed="rId6">
            <a:extLst>
              <a:ext uri="{BEBA8EAE-BF5A-486C-A8C5-ECC9F3942E4B}">
                <a14:imgProps xmlns:a14="http://schemas.microsoft.com/office/drawing/2010/main">
                  <a14:imgLayer r:embed="rId7">
                    <a14:imgEffect>
                      <a14:artisticPaintStrokes/>
                    </a14:imgEffect>
                  </a14:imgLayer>
                </a14:imgProps>
              </a:ext>
            </a:extLst>
          </a:blip>
          <a:srcRect l="14595" r="14595"/>
          <a:stretch>
            <a:fillRect/>
          </a:stretch>
        </p:blipFill>
        <p:spPr>
          <a:prstGeom prst="rect">
            <a:avLst/>
          </a:prstGeom>
        </p:spPr>
      </p:pic>
    </p:spTree>
    <p:extLst>
      <p:ext uri="{BB962C8B-B14F-4D97-AF65-F5344CB8AC3E}">
        <p14:creationId xmlns:p14="http://schemas.microsoft.com/office/powerpoint/2010/main" val="203641948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6" presetClass="emph" presetSubtype="0" repeatCount="4000" accel="40000" decel="60000" autoRev="1" fill="hold" nodeType="afterEffect">
                                  <p:stCondLst>
                                    <p:cond delay="0"/>
                                  </p:stCondLst>
                                  <p:childTnLst>
                                    <p:animScale>
                                      <p:cBhvr>
                                        <p:cTn id="10" dur="200" fill="hold"/>
                                        <p:tgtEl>
                                          <p:spTgt spid="12"/>
                                        </p:tgtEl>
                                      </p:cBhvr>
                                      <p:by x="100000" y="70000"/>
                                    </p:animScale>
                                  </p:childTnLst>
                                </p:cTn>
                              </p:par>
                              <p:par>
                                <p:cTn id="11" presetID="8" presetClass="emph" presetSubtype="0" accel="40000" decel="40000" autoRev="1" fill="hold" nodeType="withEffect">
                                  <p:stCondLst>
                                    <p:cond delay="0"/>
                                  </p:stCondLst>
                                  <p:childTnLst>
                                    <p:animRot by="-1500000">
                                      <p:cBhvr>
                                        <p:cTn id="12" dur="1000" fill="hold"/>
                                        <p:tgtEl>
                                          <p:spTgt spid="12"/>
                                        </p:tgtEl>
                                        <p:attrNameLst>
                                          <p:attrName>r</p:attrName>
                                        </p:attrNameLst>
                                      </p:cBhvr>
                                    </p:animRot>
                                  </p:childTnLst>
                                </p:cTn>
                              </p:par>
                              <p:par>
                                <p:cTn id="13" presetID="23" presetClass="entr" presetSubtype="288" fill="hold" grpId="0" nodeType="withEffect">
                                  <p:stCondLst>
                                    <p:cond delay="0"/>
                                  </p:stCondLst>
                                  <p:iterate type="lt">
                                    <p:tmPct val="15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3*#ppt_w"/>
                                          </p:val>
                                        </p:tav>
                                        <p:tav tm="100000">
                                          <p:val>
                                            <p:strVal val="#ppt_w"/>
                                          </p:val>
                                        </p:tav>
                                      </p:tavLst>
                                    </p:anim>
                                    <p:anim calcmode="lin" valueType="num">
                                      <p:cBhvr>
                                        <p:cTn id="16" dur="500" fill="hold"/>
                                        <p:tgtEl>
                                          <p:spTgt spid="17"/>
                                        </p:tgtEl>
                                        <p:attrNameLst>
                                          <p:attrName>ppt_h</p:attrName>
                                        </p:attrNameLst>
                                      </p:cBhvr>
                                      <p:tavLst>
                                        <p:tav tm="0">
                                          <p:val>
                                            <p:strVal val="4/3*#ppt_h"/>
                                          </p:val>
                                        </p:tav>
                                        <p:tav tm="100000">
                                          <p:val>
                                            <p:strVal val="#ppt_h"/>
                                          </p:val>
                                        </p:tav>
                                      </p:tavLst>
                                    </p:anim>
                                  </p:childTnLst>
                                </p:cTn>
                              </p:par>
                            </p:childTnLst>
                          </p:cTn>
                        </p:par>
                        <p:par>
                          <p:cTn id="17" fill="hold">
                            <p:stCondLst>
                              <p:cond delay="2500"/>
                            </p:stCondLst>
                            <p:childTnLst>
                              <p:par>
                                <p:cTn id="18" presetID="23" presetClass="entr" presetSubtype="288" fill="hold" grpId="0" nodeType="afterEffect">
                                  <p:stCondLst>
                                    <p:cond delay="0"/>
                                  </p:stCondLst>
                                  <p:iterate type="lt">
                                    <p:tmPct val="15000"/>
                                  </p:iterate>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strVal val="4/3*#ppt_w"/>
                                          </p:val>
                                        </p:tav>
                                        <p:tav tm="100000">
                                          <p:val>
                                            <p:strVal val="#ppt_w"/>
                                          </p:val>
                                        </p:tav>
                                      </p:tavLst>
                                    </p:anim>
                                    <p:anim calcmode="lin" valueType="num">
                                      <p:cBhvr>
                                        <p:cTn id="21" dur="500" fill="hold"/>
                                        <p:tgtEl>
                                          <p:spTgt spid="18"/>
                                        </p:tgtEl>
                                        <p:attrNameLst>
                                          <p:attrName>ppt_h</p:attrName>
                                        </p:attrNameLst>
                                      </p:cBhvr>
                                      <p:tavLst>
                                        <p:tav tm="0">
                                          <p:val>
                                            <p:strVal val="4/3*#ppt_h"/>
                                          </p:val>
                                        </p:tav>
                                        <p:tav tm="100000">
                                          <p:val>
                                            <p:strVal val="#ppt_h"/>
                                          </p:val>
                                        </p:tav>
                                      </p:tavLst>
                                    </p:anim>
                                  </p:childTnLst>
                                </p:cTn>
                              </p:par>
                            </p:childTnLst>
                          </p:cTn>
                        </p:par>
                        <p:par>
                          <p:cTn id="22" fill="hold">
                            <p:stCondLst>
                              <p:cond delay="3000"/>
                            </p:stCondLst>
                            <p:childTnLst>
                              <p:par>
                                <p:cTn id="23" presetID="23" presetClass="entr" presetSubtype="272" fill="hold" grpId="0" nodeType="afterEffect">
                                  <p:stCondLst>
                                    <p:cond delay="0"/>
                                  </p:stCondLst>
                                  <p:iterate type="lt">
                                    <p:tmPct val="15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2/3*#ppt_w"/>
                                          </p:val>
                                        </p:tav>
                                        <p:tav tm="100000">
                                          <p:val>
                                            <p:strVal val="#ppt_w"/>
                                          </p:val>
                                        </p:tav>
                                      </p:tavLst>
                                    </p:anim>
                                    <p:anim calcmode="lin" valueType="num">
                                      <p:cBhvr>
                                        <p:cTn id="26" dur="500" fill="hold"/>
                                        <p:tgtEl>
                                          <p:spTgt spid="15"/>
                                        </p:tgtEl>
                                        <p:attrNameLst>
                                          <p:attrName>ppt_h</p:attrName>
                                        </p:attrNameLst>
                                      </p:cBhvr>
                                      <p:tavLst>
                                        <p:tav tm="0">
                                          <p:val>
                                            <p:strVal val="2/3*#ppt_h"/>
                                          </p:val>
                                        </p:tav>
                                        <p:tav tm="100000">
                                          <p:val>
                                            <p:strVal val="#ppt_h"/>
                                          </p:val>
                                        </p:tav>
                                      </p:tavLst>
                                    </p:anim>
                                  </p:childTnLst>
                                </p:cTn>
                              </p:par>
                            </p:childTnLst>
                          </p:cTn>
                        </p:par>
                        <p:par>
                          <p:cTn id="27" fill="hold">
                            <p:stCondLst>
                              <p:cond delay="3500"/>
                            </p:stCondLst>
                            <p:childTnLst>
                              <p:par>
                                <p:cTn id="28" presetID="23" presetClass="entr" presetSubtype="272"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strVal val="2/3*#ppt_w"/>
                                          </p:val>
                                        </p:tav>
                                        <p:tav tm="100000">
                                          <p:val>
                                            <p:strVal val="#ppt_w"/>
                                          </p:val>
                                        </p:tav>
                                      </p:tavLst>
                                    </p:anim>
                                    <p:anim calcmode="lin" valueType="num">
                                      <p:cBhvr>
                                        <p:cTn id="31" dur="500" fill="hold"/>
                                        <p:tgtEl>
                                          <p:spTgt spid="6"/>
                                        </p:tgtEl>
                                        <p:attrNameLst>
                                          <p:attrName>ppt_h</p:attrName>
                                        </p:attrNameLst>
                                      </p:cBhvr>
                                      <p:tavLst>
                                        <p:tav tm="0">
                                          <p:val>
                                            <p:strVal val="2/3*#ppt_h"/>
                                          </p:val>
                                        </p:tav>
                                        <p:tav tm="100000">
                                          <p:val>
                                            <p:strVal val="#ppt_h"/>
                                          </p:val>
                                        </p:tav>
                                      </p:tavLst>
                                    </p:anim>
                                  </p:childTnLst>
                                </p:cTn>
                              </p:par>
                            </p:childTnLst>
                          </p:cTn>
                        </p:par>
                        <p:par>
                          <p:cTn id="32" fill="hold">
                            <p:stCondLst>
                              <p:cond delay="4200"/>
                            </p:stCondLst>
                            <p:childTnLst>
                              <p:par>
                                <p:cTn id="33" presetID="21" presetClass="entr" presetSubtype="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1500"/>
                                        <p:tgtEl>
                                          <p:spTgt spid="21"/>
                                        </p:tgtEl>
                                      </p:cBhvr>
                                    </p:animEffect>
                                  </p:childTnLst>
                                </p:cTn>
                              </p:par>
                            </p:childTnLst>
                          </p:cTn>
                        </p:par>
                        <p:par>
                          <p:cTn id="36" fill="hold">
                            <p:stCondLst>
                              <p:cond delay="57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620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p:bldP spid="15" grpId="0"/>
      <p:bldP spid="17" grpId="0"/>
      <p:bldP spid="18"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bwMode="auto">
          <a:xfrm>
            <a:off x="6096001" y="0"/>
            <a:ext cx="3673032" cy="6858000"/>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52" name="文本框 51"/>
          <p:cNvSpPr txBox="1"/>
          <p:nvPr/>
        </p:nvSpPr>
        <p:spPr>
          <a:xfrm>
            <a:off x="8619520" y="3776900"/>
            <a:ext cx="1659429" cy="186204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1500" dirty="0">
                <a:solidFill>
                  <a:schemeClr val="bg1"/>
                </a:solidFill>
                <a:latin typeface="方正字迹-曾正国楷体" panose="02010600010101010101" pitchFamily="2" charset="-122"/>
                <a:ea typeface="方正字迹-曾正国楷体" panose="02010600010101010101" pitchFamily="2" charset="-122"/>
              </a:rPr>
              <a:t>尽</a:t>
            </a:r>
          </a:p>
        </p:txBody>
      </p:sp>
      <p:sp>
        <p:nvSpPr>
          <p:cNvPr id="53" name="文本框 52"/>
          <p:cNvSpPr txBox="1"/>
          <p:nvPr/>
        </p:nvSpPr>
        <p:spPr>
          <a:xfrm>
            <a:off x="9049106" y="1770108"/>
            <a:ext cx="2313454" cy="264687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兴</a:t>
            </a:r>
          </a:p>
        </p:txBody>
      </p:sp>
      <p:grpSp>
        <p:nvGrpSpPr>
          <p:cNvPr id="55" name="组合 54"/>
          <p:cNvGrpSpPr/>
          <p:nvPr/>
        </p:nvGrpSpPr>
        <p:grpSpPr>
          <a:xfrm>
            <a:off x="7592073" y="1248003"/>
            <a:ext cx="680888" cy="2528897"/>
            <a:chOff x="2905463" y="1195274"/>
            <a:chExt cx="680888" cy="2528897"/>
          </a:xfrm>
        </p:grpSpPr>
        <p:grpSp>
          <p:nvGrpSpPr>
            <p:cNvPr id="56" name="组合 55"/>
            <p:cNvGrpSpPr/>
            <p:nvPr/>
          </p:nvGrpSpPr>
          <p:grpSpPr>
            <a:xfrm>
              <a:off x="2905463" y="1195274"/>
              <a:ext cx="563746" cy="2528897"/>
              <a:chOff x="1430150" y="759058"/>
              <a:chExt cx="563746" cy="2528897"/>
            </a:xfrm>
          </p:grpSpPr>
          <p:sp>
            <p:nvSpPr>
              <p:cNvPr id="58" name="文本框 57"/>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solidFill>
                      <a:schemeClr val="bg1"/>
                    </a:solidFill>
                    <a:latin typeface="+mj-ea"/>
                    <a:ea typeface="+mj-ea"/>
                  </a:rPr>
                  <a:t>李清照</a:t>
                </a:r>
                <a:r>
                  <a:rPr lang="en-US" altLang="zh-CN" sz="1600" spc="300" dirty="0">
                    <a:solidFill>
                      <a:schemeClr val="bg1"/>
                    </a:solidFill>
                    <a:latin typeface="+mj-ea"/>
                    <a:ea typeface="+mj-ea"/>
                  </a:rPr>
                  <a:t>——《</a:t>
                </a:r>
                <a:r>
                  <a:rPr lang="zh-CN" altLang="en-US" sz="1600" spc="300" dirty="0">
                    <a:solidFill>
                      <a:schemeClr val="bg1"/>
                    </a:solidFill>
                    <a:latin typeface="+mj-ea"/>
                    <a:ea typeface="+mj-ea"/>
                  </a:rPr>
                  <a:t>如梦令</a:t>
                </a:r>
                <a:r>
                  <a:rPr lang="en-US" altLang="zh-CN" sz="1600" spc="300" dirty="0">
                    <a:solidFill>
                      <a:schemeClr val="bg1"/>
                    </a:solidFill>
                    <a:latin typeface="+mj-ea"/>
                    <a:ea typeface="+mj-ea"/>
                  </a:rPr>
                  <a:t>》</a:t>
                </a:r>
              </a:p>
            </p:txBody>
          </p:sp>
          <p:sp>
            <p:nvSpPr>
              <p:cNvPr id="59" name="文本框 58"/>
              <p:cNvSpPr txBox="1"/>
              <p:nvPr userDrawn="1"/>
            </p:nvSpPr>
            <p:spPr>
              <a:xfrm rot="5400000">
                <a:off x="355041" y="1834167"/>
                <a:ext cx="2381050" cy="230832"/>
              </a:xfrm>
              <a:prstGeom prst="rect">
                <a:avLst/>
              </a:prstGeom>
              <a:noFill/>
            </p:spPr>
            <p:txBody>
              <a:bodyPr wrap="square" rtlCol="0">
                <a:spAutoFit/>
              </a:bodyPr>
              <a:lstStyle/>
              <a:p>
                <a:r>
                  <a:rPr lang="en-US" altLang="zh-CN" sz="900" dirty="0">
                    <a:solidFill>
                      <a:schemeClr val="bg1"/>
                    </a:solid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solidFill>
                    <a:schemeClr val="bg1"/>
                  </a:solidFill>
                  <a:latin typeface="+mn-lt"/>
                  <a:ea typeface="方正北魏楷书繁体" panose="03000509000000000000" pitchFamily="65" charset="-122"/>
                  <a:cs typeface="Times New Roman" panose="02020603050405020304" pitchFamily="18" charset="0"/>
                </a:endParaRPr>
              </a:p>
            </p:txBody>
          </p:sp>
        </p:gr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61" name="矩形 60"/>
          <p:cNvSpPr/>
          <p:nvPr/>
        </p:nvSpPr>
        <p:spPr bwMode="auto">
          <a:xfrm rot="5400000">
            <a:off x="4760637" y="4075444"/>
            <a:ext cx="2089719" cy="1037904"/>
          </a:xfrm>
          <a:prstGeom prst="rect">
            <a:avLst/>
          </a:prstGeom>
          <a:solidFill>
            <a:schemeClr val="bg1"/>
          </a:solidFill>
          <a:ln w="9525" cap="flat" cmpd="sng" algn="ctr">
            <a:solidFill>
              <a:schemeClr val="tx1">
                <a:lumMod val="50000"/>
                <a:lumOff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p>
        </p:txBody>
      </p:sp>
      <p:sp>
        <p:nvSpPr>
          <p:cNvPr id="64" name="矩形 63"/>
          <p:cNvSpPr/>
          <p:nvPr/>
        </p:nvSpPr>
        <p:spPr bwMode="auto">
          <a:xfrm rot="5400000">
            <a:off x="3036009" y="4075136"/>
            <a:ext cx="2089719" cy="1037904"/>
          </a:xfrm>
          <a:prstGeom prst="rect">
            <a:avLst/>
          </a:prstGeom>
          <a:solidFill>
            <a:schemeClr val="bg1"/>
          </a:solidFill>
          <a:ln w="9525" cap="flat" cmpd="sng" algn="ctr">
            <a:solidFill>
              <a:schemeClr val="tx1">
                <a:lumMod val="50000"/>
                <a:lumOff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p>
        </p:txBody>
      </p:sp>
      <p:sp>
        <p:nvSpPr>
          <p:cNvPr id="67" name="矩形 66"/>
          <p:cNvSpPr/>
          <p:nvPr/>
        </p:nvSpPr>
        <p:spPr bwMode="auto">
          <a:xfrm rot="5400000">
            <a:off x="1253097" y="4075137"/>
            <a:ext cx="2089719" cy="1037904"/>
          </a:xfrm>
          <a:prstGeom prst="rect">
            <a:avLst/>
          </a:prstGeom>
          <a:solidFill>
            <a:schemeClr val="bg1"/>
          </a:solidFill>
          <a:ln w="9525" cap="flat" cmpd="sng" algn="ctr">
            <a:solidFill>
              <a:schemeClr val="tx1">
                <a:lumMod val="50000"/>
                <a:lumOff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p>
        </p:txBody>
      </p:sp>
      <p:grpSp>
        <p:nvGrpSpPr>
          <p:cNvPr id="69" name="组合 68"/>
          <p:cNvGrpSpPr/>
          <p:nvPr/>
        </p:nvGrpSpPr>
        <p:grpSpPr>
          <a:xfrm>
            <a:off x="5520305" y="3654144"/>
            <a:ext cx="664120" cy="3460018"/>
            <a:chOff x="10888261" y="2064973"/>
            <a:chExt cx="664120" cy="3460018"/>
          </a:xfrm>
        </p:grpSpPr>
        <p:sp>
          <p:nvSpPr>
            <p:cNvPr id="71" name="矩形 70"/>
            <p:cNvSpPr/>
            <p:nvPr/>
          </p:nvSpPr>
          <p:spPr>
            <a:xfrm>
              <a:off x="11152271" y="2064973"/>
              <a:ext cx="400110" cy="3460018"/>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常记溪亭日暮</a:t>
              </a:r>
              <a:endParaRPr lang="zh-CN" altLang="en-US" sz="1400" spc="600" dirty="0">
                <a:latin typeface="+mj-ea"/>
                <a:ea typeface="+mj-ea"/>
              </a:endParaRPr>
            </a:p>
          </p:txBody>
        </p:sp>
        <p:sp>
          <p:nvSpPr>
            <p:cNvPr id="72" name="矩形 71"/>
            <p:cNvSpPr/>
            <p:nvPr/>
          </p:nvSpPr>
          <p:spPr>
            <a:xfrm>
              <a:off x="10888261" y="2064973"/>
              <a:ext cx="400110" cy="2873278"/>
            </a:xfrm>
            <a:prstGeom prst="rect">
              <a:avLst/>
            </a:prstGeom>
            <a:solidFill>
              <a:schemeClr val="bg1"/>
            </a:solidFill>
          </p:spPr>
          <p:txBody>
            <a:bodyPr vert="eaVert" wrap="square">
              <a:spAutoFit/>
            </a:bodyPr>
            <a:lstStyle/>
            <a:p>
              <a:r>
                <a:rPr lang="en-US" altLang="zh-CN" sz="700" dirty="0">
                  <a:blipFill>
                    <a:blip r:embed="rId4"/>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grpSp>
        <p:nvGrpSpPr>
          <p:cNvPr id="73" name="组合 72"/>
          <p:cNvGrpSpPr/>
          <p:nvPr/>
        </p:nvGrpSpPr>
        <p:grpSpPr>
          <a:xfrm>
            <a:off x="3769118" y="3631422"/>
            <a:ext cx="678346" cy="2873278"/>
            <a:chOff x="10876779" y="2064973"/>
            <a:chExt cx="678346" cy="2873278"/>
          </a:xfrm>
        </p:grpSpPr>
        <p:sp>
          <p:nvSpPr>
            <p:cNvPr id="75" name="矩形 74"/>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latin typeface="+mj-ea"/>
                  <a:ea typeface="+mj-ea"/>
                </a:rPr>
                <a:t>沉醉不知归路</a:t>
              </a:r>
              <a:endParaRPr lang="zh-CN" altLang="en-US" sz="1400" spc="600" dirty="0">
                <a:blipFill dpi="0" rotWithShape="1">
                  <a:blip r:embed="rId4"/>
                  <a:srcRect/>
                  <a:tile tx="0" ty="0" sx="100000" sy="100000" flip="none" algn="tl"/>
                </a:blipFill>
                <a:latin typeface="+mj-ea"/>
                <a:ea typeface="+mj-ea"/>
                <a:cs typeface="Times New Roman" panose="02020603050405020304" pitchFamily="18" charset="0"/>
              </a:endParaRPr>
            </a:p>
          </p:txBody>
        </p:sp>
        <p:sp>
          <p:nvSpPr>
            <p:cNvPr id="76" name="矩形 75"/>
            <p:cNvSpPr/>
            <p:nvPr/>
          </p:nvSpPr>
          <p:spPr>
            <a:xfrm>
              <a:off x="10876779" y="2083022"/>
              <a:ext cx="400110" cy="2855229"/>
            </a:xfrm>
            <a:prstGeom prst="rect">
              <a:avLst/>
            </a:prstGeom>
            <a:solidFill>
              <a:schemeClr val="bg1"/>
            </a:solidFill>
          </p:spPr>
          <p:txBody>
            <a:bodyPr vert="eaVert" wrap="square">
              <a:spAutoFit/>
            </a:bodyPr>
            <a:lstStyle/>
            <a:p>
              <a:r>
                <a:rPr lang="en-US" altLang="zh-CN" sz="700" dirty="0">
                  <a:blipFill>
                    <a:blip r:embed="rId4"/>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grpSp>
        <p:nvGrpSpPr>
          <p:cNvPr id="77" name="组合 76"/>
          <p:cNvGrpSpPr/>
          <p:nvPr/>
        </p:nvGrpSpPr>
        <p:grpSpPr>
          <a:xfrm>
            <a:off x="1938507" y="3587192"/>
            <a:ext cx="678346" cy="2917508"/>
            <a:chOff x="10876779" y="2064973"/>
            <a:chExt cx="678346" cy="2917508"/>
          </a:xfrm>
        </p:grpSpPr>
        <p:sp>
          <p:nvSpPr>
            <p:cNvPr id="79" name="矩形 78"/>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兴尽晚回舟</a:t>
              </a:r>
              <a:endParaRPr lang="zh-CN" altLang="en-US" sz="1400" spc="600" dirty="0">
                <a:latin typeface="+mj-ea"/>
                <a:ea typeface="+mj-ea"/>
              </a:endParaRPr>
            </a:p>
          </p:txBody>
        </p:sp>
        <p:sp>
          <p:nvSpPr>
            <p:cNvPr id="80" name="矩形 79"/>
            <p:cNvSpPr/>
            <p:nvPr/>
          </p:nvSpPr>
          <p:spPr>
            <a:xfrm>
              <a:off x="10876779" y="2083022"/>
              <a:ext cx="400110" cy="2899459"/>
            </a:xfrm>
            <a:prstGeom prst="rect">
              <a:avLst/>
            </a:prstGeom>
            <a:solidFill>
              <a:schemeClr val="bg1"/>
            </a:solidFill>
          </p:spPr>
          <p:txBody>
            <a:bodyPr vert="eaVert" wrap="square">
              <a:spAutoFit/>
            </a:bodyPr>
            <a:lstStyle/>
            <a:p>
              <a:r>
                <a:rPr lang="en-US" altLang="zh-CN" sz="700" dirty="0">
                  <a:blipFill>
                    <a:blip r:embed="rId4"/>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pic>
        <p:nvPicPr>
          <p:cNvPr id="7" name="图片占位符 6"/>
          <p:cNvPicPr>
            <a:picLocks noGrp="1" noChangeAspect="1"/>
          </p:cNvPicPr>
          <p:nvPr>
            <p:ph type="pic" sz="quarter" idx="21"/>
          </p:nvPr>
        </p:nvPicPr>
        <p:blipFill>
          <a:blip r:embed="rId5">
            <a:extLst>
              <a:ext uri="{BEBA8EAE-BF5A-486C-A8C5-ECC9F3942E4B}">
                <a14:imgProps xmlns:a14="http://schemas.microsoft.com/office/drawing/2010/main">
                  <a14:imgLayer r:embed="rId6">
                    <a14:imgEffect>
                      <a14:artisticPaintStrokes/>
                    </a14:imgEffect>
                  </a14:imgLayer>
                </a14:imgProps>
              </a:ext>
            </a:extLst>
          </a:blip>
          <a:srcRect t="1228" b="1228"/>
          <a:stretch>
            <a:fillRect/>
          </a:stretch>
        </p:blipFill>
        <p:spPr>
          <a:prstGeom prst="rect">
            <a:avLst/>
          </a:prstGeom>
        </p:spPr>
      </p:pic>
      <p:pic>
        <p:nvPicPr>
          <p:cNvPr id="6" name="图片占位符 5"/>
          <p:cNvPicPr>
            <a:picLocks noGrp="1" noChangeAspect="1"/>
          </p:cNvPicPr>
          <p:nvPr>
            <p:ph type="pic" sz="quarter" idx="22"/>
          </p:nvPr>
        </p:nvPicPr>
        <p:blipFill>
          <a:blip r:embed="rId7">
            <a:extLst>
              <a:ext uri="{BEBA8EAE-BF5A-486C-A8C5-ECC9F3942E4B}">
                <a14:imgProps xmlns:a14="http://schemas.microsoft.com/office/drawing/2010/main">
                  <a14:imgLayer r:embed="rId8">
                    <a14:imgEffect>
                      <a14:artisticPaintStrokes/>
                    </a14:imgEffect>
                  </a14:imgLayer>
                </a14:imgProps>
              </a:ext>
            </a:extLst>
          </a:blip>
          <a:srcRect t="11671" b="11671"/>
          <a:stretch>
            <a:fillRect/>
          </a:stretch>
        </p:blipFill>
        <p:spPr>
          <a:prstGeom prst="rect">
            <a:avLst/>
          </a:prstGeom>
        </p:spPr>
      </p:pic>
      <p:pic>
        <p:nvPicPr>
          <p:cNvPr id="5" name="图片占位符 4"/>
          <p:cNvPicPr>
            <a:picLocks noGrp="1" noChangeAspect="1"/>
          </p:cNvPicPr>
          <p:nvPr>
            <p:ph type="pic" sz="quarter" idx="23"/>
          </p:nvPr>
        </p:nvPicPr>
        <p:blipFill>
          <a:blip r:embed="rId9">
            <a:extLst>
              <a:ext uri="{BEBA8EAE-BF5A-486C-A8C5-ECC9F3942E4B}">
                <a14:imgProps xmlns:a14="http://schemas.microsoft.com/office/drawing/2010/main">
                  <a14:imgLayer r:embed="rId10">
                    <a14:imgEffect>
                      <a14:artisticPaintStrokes/>
                    </a14:imgEffect>
                  </a14:imgLayer>
                </a14:imgProps>
              </a:ext>
            </a:extLst>
          </a:blip>
          <a:srcRect t="3292" b="3292"/>
          <a:stretch>
            <a:fillRect/>
          </a:stretch>
        </p:blipFill>
        <p:spPr>
          <a:prstGeom prst="rect">
            <a:avLst/>
          </a:prstGeom>
        </p:spPr>
      </p:pic>
    </p:spTree>
    <p:extLst>
      <p:ext uri="{BB962C8B-B14F-4D97-AF65-F5344CB8AC3E}">
        <p14:creationId xmlns:p14="http://schemas.microsoft.com/office/powerpoint/2010/main" val="312138251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strVal val="4/3*#ppt_w"/>
                                          </p:val>
                                        </p:tav>
                                        <p:tav tm="100000">
                                          <p:val>
                                            <p:strVal val="#ppt_w"/>
                                          </p:val>
                                        </p:tav>
                                      </p:tavLst>
                                    </p:anim>
                                    <p:anim calcmode="lin" valueType="num">
                                      <p:cBhvr>
                                        <p:cTn id="8" dur="500" fill="hold"/>
                                        <p:tgtEl>
                                          <p:spTgt spid="53"/>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iterate type="lt">
                                    <p:tmPct val="15000"/>
                                  </p:iterate>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strVal val="4/3*#ppt_w"/>
                                          </p:val>
                                        </p:tav>
                                        <p:tav tm="100000">
                                          <p:val>
                                            <p:strVal val="#ppt_w"/>
                                          </p:val>
                                        </p:tav>
                                      </p:tavLst>
                                    </p:anim>
                                    <p:anim calcmode="lin" valueType="num">
                                      <p:cBhvr>
                                        <p:cTn id="12" dur="500" fill="hold"/>
                                        <p:tgtEl>
                                          <p:spTgt spid="52"/>
                                        </p:tgtEl>
                                        <p:attrNameLst>
                                          <p:attrName>ppt_h</p:attrName>
                                        </p:attrNameLst>
                                      </p:cBhvr>
                                      <p:tavLst>
                                        <p:tav tm="0">
                                          <p:val>
                                            <p:strVal val="4/3*#ppt_h"/>
                                          </p:val>
                                        </p:tav>
                                        <p:tav tm="100000">
                                          <p:val>
                                            <p:strVal val="#ppt_h"/>
                                          </p:val>
                                        </p:tav>
                                      </p:tavLst>
                                    </p:anim>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wipe(up)">
                                      <p:cBhvr>
                                        <p:cTn id="16" dur="1000"/>
                                        <p:tgtEl>
                                          <p:spTgt spid="61"/>
                                        </p:tgtEl>
                                      </p:cBhvr>
                                    </p:animEffect>
                                  </p:childTnLst>
                                </p:cTn>
                              </p:par>
                              <p:par>
                                <p:cTn id="17" presetID="23" presetClass="entr" presetSubtype="288" fill="hold" nodeType="withEffect">
                                  <p:stCondLst>
                                    <p:cond delay="0"/>
                                  </p:stCondLst>
                                  <p:iterate type="lt">
                                    <p:tmPct val="10000"/>
                                  </p:iterate>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strVal val="4/3*#ppt_w"/>
                                          </p:val>
                                        </p:tav>
                                        <p:tav tm="100000">
                                          <p:val>
                                            <p:strVal val="#ppt_w"/>
                                          </p:val>
                                        </p:tav>
                                      </p:tavLst>
                                    </p:anim>
                                    <p:anim calcmode="lin" valueType="num">
                                      <p:cBhvr>
                                        <p:cTn id="20" dur="500" fill="hold"/>
                                        <p:tgtEl>
                                          <p:spTgt spid="69"/>
                                        </p:tgtEl>
                                        <p:attrNameLst>
                                          <p:attrName>ppt_h</p:attrName>
                                        </p:attrNameLst>
                                      </p:cBhvr>
                                      <p:tavLst>
                                        <p:tav tm="0">
                                          <p:val>
                                            <p:strVal val="4/3*#ppt_h"/>
                                          </p:val>
                                        </p:tav>
                                        <p:tav tm="100000">
                                          <p:val>
                                            <p:strVal val="#ppt_h"/>
                                          </p:val>
                                        </p:tav>
                                      </p:tavLst>
                                    </p:anim>
                                  </p:childTnLst>
                                </p:cTn>
                              </p:par>
                            </p:childTnLst>
                          </p:cTn>
                        </p:par>
                        <p:par>
                          <p:cTn id="21" fill="hold">
                            <p:stCondLst>
                              <p:cond delay="1750"/>
                            </p:stCondLst>
                            <p:childTnLst>
                              <p:par>
                                <p:cTn id="22" presetID="22" presetClass="entr" presetSubtype="1"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Effect transition="in" filter="wipe(up)">
                                      <p:cBhvr>
                                        <p:cTn id="24" dur="1000"/>
                                        <p:tgtEl>
                                          <p:spTgt spid="64"/>
                                        </p:tgtEl>
                                      </p:cBhvr>
                                    </p:animEffect>
                                  </p:childTnLst>
                                </p:cTn>
                              </p:par>
                            </p:childTnLst>
                          </p:cTn>
                        </p:par>
                        <p:par>
                          <p:cTn id="25" fill="hold">
                            <p:stCondLst>
                              <p:cond delay="2750"/>
                            </p:stCondLst>
                            <p:childTnLst>
                              <p:par>
                                <p:cTn id="26" presetID="23" presetClass="entr" presetSubtype="288" fill="hold"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p:cTn id="28" dur="500" fill="hold"/>
                                        <p:tgtEl>
                                          <p:spTgt spid="73"/>
                                        </p:tgtEl>
                                        <p:attrNameLst>
                                          <p:attrName>ppt_w</p:attrName>
                                        </p:attrNameLst>
                                      </p:cBhvr>
                                      <p:tavLst>
                                        <p:tav tm="0">
                                          <p:val>
                                            <p:strVal val="4/3*#ppt_w"/>
                                          </p:val>
                                        </p:tav>
                                        <p:tav tm="100000">
                                          <p:val>
                                            <p:strVal val="#ppt_w"/>
                                          </p:val>
                                        </p:tav>
                                      </p:tavLst>
                                    </p:anim>
                                    <p:anim calcmode="lin" valueType="num">
                                      <p:cBhvr>
                                        <p:cTn id="29" dur="500" fill="hold"/>
                                        <p:tgtEl>
                                          <p:spTgt spid="73"/>
                                        </p:tgtEl>
                                        <p:attrNameLst>
                                          <p:attrName>ppt_h</p:attrName>
                                        </p:attrNameLst>
                                      </p:cBhvr>
                                      <p:tavLst>
                                        <p:tav tm="0">
                                          <p:val>
                                            <p:strVal val="4/3*#ppt_h"/>
                                          </p:val>
                                        </p:tav>
                                        <p:tav tm="100000">
                                          <p:val>
                                            <p:strVal val="#ppt_h"/>
                                          </p:val>
                                        </p:tav>
                                      </p:tavLst>
                                    </p:anim>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wipe(up)">
                                      <p:cBhvr>
                                        <p:cTn id="33" dur="1000"/>
                                        <p:tgtEl>
                                          <p:spTgt spid="67"/>
                                        </p:tgtEl>
                                      </p:cBhvr>
                                    </p:animEffect>
                                  </p:childTnLst>
                                </p:cTn>
                              </p:par>
                            </p:childTnLst>
                          </p:cTn>
                        </p:par>
                        <p:par>
                          <p:cTn id="34" fill="hold">
                            <p:stCondLst>
                              <p:cond delay="4250"/>
                            </p:stCondLst>
                            <p:childTnLst>
                              <p:par>
                                <p:cTn id="35" presetID="23" presetClass="entr" presetSubtype="288" fill="hold" nodeType="afterEffect">
                                  <p:stCondLst>
                                    <p:cond delay="0"/>
                                  </p:stCondLst>
                                  <p:iterate type="lt">
                                    <p:tmPct val="10000"/>
                                  </p:iterate>
                                  <p:childTnLst>
                                    <p:set>
                                      <p:cBhvr>
                                        <p:cTn id="36" dur="1" fill="hold">
                                          <p:stCondLst>
                                            <p:cond delay="0"/>
                                          </p:stCondLst>
                                        </p:cTn>
                                        <p:tgtEl>
                                          <p:spTgt spid="77"/>
                                        </p:tgtEl>
                                        <p:attrNameLst>
                                          <p:attrName>style.visibility</p:attrName>
                                        </p:attrNameLst>
                                      </p:cBhvr>
                                      <p:to>
                                        <p:strVal val="visible"/>
                                      </p:to>
                                    </p:set>
                                    <p:anim calcmode="lin" valueType="num">
                                      <p:cBhvr>
                                        <p:cTn id="37" dur="500" fill="hold"/>
                                        <p:tgtEl>
                                          <p:spTgt spid="77"/>
                                        </p:tgtEl>
                                        <p:attrNameLst>
                                          <p:attrName>ppt_w</p:attrName>
                                        </p:attrNameLst>
                                      </p:cBhvr>
                                      <p:tavLst>
                                        <p:tav tm="0">
                                          <p:val>
                                            <p:strVal val="4/3*#ppt_w"/>
                                          </p:val>
                                        </p:tav>
                                        <p:tav tm="100000">
                                          <p:val>
                                            <p:strVal val="#ppt_w"/>
                                          </p:val>
                                        </p:tav>
                                      </p:tavLst>
                                    </p:anim>
                                    <p:anim calcmode="lin" valueType="num">
                                      <p:cBhvr>
                                        <p:cTn id="38" dur="500" fill="hold"/>
                                        <p:tgtEl>
                                          <p:spTgt spid="77"/>
                                        </p:tgtEl>
                                        <p:attrNameLst>
                                          <p:attrName>ppt_h</p:attrName>
                                        </p:attrNameLst>
                                      </p:cBhvr>
                                      <p:tavLst>
                                        <p:tav tm="0">
                                          <p:val>
                                            <p:strVal val="4/3*#ppt_h"/>
                                          </p:val>
                                        </p:tav>
                                        <p:tav tm="100000">
                                          <p:val>
                                            <p:strVal val="#ppt_h"/>
                                          </p:val>
                                        </p:tav>
                                      </p:tavLst>
                                    </p:anim>
                                  </p:childTnLst>
                                </p:cTn>
                              </p:par>
                              <p:par>
                                <p:cTn id="39" presetID="22" presetClass="entr" presetSubtype="1" fill="hold" nodeType="withEffect">
                                  <p:stCondLst>
                                    <p:cond delay="25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7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1" grpId="0" animBg="1"/>
      <p:bldP spid="64"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21"/>
          </p:nvPr>
        </p:nvPicPr>
        <p:blipFill>
          <a:blip r:embed="rId3"/>
          <a:srcRect l="7771" r="7771"/>
          <a:stretch>
            <a:fillRect/>
          </a:stretch>
        </p:blipFill>
        <p:spPr>
          <a:xfrm>
            <a:off x="1374775" y="2073275"/>
            <a:ext cx="2667000" cy="2944813"/>
          </a:xfrm>
          <a:prstGeom prst="rect">
            <a:avLst/>
          </a:prstGeom>
        </p:spPr>
      </p:pic>
      <p:sp>
        <p:nvSpPr>
          <p:cNvPr id="2" name="矩形 1"/>
          <p:cNvSpPr/>
          <p:nvPr/>
        </p:nvSpPr>
        <p:spPr bwMode="auto">
          <a:xfrm>
            <a:off x="1374207" y="2072641"/>
            <a:ext cx="9930052" cy="2945892"/>
          </a:xfrm>
          <a:prstGeom prst="rect">
            <a:avLst/>
          </a:prstGeom>
          <a:noFill/>
          <a:ln w="9525" cap="flat" cmpd="sng" algn="ctr">
            <a:solidFill>
              <a:schemeClr val="tx1">
                <a:lumMod val="50000"/>
                <a:lumOff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grpSp>
        <p:nvGrpSpPr>
          <p:cNvPr id="17" name="组合 16"/>
          <p:cNvGrpSpPr/>
          <p:nvPr/>
        </p:nvGrpSpPr>
        <p:grpSpPr>
          <a:xfrm>
            <a:off x="1374207" y="799306"/>
            <a:ext cx="3706038" cy="902048"/>
            <a:chOff x="3038322" y="1195274"/>
            <a:chExt cx="3706038" cy="902048"/>
          </a:xfrm>
        </p:grpSpPr>
        <p:grpSp>
          <p:nvGrpSpPr>
            <p:cNvPr id="18" name="组合 17"/>
            <p:cNvGrpSpPr/>
            <p:nvPr/>
          </p:nvGrpSpPr>
          <p:grpSpPr>
            <a:xfrm>
              <a:off x="3038322" y="1195274"/>
              <a:ext cx="3647152" cy="598773"/>
              <a:chOff x="1563009" y="759058"/>
              <a:chExt cx="3647152" cy="598773"/>
            </a:xfrm>
          </p:grpSpPr>
          <p:sp>
            <p:nvSpPr>
              <p:cNvPr id="21" name="文本框 20"/>
              <p:cNvSpPr txBox="1"/>
              <p:nvPr userDrawn="1"/>
            </p:nvSpPr>
            <p:spPr>
              <a:xfrm>
                <a:off x="1563009" y="759058"/>
                <a:ext cx="3647152" cy="461665"/>
              </a:xfrm>
              <a:prstGeom prst="rect">
                <a:avLst/>
              </a:prstGeom>
              <a:noFill/>
            </p:spPr>
            <p:txBody>
              <a:bodyPr vert="horz" wrap="none" rtlCol="0">
                <a:spAutoFit/>
              </a:bodyPr>
              <a:lstStyle/>
              <a:p>
                <a:r>
                  <a:rPr lang="zh-CN" altLang="en-US" sz="2400" spc="300" dirty="0">
                    <a:latin typeface="+mj-ea"/>
                    <a:ea typeface="+mj-ea"/>
                  </a:rPr>
                  <a:t>李清照</a:t>
                </a:r>
                <a:r>
                  <a:rPr lang="en-US" altLang="zh-CN" sz="2400" spc="300" dirty="0">
                    <a:latin typeface="+mj-ea"/>
                    <a:ea typeface="+mj-ea"/>
                  </a:rPr>
                  <a:t>——《</a:t>
                </a:r>
                <a:r>
                  <a:rPr lang="zh-CN" altLang="en-US" sz="2400" spc="300" dirty="0">
                    <a:latin typeface="+mj-ea"/>
                    <a:ea typeface="+mj-ea"/>
                  </a:rPr>
                  <a:t>如梦令</a:t>
                </a:r>
                <a:r>
                  <a:rPr lang="en-US" altLang="zh-CN" sz="2400" spc="300" dirty="0">
                    <a:latin typeface="+mj-ea"/>
                    <a:ea typeface="+mj-ea"/>
                  </a:rPr>
                  <a:t>》</a:t>
                </a:r>
              </a:p>
            </p:txBody>
          </p:sp>
          <p:sp>
            <p:nvSpPr>
              <p:cNvPr id="23" name="文本框 22"/>
              <p:cNvSpPr txBox="1"/>
              <p:nvPr userDrawn="1"/>
            </p:nvSpPr>
            <p:spPr>
              <a:xfrm>
                <a:off x="1613007" y="1096221"/>
                <a:ext cx="2586395" cy="261610"/>
              </a:xfrm>
              <a:prstGeom prst="rect">
                <a:avLst/>
              </a:prstGeom>
              <a:noFill/>
            </p:spPr>
            <p:txBody>
              <a:bodyPr vert="horz" wrap="square" rtlCol="0">
                <a:spAutoFit/>
              </a:bodyPr>
              <a:lstStyle/>
              <a:p>
                <a:r>
                  <a:rPr lang="en-US" altLang="zh-CN" sz="11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11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6587" y="1896000"/>
              <a:ext cx="117773" cy="201322"/>
            </a:xfrm>
            <a:prstGeom prst="rect">
              <a:avLst/>
            </a:prstGeom>
          </p:spPr>
        </p:pic>
      </p:grpSp>
      <p:graphicFrame>
        <p:nvGraphicFramePr>
          <p:cNvPr id="35" name="Chart 46"/>
          <p:cNvGraphicFramePr/>
          <p:nvPr>
            <p:extLst/>
          </p:nvPr>
        </p:nvGraphicFramePr>
        <p:xfrm>
          <a:off x="4795512" y="2232114"/>
          <a:ext cx="5964086" cy="2747618"/>
        </p:xfrm>
        <a:graphic>
          <a:graphicData uri="http://schemas.openxmlformats.org/drawingml/2006/chart">
            <c:chart xmlns:c="http://schemas.openxmlformats.org/drawingml/2006/chart" xmlns:r="http://schemas.openxmlformats.org/officeDocument/2006/relationships" r:id="rId6"/>
          </a:graphicData>
        </a:graphic>
      </p:graphicFrame>
      <p:sp>
        <p:nvSpPr>
          <p:cNvPr id="36" name="Content Placeholder 2"/>
          <p:cNvSpPr txBox="1">
            <a:spLocks/>
          </p:cNvSpPr>
          <p:nvPr/>
        </p:nvSpPr>
        <p:spPr>
          <a:xfrm>
            <a:off x="8666182" y="3210223"/>
            <a:ext cx="1338988" cy="832039"/>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6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rPr>
              <a:t>电子商务</a:t>
            </a:r>
            <a:endParaRPr lang="en-US" altLang="zh-CN" sz="1600" dirty="0">
              <a:solidFill>
                <a:schemeClr val="bg1"/>
              </a:solidFill>
              <a:latin typeface="方正黑体简体" panose="02010601030101010101" pitchFamily="2" charset="-122"/>
              <a:ea typeface="方正黑体简体" panose="02010601030101010101" pitchFamily="2" charset="-122"/>
              <a:cs typeface="Arial" panose="020B0604020202020204" pitchFamily="34" charset="0"/>
            </a:endParaRPr>
          </a:p>
        </p:txBody>
      </p:sp>
      <p:sp>
        <p:nvSpPr>
          <p:cNvPr id="37" name="矩形 36"/>
          <p:cNvSpPr/>
          <p:nvPr/>
        </p:nvSpPr>
        <p:spPr>
          <a:xfrm>
            <a:off x="1933965" y="5458916"/>
            <a:ext cx="2039745" cy="861774"/>
          </a:xfrm>
          <a:prstGeom prst="rect">
            <a:avLst/>
          </a:prstGeom>
        </p:spPr>
        <p:txBody>
          <a:bodyPr wrap="square">
            <a:spAutoFit/>
          </a:bodyPr>
          <a:lstStyle/>
          <a:p>
            <a:r>
              <a:rPr lang="en-US" altLang="zh-CN" sz="10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a:t>
            </a:r>
          </a:p>
        </p:txBody>
      </p:sp>
      <p:sp>
        <p:nvSpPr>
          <p:cNvPr id="38" name="矩形 37"/>
          <p:cNvSpPr/>
          <p:nvPr/>
        </p:nvSpPr>
        <p:spPr bwMode="auto">
          <a:xfrm>
            <a:off x="1658650" y="5542408"/>
            <a:ext cx="106875" cy="106875"/>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39" name="矩形 38"/>
          <p:cNvSpPr/>
          <p:nvPr/>
        </p:nvSpPr>
        <p:spPr>
          <a:xfrm>
            <a:off x="4417290" y="5458916"/>
            <a:ext cx="2039745" cy="861774"/>
          </a:xfrm>
          <a:prstGeom prst="rect">
            <a:avLst/>
          </a:prstGeom>
        </p:spPr>
        <p:txBody>
          <a:bodyPr wrap="square">
            <a:spAutoFit/>
          </a:bodyPr>
          <a:lstStyle/>
          <a:p>
            <a:r>
              <a:rPr lang="en-US" altLang="zh-CN" sz="10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a:t>
            </a:r>
          </a:p>
        </p:txBody>
      </p:sp>
      <p:sp>
        <p:nvSpPr>
          <p:cNvPr id="40" name="矩形 39"/>
          <p:cNvSpPr/>
          <p:nvPr/>
        </p:nvSpPr>
        <p:spPr bwMode="auto">
          <a:xfrm>
            <a:off x="4141975" y="5542408"/>
            <a:ext cx="106875" cy="106875"/>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41" name="矩形 40"/>
          <p:cNvSpPr/>
          <p:nvPr/>
        </p:nvSpPr>
        <p:spPr>
          <a:xfrm>
            <a:off x="6900615" y="5458916"/>
            <a:ext cx="2039745" cy="861774"/>
          </a:xfrm>
          <a:prstGeom prst="rect">
            <a:avLst/>
          </a:prstGeom>
        </p:spPr>
        <p:txBody>
          <a:bodyPr wrap="square">
            <a:spAutoFit/>
          </a:bodyPr>
          <a:lstStyle/>
          <a:p>
            <a:r>
              <a:rPr lang="en-US" altLang="zh-CN" sz="10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a:t>
            </a:r>
          </a:p>
        </p:txBody>
      </p:sp>
      <p:sp>
        <p:nvSpPr>
          <p:cNvPr id="42" name="矩形 41"/>
          <p:cNvSpPr/>
          <p:nvPr/>
        </p:nvSpPr>
        <p:spPr bwMode="auto">
          <a:xfrm>
            <a:off x="6625300" y="5542408"/>
            <a:ext cx="106875" cy="106875"/>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43" name="矩形 42"/>
          <p:cNvSpPr/>
          <p:nvPr/>
        </p:nvSpPr>
        <p:spPr>
          <a:xfrm>
            <a:off x="9264514" y="5458916"/>
            <a:ext cx="2039745" cy="861774"/>
          </a:xfrm>
          <a:prstGeom prst="rect">
            <a:avLst/>
          </a:prstGeom>
        </p:spPr>
        <p:txBody>
          <a:bodyPr wrap="square">
            <a:spAutoFit/>
          </a:bodyPr>
          <a:lstStyle/>
          <a:p>
            <a:r>
              <a:rPr lang="en-US" altLang="zh-CN" sz="10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a:t>
            </a:r>
          </a:p>
        </p:txBody>
      </p:sp>
      <p:sp>
        <p:nvSpPr>
          <p:cNvPr id="44" name="矩形 43"/>
          <p:cNvSpPr/>
          <p:nvPr/>
        </p:nvSpPr>
        <p:spPr bwMode="auto">
          <a:xfrm>
            <a:off x="8989199" y="5542408"/>
            <a:ext cx="106875" cy="106875"/>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Tree>
    <p:extLst>
      <p:ext uri="{BB962C8B-B14F-4D97-AF65-F5344CB8AC3E}">
        <p14:creationId xmlns:p14="http://schemas.microsoft.com/office/powerpoint/2010/main" val="122690210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fade">
                                      <p:cBhvr>
                                        <p:cTn id="14" dur="500"/>
                                        <p:tgtEl>
                                          <p:spTgt spid="35">
                                            <p:graphicEl>
                                              <a:chart seriesIdx="-3" categoryIdx="-3" bldStep="gridLegend"/>
                                            </p:graphicEl>
                                          </p:spTgt>
                                        </p:tgtEl>
                                      </p:cBhvr>
                                    </p:animEffect>
                                  </p:childTnLst>
                                </p:cTn>
                              </p:par>
                              <p:par>
                                <p:cTn id="15" presetID="10" presetClass="entr" presetSubtype="0" fill="hold" grpId="0" nodeType="withEffect">
                                  <p:stCondLst>
                                    <p:cond delay="200"/>
                                  </p:stCondLst>
                                  <p:childTnLst>
                                    <p:set>
                                      <p:cBhvr>
                                        <p:cTn id="16" dur="1" fill="hold">
                                          <p:stCondLst>
                                            <p:cond delay="0"/>
                                          </p:stCondLst>
                                        </p:cTn>
                                        <p:tgtEl>
                                          <p:spTgt spid="35">
                                            <p:graphicEl>
                                              <a:chart seriesIdx="-4" categoryIdx="0" bldStep="category"/>
                                            </p:graphicEl>
                                          </p:spTgt>
                                        </p:tgtEl>
                                        <p:attrNameLst>
                                          <p:attrName>style.visibility</p:attrName>
                                        </p:attrNameLst>
                                      </p:cBhvr>
                                      <p:to>
                                        <p:strVal val="visible"/>
                                      </p:to>
                                    </p:set>
                                    <p:animEffect transition="in" filter="fade">
                                      <p:cBhvr>
                                        <p:cTn id="17" dur="500"/>
                                        <p:tgtEl>
                                          <p:spTgt spid="35">
                                            <p:graphicEl>
                                              <a:chart seriesIdx="-4" categoryIdx="0" bldStep="category"/>
                                            </p:graphicEl>
                                          </p:spTgt>
                                        </p:tgtEl>
                                      </p:cBhvr>
                                    </p:animEffect>
                                  </p:childTnLst>
                                </p:cTn>
                              </p:par>
                              <p:par>
                                <p:cTn id="18" presetID="10" presetClass="entr" presetSubtype="0" fill="hold" grpId="0" nodeType="withEffect">
                                  <p:stCondLst>
                                    <p:cond delay="400"/>
                                  </p:stCondLst>
                                  <p:childTnLst>
                                    <p:set>
                                      <p:cBhvr>
                                        <p:cTn id="19" dur="1" fill="hold">
                                          <p:stCondLst>
                                            <p:cond delay="0"/>
                                          </p:stCondLst>
                                        </p:cTn>
                                        <p:tgtEl>
                                          <p:spTgt spid="35">
                                            <p:graphicEl>
                                              <a:chart seriesIdx="-4" categoryIdx="1" bldStep="category"/>
                                            </p:graphicEl>
                                          </p:spTgt>
                                        </p:tgtEl>
                                        <p:attrNameLst>
                                          <p:attrName>style.visibility</p:attrName>
                                        </p:attrNameLst>
                                      </p:cBhvr>
                                      <p:to>
                                        <p:strVal val="visible"/>
                                      </p:to>
                                    </p:set>
                                    <p:animEffect transition="in" filter="fade">
                                      <p:cBhvr>
                                        <p:cTn id="20" dur="500"/>
                                        <p:tgtEl>
                                          <p:spTgt spid="35">
                                            <p:graphicEl>
                                              <a:chart seriesIdx="-4" categoryIdx="1" bldStep="category"/>
                                            </p:graphicEl>
                                          </p:spTgt>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35">
                                            <p:graphicEl>
                                              <a:chart seriesIdx="-4" categoryIdx="2" bldStep="category"/>
                                            </p:graphicEl>
                                          </p:spTgt>
                                        </p:tgtEl>
                                        <p:attrNameLst>
                                          <p:attrName>style.visibility</p:attrName>
                                        </p:attrNameLst>
                                      </p:cBhvr>
                                      <p:to>
                                        <p:strVal val="visible"/>
                                      </p:to>
                                    </p:set>
                                    <p:animEffect transition="in" filter="fade">
                                      <p:cBhvr>
                                        <p:cTn id="23" dur="500"/>
                                        <p:tgtEl>
                                          <p:spTgt spid="35">
                                            <p:graphicEl>
                                              <a:chart seriesIdx="-4" categoryIdx="2" bldStep="category"/>
                                            </p:graphic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35">
                                            <p:graphicEl>
                                              <a:chart seriesIdx="-4" categoryIdx="3" bldStep="category"/>
                                            </p:graphicEl>
                                          </p:spTgt>
                                        </p:tgtEl>
                                        <p:attrNameLst>
                                          <p:attrName>style.visibility</p:attrName>
                                        </p:attrNameLst>
                                      </p:cBhvr>
                                      <p:to>
                                        <p:strVal val="visible"/>
                                      </p:to>
                                    </p:set>
                                    <p:animEffect transition="in" filter="fade">
                                      <p:cBhvr>
                                        <p:cTn id="26" dur="500"/>
                                        <p:tgtEl>
                                          <p:spTgt spid="35">
                                            <p:graphicEl>
                                              <a:chart seriesIdx="-4" categoryIdx="3" bldStep="category"/>
                                            </p:graphicEl>
                                          </p:spTgt>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5">
                                            <p:graphicEl>
                                              <a:chart seriesIdx="-4" categoryIdx="4" bldStep="category"/>
                                            </p:graphicEl>
                                          </p:spTgt>
                                        </p:tgtEl>
                                        <p:attrNameLst>
                                          <p:attrName>style.visibility</p:attrName>
                                        </p:attrNameLst>
                                      </p:cBhvr>
                                      <p:to>
                                        <p:strVal val="visible"/>
                                      </p:to>
                                    </p:set>
                                    <p:animEffect transition="in" filter="fade">
                                      <p:cBhvr>
                                        <p:cTn id="29" dur="500"/>
                                        <p:tgtEl>
                                          <p:spTgt spid="35">
                                            <p:graphicEl>
                                              <a:chart seriesIdx="-4" categoryIdx="4" bldStep="category"/>
                                            </p:graphicEl>
                                          </p:spTgt>
                                        </p:tgtEl>
                                      </p:cBhvr>
                                    </p:animEffect>
                                  </p:childTnLst>
                                </p:cTn>
                              </p:par>
                            </p:childTnLst>
                          </p:cTn>
                        </p:par>
                        <p:par>
                          <p:cTn id="30" fill="hold">
                            <p:stCondLst>
                              <p:cond delay="2250"/>
                            </p:stCondLst>
                            <p:childTnLst>
                              <p:par>
                                <p:cTn id="31" presetID="53" presetClass="entr" presetSubtype="16"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par>
                                <p:cTn id="36" presetID="23" presetClass="entr" presetSubtype="272" fill="hold" grpId="0" nodeType="withEffect">
                                  <p:stCondLst>
                                    <p:cond delay="250"/>
                                  </p:stCondLst>
                                  <p:iterate type="lt">
                                    <p:tmPct val="5000"/>
                                  </p:iterate>
                                  <p:childTnLst>
                                    <p:set>
                                      <p:cBhvr>
                                        <p:cTn id="37" dur="1" fill="hold">
                                          <p:stCondLst>
                                            <p:cond delay="0"/>
                                          </p:stCondLst>
                                        </p:cTn>
                                        <p:tgtEl>
                                          <p:spTgt spid="37"/>
                                        </p:tgtEl>
                                        <p:attrNameLst>
                                          <p:attrName>style.visibility</p:attrName>
                                        </p:attrNameLst>
                                      </p:cBhvr>
                                      <p:to>
                                        <p:strVal val="visible"/>
                                      </p:to>
                                    </p:set>
                                    <p:anim calcmode="lin" valueType="num">
                                      <p:cBhvr>
                                        <p:cTn id="38" dur="250" fill="hold"/>
                                        <p:tgtEl>
                                          <p:spTgt spid="37"/>
                                        </p:tgtEl>
                                        <p:attrNameLst>
                                          <p:attrName>ppt_w</p:attrName>
                                        </p:attrNameLst>
                                      </p:cBhvr>
                                      <p:tavLst>
                                        <p:tav tm="0">
                                          <p:val>
                                            <p:strVal val="2/3*#ppt_w"/>
                                          </p:val>
                                        </p:tav>
                                        <p:tav tm="100000">
                                          <p:val>
                                            <p:strVal val="#ppt_w"/>
                                          </p:val>
                                        </p:tav>
                                      </p:tavLst>
                                    </p:anim>
                                    <p:anim calcmode="lin" valueType="num">
                                      <p:cBhvr>
                                        <p:cTn id="39" dur="250" fill="hold"/>
                                        <p:tgtEl>
                                          <p:spTgt spid="37"/>
                                        </p:tgtEl>
                                        <p:attrNameLst>
                                          <p:attrName>ppt_h</p:attrName>
                                        </p:attrNameLst>
                                      </p:cBhvr>
                                      <p:tavLst>
                                        <p:tav tm="0">
                                          <p:val>
                                            <p:strVal val="2/3*#ppt_h"/>
                                          </p:val>
                                        </p:tav>
                                        <p:tav tm="100000">
                                          <p:val>
                                            <p:strVal val="#ppt_h"/>
                                          </p:val>
                                        </p:tav>
                                      </p:tavLst>
                                    </p:anim>
                                  </p:childTnLst>
                                </p:cTn>
                              </p:par>
                            </p:childTnLst>
                          </p:cTn>
                        </p:par>
                        <p:par>
                          <p:cTn id="40" fill="hold">
                            <p:stCondLst>
                              <p:cond delay="4075"/>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par>
                                <p:cTn id="46" presetID="23" presetClass="entr" presetSubtype="272" fill="hold" grpId="0" nodeType="withEffect">
                                  <p:stCondLst>
                                    <p:cond delay="250"/>
                                  </p:stCondLst>
                                  <p:iterate type="lt">
                                    <p:tmPct val="5000"/>
                                  </p:iterate>
                                  <p:childTnLst>
                                    <p:set>
                                      <p:cBhvr>
                                        <p:cTn id="47" dur="1" fill="hold">
                                          <p:stCondLst>
                                            <p:cond delay="0"/>
                                          </p:stCondLst>
                                        </p:cTn>
                                        <p:tgtEl>
                                          <p:spTgt spid="39"/>
                                        </p:tgtEl>
                                        <p:attrNameLst>
                                          <p:attrName>style.visibility</p:attrName>
                                        </p:attrNameLst>
                                      </p:cBhvr>
                                      <p:to>
                                        <p:strVal val="visible"/>
                                      </p:to>
                                    </p:set>
                                    <p:anim calcmode="lin" valueType="num">
                                      <p:cBhvr>
                                        <p:cTn id="48" dur="250" fill="hold"/>
                                        <p:tgtEl>
                                          <p:spTgt spid="39"/>
                                        </p:tgtEl>
                                        <p:attrNameLst>
                                          <p:attrName>ppt_w</p:attrName>
                                        </p:attrNameLst>
                                      </p:cBhvr>
                                      <p:tavLst>
                                        <p:tav tm="0">
                                          <p:val>
                                            <p:strVal val="2/3*#ppt_w"/>
                                          </p:val>
                                        </p:tav>
                                        <p:tav tm="100000">
                                          <p:val>
                                            <p:strVal val="#ppt_w"/>
                                          </p:val>
                                        </p:tav>
                                      </p:tavLst>
                                    </p:anim>
                                    <p:anim calcmode="lin" valueType="num">
                                      <p:cBhvr>
                                        <p:cTn id="49" dur="250" fill="hold"/>
                                        <p:tgtEl>
                                          <p:spTgt spid="39"/>
                                        </p:tgtEl>
                                        <p:attrNameLst>
                                          <p:attrName>ppt_h</p:attrName>
                                        </p:attrNameLst>
                                      </p:cBhvr>
                                      <p:tavLst>
                                        <p:tav tm="0">
                                          <p:val>
                                            <p:strVal val="2/3*#ppt_h"/>
                                          </p:val>
                                        </p:tav>
                                        <p:tav tm="100000">
                                          <p:val>
                                            <p:strVal val="#ppt_h"/>
                                          </p:val>
                                        </p:tav>
                                      </p:tavLst>
                                    </p:anim>
                                  </p:childTnLst>
                                </p:cTn>
                              </p:par>
                            </p:childTnLst>
                          </p:cTn>
                        </p:par>
                        <p:par>
                          <p:cTn id="50" fill="hold">
                            <p:stCondLst>
                              <p:cond delay="5900"/>
                            </p:stCondLst>
                            <p:childTnLst>
                              <p:par>
                                <p:cTn id="51" presetID="53" presetClass="entr" presetSubtype="16"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23" presetClass="entr" presetSubtype="272" fill="hold" grpId="0" nodeType="withEffect">
                                  <p:stCondLst>
                                    <p:cond delay="250"/>
                                  </p:stCondLst>
                                  <p:iterate type="lt">
                                    <p:tmPct val="5000"/>
                                  </p:iterate>
                                  <p:childTnLst>
                                    <p:set>
                                      <p:cBhvr>
                                        <p:cTn id="57" dur="1" fill="hold">
                                          <p:stCondLst>
                                            <p:cond delay="0"/>
                                          </p:stCondLst>
                                        </p:cTn>
                                        <p:tgtEl>
                                          <p:spTgt spid="41"/>
                                        </p:tgtEl>
                                        <p:attrNameLst>
                                          <p:attrName>style.visibility</p:attrName>
                                        </p:attrNameLst>
                                      </p:cBhvr>
                                      <p:to>
                                        <p:strVal val="visible"/>
                                      </p:to>
                                    </p:set>
                                    <p:anim calcmode="lin" valueType="num">
                                      <p:cBhvr>
                                        <p:cTn id="58" dur="250" fill="hold"/>
                                        <p:tgtEl>
                                          <p:spTgt spid="41"/>
                                        </p:tgtEl>
                                        <p:attrNameLst>
                                          <p:attrName>ppt_w</p:attrName>
                                        </p:attrNameLst>
                                      </p:cBhvr>
                                      <p:tavLst>
                                        <p:tav tm="0">
                                          <p:val>
                                            <p:strVal val="2/3*#ppt_w"/>
                                          </p:val>
                                        </p:tav>
                                        <p:tav tm="100000">
                                          <p:val>
                                            <p:strVal val="#ppt_w"/>
                                          </p:val>
                                        </p:tav>
                                      </p:tavLst>
                                    </p:anim>
                                    <p:anim calcmode="lin" valueType="num">
                                      <p:cBhvr>
                                        <p:cTn id="59" dur="250" fill="hold"/>
                                        <p:tgtEl>
                                          <p:spTgt spid="41"/>
                                        </p:tgtEl>
                                        <p:attrNameLst>
                                          <p:attrName>ppt_h</p:attrName>
                                        </p:attrNameLst>
                                      </p:cBhvr>
                                      <p:tavLst>
                                        <p:tav tm="0">
                                          <p:val>
                                            <p:strVal val="2/3*#ppt_h"/>
                                          </p:val>
                                        </p:tav>
                                        <p:tav tm="100000">
                                          <p:val>
                                            <p:strVal val="#ppt_h"/>
                                          </p:val>
                                        </p:tav>
                                      </p:tavLst>
                                    </p:anim>
                                  </p:childTnLst>
                                </p:cTn>
                              </p:par>
                            </p:childTnLst>
                          </p:cTn>
                        </p:par>
                        <p:par>
                          <p:cTn id="60" fill="hold">
                            <p:stCondLst>
                              <p:cond delay="7725"/>
                            </p:stCondLst>
                            <p:childTnLst>
                              <p:par>
                                <p:cTn id="61" presetID="53" presetClass="entr" presetSubtype="16"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p:cTn id="63" dur="500" fill="hold"/>
                                        <p:tgtEl>
                                          <p:spTgt spid="44"/>
                                        </p:tgtEl>
                                        <p:attrNameLst>
                                          <p:attrName>ppt_w</p:attrName>
                                        </p:attrNameLst>
                                      </p:cBhvr>
                                      <p:tavLst>
                                        <p:tav tm="0">
                                          <p:val>
                                            <p:fltVal val="0"/>
                                          </p:val>
                                        </p:tav>
                                        <p:tav tm="100000">
                                          <p:val>
                                            <p:strVal val="#ppt_w"/>
                                          </p:val>
                                        </p:tav>
                                      </p:tavLst>
                                    </p:anim>
                                    <p:anim calcmode="lin" valueType="num">
                                      <p:cBhvr>
                                        <p:cTn id="64" dur="500" fill="hold"/>
                                        <p:tgtEl>
                                          <p:spTgt spid="44"/>
                                        </p:tgtEl>
                                        <p:attrNameLst>
                                          <p:attrName>ppt_h</p:attrName>
                                        </p:attrNameLst>
                                      </p:cBhvr>
                                      <p:tavLst>
                                        <p:tav tm="0">
                                          <p:val>
                                            <p:fltVal val="0"/>
                                          </p:val>
                                        </p:tav>
                                        <p:tav tm="100000">
                                          <p:val>
                                            <p:strVal val="#ppt_h"/>
                                          </p:val>
                                        </p:tav>
                                      </p:tavLst>
                                    </p:anim>
                                    <p:animEffect transition="in" filter="fade">
                                      <p:cBhvr>
                                        <p:cTn id="65" dur="500"/>
                                        <p:tgtEl>
                                          <p:spTgt spid="44"/>
                                        </p:tgtEl>
                                      </p:cBhvr>
                                    </p:animEffect>
                                  </p:childTnLst>
                                </p:cTn>
                              </p:par>
                              <p:par>
                                <p:cTn id="66" presetID="23" presetClass="entr" presetSubtype="272" fill="hold" grpId="0" nodeType="withEffect">
                                  <p:stCondLst>
                                    <p:cond delay="250"/>
                                  </p:stCondLst>
                                  <p:iterate type="lt">
                                    <p:tmPct val="5000"/>
                                  </p:iterate>
                                  <p:childTnLst>
                                    <p:set>
                                      <p:cBhvr>
                                        <p:cTn id="67" dur="1" fill="hold">
                                          <p:stCondLst>
                                            <p:cond delay="0"/>
                                          </p:stCondLst>
                                        </p:cTn>
                                        <p:tgtEl>
                                          <p:spTgt spid="43"/>
                                        </p:tgtEl>
                                        <p:attrNameLst>
                                          <p:attrName>style.visibility</p:attrName>
                                        </p:attrNameLst>
                                      </p:cBhvr>
                                      <p:to>
                                        <p:strVal val="visible"/>
                                      </p:to>
                                    </p:set>
                                    <p:anim calcmode="lin" valueType="num">
                                      <p:cBhvr>
                                        <p:cTn id="68" dur="250" fill="hold"/>
                                        <p:tgtEl>
                                          <p:spTgt spid="43"/>
                                        </p:tgtEl>
                                        <p:attrNameLst>
                                          <p:attrName>ppt_w</p:attrName>
                                        </p:attrNameLst>
                                      </p:cBhvr>
                                      <p:tavLst>
                                        <p:tav tm="0">
                                          <p:val>
                                            <p:strVal val="2/3*#ppt_w"/>
                                          </p:val>
                                        </p:tav>
                                        <p:tav tm="100000">
                                          <p:val>
                                            <p:strVal val="#ppt_w"/>
                                          </p:val>
                                        </p:tav>
                                      </p:tavLst>
                                    </p:anim>
                                    <p:anim calcmode="lin" valueType="num">
                                      <p:cBhvr>
                                        <p:cTn id="69" dur="250" fill="hold"/>
                                        <p:tgtEl>
                                          <p:spTgt spid="4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5" grpId="0" uiExpand="1">
        <p:bldSub>
          <a:bldChart bld="category"/>
        </p:bldSub>
      </p:bldGraphic>
      <p:bldP spid="37" grpId="0"/>
      <p:bldP spid="38" grpId="0" animBg="1"/>
      <p:bldP spid="39" grpId="0"/>
      <p:bldP spid="40" grpId="0" animBg="1"/>
      <p:bldP spid="41" grpId="0"/>
      <p:bldP spid="42" grpId="0" animBg="1"/>
      <p:bldP spid="43" grpId="0"/>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7044" y="2587989"/>
            <a:ext cx="2736647" cy="315471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9900" dirty="0">
                <a:latin typeface="方正字迹-曾正国楷体" panose="02010600010101010101" pitchFamily="2" charset="-122"/>
                <a:ea typeface="方正字迹-曾正国楷体" panose="02010600010101010101" pitchFamily="2" charset="-122"/>
              </a:rPr>
              <a:t>晚</a:t>
            </a:r>
          </a:p>
        </p:txBody>
      </p:sp>
      <p:grpSp>
        <p:nvGrpSpPr>
          <p:cNvPr id="4" name="组合 3"/>
          <p:cNvGrpSpPr/>
          <p:nvPr/>
        </p:nvGrpSpPr>
        <p:grpSpPr>
          <a:xfrm>
            <a:off x="2671783" y="721894"/>
            <a:ext cx="680888" cy="2528897"/>
            <a:chOff x="2905463" y="1195274"/>
            <a:chExt cx="680888" cy="2528897"/>
          </a:xfrm>
        </p:grpSpPr>
        <p:grpSp>
          <p:nvGrpSpPr>
            <p:cNvPr id="5" name="组合 4"/>
            <p:cNvGrpSpPr/>
            <p:nvPr/>
          </p:nvGrpSpPr>
          <p:grpSpPr>
            <a:xfrm>
              <a:off x="2905463" y="1195274"/>
              <a:ext cx="563746" cy="2528897"/>
              <a:chOff x="1430150" y="759058"/>
              <a:chExt cx="563746" cy="2528897"/>
            </a:xfrm>
          </p:grpSpPr>
          <p:sp>
            <p:nvSpPr>
              <p:cNvPr id="7" name="文本框 6"/>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8" name="文本框 7"/>
              <p:cNvSpPr txBox="1"/>
              <p:nvPr userDrawn="1"/>
            </p:nvSpPr>
            <p:spPr>
              <a:xfrm rot="5400000">
                <a:off x="355041" y="1834167"/>
                <a:ext cx="2381050" cy="230832"/>
              </a:xfrm>
              <a:prstGeom prst="rect">
                <a:avLst/>
              </a:prstGeom>
              <a:noFill/>
            </p:spPr>
            <p:txBody>
              <a:bodyPr wrap="square" rtlCol="0">
                <a:spAutoFit/>
              </a:bodyPr>
              <a:lstStyle/>
              <a:p>
                <a:r>
                  <a:rPr lang="en-US" altLang="zh-CN" sz="900" dirty="0">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latin typeface="+mn-lt"/>
                  <a:ea typeface="方正北魏楷书繁体" panose="03000509000000000000" pitchFamily="65" charset="-122"/>
                  <a:cs typeface="Times New Roman" panose="02020603050405020304" pitchFamily="18" charset="0"/>
                </a:endParaRPr>
              </a:p>
            </p:txBody>
          </p:sp>
        </p:gr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9" name="Rectangle 1"/>
          <p:cNvSpPr>
            <a:spLocks noChangeArrowheads="1"/>
          </p:cNvSpPr>
          <p:nvPr/>
        </p:nvSpPr>
        <p:spPr bwMode="auto">
          <a:xfrm>
            <a:off x="10741698" y="1387661"/>
            <a:ext cx="553998" cy="2102044"/>
          </a:xfrm>
          <a:prstGeom prst="rect">
            <a:avLst/>
          </a:prstGeom>
        </p:spPr>
        <p:txBody>
          <a:bodyPr vert="eaVert" wrap="square">
            <a:spAutoFit/>
          </a:bodyPr>
          <a:lstStyle/>
          <a:p>
            <a:r>
              <a:rPr lang="zh-CN" altLang="en-US" sz="2400" spc="600" dirty="0">
                <a:solidFill>
                  <a:srgbClr val="000000"/>
                </a:solidFill>
                <a:latin typeface="+mj-ea"/>
                <a:ea typeface="+mj-ea"/>
              </a:rPr>
              <a:t>兴尽晚回舟</a:t>
            </a:r>
          </a:p>
        </p:txBody>
      </p:sp>
      <p:grpSp>
        <p:nvGrpSpPr>
          <p:cNvPr id="13" name="组合 12"/>
          <p:cNvGrpSpPr/>
          <p:nvPr/>
        </p:nvGrpSpPr>
        <p:grpSpPr>
          <a:xfrm>
            <a:off x="8977361" y="3494377"/>
            <a:ext cx="664120" cy="2873278"/>
            <a:chOff x="10888261" y="2064973"/>
            <a:chExt cx="664120" cy="2873278"/>
          </a:xfrm>
        </p:grpSpPr>
        <p:sp>
          <p:nvSpPr>
            <p:cNvPr id="14" name="矩形 13"/>
            <p:cNvSpPr/>
            <p:nvPr/>
          </p:nvSpPr>
          <p:spPr>
            <a:xfrm>
              <a:off x="11152271" y="2064974"/>
              <a:ext cx="400110" cy="1808106"/>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常记溪亭日暮</a:t>
              </a:r>
              <a:endParaRPr lang="zh-CN" altLang="en-US" sz="1400" spc="600" dirty="0">
                <a:latin typeface="+mj-ea"/>
                <a:ea typeface="+mj-ea"/>
              </a:endParaRPr>
            </a:p>
          </p:txBody>
        </p:sp>
        <p:sp>
          <p:nvSpPr>
            <p:cNvPr id="15" name="矩形 14"/>
            <p:cNvSpPr/>
            <p:nvPr/>
          </p:nvSpPr>
          <p:spPr>
            <a:xfrm>
              <a:off x="10888261" y="2064973"/>
              <a:ext cx="400110" cy="2873278"/>
            </a:xfrm>
            <a:prstGeom prst="rect">
              <a:avLst/>
            </a:prstGeom>
            <a:solidFill>
              <a:schemeClr val="bg1"/>
            </a:solidFill>
          </p:spPr>
          <p:txBody>
            <a:bodyPr vert="eaVert" wrap="square">
              <a:spAutoFit/>
            </a:bodyPr>
            <a:lstStyle/>
            <a:p>
              <a:r>
                <a:rPr lang="en-US" altLang="zh-CN" sz="700" dirty="0">
                  <a:blipFill>
                    <a:blip r:embed="rId3"/>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grpSp>
        <p:nvGrpSpPr>
          <p:cNvPr id="16" name="组合 15"/>
          <p:cNvGrpSpPr/>
          <p:nvPr/>
        </p:nvGrpSpPr>
        <p:grpSpPr>
          <a:xfrm>
            <a:off x="7537250" y="3471655"/>
            <a:ext cx="678346" cy="2873278"/>
            <a:chOff x="10876779" y="2064973"/>
            <a:chExt cx="678346" cy="2873278"/>
          </a:xfrm>
        </p:grpSpPr>
        <p:sp>
          <p:nvSpPr>
            <p:cNvPr id="17" name="矩形 16"/>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latin typeface="+mj-ea"/>
                  <a:ea typeface="+mj-ea"/>
                </a:rPr>
                <a:t>沉醉不知归路</a:t>
              </a:r>
              <a:endParaRPr lang="zh-CN" altLang="en-US" sz="1400" spc="600" dirty="0">
                <a:blipFill dpi="0" rotWithShape="1">
                  <a:blip r:embed="rId3"/>
                  <a:srcRect/>
                  <a:tile tx="0" ty="0" sx="100000" sy="100000" flip="none" algn="tl"/>
                </a:blipFill>
                <a:latin typeface="+mj-ea"/>
                <a:ea typeface="+mj-ea"/>
                <a:cs typeface="Times New Roman" panose="02020603050405020304" pitchFamily="18" charset="0"/>
              </a:endParaRPr>
            </a:p>
          </p:txBody>
        </p:sp>
        <p:sp>
          <p:nvSpPr>
            <p:cNvPr id="18" name="矩形 17"/>
            <p:cNvSpPr/>
            <p:nvPr/>
          </p:nvSpPr>
          <p:spPr>
            <a:xfrm>
              <a:off x="10876779" y="2083022"/>
              <a:ext cx="400110" cy="2855229"/>
            </a:xfrm>
            <a:prstGeom prst="rect">
              <a:avLst/>
            </a:prstGeom>
            <a:solidFill>
              <a:schemeClr val="bg1"/>
            </a:solidFill>
          </p:spPr>
          <p:txBody>
            <a:bodyPr vert="eaVert" wrap="square">
              <a:spAutoFit/>
            </a:bodyPr>
            <a:lstStyle/>
            <a:p>
              <a:r>
                <a:rPr lang="en-US" altLang="zh-CN" sz="700" dirty="0">
                  <a:blipFill>
                    <a:blip r:embed="rId3"/>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grpSp>
        <p:nvGrpSpPr>
          <p:cNvPr id="19" name="组合 18"/>
          <p:cNvGrpSpPr/>
          <p:nvPr/>
        </p:nvGrpSpPr>
        <p:grpSpPr>
          <a:xfrm>
            <a:off x="6179079" y="3427425"/>
            <a:ext cx="678346" cy="2917508"/>
            <a:chOff x="10876779" y="2064973"/>
            <a:chExt cx="678346" cy="2917508"/>
          </a:xfrm>
        </p:grpSpPr>
        <p:sp>
          <p:nvSpPr>
            <p:cNvPr id="20" name="矩形 19"/>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兴尽晚回舟</a:t>
              </a:r>
              <a:endParaRPr lang="zh-CN" altLang="en-US" sz="1400" spc="600" dirty="0">
                <a:latin typeface="+mj-ea"/>
                <a:ea typeface="+mj-ea"/>
              </a:endParaRPr>
            </a:p>
          </p:txBody>
        </p:sp>
        <p:sp>
          <p:nvSpPr>
            <p:cNvPr id="21" name="矩形 20"/>
            <p:cNvSpPr/>
            <p:nvPr/>
          </p:nvSpPr>
          <p:spPr>
            <a:xfrm>
              <a:off x="10876779" y="2083022"/>
              <a:ext cx="400110" cy="2899459"/>
            </a:xfrm>
            <a:prstGeom prst="rect">
              <a:avLst/>
            </a:prstGeom>
            <a:solidFill>
              <a:schemeClr val="bg1"/>
            </a:solidFill>
          </p:spPr>
          <p:txBody>
            <a:bodyPr vert="eaVert" wrap="square">
              <a:spAutoFit/>
            </a:bodyPr>
            <a:lstStyle/>
            <a:p>
              <a:r>
                <a:rPr lang="en-US" altLang="zh-CN" sz="700" dirty="0">
                  <a:blipFill>
                    <a:blip r:embed="rId3"/>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V="1">
            <a:off x="1029288" y="4430572"/>
            <a:ext cx="5717006" cy="444013"/>
          </a:xfrm>
          <a:prstGeom prst="rect">
            <a:avLst/>
          </a:prstGeom>
        </p:spPr>
      </p:pic>
      <p:pic>
        <p:nvPicPr>
          <p:cNvPr id="33" name="图片占位符 32"/>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l="8734" r="8734"/>
          <a:stretch>
            <a:fillRect/>
          </a:stretch>
        </p:blipFill>
        <p:spPr/>
      </p:pic>
      <p:pic>
        <p:nvPicPr>
          <p:cNvPr id="32" name="图片占位符 31"/>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4825" r="4825"/>
          <a:stretch>
            <a:fillRect/>
          </a:stretch>
        </p:blipFill>
        <p:spPr/>
      </p:pic>
      <p:pic>
        <p:nvPicPr>
          <p:cNvPr id="31" name="图片占位符 30"/>
          <p:cNvPicPr>
            <a:picLocks noGrp="1" noChangeAspect="1"/>
          </p:cNvPicPr>
          <p:nvPr>
            <p:ph type="pic" sz="quarter" idx="25"/>
          </p:nvPr>
        </p:nvPicPr>
        <p:blipFill>
          <a:blip r:embed="rId7">
            <a:extLst>
              <a:ext uri="{28A0092B-C50C-407E-A947-70E740481C1C}">
                <a14:useLocalDpi xmlns:a14="http://schemas.microsoft.com/office/drawing/2010/main" val="0"/>
              </a:ext>
            </a:extLst>
          </a:blip>
          <a:srcRect l="8652" r="8652"/>
          <a:stretch>
            <a:fillRect/>
          </a:stretch>
        </p:blipFill>
        <p:spPr/>
      </p:pic>
    </p:spTree>
    <p:extLst>
      <p:ext uri="{BB962C8B-B14F-4D97-AF65-F5344CB8AC3E}">
        <p14:creationId xmlns:p14="http://schemas.microsoft.com/office/powerpoint/2010/main" val="20903241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2" presetClass="entr" presetSubtype="1"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50"/>
                                        <p:tgtEl>
                                          <p:spTgt spid="4"/>
                                        </p:tgtEl>
                                      </p:cBhvr>
                                    </p:animEffect>
                                  </p:childTnLst>
                                </p:cTn>
                              </p:par>
                              <p:par>
                                <p:cTn id="12" presetID="22" presetClass="entr" presetSubtype="4" fill="hold" nodeType="withEffect">
                                  <p:stCondLst>
                                    <p:cond delay="25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23" presetClass="entr" presetSubtype="272"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strVal val="2/3*#ppt_w"/>
                                          </p:val>
                                        </p:tav>
                                        <p:tav tm="100000">
                                          <p:val>
                                            <p:strVal val="#ppt_w"/>
                                          </p:val>
                                        </p:tav>
                                      </p:tavLst>
                                    </p:anim>
                                    <p:anim calcmode="lin" valueType="num">
                                      <p:cBhvr>
                                        <p:cTn id="19" dur="500" fill="hold"/>
                                        <p:tgtEl>
                                          <p:spTgt spid="9"/>
                                        </p:tgtEl>
                                        <p:attrNameLst>
                                          <p:attrName>ppt_h</p:attrName>
                                        </p:attrNameLst>
                                      </p:cBhvr>
                                      <p:tavLst>
                                        <p:tav tm="0">
                                          <p:val>
                                            <p:strVal val="2/3*#ppt_h"/>
                                          </p:val>
                                        </p:tav>
                                        <p:tav tm="100000">
                                          <p:val>
                                            <p:strVal val="#ppt_h"/>
                                          </p:val>
                                        </p:tav>
                                      </p:tavLst>
                                    </p:anim>
                                  </p:childTnLst>
                                </p:cTn>
                              </p:par>
                              <p:par>
                                <p:cTn id="20" presetID="23" presetClass="entr" presetSubtype="288" fill="hold" nodeType="withEffect">
                                  <p:stCondLst>
                                    <p:cond delay="50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strVal val="4/3*#ppt_w"/>
                                          </p:val>
                                        </p:tav>
                                        <p:tav tm="100000">
                                          <p:val>
                                            <p:strVal val="#ppt_w"/>
                                          </p:val>
                                        </p:tav>
                                      </p:tavLst>
                                    </p:anim>
                                    <p:anim calcmode="lin" valueType="num">
                                      <p:cBhvr>
                                        <p:cTn id="23" dur="500" fill="hold"/>
                                        <p:tgtEl>
                                          <p:spTgt spid="13"/>
                                        </p:tgtEl>
                                        <p:attrNameLst>
                                          <p:attrName>ppt_h</p:attrName>
                                        </p:attrNameLst>
                                      </p:cBhvr>
                                      <p:tavLst>
                                        <p:tav tm="0">
                                          <p:val>
                                            <p:strVal val="4/3*#ppt_h"/>
                                          </p:val>
                                        </p:tav>
                                        <p:tav tm="100000">
                                          <p:val>
                                            <p:strVal val="#ppt_h"/>
                                          </p:val>
                                        </p:tav>
                                      </p:tavLst>
                                    </p:anim>
                                  </p:childTnLst>
                                </p:cTn>
                              </p:par>
                              <p:par>
                                <p:cTn id="24" presetID="23" presetClass="entr" presetSubtype="288" fill="hold" nodeType="withEffect">
                                  <p:stCondLst>
                                    <p:cond delay="500"/>
                                  </p:stCondLst>
                                  <p:iterate type="lt">
                                    <p:tmPct val="10000"/>
                                  </p:iterate>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strVal val="4/3*#ppt_w"/>
                                          </p:val>
                                        </p:tav>
                                        <p:tav tm="100000">
                                          <p:val>
                                            <p:strVal val="#ppt_w"/>
                                          </p:val>
                                        </p:tav>
                                      </p:tavLst>
                                    </p:anim>
                                    <p:anim calcmode="lin" valueType="num">
                                      <p:cBhvr>
                                        <p:cTn id="27" dur="500" fill="hold"/>
                                        <p:tgtEl>
                                          <p:spTgt spid="16"/>
                                        </p:tgtEl>
                                        <p:attrNameLst>
                                          <p:attrName>ppt_h</p:attrName>
                                        </p:attrNameLst>
                                      </p:cBhvr>
                                      <p:tavLst>
                                        <p:tav tm="0">
                                          <p:val>
                                            <p:strVal val="4/3*#ppt_h"/>
                                          </p:val>
                                        </p:tav>
                                        <p:tav tm="100000">
                                          <p:val>
                                            <p:strVal val="#ppt_h"/>
                                          </p:val>
                                        </p:tav>
                                      </p:tavLst>
                                    </p:anim>
                                  </p:childTnLst>
                                </p:cTn>
                              </p:par>
                              <p:par>
                                <p:cTn id="28" presetID="23" presetClass="entr" presetSubtype="288" fill="hold" nodeType="withEffect">
                                  <p:stCondLst>
                                    <p:cond delay="50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strVal val="4/3*#ppt_w"/>
                                          </p:val>
                                        </p:tav>
                                        <p:tav tm="100000">
                                          <p:val>
                                            <p:strVal val="#ppt_w"/>
                                          </p:val>
                                        </p:tav>
                                      </p:tavLst>
                                    </p:anim>
                                    <p:anim calcmode="lin" valueType="num">
                                      <p:cBhvr>
                                        <p:cTn id="31" dur="500" fill="hold"/>
                                        <p:tgtEl>
                                          <p:spTgt spid="1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194962">
            <a:off x="5745303" y="4202707"/>
            <a:ext cx="3524085" cy="2756597"/>
          </a:xfrm>
          <a:prstGeom prst="rect">
            <a:avLst/>
          </a:prstGeom>
        </p:spPr>
      </p:pic>
      <p:grpSp>
        <p:nvGrpSpPr>
          <p:cNvPr id="27" name="组合 26"/>
          <p:cNvGrpSpPr/>
          <p:nvPr/>
        </p:nvGrpSpPr>
        <p:grpSpPr>
          <a:xfrm>
            <a:off x="1116288" y="919480"/>
            <a:ext cx="5609493" cy="4625953"/>
            <a:chOff x="4214047" y="3118"/>
            <a:chExt cx="7977161" cy="6578486"/>
          </a:xfrm>
        </p:grpSpPr>
        <p:cxnSp>
          <p:nvCxnSpPr>
            <p:cNvPr id="28" name="Straight Connector 19"/>
            <p:cNvCxnSpPr/>
            <p:nvPr/>
          </p:nvCxnSpPr>
          <p:spPr>
            <a:xfrm>
              <a:off x="7292744" y="809497"/>
              <a:ext cx="457427" cy="2459477"/>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22"/>
            <p:cNvCxnSpPr/>
            <p:nvPr/>
          </p:nvCxnSpPr>
          <p:spPr>
            <a:xfrm>
              <a:off x="6079012" y="2237528"/>
              <a:ext cx="1597945" cy="1031444"/>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41" name="Straight Connector 25"/>
            <p:cNvCxnSpPr/>
            <p:nvPr/>
          </p:nvCxnSpPr>
          <p:spPr>
            <a:xfrm flipV="1">
              <a:off x="5345851" y="3339408"/>
              <a:ext cx="1946892" cy="645294"/>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42" name="Straight Connector 27"/>
            <p:cNvCxnSpPr/>
            <p:nvPr/>
          </p:nvCxnSpPr>
          <p:spPr>
            <a:xfrm flipV="1">
              <a:off x="7292744" y="3383489"/>
              <a:ext cx="457427" cy="2401982"/>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43" name="Straight Connector 29"/>
            <p:cNvCxnSpPr/>
            <p:nvPr/>
          </p:nvCxnSpPr>
          <p:spPr>
            <a:xfrm flipH="1" flipV="1">
              <a:off x="7876839" y="3312778"/>
              <a:ext cx="3704849" cy="835386"/>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cxnSp>
          <p:nvCxnSpPr>
            <p:cNvPr id="44" name="Straight Connector 31"/>
            <p:cNvCxnSpPr/>
            <p:nvPr/>
          </p:nvCxnSpPr>
          <p:spPr>
            <a:xfrm flipH="1">
              <a:off x="7750171" y="1457748"/>
              <a:ext cx="1714854" cy="1855030"/>
            </a:xfrm>
            <a:prstGeom prst="line">
              <a:avLst/>
            </a:prstGeom>
            <a:ln>
              <a:solidFill>
                <a:schemeClr val="tx1">
                  <a:alpha val="60000"/>
                </a:schemeClr>
              </a:solidFill>
            </a:ln>
            <a:effectLst/>
          </p:spPr>
          <p:style>
            <a:lnRef idx="1">
              <a:schemeClr val="accent1"/>
            </a:lnRef>
            <a:fillRef idx="0">
              <a:schemeClr val="accent1"/>
            </a:fillRef>
            <a:effectRef idx="0">
              <a:schemeClr val="accent1"/>
            </a:effectRef>
            <a:fontRef idx="minor">
              <a:schemeClr val="tx1"/>
            </a:fontRef>
          </p:style>
        </p:cxnSp>
        <p:sp>
          <p:nvSpPr>
            <p:cNvPr id="45" name="Oval 7"/>
            <p:cNvSpPr/>
            <p:nvPr/>
          </p:nvSpPr>
          <p:spPr>
            <a:xfrm>
              <a:off x="6079011" y="3794376"/>
              <a:ext cx="969742" cy="96986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46" name="Oval 5"/>
            <p:cNvSpPr/>
            <p:nvPr/>
          </p:nvSpPr>
          <p:spPr>
            <a:xfrm>
              <a:off x="6574296" y="2136751"/>
              <a:ext cx="2351748" cy="235205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solidFill>
                    <a:schemeClr val="bg1"/>
                  </a:solidFill>
                  <a:latin typeface="Roboto Light" charset="0"/>
                  <a:ea typeface="Roboto Light" charset="0"/>
                  <a:cs typeface="Roboto Light" charset="0"/>
                </a:rPr>
                <a:t>Great</a:t>
              </a:r>
            </a:p>
            <a:p>
              <a:pPr algn="ctr"/>
              <a:r>
                <a:rPr lang="en-US" sz="2000" dirty="0">
                  <a:solidFill>
                    <a:schemeClr val="bg1"/>
                  </a:solidFill>
                  <a:latin typeface="Roboto Light" charset="0"/>
                  <a:ea typeface="Roboto Light" charset="0"/>
                  <a:cs typeface="Roboto Light" charset="0"/>
                </a:rPr>
                <a:t>Ideas</a:t>
              </a:r>
            </a:p>
          </p:txBody>
        </p:sp>
        <p:sp>
          <p:nvSpPr>
            <p:cNvPr id="47" name="Oval 8"/>
            <p:cNvSpPr/>
            <p:nvPr/>
          </p:nvSpPr>
          <p:spPr>
            <a:xfrm>
              <a:off x="8220531" y="3775408"/>
              <a:ext cx="1514654" cy="1514851"/>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48" name="Oval 9"/>
            <p:cNvSpPr/>
            <p:nvPr/>
          </p:nvSpPr>
          <p:spPr>
            <a:xfrm>
              <a:off x="8926044" y="944136"/>
              <a:ext cx="1077958" cy="107809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49" name="Oval 10"/>
            <p:cNvSpPr/>
            <p:nvPr/>
          </p:nvSpPr>
          <p:spPr>
            <a:xfrm>
              <a:off x="6500037" y="4989336"/>
              <a:ext cx="1592061" cy="1592268"/>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50" name="Oval 11"/>
            <p:cNvSpPr/>
            <p:nvPr/>
          </p:nvSpPr>
          <p:spPr>
            <a:xfrm>
              <a:off x="4214047" y="3412273"/>
              <a:ext cx="1280871" cy="1281038"/>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51" name="Oval 12"/>
            <p:cNvSpPr/>
            <p:nvPr/>
          </p:nvSpPr>
          <p:spPr>
            <a:xfrm>
              <a:off x="5633068" y="1768815"/>
              <a:ext cx="909212" cy="90933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52" name="Oval 13"/>
            <p:cNvSpPr/>
            <p:nvPr/>
          </p:nvSpPr>
          <p:spPr>
            <a:xfrm>
              <a:off x="6500036" y="3118"/>
              <a:ext cx="1490064" cy="149025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sp>
          <p:nvSpPr>
            <p:cNvPr id="53" name="Oval 14"/>
            <p:cNvSpPr/>
            <p:nvPr/>
          </p:nvSpPr>
          <p:spPr>
            <a:xfrm>
              <a:off x="11109001" y="3606990"/>
              <a:ext cx="1082207" cy="1082348"/>
            </a:xfrm>
            <a:prstGeom prst="ellipse">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dirty="0">
                  <a:solidFill>
                    <a:schemeClr val="bg1"/>
                  </a:solidFill>
                  <a:latin typeface="Roboto Light" charset="0"/>
                  <a:ea typeface="Roboto Light" charset="0"/>
                  <a:cs typeface="Roboto Light" charset="0"/>
                </a:rPr>
                <a:t>Great</a:t>
              </a:r>
            </a:p>
            <a:p>
              <a:pPr algn="ctr"/>
              <a:r>
                <a:rPr lang="en-US" sz="1100" dirty="0">
                  <a:solidFill>
                    <a:schemeClr val="bg1"/>
                  </a:solidFill>
                  <a:latin typeface="Roboto Light" charset="0"/>
                  <a:ea typeface="Roboto Light" charset="0"/>
                  <a:cs typeface="Roboto Light" charset="0"/>
                </a:rPr>
                <a:t>Ideas</a:t>
              </a:r>
            </a:p>
          </p:txBody>
        </p:sp>
      </p:grpSp>
      <p:sp>
        <p:nvSpPr>
          <p:cNvPr id="59" name="矩形 58"/>
          <p:cNvSpPr/>
          <p:nvPr/>
        </p:nvSpPr>
        <p:spPr>
          <a:xfrm>
            <a:off x="7707021" y="1448986"/>
            <a:ext cx="2086853" cy="2004716"/>
          </a:xfrm>
          <a:prstGeom prst="rect">
            <a:avLst/>
          </a:prstGeom>
          <a:noFill/>
        </p:spPr>
        <p:txBody>
          <a:bodyPr vert="eaVert" wrap="none" rtlCol="0">
            <a:spAutoFit/>
          </a:bodyPr>
          <a:lstStyle/>
          <a:p>
            <a:pPr>
              <a:lnSpc>
                <a:spcPct val="150000"/>
              </a:lnSpc>
            </a:pPr>
            <a:r>
              <a:rPr lang="zh-CN" altLang="en-US" sz="1400" spc="600" dirty="0">
                <a:solidFill>
                  <a:schemeClr val="tx1">
                    <a:lumMod val="75000"/>
                  </a:schemeClr>
                </a:solidFill>
                <a:latin typeface="+mj-ea"/>
                <a:ea typeface="+mj-ea"/>
              </a:rPr>
              <a:t>常记溪亭日暮，</a:t>
            </a:r>
            <a:endParaRPr lang="en-US" altLang="zh-CN" sz="1400" spc="600" dirty="0">
              <a:solidFill>
                <a:schemeClr val="tx1">
                  <a:lumMod val="75000"/>
                </a:schemeClr>
              </a:solidFill>
              <a:latin typeface="+mj-ea"/>
              <a:ea typeface="+mj-ea"/>
            </a:endParaRPr>
          </a:p>
          <a:p>
            <a:pPr>
              <a:lnSpc>
                <a:spcPct val="150000"/>
              </a:lnSpc>
            </a:pPr>
            <a:r>
              <a:rPr lang="zh-CN" altLang="en-US" sz="1400" spc="600" dirty="0">
                <a:solidFill>
                  <a:schemeClr val="tx1">
                    <a:lumMod val="75000"/>
                  </a:schemeClr>
                </a:solidFill>
                <a:latin typeface="+mj-ea"/>
                <a:ea typeface="+mj-ea"/>
              </a:rPr>
              <a:t>沉醉不知归路。 </a:t>
            </a:r>
            <a:endParaRPr lang="en-US" altLang="zh-CN" sz="1400" spc="600" dirty="0">
              <a:solidFill>
                <a:schemeClr val="tx1">
                  <a:lumMod val="75000"/>
                </a:schemeClr>
              </a:solidFill>
              <a:latin typeface="+mj-ea"/>
              <a:ea typeface="+mj-ea"/>
            </a:endParaRPr>
          </a:p>
          <a:p>
            <a:pPr>
              <a:lnSpc>
                <a:spcPct val="150000"/>
              </a:lnSpc>
            </a:pPr>
            <a:r>
              <a:rPr lang="zh-CN" altLang="en-US" sz="1400" spc="600" dirty="0">
                <a:solidFill>
                  <a:schemeClr val="tx1">
                    <a:lumMod val="75000"/>
                  </a:schemeClr>
                </a:solidFill>
                <a:latin typeface="+mj-ea"/>
                <a:ea typeface="+mj-ea"/>
              </a:rPr>
              <a:t>兴尽晚回舟，   </a:t>
            </a:r>
            <a:endParaRPr lang="en-US" altLang="zh-CN" sz="1400" spc="600" dirty="0">
              <a:solidFill>
                <a:schemeClr val="tx1">
                  <a:lumMod val="75000"/>
                </a:schemeClr>
              </a:solidFill>
              <a:latin typeface="+mj-ea"/>
              <a:ea typeface="+mj-ea"/>
            </a:endParaRPr>
          </a:p>
          <a:p>
            <a:pPr>
              <a:lnSpc>
                <a:spcPct val="150000"/>
              </a:lnSpc>
            </a:pPr>
            <a:r>
              <a:rPr lang="zh-CN" altLang="en-US" sz="1400" spc="600" dirty="0">
                <a:solidFill>
                  <a:schemeClr val="tx1">
                    <a:lumMod val="75000"/>
                  </a:schemeClr>
                </a:solidFill>
                <a:latin typeface="+mj-ea"/>
                <a:ea typeface="+mj-ea"/>
              </a:rPr>
              <a:t>误入藕花深处。 </a:t>
            </a:r>
            <a:br>
              <a:rPr lang="zh-CN" altLang="en-US" sz="1400" spc="600" dirty="0">
                <a:solidFill>
                  <a:schemeClr val="tx1">
                    <a:lumMod val="75000"/>
                  </a:schemeClr>
                </a:solidFill>
                <a:latin typeface="+mj-ea"/>
                <a:ea typeface="+mj-ea"/>
              </a:rPr>
            </a:br>
            <a:r>
              <a:rPr lang="zh-CN" altLang="en-US" sz="1400" spc="600" dirty="0">
                <a:solidFill>
                  <a:schemeClr val="tx1">
                    <a:lumMod val="75000"/>
                  </a:schemeClr>
                </a:solidFill>
                <a:latin typeface="+mj-ea"/>
                <a:ea typeface="+mj-ea"/>
              </a:rPr>
              <a:t>争渡，争渡，   </a:t>
            </a:r>
            <a:endParaRPr lang="en-US" altLang="zh-CN" sz="1400" spc="600" dirty="0">
              <a:solidFill>
                <a:schemeClr val="tx1">
                  <a:lumMod val="75000"/>
                </a:schemeClr>
              </a:solidFill>
              <a:latin typeface="+mj-ea"/>
              <a:ea typeface="+mj-ea"/>
            </a:endParaRPr>
          </a:p>
          <a:p>
            <a:pPr>
              <a:lnSpc>
                <a:spcPct val="150000"/>
              </a:lnSpc>
            </a:pPr>
            <a:r>
              <a:rPr lang="zh-CN" altLang="en-US" sz="1400" spc="600" dirty="0">
                <a:solidFill>
                  <a:schemeClr val="tx1">
                    <a:lumMod val="75000"/>
                  </a:schemeClr>
                </a:solidFill>
                <a:latin typeface="+mj-ea"/>
                <a:ea typeface="+mj-ea"/>
              </a:rPr>
              <a:t>惊起一滩鸥鹭。 </a:t>
            </a:r>
          </a:p>
        </p:txBody>
      </p:sp>
      <p:grpSp>
        <p:nvGrpSpPr>
          <p:cNvPr id="60" name="组合 59"/>
          <p:cNvGrpSpPr/>
          <p:nvPr/>
        </p:nvGrpSpPr>
        <p:grpSpPr>
          <a:xfrm>
            <a:off x="10335329" y="677918"/>
            <a:ext cx="680888" cy="2528897"/>
            <a:chOff x="2905463" y="1195274"/>
            <a:chExt cx="680888" cy="2528897"/>
          </a:xfrm>
        </p:grpSpPr>
        <p:grpSp>
          <p:nvGrpSpPr>
            <p:cNvPr id="61" name="组合 60"/>
            <p:cNvGrpSpPr/>
            <p:nvPr/>
          </p:nvGrpSpPr>
          <p:grpSpPr>
            <a:xfrm>
              <a:off x="2905463" y="1195274"/>
              <a:ext cx="563746" cy="2528897"/>
              <a:chOff x="1430150" y="759058"/>
              <a:chExt cx="563746" cy="2528897"/>
            </a:xfrm>
          </p:grpSpPr>
          <p:sp>
            <p:nvSpPr>
              <p:cNvPr id="63" name="文本框 62"/>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64" name="文本框 63"/>
              <p:cNvSpPr txBox="1"/>
              <p:nvPr userDrawn="1"/>
            </p:nvSpPr>
            <p:spPr>
              <a:xfrm rot="5400000">
                <a:off x="355041" y="1834167"/>
                <a:ext cx="2381050" cy="230832"/>
              </a:xfrm>
              <a:prstGeom prst="rect">
                <a:avLst/>
              </a:prstGeom>
              <a:noFill/>
            </p:spPr>
            <p:txBody>
              <a:bodyPr wrap="square" rtlCol="0">
                <a:spAutoFit/>
              </a:bodyPr>
              <a:lstStyle/>
              <a:p>
                <a:r>
                  <a:rPr lang="en-US" altLang="zh-CN" sz="900" dirty="0">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latin typeface="+mn-lt"/>
                  <a:ea typeface="方正北魏楷书繁体" panose="03000509000000000000" pitchFamily="65" charset="-122"/>
                  <a:cs typeface="Times New Roman" panose="02020603050405020304" pitchFamily="18" charset="0"/>
                </a:endParaRPr>
              </a:p>
            </p:txBody>
          </p:sp>
        </p:grpSp>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pic>
        <p:nvPicPr>
          <p:cNvPr id="12" name="图片占位符 11"/>
          <p:cNvPicPr>
            <a:picLocks noGrp="1" noChangeAspect="1"/>
          </p:cNvPicPr>
          <p:nvPr>
            <p:ph type="pic" sz="quarter" idx="21"/>
          </p:nvPr>
        </p:nvPicPr>
        <p:blipFill>
          <a:blip r:embed="rId5"/>
          <a:srcRect l="12079" r="12079"/>
          <a:stretch>
            <a:fillRect/>
          </a:stretch>
        </p:blipFill>
        <p:spPr>
          <a:prstGeom prst="rect">
            <a:avLst/>
          </a:prstGeom>
        </p:spPr>
      </p:pic>
    </p:spTree>
    <p:extLst>
      <p:ext uri="{BB962C8B-B14F-4D97-AF65-F5344CB8AC3E}">
        <p14:creationId xmlns:p14="http://schemas.microsoft.com/office/powerpoint/2010/main" val="380070562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iterate type="lt">
                                    <p:tmPct val="10000"/>
                                  </p:iterate>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strVal val="2/3*#ppt_w"/>
                                          </p:val>
                                        </p:tav>
                                        <p:tav tm="100000">
                                          <p:val>
                                            <p:strVal val="#ppt_w"/>
                                          </p:val>
                                        </p:tav>
                                      </p:tavLst>
                                    </p:anim>
                                    <p:anim calcmode="lin" valueType="num">
                                      <p:cBhvr>
                                        <p:cTn id="8" dur="500" fill="hold"/>
                                        <p:tgtEl>
                                          <p:spTgt spid="59"/>
                                        </p:tgtEl>
                                        <p:attrNameLst>
                                          <p:attrName>ppt_h</p:attrName>
                                        </p:attrNameLst>
                                      </p:cBhvr>
                                      <p:tavLst>
                                        <p:tav tm="0">
                                          <p:val>
                                            <p:strVal val="2/3*#ppt_h"/>
                                          </p:val>
                                        </p:tav>
                                        <p:tav tm="100000">
                                          <p:val>
                                            <p:strVal val="#ppt_h"/>
                                          </p:val>
                                        </p:tav>
                                      </p:tavLst>
                                    </p:anim>
                                  </p:childTnLst>
                                </p:cTn>
                              </p:par>
                              <p:par>
                                <p:cTn id="9" presetID="22" presetClass="entr" presetSubtype="1" fill="hold" nodeType="withEffect">
                                  <p:stCondLst>
                                    <p:cond delay="25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750"/>
                                        <p:tgtEl>
                                          <p:spTgt spid="60"/>
                                        </p:tgtEl>
                                      </p:cBhvr>
                                    </p:animEffect>
                                  </p:childTnLst>
                                </p:cTn>
                              </p:par>
                            </p:childTnLst>
                          </p:cTn>
                        </p:par>
                        <p:par>
                          <p:cTn id="12" fill="hold">
                            <p:stCondLst>
                              <p:cond delay="2450"/>
                            </p:stCondLst>
                            <p:childTnLst>
                              <p:par>
                                <p:cTn id="13" presetID="2" presetClass="entr" presetSubtype="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图片占位符 4"/>
          <p:cNvPicPr>
            <a:picLocks noGrp="1" noChangeAspect="1"/>
          </p:cNvPicPr>
          <p:nvPr>
            <p:ph type="pic" sz="quarter" idx="21"/>
          </p:nvPr>
        </p:nvPicPr>
        <p:blipFill>
          <a:blip r:embed="rId3">
            <a:extLst>
              <a:ext uri="{BEBA8EAE-BF5A-486C-A8C5-ECC9F3942E4B}">
                <a14:imgProps xmlns:a14="http://schemas.microsoft.com/office/drawing/2010/main">
                  <a14:imgLayer r:embed="rId4">
                    <a14:imgEffect>
                      <a14:artisticPaintStrokes/>
                    </a14:imgEffect>
                    <a14:imgEffect>
                      <a14:saturation sat="70000"/>
                    </a14:imgEffect>
                  </a14:imgLayer>
                </a14:imgProps>
              </a:ext>
              <a:ext uri="{28A0092B-C50C-407E-A947-70E740481C1C}">
                <a14:useLocalDpi xmlns:a14="http://schemas.microsoft.com/office/drawing/2010/main" val="0"/>
              </a:ext>
            </a:extLst>
          </a:blip>
          <a:srcRect l="5878" r="5878"/>
          <a:stretch>
            <a:fillRect/>
          </a:stretch>
        </p:blipFill>
        <p:spPr/>
      </p:pic>
      <p:grpSp>
        <p:nvGrpSpPr>
          <p:cNvPr id="40" name="组合 39"/>
          <p:cNvGrpSpPr/>
          <p:nvPr/>
        </p:nvGrpSpPr>
        <p:grpSpPr>
          <a:xfrm>
            <a:off x="834268" y="580948"/>
            <a:ext cx="680888" cy="2528897"/>
            <a:chOff x="2905463" y="1195274"/>
            <a:chExt cx="680888" cy="2528897"/>
          </a:xfrm>
        </p:grpSpPr>
        <p:grpSp>
          <p:nvGrpSpPr>
            <p:cNvPr id="41" name="组合 40"/>
            <p:cNvGrpSpPr/>
            <p:nvPr/>
          </p:nvGrpSpPr>
          <p:grpSpPr>
            <a:xfrm>
              <a:off x="2905463" y="1195274"/>
              <a:ext cx="563746" cy="2528897"/>
              <a:chOff x="1430150" y="759058"/>
              <a:chExt cx="563746" cy="2528897"/>
            </a:xfrm>
          </p:grpSpPr>
          <p:sp>
            <p:nvSpPr>
              <p:cNvPr id="43" name="文本框 42"/>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solidFill>
                      <a:schemeClr val="bg1"/>
                    </a:solidFill>
                    <a:latin typeface="+mj-ea"/>
                    <a:ea typeface="+mj-ea"/>
                  </a:rPr>
                  <a:t>李清照</a:t>
                </a:r>
                <a:r>
                  <a:rPr lang="en-US" altLang="zh-CN" sz="1600" spc="300" dirty="0">
                    <a:solidFill>
                      <a:schemeClr val="bg1"/>
                    </a:solidFill>
                    <a:latin typeface="+mj-ea"/>
                    <a:ea typeface="+mj-ea"/>
                  </a:rPr>
                  <a:t>——《</a:t>
                </a:r>
                <a:r>
                  <a:rPr lang="zh-CN" altLang="en-US" sz="1600" spc="300" dirty="0">
                    <a:solidFill>
                      <a:schemeClr val="bg1"/>
                    </a:solidFill>
                    <a:latin typeface="+mj-ea"/>
                    <a:ea typeface="+mj-ea"/>
                  </a:rPr>
                  <a:t>如梦令</a:t>
                </a:r>
                <a:r>
                  <a:rPr lang="en-US" altLang="zh-CN" sz="1600" spc="300" dirty="0">
                    <a:solidFill>
                      <a:schemeClr val="bg1"/>
                    </a:solidFill>
                    <a:latin typeface="+mj-ea"/>
                    <a:ea typeface="+mj-ea"/>
                  </a:rPr>
                  <a:t>》</a:t>
                </a:r>
              </a:p>
            </p:txBody>
          </p:sp>
          <p:sp>
            <p:nvSpPr>
              <p:cNvPr id="44" name="文本框 43"/>
              <p:cNvSpPr txBox="1"/>
              <p:nvPr userDrawn="1"/>
            </p:nvSpPr>
            <p:spPr>
              <a:xfrm rot="5400000">
                <a:off x="355041" y="1834167"/>
                <a:ext cx="2381050" cy="230832"/>
              </a:xfrm>
              <a:prstGeom prst="rect">
                <a:avLst/>
              </a:prstGeom>
              <a:noFill/>
            </p:spPr>
            <p:txBody>
              <a:bodyPr wrap="square" rtlCol="0">
                <a:spAutoFit/>
              </a:bodyPr>
              <a:lstStyle/>
              <a:p>
                <a:r>
                  <a:rPr lang="en-US" altLang="zh-CN" sz="900" dirty="0">
                    <a:solidFill>
                      <a:schemeClr val="bg1"/>
                    </a:solid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solidFill>
                    <a:schemeClr val="bg1"/>
                  </a:solidFill>
                  <a:latin typeface="+mn-lt"/>
                  <a:ea typeface="方正北魏楷书繁体" panose="03000509000000000000" pitchFamily="65" charset="-122"/>
                  <a:cs typeface="Times New Roman" panose="02020603050405020304" pitchFamily="18" charset="0"/>
                </a:endParaRPr>
              </a:p>
            </p:txBody>
          </p:sp>
        </p:grpSp>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45" name="矩形 44"/>
          <p:cNvSpPr/>
          <p:nvPr/>
        </p:nvSpPr>
        <p:spPr>
          <a:xfrm>
            <a:off x="9905418" y="1042298"/>
            <a:ext cx="1569660" cy="3426579"/>
          </a:xfrm>
          <a:prstGeom prst="rect">
            <a:avLst/>
          </a:prstGeom>
          <a:noFill/>
        </p:spPr>
        <p:txBody>
          <a:bodyPr vert="eaVert" wrap="none" rtlCol="0">
            <a:spAutoFit/>
          </a:bodyPr>
          <a:lstStyle/>
          <a:p>
            <a: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t>常记溪亭日暮， 沉醉不知归路。 </a:t>
            </a:r>
            <a:endParaRPr lang="en-US" altLang="zh-CN" dirty="0">
              <a:solidFill>
                <a:schemeClr val="tx1">
                  <a:lumMod val="75000"/>
                </a:schemeClr>
              </a:solidFill>
              <a:latin typeface="方正字迹-曾正国楷体" panose="02010600010101010101" pitchFamily="2" charset="-122"/>
              <a:ea typeface="方正字迹-曾正国楷体" panose="02010600010101010101" pitchFamily="2" charset="-122"/>
            </a:endParaRPr>
          </a:p>
          <a:p>
            <a: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t>兴尽晚回舟，   误入藕花深处。 </a:t>
            </a:r>
            <a:b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br>
            <a: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t>争渡，争渡，   惊起一滩鸥鹭。 </a:t>
            </a:r>
          </a:p>
          <a:p>
            <a: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t/>
            </a:r>
            <a:br>
              <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rPr>
            </a:br>
            <a:endParaRPr lang="zh-CN" altLang="en-US" dirty="0">
              <a:solidFill>
                <a:schemeClr val="tx1">
                  <a:lumMod val="75000"/>
                </a:schemeClr>
              </a:solidFill>
              <a:latin typeface="方正字迹-曾正国楷体" panose="02010600010101010101" pitchFamily="2" charset="-122"/>
              <a:ea typeface="方正字迹-曾正国楷体" panose="02010600010101010101" pitchFamily="2" charset="-122"/>
            </a:endParaRPr>
          </a:p>
        </p:txBody>
      </p:sp>
      <p:sp>
        <p:nvSpPr>
          <p:cNvPr id="58" name="文本框 57"/>
          <p:cNvSpPr txBox="1"/>
          <p:nvPr/>
        </p:nvSpPr>
        <p:spPr>
          <a:xfrm>
            <a:off x="7709950" y="3428999"/>
            <a:ext cx="2736647" cy="315471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9900" dirty="0">
                <a:solidFill>
                  <a:schemeClr val="bg1"/>
                </a:solidFill>
                <a:latin typeface="方正字迹-曾正国楷体" panose="02010600010101010101" pitchFamily="2" charset="-122"/>
                <a:ea typeface="方正字迹-曾正国楷体" panose="02010600010101010101" pitchFamily="2" charset="-122"/>
              </a:rPr>
              <a:t>语</a:t>
            </a:r>
          </a:p>
        </p:txBody>
      </p:sp>
    </p:spTree>
    <p:extLst>
      <p:ext uri="{BB962C8B-B14F-4D97-AF65-F5344CB8AC3E}">
        <p14:creationId xmlns:p14="http://schemas.microsoft.com/office/powerpoint/2010/main" val="350142357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750"/>
                                        <p:tgtEl>
                                          <p:spTgt spid="40"/>
                                        </p:tgtEl>
                                      </p:cBhvr>
                                    </p:animEffect>
                                  </p:childTnLst>
                                </p:cTn>
                              </p:par>
                            </p:childTnLst>
                          </p:cTn>
                        </p:par>
                        <p:par>
                          <p:cTn id="8" fill="hold">
                            <p:stCondLst>
                              <p:cond delay="1000"/>
                            </p:stCondLst>
                            <p:childTnLst>
                              <p:par>
                                <p:cTn id="9" presetID="23" presetClass="entr" presetSubtype="288" fill="hold" grpId="0" nodeType="afterEffect">
                                  <p:stCondLst>
                                    <p:cond delay="0"/>
                                  </p:stCondLst>
                                  <p:iterate type="lt">
                                    <p:tmPct val="15000"/>
                                  </p:iterate>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strVal val="4/3*#ppt_w"/>
                                          </p:val>
                                        </p:tav>
                                        <p:tav tm="100000">
                                          <p:val>
                                            <p:strVal val="#ppt_w"/>
                                          </p:val>
                                        </p:tav>
                                      </p:tavLst>
                                    </p:anim>
                                    <p:anim calcmode="lin" valueType="num">
                                      <p:cBhvr>
                                        <p:cTn id="12" dur="500" fill="hold"/>
                                        <p:tgtEl>
                                          <p:spTgt spid="58"/>
                                        </p:tgtEl>
                                        <p:attrNameLst>
                                          <p:attrName>ppt_h</p:attrName>
                                        </p:attrNameLst>
                                      </p:cBhvr>
                                      <p:tavLst>
                                        <p:tav tm="0">
                                          <p:val>
                                            <p:strVal val="4/3*#ppt_h"/>
                                          </p:val>
                                        </p:tav>
                                        <p:tav tm="100000">
                                          <p:val>
                                            <p:strVal val="#ppt_h"/>
                                          </p:val>
                                        </p:tav>
                                      </p:tavLst>
                                    </p:anim>
                                  </p:childTnLst>
                                </p:cTn>
                              </p:par>
                            </p:childTnLst>
                          </p:cTn>
                        </p:par>
                        <p:par>
                          <p:cTn id="13" fill="hold">
                            <p:stCondLst>
                              <p:cond delay="1500"/>
                            </p:stCondLst>
                            <p:childTnLst>
                              <p:par>
                                <p:cTn id="14" presetID="23" presetClass="entr" presetSubtype="272" fill="hold" grpId="0" nodeType="afterEffect">
                                  <p:stCondLst>
                                    <p:cond delay="0"/>
                                  </p:stCondLst>
                                  <p:iterate type="lt">
                                    <p:tmPct val="10000"/>
                                  </p:iterate>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strVal val="2/3*#ppt_w"/>
                                          </p:val>
                                        </p:tav>
                                        <p:tav tm="100000">
                                          <p:val>
                                            <p:strVal val="#ppt_w"/>
                                          </p:val>
                                        </p:tav>
                                      </p:tavLst>
                                    </p:anim>
                                    <p:anim calcmode="lin" valueType="num">
                                      <p:cBhvr>
                                        <p:cTn id="17" dur="500" fill="hold"/>
                                        <p:tgtEl>
                                          <p:spTgt spid="45"/>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71120" y="2922270"/>
            <a:ext cx="6024880" cy="1407346"/>
          </a:xfrm>
          <a:prstGeom prst="rect">
            <a:avLst/>
          </a:prstGeom>
          <a:solidFill>
            <a:schemeClr val="tx1">
              <a:lumMod val="50000"/>
              <a:lumOff val="50000"/>
              <a:alpha val="50000"/>
            </a:schemeClr>
          </a:solidFill>
          <a:ln w="9525" cap="flat" cmpd="sng" algn="ctr">
            <a:solidFill>
              <a:schemeClr val="bg1">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solidFill>
                <a:schemeClr val="bg1">
                  <a:lumMod val="95000"/>
                </a:schemeClr>
              </a:solidFill>
            </a:endParaRPr>
          </a:p>
        </p:txBody>
      </p:sp>
      <p:sp>
        <p:nvSpPr>
          <p:cNvPr id="15" name="文本框 14"/>
          <p:cNvSpPr txBox="1"/>
          <p:nvPr/>
        </p:nvSpPr>
        <p:spPr>
          <a:xfrm>
            <a:off x="1996936" y="1289875"/>
            <a:ext cx="861774" cy="2913618"/>
          </a:xfrm>
          <a:prstGeom prst="rect">
            <a:avLst/>
          </a:prstGeom>
          <a:noFill/>
        </p:spPr>
        <p:txBody>
          <a:bodyPr vert="eaVert" wrap="none" rtlCol="0">
            <a:spAutoFit/>
          </a:bodyPr>
          <a:lstStyle/>
          <a:p>
            <a:r>
              <a:rPr lang="en-US" altLang="zh-CN" sz="4400" dirty="0">
                <a:solidFill>
                  <a:schemeClr val="bg1">
                    <a:lumMod val="85000"/>
                  </a:schemeClr>
                </a:solidFill>
                <a:latin typeface="方正字迹-曾正国楷体" panose="02010600010101010101" pitchFamily="2" charset="-122"/>
                <a:ea typeface="方正字迹-曾正国楷体" panose="02010600010101010101" pitchFamily="2" charset="-122"/>
              </a:rPr>
              <a:t>《</a:t>
            </a:r>
            <a:r>
              <a:rPr lang="zh-CN" altLang="en-US" sz="4400" dirty="0">
                <a:solidFill>
                  <a:schemeClr val="bg1">
                    <a:lumMod val="85000"/>
                  </a:schemeClr>
                </a:solidFill>
                <a:latin typeface="方正字迹-曾正国楷体" panose="02010600010101010101" pitchFamily="2" charset="-122"/>
                <a:ea typeface="方正字迹-曾正国楷体" panose="02010600010101010101" pitchFamily="2" charset="-122"/>
              </a:rPr>
              <a:t>如梦令</a:t>
            </a:r>
            <a:r>
              <a:rPr lang="en-US" altLang="zh-CN" sz="4400" dirty="0">
                <a:solidFill>
                  <a:schemeClr val="bg1">
                    <a:lumMod val="85000"/>
                  </a:schemeClr>
                </a:solidFill>
                <a:latin typeface="方正字迹-曾正国楷体" panose="02010600010101010101" pitchFamily="2" charset="-122"/>
                <a:ea typeface="方正字迹-曾正国楷体" panose="02010600010101010101" pitchFamily="2" charset="-122"/>
              </a:rPr>
              <a:t>》</a:t>
            </a:r>
          </a:p>
        </p:txBody>
      </p:sp>
      <p:sp>
        <p:nvSpPr>
          <p:cNvPr id="17" name="文本框 16"/>
          <p:cNvSpPr txBox="1"/>
          <p:nvPr/>
        </p:nvSpPr>
        <p:spPr>
          <a:xfrm>
            <a:off x="3083560" y="3093253"/>
            <a:ext cx="615553" cy="810478"/>
          </a:xfrm>
          <a:prstGeom prst="rect">
            <a:avLst/>
          </a:prstGeom>
          <a:noFill/>
        </p:spPr>
        <p:txBody>
          <a:bodyPr vert="eaVert" wrap="none" rtlCol="0">
            <a:spAutoFit/>
          </a:bodyPr>
          <a:lstStyle/>
          <a:p>
            <a:r>
              <a:rPr lang="zh-CN" altLang="en-US" sz="2800" dirty="0">
                <a:solidFill>
                  <a:schemeClr val="bg1">
                    <a:lumMod val="85000"/>
                  </a:schemeClr>
                </a:solidFill>
                <a:latin typeface="方正字迹-曾正国楷体" panose="02010600010101010101" pitchFamily="2" charset="-122"/>
                <a:ea typeface="方正字迹-曾正国楷体" panose="02010600010101010101" pitchFamily="2" charset="-122"/>
              </a:rPr>
              <a:t>曲终</a:t>
            </a:r>
            <a:endParaRPr lang="en-US" altLang="zh-CN" sz="2800" dirty="0">
              <a:solidFill>
                <a:schemeClr val="bg1">
                  <a:lumMod val="85000"/>
                </a:schemeClr>
              </a:solidFill>
              <a:latin typeface="方正字迹-曾正国楷体" panose="02010600010101010101" pitchFamily="2" charset="-122"/>
              <a:ea typeface="方正字迹-曾正国楷体" panose="02010600010101010101" pitchFamily="2" charset="-122"/>
            </a:endParaRPr>
          </a:p>
        </p:txBody>
      </p:sp>
      <p:sp>
        <p:nvSpPr>
          <p:cNvPr id="2" name="矩形 1"/>
          <p:cNvSpPr/>
          <p:nvPr/>
        </p:nvSpPr>
        <p:spPr>
          <a:xfrm>
            <a:off x="3391336" y="3093253"/>
            <a:ext cx="1708160" cy="1110240"/>
          </a:xfrm>
          <a:prstGeom prst="rect">
            <a:avLst/>
          </a:prstGeom>
          <a:noFill/>
        </p:spPr>
        <p:txBody>
          <a:bodyPr vert="eaVert" wrap="none" rtlCol="0">
            <a:spAutoFit/>
          </a:bodyPr>
          <a:lstStyle/>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常记溪亭日暮 </a:t>
            </a:r>
            <a:endParaRPr lang="en-US" altLang="zh-CN"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常记溪亭日暮，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沉醉不知归路。 </a:t>
            </a:r>
            <a:endParaRPr lang="en-US" altLang="zh-CN"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兴尽晚回舟，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误入藕花深处。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争渡，争渡，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惊起一滩鸥鹭。 </a:t>
            </a:r>
          </a:p>
          <a:p>
            <a: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t/>
            </a:r>
            <a:br>
              <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rPr>
            </a:br>
            <a:endParaRPr lang="zh-CN" altLang="en-US" sz="1100" dirty="0">
              <a:solidFill>
                <a:schemeClr val="bg2">
                  <a:lumMod val="50000"/>
                </a:schemeClr>
              </a:solidFill>
              <a:latin typeface="方正字迹-曾正国楷体" panose="02010600010101010101" pitchFamily="2" charset="-122"/>
              <a:ea typeface="方正字迹-曾正国楷体" panose="02010600010101010101" pitchFamily="2" charset="-122"/>
            </a:endParaRPr>
          </a:p>
        </p:txBody>
      </p:sp>
      <p:pic>
        <p:nvPicPr>
          <p:cNvPr id="4" name="图片占位符 3"/>
          <p:cNvPicPr>
            <a:picLocks noGrp="1" noChangeAspect="1"/>
          </p:cNvPicPr>
          <p:nvPr>
            <p:ph type="pic" sz="quarter" idx="21"/>
          </p:nvPr>
        </p:nvPicPr>
        <p:blipFill>
          <a:blip r:embed="rId2">
            <a:extLst>
              <a:ext uri="{BEBA8EAE-BF5A-486C-A8C5-ECC9F3942E4B}">
                <a14:imgProps xmlns:a14="http://schemas.microsoft.com/office/drawing/2010/main">
                  <a14:imgLayer r:embed="rId3">
                    <a14:imgEffect>
                      <a14:artisticPaintStrokes/>
                    </a14:imgEffect>
                  </a14:imgLayer>
                </a14:imgProps>
              </a:ext>
            </a:extLst>
          </a:blip>
          <a:srcRect l="11952" r="11952"/>
          <a:stretch>
            <a:fillRect/>
          </a:stretch>
        </p:blipFill>
        <p:spPr>
          <a:prstGeom prst="rect">
            <a:avLst/>
          </a:prstGeom>
        </p:spPr>
      </p:pic>
    </p:spTree>
    <p:extLst>
      <p:ext uri="{BB962C8B-B14F-4D97-AF65-F5344CB8AC3E}">
        <p14:creationId xmlns:p14="http://schemas.microsoft.com/office/powerpoint/2010/main" val="138276881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23" presetClass="entr" presetSubtype="272"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strVal val="2/3*#ppt_w"/>
                                          </p:val>
                                        </p:tav>
                                        <p:tav tm="100000">
                                          <p:val>
                                            <p:strVal val="#ppt_w"/>
                                          </p:val>
                                        </p:tav>
                                      </p:tavLst>
                                    </p:anim>
                                    <p:anim calcmode="lin" valueType="num">
                                      <p:cBhvr>
                                        <p:cTn id="12" dur="500" fill="hold"/>
                                        <p:tgtEl>
                                          <p:spTgt spid="15"/>
                                        </p:tgtEl>
                                        <p:attrNameLst>
                                          <p:attrName>ppt_h</p:attrName>
                                        </p:attrNameLst>
                                      </p:cBhvr>
                                      <p:tavLst>
                                        <p:tav tm="0">
                                          <p:val>
                                            <p:strVal val="2/3*#ppt_h"/>
                                          </p:val>
                                        </p:tav>
                                        <p:tav tm="100000">
                                          <p:val>
                                            <p:strVal val="#ppt_h"/>
                                          </p:val>
                                        </p:tav>
                                      </p:tavLst>
                                    </p:anim>
                                  </p:childTnLst>
                                </p:cTn>
                              </p:par>
                            </p:childTnLst>
                          </p:cTn>
                        </p:par>
                        <p:par>
                          <p:cTn id="13" fill="hold">
                            <p:stCondLst>
                              <p:cond delay="1700"/>
                            </p:stCondLst>
                            <p:childTnLst>
                              <p:par>
                                <p:cTn id="14" presetID="23" presetClass="entr" presetSubtype="272"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strVal val="2/3*#ppt_w"/>
                                          </p:val>
                                        </p:tav>
                                        <p:tav tm="100000">
                                          <p:val>
                                            <p:strVal val="#ppt_w"/>
                                          </p:val>
                                        </p:tav>
                                      </p:tavLst>
                                    </p:anim>
                                    <p:anim calcmode="lin" valueType="num">
                                      <p:cBhvr>
                                        <p:cTn id="17" dur="500" fill="hold"/>
                                        <p:tgtEl>
                                          <p:spTgt spid="17"/>
                                        </p:tgtEl>
                                        <p:attrNameLst>
                                          <p:attrName>ppt_h</p:attrName>
                                        </p:attrNameLst>
                                      </p:cBhvr>
                                      <p:tavLst>
                                        <p:tav tm="0">
                                          <p:val>
                                            <p:strVal val="2/3*#ppt_h"/>
                                          </p:val>
                                        </p:tav>
                                        <p:tav tm="100000">
                                          <p:val>
                                            <p:strVal val="#ppt_h"/>
                                          </p:val>
                                        </p:tav>
                                      </p:tavLst>
                                    </p:anim>
                                  </p:childTnLst>
                                </p:cTn>
                              </p:par>
                            </p:childTnLst>
                          </p:cTn>
                        </p:par>
                        <p:par>
                          <p:cTn id="18" fill="hold">
                            <p:stCondLst>
                              <p:cond delay="2250"/>
                            </p:stCondLst>
                            <p:childTnLst>
                              <p:par>
                                <p:cTn id="19" presetID="23" presetClass="entr" presetSubtype="272" fill="hold" grpId="0" nodeType="after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2/3*#ppt_w"/>
                                          </p:val>
                                        </p:tav>
                                        <p:tav tm="100000">
                                          <p:val>
                                            <p:strVal val="#ppt_w"/>
                                          </p:val>
                                        </p:tav>
                                      </p:tavLst>
                                    </p:anim>
                                    <p:anim calcmode="lin" valueType="num">
                                      <p:cBhvr>
                                        <p:cTn id="22" dur="500" fill="hold"/>
                                        <p:tgtEl>
                                          <p:spTgt spid="2"/>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7"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rot="14257450">
            <a:off x="-1685168" y="3678528"/>
            <a:ext cx="4578776" cy="4234384"/>
          </a:xfrm>
          <a:prstGeom prst="rect">
            <a:avLst/>
          </a:prstGeom>
        </p:spPr>
      </p:pic>
      <p:sp>
        <p:nvSpPr>
          <p:cNvPr id="26" name="矩形 25"/>
          <p:cNvSpPr/>
          <p:nvPr/>
        </p:nvSpPr>
        <p:spPr bwMode="auto">
          <a:xfrm>
            <a:off x="7685590" y="0"/>
            <a:ext cx="3515810" cy="6858000"/>
          </a:xfrm>
          <a:prstGeom prst="rect">
            <a:avLst/>
          </a:prstGeom>
          <a:solidFill>
            <a:schemeClr val="tx1">
              <a:lumMod val="95000"/>
              <a:lumOff val="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8" name="文本框 17"/>
          <p:cNvSpPr txBox="1"/>
          <p:nvPr/>
        </p:nvSpPr>
        <p:spPr>
          <a:xfrm>
            <a:off x="8903104" y="1577659"/>
            <a:ext cx="1200329" cy="2165128"/>
          </a:xfrm>
          <a:prstGeom prst="rect">
            <a:avLst/>
          </a:prstGeom>
          <a:noFill/>
        </p:spPr>
        <p:txBody>
          <a:bodyPr vert="eaVert" wrap="square" rtlCol="0">
            <a:spAutoFit/>
          </a:bodyPr>
          <a:lstStyle>
            <a:defPPr>
              <a:defRPr lang="zh-CN"/>
            </a:defPPr>
            <a:lvl1pPr algn="dist">
              <a:defRPr sz="2000">
                <a:blipFill dpi="0" rotWithShape="1">
                  <a:blip r:embed="rId4"/>
                  <a:srcRect/>
                  <a:stretch>
                    <a:fillRect/>
                  </a:stretch>
                </a:blipFill>
                <a:latin typeface="TypeLand 康熙字典體試用版" pitchFamily="50" charset="-120"/>
                <a:ea typeface="TypeLand 康熙字典體試用版" pitchFamily="50" charset="-120"/>
              </a:defRPr>
            </a:lvl1pPr>
          </a:lstStyle>
          <a:p>
            <a:pPr algn="ctr"/>
            <a:r>
              <a:rPr lang="zh-CN" altLang="en-US" sz="6600" dirty="0">
                <a:solidFill>
                  <a:schemeClr val="bg1">
                    <a:lumMod val="85000"/>
                  </a:schemeClr>
                </a:solidFill>
                <a:latin typeface="方正字迹-曾正国楷体" panose="02010600010101010101" pitchFamily="2" charset="-122"/>
                <a:ea typeface="方正字迹-曾正国楷体" panose="02010600010101010101" pitchFamily="2" charset="-122"/>
              </a:rPr>
              <a:t>目录</a:t>
            </a:r>
          </a:p>
        </p:txBody>
      </p:sp>
      <p:cxnSp>
        <p:nvCxnSpPr>
          <p:cNvPr id="9" name="直接连接符 8"/>
          <p:cNvCxnSpPr/>
          <p:nvPr/>
        </p:nvCxnSpPr>
        <p:spPr bwMode="auto">
          <a:xfrm>
            <a:off x="5283903" y="1818704"/>
            <a:ext cx="0" cy="4433654"/>
          </a:xfrm>
          <a:prstGeom prst="line">
            <a:avLst/>
          </a:prstGeom>
          <a:solidFill>
            <a:schemeClr val="accent1"/>
          </a:solidFill>
          <a:ln w="3175"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a:off x="4132371" y="1816964"/>
            <a:ext cx="0" cy="4433654"/>
          </a:xfrm>
          <a:prstGeom prst="line">
            <a:avLst/>
          </a:prstGeom>
          <a:solidFill>
            <a:schemeClr val="accent1"/>
          </a:solidFill>
          <a:ln w="3175"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1" name="组合 50"/>
          <p:cNvGrpSpPr/>
          <p:nvPr/>
        </p:nvGrpSpPr>
        <p:grpSpPr>
          <a:xfrm>
            <a:off x="784028" y="145195"/>
            <a:ext cx="719459" cy="3559733"/>
            <a:chOff x="1372583" y="116015"/>
            <a:chExt cx="719459" cy="3559733"/>
          </a:xfrm>
        </p:grpSpPr>
        <p:sp>
          <p:nvSpPr>
            <p:cNvPr id="54" name="文本框 53"/>
            <p:cNvSpPr txBox="1"/>
            <p:nvPr userDrawn="1"/>
          </p:nvSpPr>
          <p:spPr>
            <a:xfrm>
              <a:off x="1538044" y="566564"/>
              <a:ext cx="553998" cy="3109184"/>
            </a:xfrm>
            <a:prstGeom prst="rect">
              <a:avLst/>
            </a:prstGeom>
            <a:noFill/>
          </p:spPr>
          <p:txBody>
            <a:bodyPr vert="eaVert" wrap="none" rtlCol="0">
              <a:spAutoFit/>
            </a:bodyPr>
            <a:lstStyle/>
            <a:p>
              <a:r>
                <a:rPr lang="zh-CN" altLang="en-US" sz="2400" dirty="0">
                  <a:latin typeface="方正字迹-曾正国楷体" panose="02010600010101010101" pitchFamily="2" charset="-122"/>
                  <a:ea typeface="方正字迹-曾正国楷体" panose="02010600010101010101" pitchFamily="2" charset="-122"/>
                </a:rPr>
                <a:t>李清照</a:t>
              </a:r>
              <a:r>
                <a:rPr lang="en-US" altLang="zh-CN" sz="2400" dirty="0">
                  <a:latin typeface="方正字迹-曾正国楷体" panose="02010600010101010101" pitchFamily="2" charset="-122"/>
                  <a:ea typeface="方正字迹-曾正国楷体" panose="02010600010101010101" pitchFamily="2" charset="-122"/>
                </a:rPr>
                <a:t>——《</a:t>
              </a:r>
              <a:r>
                <a:rPr lang="zh-CN" altLang="en-US" sz="2400" dirty="0">
                  <a:latin typeface="方正字迹-曾正国楷体" panose="02010600010101010101" pitchFamily="2" charset="-122"/>
                  <a:ea typeface="方正字迹-曾正国楷体" panose="02010600010101010101" pitchFamily="2" charset="-122"/>
                </a:rPr>
                <a:t>如梦令</a:t>
              </a:r>
              <a:r>
                <a:rPr lang="en-US" altLang="zh-CN" sz="2400" dirty="0">
                  <a:latin typeface="方正字迹-曾正国楷体" panose="02010600010101010101" pitchFamily="2" charset="-122"/>
                  <a:ea typeface="方正字迹-曾正国楷体" panose="02010600010101010101" pitchFamily="2" charset="-122"/>
                </a:rPr>
                <a:t>》</a:t>
              </a:r>
            </a:p>
          </p:txBody>
        </p:sp>
        <p:sp>
          <p:nvSpPr>
            <p:cNvPr id="55" name="文本框 54"/>
            <p:cNvSpPr txBox="1"/>
            <p:nvPr userDrawn="1"/>
          </p:nvSpPr>
          <p:spPr>
            <a:xfrm rot="5400000">
              <a:off x="-157581" y="1646179"/>
              <a:ext cx="3321937" cy="261610"/>
            </a:xfrm>
            <a:prstGeom prst="rect">
              <a:avLst/>
            </a:prstGeom>
            <a:noFill/>
          </p:spPr>
          <p:txBody>
            <a:bodyPr wrap="square" rtlCol="0">
              <a:spAutoFit/>
            </a:bodyPr>
            <a:lstStyle/>
            <a:p>
              <a:pPr algn="ctr"/>
              <a:r>
                <a:rPr lang="en-US" altLang="zh-CN" sz="11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11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grpSp>
        <p:nvGrpSpPr>
          <p:cNvPr id="8" name="组合 7"/>
          <p:cNvGrpSpPr/>
          <p:nvPr/>
        </p:nvGrpSpPr>
        <p:grpSpPr>
          <a:xfrm>
            <a:off x="5525122" y="1763493"/>
            <a:ext cx="694367" cy="4484907"/>
            <a:chOff x="10888261" y="1040084"/>
            <a:chExt cx="694367" cy="4484907"/>
          </a:xfrm>
        </p:grpSpPr>
        <p:sp>
          <p:nvSpPr>
            <p:cNvPr id="34" name="文本框 33"/>
            <p:cNvSpPr txBox="1"/>
            <p:nvPr/>
          </p:nvSpPr>
          <p:spPr>
            <a:xfrm>
              <a:off x="11090185" y="1040084"/>
              <a:ext cx="492443" cy="861774"/>
            </a:xfrm>
            <a:prstGeom prst="rect">
              <a:avLst/>
            </a:prstGeom>
            <a:noFill/>
            <a:ln>
              <a:noFill/>
            </a:ln>
          </p:spPr>
          <p:txBody>
            <a:bodyPr vert="eaVert" wrap="none" rtlCol="0">
              <a:spAutoFit/>
            </a:bodyPr>
            <a:lstStyle>
              <a:defPPr>
                <a:defRPr lang="zh-CN"/>
              </a:defPPr>
              <a:lvl1pPr algn="r">
                <a:lnSpc>
                  <a:spcPct val="100000"/>
                </a:lnSpc>
                <a:defRPr sz="2800">
                  <a:blipFill>
                    <a:blip r:embed="rId6"/>
                    <a:stretch>
                      <a:fillRect/>
                    </a:stretch>
                  </a:blipFill>
                  <a:latin typeface="TypeLand 康熙字典體試用版" pitchFamily="50" charset="-120"/>
                  <a:ea typeface="TypeLand 康熙字典體試用版" pitchFamily="50" charset="-120"/>
                </a:defRPr>
              </a:lvl1pPr>
            </a:lstStyle>
            <a:p>
              <a:pPr algn="l"/>
              <a:r>
                <a:rPr lang="zh-CN" altLang="en-US" sz="2000" dirty="0">
                  <a:blipFill dpi="0" rotWithShape="1">
                    <a:blip r:embed="rId5"/>
                    <a:srcRect/>
                    <a:tile tx="0" ty="0" sx="100000" sy="100000" flip="none" algn="tl"/>
                  </a:blipFill>
                  <a:latin typeface="+mn-lt"/>
                </a:rPr>
                <a:t>第一章</a:t>
              </a:r>
              <a:endParaRPr lang="en-US" altLang="zh-CN" sz="2000" dirty="0">
                <a:blipFill dpi="0" rotWithShape="1">
                  <a:blip r:embed="rId5"/>
                  <a:srcRect/>
                  <a:tile tx="0" ty="0" sx="100000" sy="100000" flip="none" algn="tl"/>
                </a:blipFill>
                <a:latin typeface="+mn-lt"/>
              </a:endParaRPr>
            </a:p>
          </p:txBody>
        </p:sp>
        <p:sp>
          <p:nvSpPr>
            <p:cNvPr id="35" name="矩形 34"/>
            <p:cNvSpPr/>
            <p:nvPr/>
          </p:nvSpPr>
          <p:spPr>
            <a:xfrm>
              <a:off x="11152271" y="2064973"/>
              <a:ext cx="400110" cy="3460018"/>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常记溪亭日暮</a:t>
              </a:r>
              <a:endParaRPr lang="zh-CN" altLang="en-US" sz="1400" spc="600" dirty="0">
                <a:latin typeface="+mj-ea"/>
                <a:ea typeface="+mj-ea"/>
              </a:endParaRPr>
            </a:p>
          </p:txBody>
        </p:sp>
        <p:sp>
          <p:nvSpPr>
            <p:cNvPr id="23" name="矩形 22"/>
            <p:cNvSpPr/>
            <p:nvPr/>
          </p:nvSpPr>
          <p:spPr>
            <a:xfrm>
              <a:off x="10888261" y="2064973"/>
              <a:ext cx="400110" cy="2873278"/>
            </a:xfrm>
            <a:prstGeom prst="rect">
              <a:avLst/>
            </a:prstGeom>
          </p:spPr>
          <p:txBody>
            <a:bodyPr vert="eaVert" wrap="square">
              <a:spAutoFit/>
            </a:bodyPr>
            <a:lstStyle/>
            <a:p>
              <a:r>
                <a:rPr lang="en-US" altLang="zh-CN" sz="700" dirty="0">
                  <a:blipFill>
                    <a:blip r:embed="rId5"/>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grpSp>
        <p:nvGrpSpPr>
          <p:cNvPr id="37" name="组合 36"/>
          <p:cNvGrpSpPr/>
          <p:nvPr/>
        </p:nvGrpSpPr>
        <p:grpSpPr>
          <a:xfrm>
            <a:off x="4362107" y="1787877"/>
            <a:ext cx="705869" cy="3873783"/>
            <a:chOff x="10876779" y="1064468"/>
            <a:chExt cx="705869" cy="3873783"/>
          </a:xfrm>
        </p:grpSpPr>
        <p:sp>
          <p:nvSpPr>
            <p:cNvPr id="38" name="文本框 37"/>
            <p:cNvSpPr txBox="1"/>
            <p:nvPr/>
          </p:nvSpPr>
          <p:spPr>
            <a:xfrm>
              <a:off x="11090205" y="1064468"/>
              <a:ext cx="492443" cy="861774"/>
            </a:xfrm>
            <a:prstGeom prst="rect">
              <a:avLst/>
            </a:prstGeom>
            <a:noFill/>
            <a:ln>
              <a:noFill/>
            </a:ln>
          </p:spPr>
          <p:txBody>
            <a:bodyPr vert="eaVert" wrap="none" rtlCol="0">
              <a:spAutoFit/>
            </a:bodyPr>
            <a:lstStyle>
              <a:defPPr>
                <a:defRPr lang="zh-CN"/>
              </a:defPPr>
              <a:lvl1pPr algn="r">
                <a:lnSpc>
                  <a:spcPct val="100000"/>
                </a:lnSpc>
                <a:defRPr sz="2800">
                  <a:blipFill>
                    <a:blip r:embed="rId6"/>
                    <a:stretch>
                      <a:fillRect/>
                    </a:stretch>
                  </a:blipFill>
                  <a:latin typeface="TypeLand 康熙字典體試用版" pitchFamily="50" charset="-120"/>
                  <a:ea typeface="TypeLand 康熙字典體試用版" pitchFamily="50" charset="-120"/>
                </a:defRPr>
              </a:lvl1pPr>
            </a:lstStyle>
            <a:p>
              <a:pPr algn="l"/>
              <a:r>
                <a:rPr lang="zh-CN" altLang="en-US" sz="2000" dirty="0">
                  <a:blipFill dpi="0" rotWithShape="1">
                    <a:blip r:embed="rId5"/>
                    <a:srcRect/>
                    <a:tile tx="0" ty="0" sx="100000" sy="100000" flip="none" algn="tl"/>
                  </a:blipFill>
                  <a:latin typeface="+mn-lt"/>
                </a:rPr>
                <a:t>第二章</a:t>
              </a:r>
              <a:endParaRPr lang="en-US" altLang="zh-CN" sz="2000" dirty="0">
                <a:blipFill dpi="0" rotWithShape="1">
                  <a:blip r:embed="rId5"/>
                  <a:srcRect/>
                  <a:tile tx="0" ty="0" sx="100000" sy="100000" flip="none" algn="tl"/>
                </a:blipFill>
                <a:latin typeface="+mn-lt"/>
              </a:endParaRPr>
            </a:p>
          </p:txBody>
        </p:sp>
        <p:sp>
          <p:nvSpPr>
            <p:cNvPr id="39" name="矩形 38"/>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latin typeface="+mj-ea"/>
                  <a:ea typeface="+mj-ea"/>
                </a:rPr>
                <a:t>沉醉不知归路</a:t>
              </a:r>
              <a:endParaRPr lang="zh-CN" altLang="en-US" sz="1400" spc="600" dirty="0">
                <a:blipFill dpi="0" rotWithShape="1">
                  <a:blip r:embed="rId5"/>
                  <a:srcRect/>
                  <a:tile tx="0" ty="0" sx="100000" sy="100000" flip="none" algn="tl"/>
                </a:blipFill>
                <a:latin typeface="+mj-ea"/>
                <a:ea typeface="+mj-ea"/>
                <a:cs typeface="Times New Roman" panose="02020603050405020304" pitchFamily="18" charset="0"/>
              </a:endParaRPr>
            </a:p>
          </p:txBody>
        </p:sp>
        <p:sp>
          <p:nvSpPr>
            <p:cNvPr id="40" name="矩形 39"/>
            <p:cNvSpPr/>
            <p:nvPr/>
          </p:nvSpPr>
          <p:spPr>
            <a:xfrm>
              <a:off x="10876779" y="2083022"/>
              <a:ext cx="400110" cy="2855229"/>
            </a:xfrm>
            <a:prstGeom prst="rect">
              <a:avLst/>
            </a:prstGeom>
          </p:spPr>
          <p:txBody>
            <a:bodyPr vert="eaVert" wrap="square">
              <a:spAutoFit/>
            </a:bodyPr>
            <a:lstStyle/>
            <a:p>
              <a:r>
                <a:rPr lang="en-US" altLang="zh-CN" sz="700" dirty="0">
                  <a:blipFill>
                    <a:blip r:embed="rId5"/>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73290" y="3429000"/>
            <a:ext cx="140180" cy="239624"/>
          </a:xfrm>
          <a:prstGeom prst="rect">
            <a:avLst/>
          </a:prstGeom>
        </p:spPr>
      </p:pic>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93333" y="3448151"/>
            <a:ext cx="117773" cy="201322"/>
          </a:xfrm>
          <a:prstGeom prst="rect">
            <a:avLst/>
          </a:prstGeom>
        </p:spPr>
      </p:pic>
      <p:cxnSp>
        <p:nvCxnSpPr>
          <p:cNvPr id="33" name="直接连接符 32"/>
          <p:cNvCxnSpPr/>
          <p:nvPr/>
        </p:nvCxnSpPr>
        <p:spPr bwMode="auto">
          <a:xfrm>
            <a:off x="2942798" y="1846051"/>
            <a:ext cx="0" cy="4433654"/>
          </a:xfrm>
          <a:prstGeom prst="line">
            <a:avLst/>
          </a:prstGeom>
          <a:solidFill>
            <a:schemeClr val="accent1"/>
          </a:solidFill>
          <a:ln w="3175" cap="flat" cmpd="sng" algn="ctr">
            <a:solidFill>
              <a:schemeClr val="tx1">
                <a:lumMod val="50000"/>
                <a:lumOff val="50000"/>
              </a:schemeClr>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6" name="组合 35"/>
          <p:cNvGrpSpPr/>
          <p:nvPr/>
        </p:nvGrpSpPr>
        <p:grpSpPr>
          <a:xfrm>
            <a:off x="3172534" y="1816964"/>
            <a:ext cx="705856" cy="3873783"/>
            <a:chOff x="10876779" y="1064468"/>
            <a:chExt cx="705856" cy="3873783"/>
          </a:xfrm>
        </p:grpSpPr>
        <p:sp>
          <p:nvSpPr>
            <p:cNvPr id="42" name="文本框 41"/>
            <p:cNvSpPr txBox="1"/>
            <p:nvPr/>
          </p:nvSpPr>
          <p:spPr>
            <a:xfrm>
              <a:off x="11090192" y="1064468"/>
              <a:ext cx="492443" cy="861774"/>
            </a:xfrm>
            <a:prstGeom prst="rect">
              <a:avLst/>
            </a:prstGeom>
            <a:noFill/>
            <a:ln>
              <a:noFill/>
            </a:ln>
          </p:spPr>
          <p:txBody>
            <a:bodyPr vert="eaVert" wrap="none" rtlCol="0">
              <a:spAutoFit/>
            </a:bodyPr>
            <a:lstStyle>
              <a:defPPr>
                <a:defRPr lang="zh-CN"/>
              </a:defPPr>
              <a:lvl1pPr algn="r">
                <a:lnSpc>
                  <a:spcPct val="100000"/>
                </a:lnSpc>
                <a:defRPr sz="2800">
                  <a:blipFill>
                    <a:blip r:embed="rId6"/>
                    <a:stretch>
                      <a:fillRect/>
                    </a:stretch>
                  </a:blipFill>
                  <a:latin typeface="TypeLand 康熙字典體試用版" pitchFamily="50" charset="-120"/>
                  <a:ea typeface="TypeLand 康熙字典體試用版" pitchFamily="50" charset="-120"/>
                </a:defRPr>
              </a:lvl1pPr>
            </a:lstStyle>
            <a:p>
              <a:pPr algn="l"/>
              <a:r>
                <a:rPr lang="zh-CN" altLang="en-US" sz="2000" dirty="0">
                  <a:blipFill dpi="0" rotWithShape="1">
                    <a:blip r:embed="rId5"/>
                    <a:srcRect/>
                    <a:tile tx="0" ty="0" sx="100000" sy="100000" flip="none" algn="tl"/>
                  </a:blipFill>
                  <a:latin typeface="+mn-lt"/>
                </a:rPr>
                <a:t>第三章</a:t>
              </a:r>
              <a:endParaRPr lang="en-US" altLang="zh-CN" sz="2000" dirty="0">
                <a:blipFill dpi="0" rotWithShape="1">
                  <a:blip r:embed="rId5"/>
                  <a:srcRect/>
                  <a:tile tx="0" ty="0" sx="100000" sy="100000" flip="none" algn="tl"/>
                </a:blipFill>
                <a:latin typeface="+mn-lt"/>
              </a:endParaRPr>
            </a:p>
          </p:txBody>
        </p:sp>
        <p:sp>
          <p:nvSpPr>
            <p:cNvPr id="46" name="矩形 45"/>
            <p:cNvSpPr/>
            <p:nvPr/>
          </p:nvSpPr>
          <p:spPr>
            <a:xfrm>
              <a:off x="11155015" y="2064973"/>
              <a:ext cx="400110" cy="1875058"/>
            </a:xfrm>
            <a:prstGeom prst="rect">
              <a:avLst/>
            </a:prstGeom>
            <a:noFill/>
            <a:ln>
              <a:noFill/>
            </a:ln>
          </p:spPr>
          <p:txBody>
            <a:bodyPr vert="eaVert" wrap="square" rtlCol="0">
              <a:spAutoFit/>
            </a:bodyPr>
            <a:lstStyle/>
            <a:p>
              <a:r>
                <a:rPr lang="zh-CN" altLang="en-US" sz="1400" spc="600" dirty="0">
                  <a:solidFill>
                    <a:srgbClr val="000000"/>
                  </a:solidFill>
                  <a:latin typeface="+mj-ea"/>
                  <a:ea typeface="+mj-ea"/>
                </a:rPr>
                <a:t>兴尽晚回舟</a:t>
              </a:r>
              <a:endParaRPr lang="zh-CN" altLang="en-US" sz="1400" spc="600" dirty="0">
                <a:latin typeface="+mj-ea"/>
                <a:ea typeface="+mj-ea"/>
              </a:endParaRPr>
            </a:p>
          </p:txBody>
        </p:sp>
        <p:sp>
          <p:nvSpPr>
            <p:cNvPr id="47" name="矩形 46"/>
            <p:cNvSpPr/>
            <p:nvPr/>
          </p:nvSpPr>
          <p:spPr>
            <a:xfrm>
              <a:off x="10876779" y="2083022"/>
              <a:ext cx="400110" cy="2855229"/>
            </a:xfrm>
            <a:prstGeom prst="rect">
              <a:avLst/>
            </a:prstGeom>
          </p:spPr>
          <p:txBody>
            <a:bodyPr vert="eaVert" wrap="square">
              <a:spAutoFit/>
            </a:bodyPr>
            <a:lstStyle/>
            <a:p>
              <a:r>
                <a:rPr lang="en-US" altLang="zh-CN" sz="700" dirty="0">
                  <a:blipFill>
                    <a:blip r:embed="rId5"/>
                    <a:tile tx="0" ty="0" sx="100000" sy="100000" flip="none" algn="tl"/>
                  </a:blipFill>
                  <a:latin typeface="+mn-lt"/>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grpSp>
    </p:spTree>
    <p:extLst>
      <p:ext uri="{BB962C8B-B14F-4D97-AF65-F5344CB8AC3E}">
        <p14:creationId xmlns:p14="http://schemas.microsoft.com/office/powerpoint/2010/main" val="159396151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withEffect">
                                  <p:stCondLst>
                                    <p:cond delay="0"/>
                                  </p:stCondLst>
                                  <p:iterate type="lt">
                                    <p:tmPct val="15000"/>
                                  </p:iterate>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2/3*#ppt_w"/>
                                          </p:val>
                                        </p:tav>
                                        <p:tav tm="100000">
                                          <p:val>
                                            <p:strVal val="#ppt_w"/>
                                          </p:val>
                                        </p:tav>
                                      </p:tavLst>
                                    </p:anim>
                                    <p:anim calcmode="lin" valueType="num">
                                      <p:cBhvr>
                                        <p:cTn id="8" dur="1000" fill="hold"/>
                                        <p:tgtEl>
                                          <p:spTgt spid="18"/>
                                        </p:tgtEl>
                                        <p:attrNameLst>
                                          <p:attrName>ppt_h</p:attrName>
                                        </p:attrNameLst>
                                      </p:cBhvr>
                                      <p:tavLst>
                                        <p:tav tm="0">
                                          <p:val>
                                            <p:strVal val="2/3*#ppt_h"/>
                                          </p:val>
                                        </p:tav>
                                        <p:tav tm="100000">
                                          <p:val>
                                            <p:strVal val="#ppt_h"/>
                                          </p:val>
                                        </p:tav>
                                      </p:tavLst>
                                    </p:anim>
                                  </p:childTnLst>
                                </p:cTn>
                              </p:par>
                            </p:childTnLst>
                          </p:cTn>
                        </p:par>
                        <p:par>
                          <p:cTn id="9" fill="hold">
                            <p:stCondLst>
                              <p:cond delay="1150"/>
                            </p:stCondLst>
                            <p:childTnLst>
                              <p:par>
                                <p:cTn id="10" presetID="23" presetClass="entr" presetSubtype="288" fill="hold" nodeType="after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3*#ppt_w"/>
                                          </p:val>
                                        </p:tav>
                                        <p:tav tm="100000">
                                          <p:val>
                                            <p:strVal val="#ppt_w"/>
                                          </p:val>
                                        </p:tav>
                                      </p:tavLst>
                                    </p:anim>
                                    <p:anim calcmode="lin" valueType="num">
                                      <p:cBhvr>
                                        <p:cTn id="13" dur="500" fill="hold"/>
                                        <p:tgtEl>
                                          <p:spTgt spid="8"/>
                                        </p:tgtEl>
                                        <p:attrNameLst>
                                          <p:attrName>ppt_h</p:attrName>
                                        </p:attrNameLst>
                                      </p:cBhvr>
                                      <p:tavLst>
                                        <p:tav tm="0">
                                          <p:val>
                                            <p:strVal val="4/3*#ppt_h"/>
                                          </p:val>
                                        </p:tav>
                                        <p:tav tm="100000">
                                          <p:val>
                                            <p:strVal val="#ppt_h"/>
                                          </p:val>
                                        </p:tav>
                                      </p:tavLst>
                                    </p:anim>
                                  </p:childTnLst>
                                </p:cTn>
                              </p:par>
                            </p:childTnLst>
                          </p:cTn>
                        </p:par>
                        <p:par>
                          <p:cTn id="14" fill="hold">
                            <p:stCondLst>
                              <p:cond delay="1650"/>
                            </p:stCondLst>
                            <p:childTnLst>
                              <p:par>
                                <p:cTn id="15" presetID="23" presetClass="entr" presetSubtype="288" fill="hold" nodeType="afterEffect">
                                  <p:stCondLst>
                                    <p:cond delay="0"/>
                                  </p:stCondLst>
                                  <p:iterate type="lt">
                                    <p:tmPct val="10000"/>
                                  </p:iterate>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strVal val="4/3*#ppt_w"/>
                                          </p:val>
                                        </p:tav>
                                        <p:tav tm="100000">
                                          <p:val>
                                            <p:strVal val="#ppt_w"/>
                                          </p:val>
                                        </p:tav>
                                      </p:tavLst>
                                    </p:anim>
                                    <p:anim calcmode="lin" valueType="num">
                                      <p:cBhvr>
                                        <p:cTn id="18" dur="500" fill="hold"/>
                                        <p:tgtEl>
                                          <p:spTgt spid="37"/>
                                        </p:tgtEl>
                                        <p:attrNameLst>
                                          <p:attrName>ppt_h</p:attrName>
                                        </p:attrNameLst>
                                      </p:cBhvr>
                                      <p:tavLst>
                                        <p:tav tm="0">
                                          <p:val>
                                            <p:strVal val="4/3*#ppt_h"/>
                                          </p:val>
                                        </p:tav>
                                        <p:tav tm="100000">
                                          <p:val>
                                            <p:strVal val="#ppt_h"/>
                                          </p:val>
                                        </p:tav>
                                      </p:tavLst>
                                    </p:anim>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par>
                          <p:cTn id="25" fill="hold">
                            <p:stCondLst>
                              <p:cond delay="2150"/>
                            </p:stCondLst>
                            <p:childTnLst>
                              <p:par>
                                <p:cTn id="26" presetID="23" presetClass="entr" presetSubtype="288" fill="hold" nodeType="afterEffect">
                                  <p:stCondLst>
                                    <p:cond delay="0"/>
                                  </p:stCondLst>
                                  <p:iterate type="lt">
                                    <p:tmPct val="10000"/>
                                  </p:iterate>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strVal val="4/3*#ppt_w"/>
                                          </p:val>
                                        </p:tav>
                                        <p:tav tm="100000">
                                          <p:val>
                                            <p:strVal val="#ppt_w"/>
                                          </p:val>
                                        </p:tav>
                                      </p:tavLst>
                                    </p:anim>
                                    <p:anim calcmode="lin" valueType="num">
                                      <p:cBhvr>
                                        <p:cTn id="29" dur="500" fill="hold"/>
                                        <p:tgtEl>
                                          <p:spTgt spid="36"/>
                                        </p:tgtEl>
                                        <p:attrNameLst>
                                          <p:attrName>ppt_h</p:attrName>
                                        </p:attrNameLst>
                                      </p:cBhvr>
                                      <p:tavLst>
                                        <p:tav tm="0">
                                          <p:val>
                                            <p:strVal val="4/3*#ppt_h"/>
                                          </p:val>
                                        </p:tav>
                                        <p:tav tm="100000">
                                          <p:val>
                                            <p:strVal val="#ppt_h"/>
                                          </p:val>
                                        </p:tav>
                                      </p:tavLst>
                                    </p:anim>
                                  </p:childTnLst>
                                </p:cTn>
                              </p:par>
                              <p:par>
                                <p:cTn id="30" presetID="10"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par>
                          <p:cTn id="33" fill="hold">
                            <p:stCondLst>
                              <p:cond delay="2650"/>
                            </p:stCondLst>
                            <p:childTnLst>
                              <p:par>
                                <p:cTn id="34" presetID="31"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p:cTn id="36" dur="1250" fill="hold"/>
                                        <p:tgtEl>
                                          <p:spTgt spid="2"/>
                                        </p:tgtEl>
                                        <p:attrNameLst>
                                          <p:attrName>ppt_w</p:attrName>
                                        </p:attrNameLst>
                                      </p:cBhvr>
                                      <p:tavLst>
                                        <p:tav tm="0">
                                          <p:val>
                                            <p:fltVal val="0"/>
                                          </p:val>
                                        </p:tav>
                                        <p:tav tm="100000">
                                          <p:val>
                                            <p:strVal val="#ppt_w"/>
                                          </p:val>
                                        </p:tav>
                                      </p:tavLst>
                                    </p:anim>
                                    <p:anim calcmode="lin" valueType="num">
                                      <p:cBhvr>
                                        <p:cTn id="37" dur="1250" fill="hold"/>
                                        <p:tgtEl>
                                          <p:spTgt spid="2"/>
                                        </p:tgtEl>
                                        <p:attrNameLst>
                                          <p:attrName>ppt_h</p:attrName>
                                        </p:attrNameLst>
                                      </p:cBhvr>
                                      <p:tavLst>
                                        <p:tav tm="0">
                                          <p:val>
                                            <p:fltVal val="0"/>
                                          </p:val>
                                        </p:tav>
                                        <p:tav tm="100000">
                                          <p:val>
                                            <p:strVal val="#ppt_h"/>
                                          </p:val>
                                        </p:tav>
                                      </p:tavLst>
                                    </p:anim>
                                    <p:anim calcmode="lin" valueType="num">
                                      <p:cBhvr>
                                        <p:cTn id="38" dur="1250" fill="hold"/>
                                        <p:tgtEl>
                                          <p:spTgt spid="2"/>
                                        </p:tgtEl>
                                        <p:attrNameLst>
                                          <p:attrName>style.rotation</p:attrName>
                                        </p:attrNameLst>
                                      </p:cBhvr>
                                      <p:tavLst>
                                        <p:tav tm="0">
                                          <p:val>
                                            <p:fltVal val="90"/>
                                          </p:val>
                                        </p:tav>
                                        <p:tav tm="100000">
                                          <p:val>
                                            <p:fltVal val="0"/>
                                          </p:val>
                                        </p:tav>
                                      </p:tavLst>
                                    </p:anim>
                                    <p:animEffect transition="in" filter="fade">
                                      <p:cBhvr>
                                        <p:cTn id="39"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9824184" y="1251359"/>
            <a:ext cx="2736647" cy="315471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9900" dirty="0">
                <a:latin typeface="方正字迹-曾正国楷体" panose="02010600010101010101" pitchFamily="2" charset="-122"/>
                <a:ea typeface="方正字迹-曾正国楷体" panose="02010600010101010101" pitchFamily="2" charset="-122"/>
              </a:rPr>
              <a:t>序</a:t>
            </a: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16265" y="5278918"/>
            <a:ext cx="140180" cy="239624"/>
          </a:xfrm>
          <a:prstGeom prst="rect">
            <a:avLst/>
          </a:prstGeom>
        </p:spPr>
      </p:pic>
      <p:sp>
        <p:nvSpPr>
          <p:cNvPr id="4" name="矩形 3"/>
          <p:cNvSpPr/>
          <p:nvPr/>
        </p:nvSpPr>
        <p:spPr>
          <a:xfrm>
            <a:off x="5773988" y="1729556"/>
            <a:ext cx="2769989" cy="3785652"/>
          </a:xfrm>
          <a:prstGeom prst="rect">
            <a:avLst/>
          </a:prstGeom>
        </p:spPr>
        <p:txBody>
          <a:bodyPr vert="eaVert" wrap="square" anchor="ctr">
            <a:spAutoFit/>
          </a:bodyPr>
          <a:lstStyle/>
          <a:p>
            <a:pPr>
              <a:lnSpc>
                <a:spcPct val="150000"/>
              </a:lnSpc>
            </a:pPr>
            <a:r>
              <a:rPr lang="zh-CN" altLang="en-US" sz="1600" spc="600" dirty="0">
                <a:latin typeface="+mj-ea"/>
                <a:ea typeface="+mj-ea"/>
                <a:cs typeface="Times New Roman" panose="02020603050405020304" pitchFamily="18" charset="0"/>
              </a:rPr>
              <a:t>号易安居士，齐州章丘（今属山东济南）人，以词著称，有较高的艺术造诣。</a:t>
            </a:r>
            <a:br>
              <a:rPr lang="zh-CN" altLang="en-US" sz="1600" spc="600" dirty="0">
                <a:latin typeface="+mj-ea"/>
                <a:ea typeface="+mj-ea"/>
                <a:cs typeface="Times New Roman" panose="02020603050405020304" pitchFamily="18" charset="0"/>
              </a:rPr>
            </a:br>
            <a:r>
              <a:rPr lang="zh-CN" altLang="en-US" sz="1600" spc="600" dirty="0">
                <a:latin typeface="+mj-ea"/>
                <a:ea typeface="+mj-ea"/>
                <a:cs typeface="Times New Roman" panose="02020603050405020304" pitchFamily="18" charset="0"/>
              </a:rPr>
              <a:t>   父李格非为当时著名学者，夫赵明诚为金石考据家。早期生活优裕，与明诚共同致力于书画金石的搜集整理。</a:t>
            </a:r>
          </a:p>
        </p:txBody>
      </p:sp>
      <p:sp>
        <p:nvSpPr>
          <p:cNvPr id="16" name="矩形 15"/>
          <p:cNvSpPr/>
          <p:nvPr/>
        </p:nvSpPr>
        <p:spPr>
          <a:xfrm>
            <a:off x="8820061" y="1134087"/>
            <a:ext cx="676980" cy="1405913"/>
          </a:xfrm>
          <a:prstGeom prst="rect">
            <a:avLst/>
          </a:prstGeom>
        </p:spPr>
        <p:txBody>
          <a:bodyPr vert="eaVert" wrap="square" anchor="ctr">
            <a:spAutoFit/>
          </a:bodyPr>
          <a:lstStyle/>
          <a:p>
            <a:pPr>
              <a:lnSpc>
                <a:spcPct val="150000"/>
              </a:lnSpc>
            </a:pPr>
            <a:r>
              <a:rPr lang="zh-CN" altLang="en-US" sz="2400" spc="600" dirty="0">
                <a:latin typeface="+mj-ea"/>
                <a:ea typeface="+mj-ea"/>
                <a:cs typeface="Times New Roman" panose="02020603050405020304" pitchFamily="18" charset="0"/>
              </a:rPr>
              <a:t>李清照</a:t>
            </a: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68000"/>
                    </a14:imgEffect>
                  </a14:imgLayer>
                </a14:imgProps>
              </a:ext>
              <a:ext uri="{28A0092B-C50C-407E-A947-70E740481C1C}">
                <a14:useLocalDpi xmlns:a14="http://schemas.microsoft.com/office/drawing/2010/main" val="0"/>
              </a:ext>
            </a:extLst>
          </a:blip>
          <a:stretch>
            <a:fillRect/>
          </a:stretch>
        </p:blipFill>
        <p:spPr>
          <a:xfrm rot="5400000" flipV="1">
            <a:off x="-154624" y="4071932"/>
            <a:ext cx="4976044" cy="291292"/>
          </a:xfrm>
          <a:prstGeom prst="rect">
            <a:avLst/>
          </a:prstGeom>
        </p:spPr>
      </p:pic>
      <p:grpSp>
        <p:nvGrpSpPr>
          <p:cNvPr id="12" name="组合 11"/>
          <p:cNvGrpSpPr/>
          <p:nvPr/>
        </p:nvGrpSpPr>
        <p:grpSpPr>
          <a:xfrm>
            <a:off x="1329715" y="1093485"/>
            <a:ext cx="680888" cy="2528897"/>
            <a:chOff x="2905463" y="1195274"/>
            <a:chExt cx="680888" cy="2528897"/>
          </a:xfrm>
        </p:grpSpPr>
        <p:grpSp>
          <p:nvGrpSpPr>
            <p:cNvPr id="13" name="组合 12"/>
            <p:cNvGrpSpPr/>
            <p:nvPr/>
          </p:nvGrpSpPr>
          <p:grpSpPr>
            <a:xfrm>
              <a:off x="2905463" y="1195274"/>
              <a:ext cx="563746" cy="2528897"/>
              <a:chOff x="1430150" y="759058"/>
              <a:chExt cx="563746" cy="2528897"/>
            </a:xfrm>
          </p:grpSpPr>
          <p:sp>
            <p:nvSpPr>
              <p:cNvPr id="17" name="文本框 16"/>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18" name="文本框 17"/>
              <p:cNvSpPr txBox="1"/>
              <p:nvPr userDrawn="1"/>
            </p:nvSpPr>
            <p:spPr>
              <a:xfrm rot="5400000">
                <a:off x="355041" y="1834167"/>
                <a:ext cx="2381050" cy="230832"/>
              </a:xfrm>
              <a:prstGeom prst="rect">
                <a:avLst/>
              </a:prstGeom>
              <a:noFill/>
            </p:spPr>
            <p:txBody>
              <a:bodyPr wrap="square" rtlCol="0">
                <a:spAutoFit/>
              </a:bodyPr>
              <a:lstStyle/>
              <a:p>
                <a:r>
                  <a:rPr lang="en-US" altLang="zh-CN" sz="9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5"/>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Tree>
    <p:extLst>
      <p:ext uri="{BB962C8B-B14F-4D97-AF65-F5344CB8AC3E}">
        <p14:creationId xmlns:p14="http://schemas.microsoft.com/office/powerpoint/2010/main" val="20120404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750"/>
                                        <p:tgtEl>
                                          <p:spTgt spid="12"/>
                                        </p:tgtEl>
                                      </p:cBhvr>
                                    </p:animEffect>
                                  </p:childTnLst>
                                </p:cTn>
                              </p:par>
                              <p:par>
                                <p:cTn id="8" presetID="22" presetClass="entr" presetSubtype="1"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3" presetClass="entr" presetSubtype="272" fill="hold" grpId="0" nodeType="withEffect">
                                  <p:stCondLst>
                                    <p:cond delay="0"/>
                                  </p:stCondLst>
                                  <p:iterate type="lt">
                                    <p:tmPct val="15000"/>
                                  </p:iterate>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strVal val="2/3*#ppt_w"/>
                                          </p:val>
                                        </p:tav>
                                        <p:tav tm="100000">
                                          <p:val>
                                            <p:strVal val="#ppt_w"/>
                                          </p:val>
                                        </p:tav>
                                      </p:tavLst>
                                    </p:anim>
                                    <p:anim calcmode="lin" valueType="num">
                                      <p:cBhvr>
                                        <p:cTn id="14" dur="1000" fill="hold"/>
                                        <p:tgtEl>
                                          <p:spTgt spid="19"/>
                                        </p:tgtEl>
                                        <p:attrNameLst>
                                          <p:attrName>ppt_h</p:attrName>
                                        </p:attrNameLst>
                                      </p:cBhvr>
                                      <p:tavLst>
                                        <p:tav tm="0">
                                          <p:val>
                                            <p:strVal val="2/3*#ppt_h"/>
                                          </p:val>
                                        </p:tav>
                                        <p:tav tm="100000">
                                          <p:val>
                                            <p:strVal val="#ppt_h"/>
                                          </p:val>
                                        </p:tav>
                                      </p:tavLst>
                                    </p:anim>
                                  </p:childTnLst>
                                </p:cTn>
                              </p:par>
                            </p:childTnLst>
                          </p:cTn>
                        </p:par>
                        <p:par>
                          <p:cTn id="15" fill="hold">
                            <p:stCondLst>
                              <p:cond delay="1000"/>
                            </p:stCondLst>
                            <p:childTnLst>
                              <p:par>
                                <p:cTn id="16" presetID="23" presetClass="entr" presetSubtype="272" fill="hold" grpId="0" nodeType="afterEffect">
                                  <p:stCondLst>
                                    <p:cond delay="0"/>
                                  </p:stCondLst>
                                  <p:iterate type="lt">
                                    <p:tmPct val="10000"/>
                                  </p:iterate>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strVal val="2/3*#ppt_w"/>
                                          </p:val>
                                        </p:tav>
                                        <p:tav tm="100000">
                                          <p:val>
                                            <p:strVal val="#ppt_w"/>
                                          </p:val>
                                        </p:tav>
                                      </p:tavLst>
                                    </p:anim>
                                    <p:anim calcmode="lin" valueType="num">
                                      <p:cBhvr>
                                        <p:cTn id="19" dur="500" fill="hold"/>
                                        <p:tgtEl>
                                          <p:spTgt spid="16"/>
                                        </p:tgtEl>
                                        <p:attrNameLst>
                                          <p:attrName>ppt_h</p:attrName>
                                        </p:attrNameLst>
                                      </p:cBhvr>
                                      <p:tavLst>
                                        <p:tav tm="0">
                                          <p:val>
                                            <p:strVal val="2/3*#ppt_h"/>
                                          </p:val>
                                        </p:tav>
                                        <p:tav tm="100000">
                                          <p:val>
                                            <p:strVal val="#ppt_h"/>
                                          </p:val>
                                        </p:tav>
                                      </p:tavLst>
                                    </p:anim>
                                  </p:childTnLst>
                                </p:cTn>
                              </p:par>
                            </p:childTnLst>
                          </p:cTn>
                        </p:par>
                        <p:par>
                          <p:cTn id="20" fill="hold">
                            <p:stCondLst>
                              <p:cond delay="1600"/>
                            </p:stCondLst>
                            <p:childTnLst>
                              <p:par>
                                <p:cTn id="21" presetID="23" presetClass="entr" presetSubtype="272" fill="hold" grpId="0" nodeType="after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2/3*#ppt_w"/>
                                          </p:val>
                                        </p:tav>
                                        <p:tav tm="100000">
                                          <p:val>
                                            <p:strVal val="#ppt_w"/>
                                          </p:val>
                                        </p:tav>
                                      </p:tavLst>
                                    </p:anim>
                                    <p:anim calcmode="lin" valueType="num">
                                      <p:cBhvr>
                                        <p:cTn id="24" dur="500" fill="hold"/>
                                        <p:tgtEl>
                                          <p:spTgt spid="4"/>
                                        </p:tgtEl>
                                        <p:attrNameLst>
                                          <p:attrName>ppt_h</p:attrName>
                                        </p:attrNameLst>
                                      </p:cBhvr>
                                      <p:tavLst>
                                        <p:tav tm="0">
                                          <p:val>
                                            <p:strVal val="2/3*#ppt_h"/>
                                          </p:val>
                                        </p:tav>
                                        <p:tav tm="100000">
                                          <p:val>
                                            <p:strVal val="#ppt_h"/>
                                          </p:val>
                                        </p:tav>
                                      </p:tavLst>
                                    </p:anim>
                                  </p:childTnLst>
                                </p:cTn>
                              </p:par>
                            </p:childTnLst>
                          </p:cTn>
                        </p:par>
                        <p:par>
                          <p:cTn id="25" fill="hold">
                            <p:stCondLst>
                              <p:cond delay="615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bwMode="auto">
          <a:xfrm>
            <a:off x="3518704" y="2038919"/>
            <a:ext cx="2579949" cy="3263900"/>
          </a:xfrm>
          <a:prstGeom prst="rect">
            <a:avLst/>
          </a:prstGeom>
          <a:noFill/>
          <a:ln w="317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pic>
        <p:nvPicPr>
          <p:cNvPr id="12" name="图片 11"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8134" y="4440794"/>
            <a:ext cx="933298" cy="1002462"/>
          </a:xfrm>
          <a:prstGeom prst="rect">
            <a:avLst/>
          </a:prstGeom>
        </p:spPr>
      </p:pic>
      <p:sp>
        <p:nvSpPr>
          <p:cNvPr id="6" name="矩形 5"/>
          <p:cNvSpPr/>
          <p:nvPr/>
        </p:nvSpPr>
        <p:spPr>
          <a:xfrm>
            <a:off x="6285641" y="1633804"/>
            <a:ext cx="553998" cy="3263900"/>
          </a:xfrm>
          <a:prstGeom prst="rect">
            <a:avLst/>
          </a:prstGeom>
        </p:spPr>
        <p:txBody>
          <a:bodyPr vert="eaVert" wrap="square">
            <a:spAutoFit/>
          </a:bodyPr>
          <a:lstStyle/>
          <a:p>
            <a:r>
              <a:rPr lang="zh-CN" altLang="en-US" sz="2400" spc="600" dirty="0">
                <a:solidFill>
                  <a:srgbClr val="000000"/>
                </a:solidFill>
                <a:latin typeface="+mj-ea"/>
                <a:ea typeface="+mj-ea"/>
              </a:rPr>
              <a:t>常记溪亭日暮</a:t>
            </a:r>
            <a:endParaRPr lang="zh-CN" altLang="en-US" sz="2400" spc="600" dirty="0">
              <a:latin typeface="+mj-ea"/>
              <a:ea typeface="+mj-ea"/>
            </a:endParaRPr>
          </a:p>
        </p:txBody>
      </p:sp>
      <p:sp>
        <p:nvSpPr>
          <p:cNvPr id="15" name="文本框 14"/>
          <p:cNvSpPr txBox="1"/>
          <p:nvPr/>
        </p:nvSpPr>
        <p:spPr>
          <a:xfrm>
            <a:off x="9161199" y="3553865"/>
            <a:ext cx="1292662" cy="1015664"/>
          </a:xfrm>
          <a:prstGeom prst="rect">
            <a:avLst/>
          </a:prstGeom>
          <a:noFill/>
        </p:spPr>
        <p:txBody>
          <a:bodyPr vert="eaVert"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7200" dirty="0">
                <a:latin typeface="方正字迹-曾正国楷体" panose="02010600010101010101" pitchFamily="2" charset="-122"/>
                <a:ea typeface="方正字迹-曾正国楷体" panose="02010600010101010101" pitchFamily="2" charset="-122"/>
              </a:rPr>
              <a:t>章</a:t>
            </a:r>
          </a:p>
        </p:txBody>
      </p:sp>
      <p:sp>
        <p:nvSpPr>
          <p:cNvPr id="17" name="文本框 16"/>
          <p:cNvSpPr txBox="1"/>
          <p:nvPr/>
        </p:nvSpPr>
        <p:spPr>
          <a:xfrm>
            <a:off x="9508439" y="822960"/>
            <a:ext cx="2739211" cy="2221121"/>
          </a:xfrm>
          <a:prstGeom prst="rect">
            <a:avLst/>
          </a:prstGeom>
          <a:noFill/>
        </p:spPr>
        <p:txBody>
          <a:bodyPr vert="eaVert"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第</a:t>
            </a:r>
          </a:p>
        </p:txBody>
      </p:sp>
      <p:sp>
        <p:nvSpPr>
          <p:cNvPr id="18" name="文本框 17"/>
          <p:cNvSpPr txBox="1"/>
          <p:nvPr/>
        </p:nvSpPr>
        <p:spPr>
          <a:xfrm>
            <a:off x="10784903" y="2738258"/>
            <a:ext cx="1661993" cy="1323439"/>
          </a:xfrm>
          <a:prstGeom prst="rect">
            <a:avLst/>
          </a:prstGeom>
          <a:noFill/>
        </p:spPr>
        <p:txBody>
          <a:bodyPr vert="eaVert"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9600" dirty="0">
                <a:latin typeface="方正字迹-曾正国楷体" panose="02010600010101010101" pitchFamily="2" charset="-122"/>
                <a:ea typeface="方正字迹-曾正国楷体" panose="02010600010101010101" pitchFamily="2" charset="-122"/>
              </a:rPr>
              <a:t>一</a:t>
            </a:r>
          </a:p>
        </p:txBody>
      </p:sp>
      <p:sp>
        <p:nvSpPr>
          <p:cNvPr id="7" name="矩形 6"/>
          <p:cNvSpPr/>
          <p:nvPr/>
        </p:nvSpPr>
        <p:spPr>
          <a:xfrm>
            <a:off x="3982691" y="2270412"/>
            <a:ext cx="669414" cy="2928233"/>
          </a:xfrm>
          <a:prstGeom prst="rect">
            <a:avLst/>
          </a:prstGeom>
        </p:spPr>
        <p:txBody>
          <a:bodyPr vert="eaVert" wrap="square">
            <a:spAutoFit/>
          </a:bodyPr>
          <a:lstStyle/>
          <a:p>
            <a:r>
              <a:rPr lang="en-US" altLang="zh-CN" sz="1050" dirty="0">
                <a:blipFill>
                  <a:blip r:embed="rId4"/>
                  <a:tile tx="0" ty="0" sx="100000" sy="100000" flip="none" algn="tl"/>
                </a:blipFill>
                <a:latin typeface="华文细黑" panose="02010600040101010101" pitchFamily="2" charset="-122"/>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88564" y="4897704"/>
            <a:ext cx="140180" cy="239624"/>
          </a:xfrm>
          <a:prstGeom prst="rect">
            <a:avLst/>
          </a:prstGeom>
        </p:spPr>
      </p:pic>
      <p:pic>
        <p:nvPicPr>
          <p:cNvPr id="2" name="图片占位符 1"/>
          <p:cNvPicPr>
            <a:picLocks noGrp="1" noChangeAspect="1"/>
          </p:cNvPicPr>
          <p:nvPr>
            <p:ph type="pic" sz="quarter" idx="21"/>
          </p:nvPr>
        </p:nvPicPr>
        <p:blipFill>
          <a:blip r:embed="rId6"/>
          <a:srcRect l="10293" r="10293"/>
          <a:stretch>
            <a:fillRect/>
          </a:stretch>
        </p:blipFill>
        <p:spPr>
          <a:xfrm>
            <a:off x="4867275" y="2038350"/>
            <a:ext cx="1231900" cy="3263900"/>
          </a:xfrm>
          <a:prstGeom prst="rect">
            <a:avLst/>
          </a:prstGeom>
        </p:spPr>
      </p:pic>
    </p:spTree>
    <p:extLst>
      <p:ext uri="{BB962C8B-B14F-4D97-AF65-F5344CB8AC3E}">
        <p14:creationId xmlns:p14="http://schemas.microsoft.com/office/powerpoint/2010/main" val="3498351619"/>
      </p:ext>
    </p:extLst>
  </p:cSld>
  <p:clrMapOvr>
    <a:masterClrMapping/>
  </p:clrMapOvr>
  <p:transition spd="slow" advClick="0" advTm="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6" presetClass="emph" presetSubtype="0" repeatCount="4000" accel="40000" decel="60000" autoRev="1" fill="hold" nodeType="afterEffect">
                                  <p:stCondLst>
                                    <p:cond delay="0"/>
                                  </p:stCondLst>
                                  <p:childTnLst>
                                    <p:animScale>
                                      <p:cBhvr>
                                        <p:cTn id="10" dur="200" fill="hold"/>
                                        <p:tgtEl>
                                          <p:spTgt spid="12"/>
                                        </p:tgtEl>
                                      </p:cBhvr>
                                      <p:by x="100000" y="70000"/>
                                    </p:animScale>
                                  </p:childTnLst>
                                </p:cTn>
                              </p:par>
                              <p:par>
                                <p:cTn id="11" presetID="8" presetClass="emph" presetSubtype="0" accel="40000" decel="40000" autoRev="1" fill="hold" nodeType="withEffect">
                                  <p:stCondLst>
                                    <p:cond delay="0"/>
                                  </p:stCondLst>
                                  <p:childTnLst>
                                    <p:animRot by="-1500000">
                                      <p:cBhvr>
                                        <p:cTn id="12" dur="1000" fill="hold"/>
                                        <p:tgtEl>
                                          <p:spTgt spid="12"/>
                                        </p:tgtEl>
                                        <p:attrNameLst>
                                          <p:attrName>r</p:attrName>
                                        </p:attrNameLst>
                                      </p:cBhvr>
                                    </p:animRot>
                                  </p:childTnLst>
                                </p:cTn>
                              </p:par>
                              <p:par>
                                <p:cTn id="13" presetID="23" presetClass="entr" presetSubtype="288" fill="hold" grpId="0" nodeType="withEffect">
                                  <p:stCondLst>
                                    <p:cond delay="0"/>
                                  </p:stCondLst>
                                  <p:iterate type="lt">
                                    <p:tmPct val="15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3*#ppt_w"/>
                                          </p:val>
                                        </p:tav>
                                        <p:tav tm="100000">
                                          <p:val>
                                            <p:strVal val="#ppt_w"/>
                                          </p:val>
                                        </p:tav>
                                      </p:tavLst>
                                    </p:anim>
                                    <p:anim calcmode="lin" valueType="num">
                                      <p:cBhvr>
                                        <p:cTn id="16" dur="500" fill="hold"/>
                                        <p:tgtEl>
                                          <p:spTgt spid="17"/>
                                        </p:tgtEl>
                                        <p:attrNameLst>
                                          <p:attrName>ppt_h</p:attrName>
                                        </p:attrNameLst>
                                      </p:cBhvr>
                                      <p:tavLst>
                                        <p:tav tm="0">
                                          <p:val>
                                            <p:strVal val="4/3*#ppt_h"/>
                                          </p:val>
                                        </p:tav>
                                        <p:tav tm="100000">
                                          <p:val>
                                            <p:strVal val="#ppt_h"/>
                                          </p:val>
                                        </p:tav>
                                      </p:tavLst>
                                    </p:anim>
                                  </p:childTnLst>
                                </p:cTn>
                              </p:par>
                            </p:childTnLst>
                          </p:cTn>
                        </p:par>
                        <p:par>
                          <p:cTn id="17" fill="hold">
                            <p:stCondLst>
                              <p:cond delay="2500"/>
                            </p:stCondLst>
                            <p:childTnLst>
                              <p:par>
                                <p:cTn id="18" presetID="23" presetClass="entr" presetSubtype="288" fill="hold" grpId="0" nodeType="afterEffect">
                                  <p:stCondLst>
                                    <p:cond delay="0"/>
                                  </p:stCondLst>
                                  <p:iterate type="lt">
                                    <p:tmPct val="15000"/>
                                  </p:iterate>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strVal val="4/3*#ppt_w"/>
                                          </p:val>
                                        </p:tav>
                                        <p:tav tm="100000">
                                          <p:val>
                                            <p:strVal val="#ppt_w"/>
                                          </p:val>
                                        </p:tav>
                                      </p:tavLst>
                                    </p:anim>
                                    <p:anim calcmode="lin" valueType="num">
                                      <p:cBhvr>
                                        <p:cTn id="21" dur="500" fill="hold"/>
                                        <p:tgtEl>
                                          <p:spTgt spid="18"/>
                                        </p:tgtEl>
                                        <p:attrNameLst>
                                          <p:attrName>ppt_h</p:attrName>
                                        </p:attrNameLst>
                                      </p:cBhvr>
                                      <p:tavLst>
                                        <p:tav tm="0">
                                          <p:val>
                                            <p:strVal val="4/3*#ppt_h"/>
                                          </p:val>
                                        </p:tav>
                                        <p:tav tm="100000">
                                          <p:val>
                                            <p:strVal val="#ppt_h"/>
                                          </p:val>
                                        </p:tav>
                                      </p:tavLst>
                                    </p:anim>
                                  </p:childTnLst>
                                </p:cTn>
                              </p:par>
                            </p:childTnLst>
                          </p:cTn>
                        </p:par>
                        <p:par>
                          <p:cTn id="22" fill="hold">
                            <p:stCondLst>
                              <p:cond delay="3000"/>
                            </p:stCondLst>
                            <p:childTnLst>
                              <p:par>
                                <p:cTn id="23" presetID="23" presetClass="entr" presetSubtype="272" fill="hold" grpId="0" nodeType="afterEffect">
                                  <p:stCondLst>
                                    <p:cond delay="0"/>
                                  </p:stCondLst>
                                  <p:iterate type="lt">
                                    <p:tmPct val="15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2/3*#ppt_w"/>
                                          </p:val>
                                        </p:tav>
                                        <p:tav tm="100000">
                                          <p:val>
                                            <p:strVal val="#ppt_w"/>
                                          </p:val>
                                        </p:tav>
                                      </p:tavLst>
                                    </p:anim>
                                    <p:anim calcmode="lin" valueType="num">
                                      <p:cBhvr>
                                        <p:cTn id="26" dur="500" fill="hold"/>
                                        <p:tgtEl>
                                          <p:spTgt spid="15"/>
                                        </p:tgtEl>
                                        <p:attrNameLst>
                                          <p:attrName>ppt_h</p:attrName>
                                        </p:attrNameLst>
                                      </p:cBhvr>
                                      <p:tavLst>
                                        <p:tav tm="0">
                                          <p:val>
                                            <p:strVal val="2/3*#ppt_h"/>
                                          </p:val>
                                        </p:tav>
                                        <p:tav tm="100000">
                                          <p:val>
                                            <p:strVal val="#ppt_h"/>
                                          </p:val>
                                        </p:tav>
                                      </p:tavLst>
                                    </p:anim>
                                  </p:childTnLst>
                                </p:cTn>
                              </p:par>
                            </p:childTnLst>
                          </p:cTn>
                        </p:par>
                        <p:par>
                          <p:cTn id="27" fill="hold">
                            <p:stCondLst>
                              <p:cond delay="3500"/>
                            </p:stCondLst>
                            <p:childTnLst>
                              <p:par>
                                <p:cTn id="28" presetID="23" presetClass="entr" presetSubtype="272" fill="hold" grpId="0" nodeType="after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strVal val="2/3*#ppt_w"/>
                                          </p:val>
                                        </p:tav>
                                        <p:tav tm="100000">
                                          <p:val>
                                            <p:strVal val="#ppt_w"/>
                                          </p:val>
                                        </p:tav>
                                      </p:tavLst>
                                    </p:anim>
                                    <p:anim calcmode="lin" valueType="num">
                                      <p:cBhvr>
                                        <p:cTn id="31" dur="500" fill="hold"/>
                                        <p:tgtEl>
                                          <p:spTgt spid="6"/>
                                        </p:tgtEl>
                                        <p:attrNameLst>
                                          <p:attrName>ppt_h</p:attrName>
                                        </p:attrNameLst>
                                      </p:cBhvr>
                                      <p:tavLst>
                                        <p:tav tm="0">
                                          <p:val>
                                            <p:strVal val="2/3*#ppt_h"/>
                                          </p:val>
                                        </p:tav>
                                        <p:tav tm="100000">
                                          <p:val>
                                            <p:strVal val="#ppt_h"/>
                                          </p:val>
                                        </p:tav>
                                      </p:tavLst>
                                    </p:anim>
                                  </p:childTnLst>
                                </p:cTn>
                              </p:par>
                            </p:childTnLst>
                          </p:cTn>
                        </p:par>
                        <p:par>
                          <p:cTn id="32" fill="hold">
                            <p:stCondLst>
                              <p:cond delay="4250"/>
                            </p:stCondLst>
                            <p:childTnLst>
                              <p:par>
                                <p:cTn id="33" presetID="21" presetClass="entr" presetSubtype="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heel(1)">
                                      <p:cBhvr>
                                        <p:cTn id="35" dur="1500"/>
                                        <p:tgtEl>
                                          <p:spTgt spid="21"/>
                                        </p:tgtEl>
                                      </p:cBhvr>
                                    </p:animEffect>
                                  </p:childTnLst>
                                </p:cTn>
                              </p:par>
                            </p:childTnLst>
                          </p:cTn>
                        </p:par>
                        <p:par>
                          <p:cTn id="36" fill="hold">
                            <p:stCondLst>
                              <p:cond delay="57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625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p:bldP spid="15" grpId="0"/>
      <p:bldP spid="17" grpId="0"/>
      <p:bldP spid="18"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0144" y="4430860"/>
            <a:ext cx="2282029" cy="1414009"/>
          </a:xfrm>
          <a:prstGeom prst="rect">
            <a:avLst/>
          </a:prstGeom>
        </p:spPr>
      </p:pic>
      <p:sp>
        <p:nvSpPr>
          <p:cNvPr id="22" name="文本框 21"/>
          <p:cNvSpPr txBox="1"/>
          <p:nvPr/>
        </p:nvSpPr>
        <p:spPr>
          <a:xfrm>
            <a:off x="1081481" y="2097162"/>
            <a:ext cx="1661993" cy="1323439"/>
          </a:xfrm>
          <a:prstGeom prst="rect">
            <a:avLst/>
          </a:prstGeom>
          <a:noFill/>
        </p:spPr>
        <p:txBody>
          <a:bodyPr vert="eaVert"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9600" dirty="0">
                <a:latin typeface="方正字迹-曾正国楷体" panose="02010600010101010101" pitchFamily="2" charset="-122"/>
                <a:ea typeface="方正字迹-曾正国楷体" panose="02010600010101010101" pitchFamily="2" charset="-122"/>
              </a:rPr>
              <a:t>记</a:t>
            </a:r>
          </a:p>
        </p:txBody>
      </p:sp>
      <p:sp>
        <p:nvSpPr>
          <p:cNvPr id="16" name="矩形 15"/>
          <p:cNvSpPr/>
          <p:nvPr/>
        </p:nvSpPr>
        <p:spPr>
          <a:xfrm rot="5400000">
            <a:off x="2868347" y="2521348"/>
            <a:ext cx="3483144" cy="830997"/>
          </a:xfrm>
          <a:prstGeom prst="rect">
            <a:avLst/>
          </a:prstGeom>
        </p:spPr>
        <p:txBody>
          <a:bodyPr wrap="square">
            <a:spAutoFit/>
          </a:bodyPr>
          <a:lstStyle/>
          <a:p>
            <a:r>
              <a:rPr lang="en-US" altLang="zh-CN" sz="8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 "My end is no regrets, for pining away." These second are also. "He found the degreases, suddenly look back, that person but in the lights dim.". These third are also</a:t>
            </a:r>
          </a:p>
        </p:txBody>
      </p:sp>
      <p:sp>
        <p:nvSpPr>
          <p:cNvPr id="17" name="矩形 16"/>
          <p:cNvSpPr/>
          <p:nvPr/>
        </p:nvSpPr>
        <p:spPr>
          <a:xfrm>
            <a:off x="5114949" y="552231"/>
            <a:ext cx="553998" cy="3263900"/>
          </a:xfrm>
          <a:prstGeom prst="rect">
            <a:avLst/>
          </a:prstGeom>
        </p:spPr>
        <p:txBody>
          <a:bodyPr vert="eaVert" wrap="square">
            <a:spAutoFit/>
          </a:bodyPr>
          <a:lstStyle/>
          <a:p>
            <a:r>
              <a:rPr lang="zh-CN" altLang="en-US" sz="2400" spc="600" dirty="0">
                <a:solidFill>
                  <a:srgbClr val="000000"/>
                </a:solidFill>
                <a:latin typeface="+mj-ea"/>
                <a:ea typeface="+mj-ea"/>
              </a:rPr>
              <a:t>常记溪亭日暮</a:t>
            </a:r>
            <a:endParaRPr lang="zh-CN" altLang="en-US" sz="2400" spc="600" dirty="0">
              <a:latin typeface="+mj-ea"/>
              <a:ea typeface="+mj-ea"/>
            </a:endParaRPr>
          </a:p>
        </p:txBody>
      </p:sp>
      <p:grpSp>
        <p:nvGrpSpPr>
          <p:cNvPr id="4" name="组合 3"/>
          <p:cNvGrpSpPr/>
          <p:nvPr/>
        </p:nvGrpSpPr>
        <p:grpSpPr>
          <a:xfrm>
            <a:off x="1489394" y="3508660"/>
            <a:ext cx="680888" cy="2528897"/>
            <a:chOff x="2905463" y="1195274"/>
            <a:chExt cx="680888" cy="2528897"/>
          </a:xfrm>
        </p:grpSpPr>
        <p:grpSp>
          <p:nvGrpSpPr>
            <p:cNvPr id="18" name="组合 17"/>
            <p:cNvGrpSpPr/>
            <p:nvPr/>
          </p:nvGrpSpPr>
          <p:grpSpPr>
            <a:xfrm>
              <a:off x="2905463" y="1195274"/>
              <a:ext cx="563746" cy="2528897"/>
              <a:chOff x="1430150" y="759058"/>
              <a:chExt cx="563746" cy="2528897"/>
            </a:xfrm>
          </p:grpSpPr>
          <p:sp>
            <p:nvSpPr>
              <p:cNvPr id="19" name="文本框 18"/>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20" name="文本框 19"/>
              <p:cNvSpPr txBox="1"/>
              <p:nvPr userDrawn="1"/>
            </p:nvSpPr>
            <p:spPr>
              <a:xfrm rot="5400000">
                <a:off x="355041" y="1834167"/>
                <a:ext cx="2381050" cy="230832"/>
              </a:xfrm>
              <a:prstGeom prst="rect">
                <a:avLst/>
              </a:prstGeom>
              <a:noFill/>
            </p:spPr>
            <p:txBody>
              <a:bodyPr wrap="square" rtlCol="0">
                <a:spAutoFit/>
              </a:bodyPr>
              <a:lstStyle/>
              <a:p>
                <a:r>
                  <a:rPr lang="en-US" altLang="zh-CN" sz="9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26" name="文本框 25"/>
          <p:cNvSpPr txBox="1"/>
          <p:nvPr/>
        </p:nvSpPr>
        <p:spPr>
          <a:xfrm>
            <a:off x="-217987" y="889252"/>
            <a:ext cx="2308324" cy="1862048"/>
          </a:xfrm>
          <a:prstGeom prst="rect">
            <a:avLst/>
          </a:prstGeom>
          <a:noFill/>
        </p:spPr>
        <p:txBody>
          <a:bodyPr vert="eaVert"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3800" dirty="0">
                <a:latin typeface="方正字迹-曾正国楷体" panose="02010600010101010101" pitchFamily="2" charset="-122"/>
                <a:ea typeface="方正字迹-曾正国楷体" panose="02010600010101010101" pitchFamily="2" charset="-122"/>
              </a:rPr>
              <a:t>常</a:t>
            </a:r>
          </a:p>
        </p:txBody>
      </p:sp>
      <p:pic>
        <p:nvPicPr>
          <p:cNvPr id="13" name="图片占位符 12"/>
          <p:cNvPicPr>
            <a:picLocks noGrp="1" noChangeAspect="1"/>
          </p:cNvPicPr>
          <p:nvPr>
            <p:ph type="pic" sz="quarter" idx="21"/>
          </p:nvPr>
        </p:nvPicPr>
        <p:blipFill>
          <a:blip r:embed="rId6">
            <a:extLst>
              <a:ext uri="{BEBA8EAE-BF5A-486C-A8C5-ECC9F3942E4B}">
                <a14:imgProps xmlns:a14="http://schemas.microsoft.com/office/drawing/2010/main">
                  <a14:imgLayer r:embed="rId7">
                    <a14:imgEffect>
                      <a14:artisticPaintStrokes/>
                    </a14:imgEffect>
                  </a14:imgLayer>
                </a14:imgProps>
              </a:ext>
            </a:extLst>
          </a:blip>
          <a:srcRect l="8151" r="8151"/>
          <a:stretch>
            <a:fillRect/>
          </a:stretch>
        </p:blipFill>
        <p:spPr>
          <a:prstGeom prst="rect">
            <a:avLst/>
          </a:prstGeom>
        </p:spPr>
      </p:pic>
    </p:spTree>
    <p:extLst>
      <p:ext uri="{BB962C8B-B14F-4D97-AF65-F5344CB8AC3E}">
        <p14:creationId xmlns:p14="http://schemas.microsoft.com/office/powerpoint/2010/main" val="38688738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4/3*#ppt_w"/>
                                          </p:val>
                                        </p:tav>
                                        <p:tav tm="100000">
                                          <p:val>
                                            <p:strVal val="#ppt_w"/>
                                          </p:val>
                                        </p:tav>
                                      </p:tavLst>
                                    </p:anim>
                                    <p:anim calcmode="lin" valueType="num">
                                      <p:cBhvr>
                                        <p:cTn id="8" dur="500" fill="hold"/>
                                        <p:tgtEl>
                                          <p:spTgt spid="26"/>
                                        </p:tgtEl>
                                        <p:attrNameLst>
                                          <p:attrName>ppt_h</p:attrName>
                                        </p:attrNameLst>
                                      </p:cBhvr>
                                      <p:tavLst>
                                        <p:tav tm="0">
                                          <p:val>
                                            <p:strVal val="4/3*#ppt_h"/>
                                          </p:val>
                                        </p:tav>
                                        <p:tav tm="100000">
                                          <p:val>
                                            <p:strVal val="#ppt_h"/>
                                          </p:val>
                                        </p:tav>
                                      </p:tavLst>
                                    </p:anim>
                                  </p:childTnLst>
                                </p:cTn>
                              </p:par>
                              <p:par>
                                <p:cTn id="9" presetID="22" presetClass="entr" presetSubtype="8"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750"/>
                                        <p:tgtEl>
                                          <p:spTgt spid="11"/>
                                        </p:tgtEl>
                                      </p:cBhvr>
                                    </p:animEffect>
                                  </p:childTnLst>
                                </p:cTn>
                              </p:par>
                              <p:par>
                                <p:cTn id="12" presetID="23" presetClass="entr" presetSubtype="288" fill="hold" grpId="0" nodeType="withEffect">
                                  <p:stCondLst>
                                    <p:cond delay="250"/>
                                  </p:stCondLst>
                                  <p:iterate type="lt">
                                    <p:tmPct val="15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strVal val="4/3*#ppt_w"/>
                                          </p:val>
                                        </p:tav>
                                        <p:tav tm="100000">
                                          <p:val>
                                            <p:strVal val="#ppt_w"/>
                                          </p:val>
                                        </p:tav>
                                      </p:tavLst>
                                    </p:anim>
                                    <p:anim calcmode="lin" valueType="num">
                                      <p:cBhvr>
                                        <p:cTn id="15" dur="500" fill="hold"/>
                                        <p:tgtEl>
                                          <p:spTgt spid="22"/>
                                        </p:tgtEl>
                                        <p:attrNameLst>
                                          <p:attrName>ppt_h</p:attrName>
                                        </p:attrNameLst>
                                      </p:cBhvr>
                                      <p:tavLst>
                                        <p:tav tm="0">
                                          <p:val>
                                            <p:strVal val="4/3*#ppt_h"/>
                                          </p:val>
                                        </p:tav>
                                        <p:tav tm="100000">
                                          <p:val>
                                            <p:strVal val="#ppt_h"/>
                                          </p:val>
                                        </p:tav>
                                      </p:tavLst>
                                    </p:anim>
                                  </p:childTnLst>
                                </p:cTn>
                              </p:par>
                              <p:par>
                                <p:cTn id="16" presetID="22" presetClass="entr" presetSubtype="1" fill="hold" nodeType="withEffect">
                                  <p:stCondLst>
                                    <p:cond delay="25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750"/>
                                        <p:tgtEl>
                                          <p:spTgt spid="4"/>
                                        </p:tgtEl>
                                      </p:cBhvr>
                                    </p:animEffect>
                                  </p:childTnLst>
                                </p:cTn>
                              </p:par>
                            </p:childTnLst>
                          </p:cTn>
                        </p:par>
                        <p:par>
                          <p:cTn id="19" fill="hold">
                            <p:stCondLst>
                              <p:cond delay="1000"/>
                            </p:stCondLst>
                            <p:childTnLst>
                              <p:par>
                                <p:cTn id="20" presetID="23" presetClass="entr" presetSubtype="272" fill="hold" grpId="0" nodeType="after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strVal val="2/3*#ppt_w"/>
                                          </p:val>
                                        </p:tav>
                                        <p:tav tm="100000">
                                          <p:val>
                                            <p:strVal val="#ppt_w"/>
                                          </p:val>
                                        </p:tav>
                                      </p:tavLst>
                                    </p:anim>
                                    <p:anim calcmode="lin" valueType="num">
                                      <p:cBhvr>
                                        <p:cTn id="23" dur="500" fill="hold"/>
                                        <p:tgtEl>
                                          <p:spTgt spid="17"/>
                                        </p:tgtEl>
                                        <p:attrNameLst>
                                          <p:attrName>ppt_h</p:attrName>
                                        </p:attrNameLst>
                                      </p:cBhvr>
                                      <p:tavLst>
                                        <p:tav tm="0">
                                          <p:val>
                                            <p:strVal val="2/3*#ppt_h"/>
                                          </p:val>
                                        </p:tav>
                                        <p:tav tm="100000">
                                          <p:val>
                                            <p:strVal val="#ppt_h"/>
                                          </p:val>
                                        </p:tav>
                                      </p:tavLst>
                                    </p:anim>
                                  </p:childTnLst>
                                </p:cTn>
                              </p:par>
                            </p:childTnLst>
                          </p:cTn>
                        </p:par>
                        <p:par>
                          <p:cTn id="24" fill="hold">
                            <p:stCondLst>
                              <p:cond delay="1750"/>
                            </p:stCondLst>
                            <p:childTnLst>
                              <p:par>
                                <p:cTn id="25" presetID="23" presetClass="entr" presetSubtype="272" fill="hold" grpId="0" nodeType="afterEffect">
                                  <p:stCondLst>
                                    <p:cond delay="0"/>
                                  </p:stCondLst>
                                  <p:iterate type="lt">
                                    <p:tmPct val="5000"/>
                                  </p:iterate>
                                  <p:childTnLst>
                                    <p:set>
                                      <p:cBhvr>
                                        <p:cTn id="26" dur="1" fill="hold">
                                          <p:stCondLst>
                                            <p:cond delay="0"/>
                                          </p:stCondLst>
                                        </p:cTn>
                                        <p:tgtEl>
                                          <p:spTgt spid="16"/>
                                        </p:tgtEl>
                                        <p:attrNameLst>
                                          <p:attrName>style.visibility</p:attrName>
                                        </p:attrNameLst>
                                      </p:cBhvr>
                                      <p:to>
                                        <p:strVal val="visible"/>
                                      </p:to>
                                    </p:set>
                                    <p:anim calcmode="lin" valueType="num">
                                      <p:cBhvr>
                                        <p:cTn id="27" dur="250" fill="hold"/>
                                        <p:tgtEl>
                                          <p:spTgt spid="16"/>
                                        </p:tgtEl>
                                        <p:attrNameLst>
                                          <p:attrName>ppt_w</p:attrName>
                                        </p:attrNameLst>
                                      </p:cBhvr>
                                      <p:tavLst>
                                        <p:tav tm="0">
                                          <p:val>
                                            <p:strVal val="2/3*#ppt_w"/>
                                          </p:val>
                                        </p:tav>
                                        <p:tav tm="100000">
                                          <p:val>
                                            <p:strVal val="#ppt_w"/>
                                          </p:val>
                                        </p:tav>
                                      </p:tavLst>
                                    </p:anim>
                                    <p:anim calcmode="lin" valueType="num">
                                      <p:cBhvr>
                                        <p:cTn id="28" dur="250" fill="hold"/>
                                        <p:tgtEl>
                                          <p:spTgt spid="1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6" grpId="0"/>
      <p:bldP spid="17"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1"/>
          </p:nvPr>
        </p:nvPicPr>
        <p:blipFill>
          <a:blip r:embed="rId2">
            <a:extLst>
              <a:ext uri="{BEBA8EAE-BF5A-486C-A8C5-ECC9F3942E4B}">
                <a14:imgProps xmlns:a14="http://schemas.microsoft.com/office/drawing/2010/main">
                  <a14:imgLayer r:embed="rId3">
                    <a14:imgEffect>
                      <a14:artisticPaintStrokes/>
                    </a14:imgEffect>
                  </a14:imgLayer>
                </a14:imgProps>
              </a:ext>
            </a:extLst>
          </a:blip>
          <a:srcRect l="6335" r="6335"/>
          <a:stretch>
            <a:fillRect/>
          </a:stretch>
        </p:blipFill>
        <p:spPr>
          <a:prstGeom prst="rect">
            <a:avLst/>
          </a:prstGeom>
        </p:spPr>
      </p:pic>
      <p:sp>
        <p:nvSpPr>
          <p:cNvPr id="34" name="矩形 33"/>
          <p:cNvSpPr/>
          <p:nvPr/>
        </p:nvSpPr>
        <p:spPr bwMode="auto">
          <a:xfrm>
            <a:off x="1510181" y="3057480"/>
            <a:ext cx="6156482" cy="1306176"/>
          </a:xfrm>
          <a:prstGeom prst="rect">
            <a:avLst/>
          </a:prstGeom>
          <a:solidFill>
            <a:schemeClr val="bg1">
              <a:alpha val="70000"/>
            </a:schemeClr>
          </a:solidFill>
          <a:ln w="317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7" name="文本框 16"/>
          <p:cNvSpPr txBox="1"/>
          <p:nvPr/>
        </p:nvSpPr>
        <p:spPr>
          <a:xfrm>
            <a:off x="8987744" y="1672077"/>
            <a:ext cx="1415772" cy="156966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9600" dirty="0">
                <a:latin typeface="方正字迹-曾正国楷体" panose="02010600010101010101" pitchFamily="2" charset="-122"/>
                <a:ea typeface="方正字迹-曾正国楷体" panose="02010600010101010101" pitchFamily="2" charset="-122"/>
              </a:rPr>
              <a:t>亭</a:t>
            </a:r>
          </a:p>
        </p:txBody>
      </p:sp>
      <p:grpSp>
        <p:nvGrpSpPr>
          <p:cNvPr id="18" name="组合 17"/>
          <p:cNvGrpSpPr/>
          <p:nvPr/>
        </p:nvGrpSpPr>
        <p:grpSpPr>
          <a:xfrm>
            <a:off x="9371754" y="3420573"/>
            <a:ext cx="680888" cy="2528897"/>
            <a:chOff x="2905463" y="1195274"/>
            <a:chExt cx="680888" cy="2528897"/>
          </a:xfrm>
        </p:grpSpPr>
        <p:grpSp>
          <p:nvGrpSpPr>
            <p:cNvPr id="19" name="组合 18"/>
            <p:cNvGrpSpPr/>
            <p:nvPr/>
          </p:nvGrpSpPr>
          <p:grpSpPr>
            <a:xfrm>
              <a:off x="2905463" y="1195274"/>
              <a:ext cx="563746" cy="2528897"/>
              <a:chOff x="1430150" y="759058"/>
              <a:chExt cx="563746" cy="2528897"/>
            </a:xfrm>
          </p:grpSpPr>
          <p:sp>
            <p:nvSpPr>
              <p:cNvPr id="29" name="文本框 28"/>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30" name="文本框 29"/>
              <p:cNvSpPr txBox="1"/>
              <p:nvPr userDrawn="1"/>
            </p:nvSpPr>
            <p:spPr>
              <a:xfrm rot="5400000">
                <a:off x="355041" y="1834167"/>
                <a:ext cx="2381050" cy="230832"/>
              </a:xfrm>
              <a:prstGeom prst="rect">
                <a:avLst/>
              </a:prstGeom>
              <a:noFill/>
            </p:spPr>
            <p:txBody>
              <a:bodyPr wrap="square" rtlCol="0">
                <a:spAutoFit/>
              </a:bodyPr>
              <a:lstStyle/>
              <a:p>
                <a:r>
                  <a:rPr lang="en-US" altLang="zh-CN" sz="9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4"/>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31" name="文本框 30"/>
          <p:cNvSpPr txBox="1"/>
          <p:nvPr/>
        </p:nvSpPr>
        <p:spPr>
          <a:xfrm>
            <a:off x="10287909" y="542519"/>
            <a:ext cx="1954381" cy="2215991"/>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3800" dirty="0">
                <a:latin typeface="方正字迹-曾正国楷体" panose="02010600010101010101" pitchFamily="2" charset="-122"/>
                <a:ea typeface="方正字迹-曾正国楷体" panose="02010600010101010101" pitchFamily="2" charset="-122"/>
              </a:rPr>
              <a:t>溪</a:t>
            </a:r>
          </a:p>
        </p:txBody>
      </p:sp>
      <p:sp>
        <p:nvSpPr>
          <p:cNvPr id="32" name="矩形 31"/>
          <p:cNvSpPr/>
          <p:nvPr/>
        </p:nvSpPr>
        <p:spPr>
          <a:xfrm>
            <a:off x="2675964" y="2786520"/>
            <a:ext cx="2998904" cy="461665"/>
          </a:xfrm>
          <a:prstGeom prst="rect">
            <a:avLst/>
          </a:prstGeom>
          <a:solidFill>
            <a:schemeClr val="bg1"/>
          </a:solidFill>
        </p:spPr>
        <p:txBody>
          <a:bodyPr vert="horz" wrap="square">
            <a:spAutoFit/>
          </a:bodyPr>
          <a:lstStyle/>
          <a:p>
            <a:pPr algn="ctr"/>
            <a:r>
              <a:rPr lang="zh-CN" altLang="en-US" sz="2400" spc="600" dirty="0">
                <a:solidFill>
                  <a:srgbClr val="000000"/>
                </a:solidFill>
                <a:latin typeface="+mj-ea"/>
                <a:ea typeface="+mj-ea"/>
              </a:rPr>
              <a:t>常记溪亭日暮</a:t>
            </a:r>
            <a:endParaRPr lang="zh-CN" altLang="en-US" sz="2400" spc="600" dirty="0">
              <a:latin typeface="+mj-ea"/>
              <a:ea typeface="+mj-ea"/>
            </a:endParaRPr>
          </a:p>
        </p:txBody>
      </p:sp>
      <p:sp>
        <p:nvSpPr>
          <p:cNvPr id="33" name="矩形 32"/>
          <p:cNvSpPr/>
          <p:nvPr/>
        </p:nvSpPr>
        <p:spPr>
          <a:xfrm>
            <a:off x="2680331" y="3429000"/>
            <a:ext cx="4821610" cy="784830"/>
          </a:xfrm>
          <a:prstGeom prst="rect">
            <a:avLst/>
          </a:prstGeom>
        </p:spPr>
        <p:txBody>
          <a:bodyPr wrap="square">
            <a:spAutoFit/>
          </a:bodyPr>
          <a:lstStyle/>
          <a:p>
            <a:r>
              <a:rPr lang="en-US" altLang="zh-CN" sz="900" dirty="0">
                <a:blipFill>
                  <a:blip r:embed="rId4"/>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 "My end is no regrets, for pining away." These second are also. "He found the degreases, suddenly look back, that person but in the lights dim.". These third are also</a:t>
            </a: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0018408" y="3985627"/>
            <a:ext cx="2282029" cy="1414009"/>
          </a:xfrm>
          <a:prstGeom prst="rect">
            <a:avLst/>
          </a:prstGeom>
        </p:spPr>
      </p:pic>
    </p:spTree>
    <p:extLst>
      <p:ext uri="{BB962C8B-B14F-4D97-AF65-F5344CB8AC3E}">
        <p14:creationId xmlns:p14="http://schemas.microsoft.com/office/powerpoint/2010/main" val="2799731716"/>
      </p:ext>
    </p:extLst>
  </p:cSld>
  <p:clrMapOvr>
    <a:masterClrMapping/>
  </p:clrMapOvr>
  <p:transition spd="slow" advTm="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4/3*#ppt_w"/>
                                          </p:val>
                                        </p:tav>
                                        <p:tav tm="100000">
                                          <p:val>
                                            <p:strVal val="#ppt_w"/>
                                          </p:val>
                                        </p:tav>
                                      </p:tavLst>
                                    </p:anim>
                                    <p:anim calcmode="lin" valueType="num">
                                      <p:cBhvr>
                                        <p:cTn id="8" dur="500" fill="hold"/>
                                        <p:tgtEl>
                                          <p:spTgt spid="31"/>
                                        </p:tgtEl>
                                        <p:attrNameLst>
                                          <p:attrName>ppt_h</p:attrName>
                                        </p:attrNameLst>
                                      </p:cBhvr>
                                      <p:tavLst>
                                        <p:tav tm="0">
                                          <p:val>
                                            <p:strVal val="4/3*#ppt_h"/>
                                          </p:val>
                                        </p:tav>
                                        <p:tav tm="100000">
                                          <p:val>
                                            <p:strVal val="#ppt_h"/>
                                          </p:val>
                                        </p:tav>
                                      </p:tavLst>
                                    </p:anim>
                                  </p:childTnLst>
                                </p:cTn>
                              </p:par>
                              <p:par>
                                <p:cTn id="9" presetID="2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750"/>
                                        <p:tgtEl>
                                          <p:spTgt spid="14"/>
                                        </p:tgtEl>
                                      </p:cBhvr>
                                    </p:animEffect>
                                  </p:childTnLst>
                                </p:cTn>
                              </p:par>
                              <p:par>
                                <p:cTn id="12" presetID="23" presetClass="entr" presetSubtype="288" fill="hold" grpId="0" nodeType="withEffect">
                                  <p:stCondLst>
                                    <p:cond delay="250"/>
                                  </p:stCondLst>
                                  <p:iterate type="lt">
                                    <p:tmPct val="15000"/>
                                  </p:iterate>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strVal val="4/3*#ppt_w"/>
                                          </p:val>
                                        </p:tav>
                                        <p:tav tm="100000">
                                          <p:val>
                                            <p:strVal val="#ppt_w"/>
                                          </p:val>
                                        </p:tav>
                                      </p:tavLst>
                                    </p:anim>
                                    <p:anim calcmode="lin" valueType="num">
                                      <p:cBhvr>
                                        <p:cTn id="15" dur="500" fill="hold"/>
                                        <p:tgtEl>
                                          <p:spTgt spid="17"/>
                                        </p:tgtEl>
                                        <p:attrNameLst>
                                          <p:attrName>ppt_h</p:attrName>
                                        </p:attrNameLst>
                                      </p:cBhvr>
                                      <p:tavLst>
                                        <p:tav tm="0">
                                          <p:val>
                                            <p:strVal val="4/3*#ppt_h"/>
                                          </p:val>
                                        </p:tav>
                                        <p:tav tm="100000">
                                          <p:val>
                                            <p:strVal val="#ppt_h"/>
                                          </p:val>
                                        </p:tav>
                                      </p:tavLst>
                                    </p:anim>
                                  </p:childTnLst>
                                </p:cTn>
                              </p:par>
                              <p:par>
                                <p:cTn id="16" presetID="22" presetClass="entr" presetSubtype="1" fill="hold" nodeType="withEffect">
                                  <p:stCondLst>
                                    <p:cond delay="25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750"/>
                                        <p:tgtEl>
                                          <p:spTgt spid="18"/>
                                        </p:tgtEl>
                                      </p:cBhvr>
                                    </p:animEffect>
                                  </p:childTnLst>
                                </p:cTn>
                              </p:par>
                            </p:childTnLst>
                          </p:cTn>
                        </p:par>
                        <p:par>
                          <p:cTn id="19" fill="hold">
                            <p:stCondLst>
                              <p:cond delay="1000"/>
                            </p:stCondLst>
                            <p:childTnLst>
                              <p:par>
                                <p:cTn id="20" presetID="23" presetClass="entr" presetSubtype="272" fill="hold" grpId="0" nodeType="afterEffect">
                                  <p:stCondLst>
                                    <p:cond delay="0"/>
                                  </p:stCondLst>
                                  <p:iterate type="lt">
                                    <p:tmPct val="10000"/>
                                  </p:iterate>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strVal val="2/3*#ppt_w"/>
                                          </p:val>
                                        </p:tav>
                                        <p:tav tm="100000">
                                          <p:val>
                                            <p:strVal val="#ppt_w"/>
                                          </p:val>
                                        </p:tav>
                                      </p:tavLst>
                                    </p:anim>
                                    <p:anim calcmode="lin" valueType="num">
                                      <p:cBhvr>
                                        <p:cTn id="23" dur="500" fill="hold"/>
                                        <p:tgtEl>
                                          <p:spTgt spid="32"/>
                                        </p:tgtEl>
                                        <p:attrNameLst>
                                          <p:attrName>ppt_h</p:attrName>
                                        </p:attrNameLst>
                                      </p:cBhvr>
                                      <p:tavLst>
                                        <p:tav tm="0">
                                          <p:val>
                                            <p:strVal val="2/3*#ppt_h"/>
                                          </p:val>
                                        </p:tav>
                                        <p:tav tm="100000">
                                          <p:val>
                                            <p:strVal val="#ppt_h"/>
                                          </p:val>
                                        </p:tav>
                                      </p:tavLst>
                                    </p:anim>
                                  </p:childTnLst>
                                </p:cTn>
                              </p:par>
                            </p:childTnLst>
                          </p:cTn>
                        </p:par>
                        <p:par>
                          <p:cTn id="24" fill="hold">
                            <p:stCondLst>
                              <p:cond delay="1750"/>
                            </p:stCondLst>
                            <p:childTnLst>
                              <p:par>
                                <p:cTn id="25" presetID="21" presetClass="entr" presetSubtype="1"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1500"/>
                                        <p:tgtEl>
                                          <p:spTgt spid="34"/>
                                        </p:tgtEl>
                                      </p:cBhvr>
                                    </p:animEffect>
                                  </p:childTnLst>
                                </p:cTn>
                              </p:par>
                            </p:childTnLst>
                          </p:cTn>
                        </p:par>
                        <p:par>
                          <p:cTn id="28" fill="hold">
                            <p:stCondLst>
                              <p:cond delay="3250"/>
                            </p:stCondLst>
                            <p:childTnLst>
                              <p:par>
                                <p:cTn id="29" presetID="23" presetClass="entr" presetSubtype="272" fill="hold" grpId="0" nodeType="afterEffect">
                                  <p:stCondLst>
                                    <p:cond delay="0"/>
                                  </p:stCondLst>
                                  <p:iterate type="lt">
                                    <p:tmPct val="5000"/>
                                  </p:iterate>
                                  <p:childTnLst>
                                    <p:set>
                                      <p:cBhvr>
                                        <p:cTn id="30" dur="1" fill="hold">
                                          <p:stCondLst>
                                            <p:cond delay="0"/>
                                          </p:stCondLst>
                                        </p:cTn>
                                        <p:tgtEl>
                                          <p:spTgt spid="33"/>
                                        </p:tgtEl>
                                        <p:attrNameLst>
                                          <p:attrName>style.visibility</p:attrName>
                                        </p:attrNameLst>
                                      </p:cBhvr>
                                      <p:to>
                                        <p:strVal val="visible"/>
                                      </p:to>
                                    </p:set>
                                    <p:anim calcmode="lin" valueType="num">
                                      <p:cBhvr>
                                        <p:cTn id="31" dur="250" fill="hold"/>
                                        <p:tgtEl>
                                          <p:spTgt spid="33"/>
                                        </p:tgtEl>
                                        <p:attrNameLst>
                                          <p:attrName>ppt_w</p:attrName>
                                        </p:attrNameLst>
                                      </p:cBhvr>
                                      <p:tavLst>
                                        <p:tav tm="0">
                                          <p:val>
                                            <p:strVal val="2/3*#ppt_w"/>
                                          </p:val>
                                        </p:tav>
                                        <p:tav tm="100000">
                                          <p:val>
                                            <p:strVal val="#ppt_w"/>
                                          </p:val>
                                        </p:tav>
                                      </p:tavLst>
                                    </p:anim>
                                    <p:anim calcmode="lin" valueType="num">
                                      <p:cBhvr>
                                        <p:cTn id="32" dur="250" fill="hold"/>
                                        <p:tgtEl>
                                          <p:spTgt spid="3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7" grpId="0"/>
      <p:bldP spid="31" grpId="0"/>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381146" y="-1"/>
            <a:ext cx="3443452" cy="6869479"/>
          </a:xfrm>
          <a:prstGeom prst="rect">
            <a:avLst/>
          </a:prstGeom>
          <a:solidFill>
            <a:schemeClr val="tx1">
              <a:lumMod val="85000"/>
              <a:lumOff val="1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hangingPunct="0">
              <a:buFont typeface="Arial" pitchFamily="34" charset="0"/>
              <a:buNone/>
            </a:pPr>
            <a:endParaRPr lang="zh-CN" altLang="en-US"/>
          </a:p>
        </p:txBody>
      </p:sp>
      <p:pic>
        <p:nvPicPr>
          <p:cNvPr id="11" name="图片占位符 10"/>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l="16061" r="16061"/>
          <a:stretch>
            <a:fillRect/>
          </a:stretch>
        </p:blipFill>
        <p:spPr/>
      </p:pic>
      <p:sp>
        <p:nvSpPr>
          <p:cNvPr id="2" name="文本框 1"/>
          <p:cNvSpPr txBox="1"/>
          <p:nvPr/>
        </p:nvSpPr>
        <p:spPr>
          <a:xfrm>
            <a:off x="1863450" y="1034743"/>
            <a:ext cx="1313180" cy="144655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8800" dirty="0">
                <a:latin typeface="方正字迹-曾正国楷体" panose="02010600010101010101" pitchFamily="2" charset="-122"/>
                <a:ea typeface="方正字迹-曾正国楷体" panose="02010600010101010101" pitchFamily="2" charset="-122"/>
              </a:rPr>
              <a:t>暮</a:t>
            </a:r>
          </a:p>
        </p:txBody>
      </p:sp>
      <p:grpSp>
        <p:nvGrpSpPr>
          <p:cNvPr id="3" name="组合 2"/>
          <p:cNvGrpSpPr/>
          <p:nvPr/>
        </p:nvGrpSpPr>
        <p:grpSpPr>
          <a:xfrm>
            <a:off x="1263842" y="2538390"/>
            <a:ext cx="680888" cy="2528897"/>
            <a:chOff x="2905463" y="1195274"/>
            <a:chExt cx="680888" cy="2528897"/>
          </a:xfrm>
        </p:grpSpPr>
        <p:grpSp>
          <p:nvGrpSpPr>
            <p:cNvPr id="4" name="组合 3"/>
            <p:cNvGrpSpPr/>
            <p:nvPr/>
          </p:nvGrpSpPr>
          <p:grpSpPr>
            <a:xfrm>
              <a:off x="2905463" y="1195274"/>
              <a:ext cx="563746" cy="2528897"/>
              <a:chOff x="1430150" y="759058"/>
              <a:chExt cx="563746" cy="2528897"/>
            </a:xfrm>
          </p:grpSpPr>
          <p:sp>
            <p:nvSpPr>
              <p:cNvPr id="6" name="文本框 5"/>
              <p:cNvSpPr txBox="1"/>
              <p:nvPr userDrawn="1"/>
            </p:nvSpPr>
            <p:spPr>
              <a:xfrm>
                <a:off x="1563009" y="759058"/>
                <a:ext cx="430887" cy="2528897"/>
              </a:xfrm>
              <a:prstGeom prst="rect">
                <a:avLst/>
              </a:prstGeom>
              <a:noFill/>
            </p:spPr>
            <p:txBody>
              <a:bodyPr vert="eaVert" wrap="none" rtlCol="0">
                <a:spAutoFit/>
              </a:bodyPr>
              <a:lstStyle/>
              <a:p>
                <a:r>
                  <a:rPr lang="zh-CN" altLang="en-US" sz="1600" spc="300" dirty="0">
                    <a:latin typeface="+mj-ea"/>
                    <a:ea typeface="+mj-ea"/>
                  </a:rPr>
                  <a:t>李清照</a:t>
                </a:r>
                <a:r>
                  <a:rPr lang="en-US" altLang="zh-CN" sz="1600" spc="300" dirty="0">
                    <a:latin typeface="+mj-ea"/>
                    <a:ea typeface="+mj-ea"/>
                  </a:rPr>
                  <a:t>——《</a:t>
                </a:r>
                <a:r>
                  <a:rPr lang="zh-CN" altLang="en-US" sz="1600" spc="300" dirty="0">
                    <a:latin typeface="+mj-ea"/>
                    <a:ea typeface="+mj-ea"/>
                  </a:rPr>
                  <a:t>如梦令</a:t>
                </a:r>
                <a:r>
                  <a:rPr lang="en-US" altLang="zh-CN" sz="1600" spc="300" dirty="0">
                    <a:latin typeface="+mj-ea"/>
                    <a:ea typeface="+mj-ea"/>
                  </a:rPr>
                  <a:t>》</a:t>
                </a:r>
              </a:p>
            </p:txBody>
          </p:sp>
          <p:sp>
            <p:nvSpPr>
              <p:cNvPr id="7" name="文本框 6"/>
              <p:cNvSpPr txBox="1"/>
              <p:nvPr userDrawn="1"/>
            </p:nvSpPr>
            <p:spPr>
              <a:xfrm rot="5400000">
                <a:off x="355041" y="1834167"/>
                <a:ext cx="2381050" cy="230832"/>
              </a:xfrm>
              <a:prstGeom prst="rect">
                <a:avLst/>
              </a:prstGeom>
              <a:noFill/>
            </p:spPr>
            <p:txBody>
              <a:bodyPr wrap="square" rtlCol="0">
                <a:spAutoFit/>
              </a:bodyPr>
              <a:lstStyle/>
              <a:p>
                <a:r>
                  <a:rPr lang="en-US" altLang="zh-CN" sz="900" dirty="0">
                    <a:blipFill dpi="0" rotWithShape="1">
                      <a:blip r:embed="rId3"/>
                      <a:srcRect/>
                      <a:tile tx="0" ty="0" sx="100000" sy="100000" flip="none" algn="tl"/>
                    </a:blipFill>
                    <a:latin typeface="+mn-lt"/>
                    <a:ea typeface="方正北魏楷书繁体" panose="03000509000000000000" pitchFamily="65" charset="-122"/>
                    <a:cs typeface="Times New Roman" panose="02020603050405020304" pitchFamily="18" charset="0"/>
                  </a:rPr>
                  <a:t>Classical Chinese Style Templates</a:t>
                </a:r>
                <a:endParaRPr lang="zh-CN" altLang="en-US" sz="900" dirty="0">
                  <a:blipFill dpi="0" rotWithShape="1">
                    <a:blip r:embed="rId3"/>
                    <a:srcRect/>
                    <a:tile tx="0" ty="0" sx="100000" sy="100000" flip="none" algn="tl"/>
                  </a:blipFill>
                  <a:latin typeface="+mn-lt"/>
                  <a:ea typeface="方正北魏楷书繁体" panose="03000509000000000000" pitchFamily="65" charset="-122"/>
                  <a:cs typeface="Times New Roman" panose="02020603050405020304" pitchFamily="18" charset="0"/>
                </a:endParaRPr>
              </a:p>
            </p:txBody>
          </p:sp>
        </p:gr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8578" y="3507686"/>
              <a:ext cx="117773" cy="201322"/>
            </a:xfrm>
            <a:prstGeom prst="rect">
              <a:avLst/>
            </a:prstGeom>
          </p:spPr>
        </p:pic>
      </p:grpSp>
      <p:sp>
        <p:nvSpPr>
          <p:cNvPr id="8" name="文本框 7"/>
          <p:cNvSpPr txBox="1"/>
          <p:nvPr/>
        </p:nvSpPr>
        <p:spPr>
          <a:xfrm>
            <a:off x="271114" y="-720737"/>
            <a:ext cx="2313454" cy="264687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日</a:t>
            </a:r>
          </a:p>
        </p:txBody>
      </p:sp>
      <p:sp>
        <p:nvSpPr>
          <p:cNvPr id="10" name="矩形 9"/>
          <p:cNvSpPr/>
          <p:nvPr/>
        </p:nvSpPr>
        <p:spPr bwMode="auto">
          <a:xfrm>
            <a:off x="4714064" y="1700946"/>
            <a:ext cx="2755726" cy="3149856"/>
          </a:xfrm>
          <a:prstGeom prst="rect">
            <a:avLst/>
          </a:prstGeom>
          <a:solidFill>
            <a:schemeClr val="bg1">
              <a:alpha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3" name="矩形 12"/>
          <p:cNvSpPr/>
          <p:nvPr/>
        </p:nvSpPr>
        <p:spPr bwMode="auto">
          <a:xfrm>
            <a:off x="4791456" y="1774154"/>
            <a:ext cx="2602991" cy="3003440"/>
          </a:xfrm>
          <a:prstGeom prst="rect">
            <a:avLst/>
          </a:pr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4" name="矩形 13"/>
          <p:cNvSpPr/>
          <p:nvPr/>
        </p:nvSpPr>
        <p:spPr>
          <a:xfrm>
            <a:off x="3710313" y="1951535"/>
            <a:ext cx="2350157" cy="461665"/>
          </a:xfrm>
          <a:prstGeom prst="rect">
            <a:avLst/>
          </a:prstGeom>
          <a:solidFill>
            <a:schemeClr val="bg1">
              <a:alpha val="70000"/>
            </a:schemeClr>
          </a:solidFill>
        </p:spPr>
        <p:txBody>
          <a:bodyPr vert="horz" wrap="square">
            <a:spAutoFit/>
          </a:bodyPr>
          <a:lstStyle/>
          <a:p>
            <a:r>
              <a:rPr lang="zh-CN" altLang="en-US" sz="2400" spc="300" dirty="0">
                <a:solidFill>
                  <a:srgbClr val="000000"/>
                </a:solidFill>
                <a:latin typeface="+mj-ea"/>
                <a:ea typeface="+mj-ea"/>
              </a:rPr>
              <a:t>常记溪亭日暮</a:t>
            </a:r>
            <a:endParaRPr lang="zh-CN" altLang="en-US" sz="2400" spc="300" dirty="0">
              <a:latin typeface="+mj-ea"/>
              <a:ea typeface="+mj-ea"/>
            </a:endParaRPr>
          </a:p>
        </p:txBody>
      </p:sp>
      <p:sp>
        <p:nvSpPr>
          <p:cNvPr id="16" name="矩形 15"/>
          <p:cNvSpPr/>
          <p:nvPr/>
        </p:nvSpPr>
        <p:spPr>
          <a:xfrm>
            <a:off x="8854419" y="2293948"/>
            <a:ext cx="2402861" cy="1015663"/>
          </a:xfrm>
          <a:prstGeom prst="rect">
            <a:avLst/>
          </a:prstGeom>
        </p:spPr>
        <p:txBody>
          <a:bodyPr wrap="square">
            <a:spAutoFit/>
          </a:bodyPr>
          <a:lstStyle/>
          <a:p>
            <a:r>
              <a:rPr lang="en-US" altLang="zh-CN" sz="1000" dirty="0">
                <a:blipFill>
                  <a:blip r:embed="rId3"/>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17" name="矩形 16"/>
          <p:cNvSpPr/>
          <p:nvPr/>
        </p:nvSpPr>
        <p:spPr>
          <a:xfrm>
            <a:off x="8854419" y="3761932"/>
            <a:ext cx="2402861" cy="1015663"/>
          </a:xfrm>
          <a:prstGeom prst="rect">
            <a:avLst/>
          </a:prstGeom>
        </p:spPr>
        <p:txBody>
          <a:bodyPr wrap="square">
            <a:spAutoFit/>
          </a:bodyPr>
          <a:lstStyle/>
          <a:p>
            <a:r>
              <a:rPr lang="en-US" altLang="zh-CN" sz="1000" dirty="0">
                <a:blipFill>
                  <a:blip r:embed="rId3"/>
                  <a:tile tx="0" ty="0" sx="100000" sy="100000" flip="none" algn="tl"/>
                </a:blip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18" name="椭圆 17"/>
          <p:cNvSpPr/>
          <p:nvPr/>
        </p:nvSpPr>
        <p:spPr bwMode="auto">
          <a:xfrm>
            <a:off x="8402320" y="2377440"/>
            <a:ext cx="203200" cy="20320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9" name="椭圆 18"/>
          <p:cNvSpPr/>
          <p:nvPr/>
        </p:nvSpPr>
        <p:spPr bwMode="auto">
          <a:xfrm>
            <a:off x="8414108" y="3899830"/>
            <a:ext cx="203200" cy="203200"/>
          </a:xfrm>
          <a:prstGeom prst="ellipse">
            <a:avLst/>
          </a:prstGeom>
          <a:solidFill>
            <a:schemeClr val="tx1">
              <a:lumMod val="65000"/>
              <a:lumOff val="3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graphicFrame>
        <p:nvGraphicFramePr>
          <p:cNvPr id="20" name="图表 19"/>
          <p:cNvGraphicFramePr/>
          <p:nvPr>
            <p:extLst/>
          </p:nvPr>
        </p:nvGraphicFramePr>
        <p:xfrm>
          <a:off x="4868878" y="2363854"/>
          <a:ext cx="2446097" cy="244609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801823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iterate type="lt">
                                    <p:tmPct val="15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3*#ppt_w"/>
                                          </p:val>
                                        </p:tav>
                                        <p:tav tm="100000">
                                          <p:val>
                                            <p:strVal val="#ppt_w"/>
                                          </p:val>
                                        </p:tav>
                                      </p:tavLst>
                                    </p:anim>
                                    <p:anim calcmode="lin" valueType="num">
                                      <p:cBhvr>
                                        <p:cTn id="8" dur="500" fill="hold"/>
                                        <p:tgtEl>
                                          <p:spTgt spid="8"/>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50"/>
                                  </p:stCondLst>
                                  <p:iterate type="lt">
                                    <p:tmPct val="15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strVal val="4/3*#ppt_w"/>
                                          </p:val>
                                        </p:tav>
                                        <p:tav tm="100000">
                                          <p:val>
                                            <p:strVal val="#ppt_w"/>
                                          </p:val>
                                        </p:tav>
                                      </p:tavLst>
                                    </p:anim>
                                    <p:anim calcmode="lin" valueType="num">
                                      <p:cBhvr>
                                        <p:cTn id="12" dur="500" fill="hold"/>
                                        <p:tgtEl>
                                          <p:spTgt spid="2"/>
                                        </p:tgtEl>
                                        <p:attrNameLst>
                                          <p:attrName>ppt_h</p:attrName>
                                        </p:attrNameLst>
                                      </p:cBhvr>
                                      <p:tavLst>
                                        <p:tav tm="0">
                                          <p:val>
                                            <p:strVal val="4/3*#ppt_h"/>
                                          </p:val>
                                        </p:tav>
                                        <p:tav tm="100000">
                                          <p:val>
                                            <p:strVal val="#ppt_h"/>
                                          </p:val>
                                        </p:tav>
                                      </p:tavLst>
                                    </p:anim>
                                  </p:childTnLst>
                                </p:cTn>
                              </p:par>
                              <p:par>
                                <p:cTn id="13" presetID="22" presetClass="entr" presetSubtype="1"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750"/>
                                        <p:tgtEl>
                                          <p:spTgt spid="3"/>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3" presetClass="entr" presetSubtype="272"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strVal val="2/3*#ppt_w"/>
                                          </p:val>
                                        </p:tav>
                                        <p:tav tm="100000">
                                          <p:val>
                                            <p:strVal val="#ppt_w"/>
                                          </p:val>
                                        </p:tav>
                                      </p:tavLst>
                                    </p:anim>
                                    <p:anim calcmode="lin" valueType="num">
                                      <p:cBhvr>
                                        <p:cTn id="33" dur="500" fill="hold"/>
                                        <p:tgtEl>
                                          <p:spTgt spid="14"/>
                                        </p:tgtEl>
                                        <p:attrNameLst>
                                          <p:attrName>ppt_h</p:attrName>
                                        </p:attrNameLst>
                                      </p:cBhvr>
                                      <p:tavLst>
                                        <p:tav tm="0">
                                          <p:val>
                                            <p:strVal val="2/3*#ppt_h"/>
                                          </p:val>
                                        </p:tav>
                                        <p:tav tm="100000">
                                          <p:val>
                                            <p:strVal val="#ppt_h"/>
                                          </p:val>
                                        </p:tav>
                                      </p:tavLst>
                                    </p:anim>
                                  </p:childTnLst>
                                </p:cTn>
                              </p:par>
                            </p:childTnLst>
                          </p:cTn>
                        </p:par>
                        <p:par>
                          <p:cTn id="34" fill="hold">
                            <p:stCondLst>
                              <p:cond delay="375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23" presetClass="entr" presetSubtype="272" fill="hold" grpId="0" nodeType="withEffect">
                                  <p:stCondLst>
                                    <p:cond delay="250"/>
                                  </p:stCondLst>
                                  <p:iterate type="lt">
                                    <p:tmPct val="5000"/>
                                  </p:iterate>
                                  <p:childTnLst>
                                    <p:set>
                                      <p:cBhvr>
                                        <p:cTn id="41" dur="1" fill="hold">
                                          <p:stCondLst>
                                            <p:cond delay="0"/>
                                          </p:stCondLst>
                                        </p:cTn>
                                        <p:tgtEl>
                                          <p:spTgt spid="16"/>
                                        </p:tgtEl>
                                        <p:attrNameLst>
                                          <p:attrName>style.visibility</p:attrName>
                                        </p:attrNameLst>
                                      </p:cBhvr>
                                      <p:to>
                                        <p:strVal val="visible"/>
                                      </p:to>
                                    </p:set>
                                    <p:anim calcmode="lin" valueType="num">
                                      <p:cBhvr>
                                        <p:cTn id="42" dur="250" fill="hold"/>
                                        <p:tgtEl>
                                          <p:spTgt spid="16"/>
                                        </p:tgtEl>
                                        <p:attrNameLst>
                                          <p:attrName>ppt_w</p:attrName>
                                        </p:attrNameLst>
                                      </p:cBhvr>
                                      <p:tavLst>
                                        <p:tav tm="0">
                                          <p:val>
                                            <p:strVal val="2/3*#ppt_w"/>
                                          </p:val>
                                        </p:tav>
                                        <p:tav tm="100000">
                                          <p:val>
                                            <p:strVal val="#ppt_w"/>
                                          </p:val>
                                        </p:tav>
                                      </p:tavLst>
                                    </p:anim>
                                    <p:anim calcmode="lin" valueType="num">
                                      <p:cBhvr>
                                        <p:cTn id="43" dur="250" fill="hold"/>
                                        <p:tgtEl>
                                          <p:spTgt spid="16"/>
                                        </p:tgtEl>
                                        <p:attrNameLst>
                                          <p:attrName>ppt_h</p:attrName>
                                        </p:attrNameLst>
                                      </p:cBhvr>
                                      <p:tavLst>
                                        <p:tav tm="0">
                                          <p:val>
                                            <p:strVal val="2/3*#ppt_h"/>
                                          </p:val>
                                        </p:tav>
                                        <p:tav tm="100000">
                                          <p:val>
                                            <p:strVal val="#ppt_h"/>
                                          </p:val>
                                        </p:tav>
                                      </p:tavLst>
                                    </p:anim>
                                  </p:childTnLst>
                                </p:cTn>
                              </p:par>
                            </p:childTnLst>
                          </p:cTn>
                        </p:par>
                        <p:par>
                          <p:cTn id="44" fill="hold">
                            <p:stCondLst>
                              <p:cond delay="6188"/>
                            </p:stCondLst>
                            <p:childTnLst>
                              <p:par>
                                <p:cTn id="45" presetID="53" presetClass="entr" presetSubtype="16"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23" presetClass="entr" presetSubtype="272" fill="hold" grpId="0" nodeType="withEffect">
                                  <p:stCondLst>
                                    <p:cond delay="250"/>
                                  </p:stCondLst>
                                  <p:iterate type="lt">
                                    <p:tmPct val="5000"/>
                                  </p:iterate>
                                  <p:childTnLst>
                                    <p:set>
                                      <p:cBhvr>
                                        <p:cTn id="51" dur="1" fill="hold">
                                          <p:stCondLst>
                                            <p:cond delay="0"/>
                                          </p:stCondLst>
                                        </p:cTn>
                                        <p:tgtEl>
                                          <p:spTgt spid="17"/>
                                        </p:tgtEl>
                                        <p:attrNameLst>
                                          <p:attrName>style.visibility</p:attrName>
                                        </p:attrNameLst>
                                      </p:cBhvr>
                                      <p:to>
                                        <p:strVal val="visible"/>
                                      </p:to>
                                    </p:set>
                                    <p:anim calcmode="lin" valueType="num">
                                      <p:cBhvr>
                                        <p:cTn id="52" dur="250" fill="hold"/>
                                        <p:tgtEl>
                                          <p:spTgt spid="17"/>
                                        </p:tgtEl>
                                        <p:attrNameLst>
                                          <p:attrName>ppt_w</p:attrName>
                                        </p:attrNameLst>
                                      </p:cBhvr>
                                      <p:tavLst>
                                        <p:tav tm="0">
                                          <p:val>
                                            <p:strVal val="2/3*#ppt_w"/>
                                          </p:val>
                                        </p:tav>
                                        <p:tav tm="100000">
                                          <p:val>
                                            <p:strVal val="#ppt_w"/>
                                          </p:val>
                                        </p:tav>
                                      </p:tavLst>
                                    </p:anim>
                                    <p:anim calcmode="lin" valueType="num">
                                      <p:cBhvr>
                                        <p:cTn id="53" dur="250" fill="hold"/>
                                        <p:tgtEl>
                                          <p:spTgt spid="17"/>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animBg="1"/>
      <p:bldP spid="13" grpId="0" animBg="1"/>
      <p:bldP spid="14" grpId="0" animBg="1"/>
      <p:bldP spid="16" grpId="0"/>
      <p:bldP spid="17" grpId="0"/>
      <p:bldP spid="18" grpId="0" animBg="1"/>
      <p:bldP spid="19" grpId="0" animBg="1"/>
      <p:bldGraphic spid="20"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78134" y="4440794"/>
            <a:ext cx="933298" cy="1002462"/>
          </a:xfrm>
          <a:prstGeom prst="rect">
            <a:avLst/>
          </a:prstGeom>
        </p:spPr>
      </p:pic>
      <p:sp>
        <p:nvSpPr>
          <p:cNvPr id="15" name="文本框 14"/>
          <p:cNvSpPr txBox="1"/>
          <p:nvPr/>
        </p:nvSpPr>
        <p:spPr>
          <a:xfrm>
            <a:off x="1681269" y="3718857"/>
            <a:ext cx="1107996" cy="1200329"/>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7200" dirty="0">
                <a:latin typeface="方正字迹-曾正国楷体" panose="02010600010101010101" pitchFamily="2" charset="-122"/>
                <a:ea typeface="方正字迹-曾正国楷体" panose="02010600010101010101" pitchFamily="2" charset="-122"/>
              </a:rPr>
              <a:t>章</a:t>
            </a:r>
          </a:p>
        </p:txBody>
      </p:sp>
      <p:sp>
        <p:nvSpPr>
          <p:cNvPr id="17" name="文本框 16"/>
          <p:cNvSpPr txBox="1"/>
          <p:nvPr/>
        </p:nvSpPr>
        <p:spPr>
          <a:xfrm>
            <a:off x="552958" y="1071979"/>
            <a:ext cx="2313454" cy="264687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6600" dirty="0">
                <a:latin typeface="方正字迹-曾正国楷体" panose="02010600010101010101" pitchFamily="2" charset="-122"/>
                <a:ea typeface="方正字迹-曾正国楷体" panose="02010600010101010101" pitchFamily="2" charset="-122"/>
              </a:rPr>
              <a:t>第</a:t>
            </a:r>
          </a:p>
        </p:txBody>
      </p:sp>
      <p:sp>
        <p:nvSpPr>
          <p:cNvPr id="18" name="文本框 17"/>
          <p:cNvSpPr txBox="1"/>
          <p:nvPr/>
        </p:nvSpPr>
        <p:spPr>
          <a:xfrm>
            <a:off x="-115908" y="2821011"/>
            <a:ext cx="1415773" cy="1569660"/>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9600" dirty="0">
                <a:latin typeface="方正字迹-曾正国楷体" panose="02010600010101010101" pitchFamily="2" charset="-122"/>
                <a:ea typeface="方正字迹-曾正国楷体" panose="02010600010101010101" pitchFamily="2" charset="-122"/>
              </a:rPr>
              <a:t>二</a:t>
            </a:r>
          </a:p>
        </p:txBody>
      </p:sp>
      <p:sp>
        <p:nvSpPr>
          <p:cNvPr id="11" name="矩形 10"/>
          <p:cNvSpPr/>
          <p:nvPr/>
        </p:nvSpPr>
        <p:spPr bwMode="auto">
          <a:xfrm>
            <a:off x="6701739" y="2038919"/>
            <a:ext cx="2579949" cy="3263900"/>
          </a:xfrm>
          <a:prstGeom prst="rect">
            <a:avLst/>
          </a:prstGeom>
          <a:noFill/>
          <a:ln w="317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14" name="矩形 13"/>
          <p:cNvSpPr/>
          <p:nvPr/>
        </p:nvSpPr>
        <p:spPr>
          <a:xfrm>
            <a:off x="5824263" y="1655286"/>
            <a:ext cx="553998" cy="3263900"/>
          </a:xfrm>
          <a:prstGeom prst="rect">
            <a:avLst/>
          </a:prstGeom>
        </p:spPr>
        <p:txBody>
          <a:bodyPr vert="eaVert" wrap="square">
            <a:spAutoFit/>
          </a:bodyPr>
          <a:lstStyle/>
          <a:p>
            <a:r>
              <a:rPr lang="zh-CN" altLang="en-US" sz="2400" spc="600" dirty="0">
                <a:latin typeface="+mj-ea"/>
                <a:ea typeface="+mj-ea"/>
              </a:rPr>
              <a:t>沉醉不知归路</a:t>
            </a:r>
            <a:endParaRPr lang="zh-CN" altLang="en-US" sz="2400" spc="600" dirty="0">
              <a:blipFill dpi="0" rotWithShape="1">
                <a:blip r:embed="rId4"/>
                <a:srcRect/>
                <a:tile tx="0" ty="0" sx="100000" sy="100000" flip="none" algn="tl"/>
              </a:blipFill>
              <a:latin typeface="+mj-ea"/>
              <a:ea typeface="+mj-ea"/>
              <a:cs typeface="Times New Roman" panose="02020603050405020304" pitchFamily="18" charset="0"/>
            </a:endParaRPr>
          </a:p>
        </p:txBody>
      </p:sp>
      <p:sp>
        <p:nvSpPr>
          <p:cNvPr id="16" name="矩形 15"/>
          <p:cNvSpPr/>
          <p:nvPr/>
        </p:nvSpPr>
        <p:spPr>
          <a:xfrm>
            <a:off x="8334771" y="2270412"/>
            <a:ext cx="669414" cy="2928233"/>
          </a:xfrm>
          <a:prstGeom prst="rect">
            <a:avLst/>
          </a:prstGeom>
        </p:spPr>
        <p:txBody>
          <a:bodyPr vert="eaVert" wrap="square">
            <a:spAutoFit/>
          </a:bodyPr>
          <a:lstStyle/>
          <a:p>
            <a:r>
              <a:rPr lang="en-US" altLang="zh-CN" sz="1050" dirty="0">
                <a:blipFill>
                  <a:blip r:embed="rId4"/>
                  <a:tile tx="0" ty="0" sx="100000" sy="100000" flip="none" algn="tl"/>
                </a:blipFill>
                <a:latin typeface="华文细黑" panose="02010600040101010101" pitchFamily="2" charset="-122"/>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40644" y="4897704"/>
            <a:ext cx="140180" cy="239624"/>
          </a:xfrm>
          <a:prstGeom prst="rect">
            <a:avLst/>
          </a:prstGeom>
        </p:spPr>
      </p:pic>
      <p:pic>
        <p:nvPicPr>
          <p:cNvPr id="3" name="图片占位符 2"/>
          <p:cNvPicPr>
            <a:picLocks noGrp="1" noChangeAspect="1"/>
          </p:cNvPicPr>
          <p:nvPr>
            <p:ph type="pic" sz="quarter" idx="21"/>
          </p:nvPr>
        </p:nvPicPr>
        <p:blipFill>
          <a:blip r:embed="rId6">
            <a:extLst>
              <a:ext uri="{BEBA8EAE-BF5A-486C-A8C5-ECC9F3942E4B}">
                <a14:imgProps xmlns:a14="http://schemas.microsoft.com/office/drawing/2010/main">
                  <a14:imgLayer r:embed="rId7">
                    <a14:imgEffect>
                      <a14:artisticPaintStrokes/>
                    </a14:imgEffect>
                  </a14:imgLayer>
                </a14:imgProps>
              </a:ext>
            </a:extLst>
          </a:blip>
          <a:srcRect l="11479" r="11479"/>
          <a:stretch>
            <a:fillRect/>
          </a:stretch>
        </p:blipFill>
        <p:spPr>
          <a:prstGeom prst="rect">
            <a:avLst/>
          </a:prstGeom>
        </p:spPr>
      </p:pic>
    </p:spTree>
    <p:extLst>
      <p:ext uri="{BB962C8B-B14F-4D97-AF65-F5344CB8AC3E}">
        <p14:creationId xmlns:p14="http://schemas.microsoft.com/office/powerpoint/2010/main" val="179129594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6" presetClass="emph" presetSubtype="0" repeatCount="4000" accel="40000" decel="60000" autoRev="1" fill="hold" nodeType="afterEffect">
                                  <p:stCondLst>
                                    <p:cond delay="0"/>
                                  </p:stCondLst>
                                  <p:childTnLst>
                                    <p:animScale>
                                      <p:cBhvr>
                                        <p:cTn id="10" dur="200" fill="hold"/>
                                        <p:tgtEl>
                                          <p:spTgt spid="12"/>
                                        </p:tgtEl>
                                      </p:cBhvr>
                                      <p:by x="100000" y="70000"/>
                                    </p:animScale>
                                  </p:childTnLst>
                                </p:cTn>
                              </p:par>
                              <p:par>
                                <p:cTn id="11" presetID="8" presetClass="emph" presetSubtype="0" accel="40000" decel="40000" autoRev="1" fill="hold" nodeType="withEffect">
                                  <p:stCondLst>
                                    <p:cond delay="0"/>
                                  </p:stCondLst>
                                  <p:childTnLst>
                                    <p:animRot by="-1500000">
                                      <p:cBhvr>
                                        <p:cTn id="12" dur="1000" fill="hold"/>
                                        <p:tgtEl>
                                          <p:spTgt spid="12"/>
                                        </p:tgtEl>
                                        <p:attrNameLst>
                                          <p:attrName>r</p:attrName>
                                        </p:attrNameLst>
                                      </p:cBhvr>
                                    </p:animRot>
                                  </p:childTnLst>
                                </p:cTn>
                              </p:par>
                              <p:par>
                                <p:cTn id="13" presetID="23" presetClass="entr" presetSubtype="288" fill="hold" grpId="0" nodeType="withEffect">
                                  <p:stCondLst>
                                    <p:cond delay="0"/>
                                  </p:stCondLst>
                                  <p:iterate type="lt">
                                    <p:tmPct val="15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3*#ppt_w"/>
                                          </p:val>
                                        </p:tav>
                                        <p:tav tm="100000">
                                          <p:val>
                                            <p:strVal val="#ppt_w"/>
                                          </p:val>
                                        </p:tav>
                                      </p:tavLst>
                                    </p:anim>
                                    <p:anim calcmode="lin" valueType="num">
                                      <p:cBhvr>
                                        <p:cTn id="16" dur="500" fill="hold"/>
                                        <p:tgtEl>
                                          <p:spTgt spid="17"/>
                                        </p:tgtEl>
                                        <p:attrNameLst>
                                          <p:attrName>ppt_h</p:attrName>
                                        </p:attrNameLst>
                                      </p:cBhvr>
                                      <p:tavLst>
                                        <p:tav tm="0">
                                          <p:val>
                                            <p:strVal val="4/3*#ppt_h"/>
                                          </p:val>
                                        </p:tav>
                                        <p:tav tm="100000">
                                          <p:val>
                                            <p:strVal val="#ppt_h"/>
                                          </p:val>
                                        </p:tav>
                                      </p:tavLst>
                                    </p:anim>
                                  </p:childTnLst>
                                </p:cTn>
                              </p:par>
                            </p:childTnLst>
                          </p:cTn>
                        </p:par>
                        <p:par>
                          <p:cTn id="17" fill="hold">
                            <p:stCondLst>
                              <p:cond delay="2500"/>
                            </p:stCondLst>
                            <p:childTnLst>
                              <p:par>
                                <p:cTn id="18" presetID="23" presetClass="entr" presetSubtype="288" fill="hold" grpId="0" nodeType="afterEffect">
                                  <p:stCondLst>
                                    <p:cond delay="0"/>
                                  </p:stCondLst>
                                  <p:iterate type="lt">
                                    <p:tmPct val="15000"/>
                                  </p:iterate>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strVal val="4/3*#ppt_w"/>
                                          </p:val>
                                        </p:tav>
                                        <p:tav tm="100000">
                                          <p:val>
                                            <p:strVal val="#ppt_w"/>
                                          </p:val>
                                        </p:tav>
                                      </p:tavLst>
                                    </p:anim>
                                    <p:anim calcmode="lin" valueType="num">
                                      <p:cBhvr>
                                        <p:cTn id="21" dur="500" fill="hold"/>
                                        <p:tgtEl>
                                          <p:spTgt spid="18"/>
                                        </p:tgtEl>
                                        <p:attrNameLst>
                                          <p:attrName>ppt_h</p:attrName>
                                        </p:attrNameLst>
                                      </p:cBhvr>
                                      <p:tavLst>
                                        <p:tav tm="0">
                                          <p:val>
                                            <p:strVal val="4/3*#ppt_h"/>
                                          </p:val>
                                        </p:tav>
                                        <p:tav tm="100000">
                                          <p:val>
                                            <p:strVal val="#ppt_h"/>
                                          </p:val>
                                        </p:tav>
                                      </p:tavLst>
                                    </p:anim>
                                  </p:childTnLst>
                                </p:cTn>
                              </p:par>
                            </p:childTnLst>
                          </p:cTn>
                        </p:par>
                        <p:par>
                          <p:cTn id="22" fill="hold">
                            <p:stCondLst>
                              <p:cond delay="3000"/>
                            </p:stCondLst>
                            <p:childTnLst>
                              <p:par>
                                <p:cTn id="23" presetID="23" presetClass="entr" presetSubtype="272" fill="hold" grpId="0" nodeType="afterEffect">
                                  <p:stCondLst>
                                    <p:cond delay="0"/>
                                  </p:stCondLst>
                                  <p:iterate type="lt">
                                    <p:tmPct val="15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strVal val="2/3*#ppt_w"/>
                                          </p:val>
                                        </p:tav>
                                        <p:tav tm="100000">
                                          <p:val>
                                            <p:strVal val="#ppt_w"/>
                                          </p:val>
                                        </p:tav>
                                      </p:tavLst>
                                    </p:anim>
                                    <p:anim calcmode="lin" valueType="num">
                                      <p:cBhvr>
                                        <p:cTn id="26" dur="500" fill="hold"/>
                                        <p:tgtEl>
                                          <p:spTgt spid="15"/>
                                        </p:tgtEl>
                                        <p:attrNameLst>
                                          <p:attrName>ppt_h</p:attrName>
                                        </p:attrNameLst>
                                      </p:cBhvr>
                                      <p:tavLst>
                                        <p:tav tm="0">
                                          <p:val>
                                            <p:strVal val="2/3*#ppt_h"/>
                                          </p:val>
                                        </p:tav>
                                        <p:tav tm="100000">
                                          <p:val>
                                            <p:strVal val="#ppt_h"/>
                                          </p:val>
                                        </p:tav>
                                      </p:tavLst>
                                    </p:anim>
                                  </p:childTnLst>
                                </p:cTn>
                              </p:par>
                            </p:childTnLst>
                          </p:cTn>
                        </p:par>
                        <p:par>
                          <p:cTn id="27" fill="hold">
                            <p:stCondLst>
                              <p:cond delay="3500"/>
                            </p:stCondLst>
                            <p:childTnLst>
                              <p:par>
                                <p:cTn id="28" presetID="23" presetClass="entr" presetSubtype="272" fill="hold" grpId="0" nodeType="after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2/3*#ppt_w"/>
                                          </p:val>
                                        </p:tav>
                                        <p:tav tm="100000">
                                          <p:val>
                                            <p:strVal val="#ppt_w"/>
                                          </p:val>
                                        </p:tav>
                                      </p:tavLst>
                                    </p:anim>
                                    <p:anim calcmode="lin" valueType="num">
                                      <p:cBhvr>
                                        <p:cTn id="31" dur="500" fill="hold"/>
                                        <p:tgtEl>
                                          <p:spTgt spid="14"/>
                                        </p:tgtEl>
                                        <p:attrNameLst>
                                          <p:attrName>ppt_h</p:attrName>
                                        </p:attrNameLst>
                                      </p:cBhvr>
                                      <p:tavLst>
                                        <p:tav tm="0">
                                          <p:val>
                                            <p:strVal val="2/3*#ppt_h"/>
                                          </p:val>
                                        </p:tav>
                                        <p:tav tm="100000">
                                          <p:val>
                                            <p:strVal val="#ppt_h"/>
                                          </p:val>
                                        </p:tav>
                                      </p:tavLst>
                                    </p:anim>
                                  </p:childTnLst>
                                </p:cTn>
                              </p:par>
                            </p:childTnLst>
                          </p:cTn>
                        </p:par>
                        <p:par>
                          <p:cTn id="32" fill="hold">
                            <p:stCondLst>
                              <p:cond delay="4250"/>
                            </p:stCondLst>
                            <p:childTnLst>
                              <p:par>
                                <p:cTn id="33" presetID="21"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1500"/>
                                        <p:tgtEl>
                                          <p:spTgt spid="11"/>
                                        </p:tgtEl>
                                      </p:cBhvr>
                                    </p:animEffect>
                                  </p:childTnLst>
                                </p:cTn>
                              </p:par>
                            </p:childTnLst>
                          </p:cTn>
                        </p:par>
                        <p:par>
                          <p:cTn id="36" fill="hold">
                            <p:stCondLst>
                              <p:cond delay="575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625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11" grpId="0" animBg="1"/>
      <p:bldP spid="14"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10088"/>
            <a:ext cx="6096002" cy="6858000"/>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Calibri" pitchFamily="34" charset="0"/>
              <a:ea typeface="宋体" pitchFamily="2" charset="-122"/>
            </a:endParaRPr>
          </a:p>
        </p:txBody>
      </p:sp>
      <p:sp>
        <p:nvSpPr>
          <p:cNvPr id="2" name="Rectangle 1"/>
          <p:cNvSpPr>
            <a:spLocks noChangeArrowheads="1"/>
          </p:cNvSpPr>
          <p:nvPr/>
        </p:nvSpPr>
        <p:spPr bwMode="auto">
          <a:xfrm>
            <a:off x="8860291" y="1876810"/>
            <a:ext cx="553998" cy="2400657"/>
          </a:xfrm>
          <a:prstGeom prst="rect">
            <a:avLst/>
          </a:prstGeom>
        </p:spPr>
        <p:txBody>
          <a:bodyPr vert="eaVert" wrap="square">
            <a:spAutoFit/>
          </a:bodyPr>
          <a:lstStyle/>
          <a:p>
            <a:r>
              <a:rPr lang="zh-CN" altLang="en-US" sz="2400" spc="600" dirty="0">
                <a:solidFill>
                  <a:srgbClr val="000000"/>
                </a:solidFill>
                <a:latin typeface="+mj-ea"/>
                <a:ea typeface="+mj-ea"/>
              </a:rPr>
              <a:t>沉醉不知归路</a:t>
            </a:r>
          </a:p>
        </p:txBody>
      </p:sp>
      <p:sp>
        <p:nvSpPr>
          <p:cNvPr id="26" name="文本框 25"/>
          <p:cNvSpPr txBox="1"/>
          <p:nvPr/>
        </p:nvSpPr>
        <p:spPr>
          <a:xfrm>
            <a:off x="5678986" y="5044194"/>
            <a:ext cx="1659429" cy="1862048"/>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1500" dirty="0">
                <a:latin typeface="方正字迹-曾正国楷体" panose="02010600010101010101" pitchFamily="2" charset="-122"/>
                <a:ea typeface="方正字迹-曾正国楷体" panose="02010600010101010101" pitchFamily="2" charset="-122"/>
              </a:rPr>
              <a:t>醉</a:t>
            </a:r>
          </a:p>
        </p:txBody>
      </p:sp>
      <p:sp>
        <p:nvSpPr>
          <p:cNvPr id="27" name="文本框 26"/>
          <p:cNvSpPr txBox="1"/>
          <p:nvPr/>
        </p:nvSpPr>
        <p:spPr>
          <a:xfrm>
            <a:off x="4661640" y="3404305"/>
            <a:ext cx="1954381" cy="2215991"/>
          </a:xfrm>
          <a:prstGeom prst="rect">
            <a:avLst/>
          </a:prstGeom>
          <a:noFill/>
        </p:spPr>
        <p:txBody>
          <a:bodyPr vert="horz" wrap="none" rtlCol="0">
            <a:spAutoFit/>
          </a:bodyPr>
          <a:lstStyle>
            <a:defPPr>
              <a:defRPr lang="zh-CN"/>
            </a:defPPr>
            <a:lvl1pPr algn="ctr">
              <a:defRPr sz="6000">
                <a:latin typeface="TypeLand 康熙字典體試用版" pitchFamily="50" charset="-120"/>
                <a:ea typeface="TypeLand 康熙字典體試用版" pitchFamily="50" charset="-120"/>
                <a:cs typeface="Times New Roman" panose="02020603050405020304" pitchFamily="18" charset="0"/>
              </a:defRPr>
            </a:lvl1pPr>
          </a:lstStyle>
          <a:p>
            <a:r>
              <a:rPr lang="zh-CN" altLang="en-US" sz="13800" dirty="0">
                <a:solidFill>
                  <a:schemeClr val="bg1"/>
                </a:solidFill>
                <a:latin typeface="方正字迹-曾正国楷体" panose="02010600010101010101" pitchFamily="2" charset="-122"/>
                <a:ea typeface="方正字迹-曾正国楷体" panose="02010600010101010101" pitchFamily="2" charset="-122"/>
              </a:rPr>
              <a:t>沉</a:t>
            </a:r>
          </a:p>
        </p:txBody>
      </p:sp>
      <p:sp>
        <p:nvSpPr>
          <p:cNvPr id="28" name="矩形 27"/>
          <p:cNvSpPr/>
          <p:nvPr/>
        </p:nvSpPr>
        <p:spPr>
          <a:xfrm>
            <a:off x="8235283" y="1876811"/>
            <a:ext cx="669414" cy="3020310"/>
          </a:xfrm>
          <a:prstGeom prst="rect">
            <a:avLst/>
          </a:prstGeom>
        </p:spPr>
        <p:txBody>
          <a:bodyPr vert="eaVert" wrap="square">
            <a:spAutoFit/>
          </a:bodyPr>
          <a:lstStyle/>
          <a:p>
            <a:r>
              <a:rPr lang="en-US" altLang="zh-CN" sz="1050" dirty="0">
                <a:blipFill>
                  <a:blip r:embed="rId3"/>
                  <a:tile tx="0" ty="0" sx="100000" sy="100000" flip="none" algn="tl"/>
                </a:blipFill>
                <a:latin typeface="华文细黑" panose="02010600040101010101" pitchFamily="2" charset="-122"/>
                <a:ea typeface="TypeLand 康熙字典體試用版" pitchFamily="50" charset="-120"/>
                <a:cs typeface="Times New Roman" panose="02020603050405020304" pitchFamily="18" charset="0"/>
              </a:rPr>
              <a:t>Last night the west wind withered trees, the tower alone, looking at the endless road." This is the first state</a:t>
            </a:r>
          </a:p>
        </p:txBody>
      </p:sp>
      <p:sp>
        <p:nvSpPr>
          <p:cNvPr id="16" name="矩形 15"/>
          <p:cNvSpPr/>
          <p:nvPr/>
        </p:nvSpPr>
        <p:spPr>
          <a:xfrm>
            <a:off x="-3195" y="588474"/>
            <a:ext cx="3101995" cy="461665"/>
          </a:xfrm>
          <a:prstGeom prst="rect">
            <a:avLst/>
          </a:prstGeom>
          <a:solidFill>
            <a:schemeClr val="bg1">
              <a:alpha val="80000"/>
            </a:schemeClr>
          </a:solidFill>
        </p:spPr>
        <p:txBody>
          <a:bodyPr vert="horz" wrap="square">
            <a:spAutoFit/>
          </a:bodyPr>
          <a:lstStyle/>
          <a:p>
            <a:pPr algn="r"/>
            <a:r>
              <a:rPr lang="zh-CN" altLang="en-US" sz="2400" spc="300" dirty="0">
                <a:solidFill>
                  <a:srgbClr val="000000"/>
                </a:solidFill>
                <a:latin typeface="+mj-ea"/>
                <a:ea typeface="+mj-ea"/>
              </a:rPr>
              <a:t>常记溪亭日暮</a:t>
            </a:r>
            <a:endParaRPr lang="zh-CN" altLang="en-US" sz="2400" spc="300" dirty="0">
              <a:latin typeface="+mj-ea"/>
              <a:ea typeface="+mj-ea"/>
            </a:endParaRPr>
          </a:p>
        </p:txBody>
      </p:sp>
      <p:sp>
        <p:nvSpPr>
          <p:cNvPr id="17" name="矩形 16"/>
          <p:cNvSpPr/>
          <p:nvPr/>
        </p:nvSpPr>
        <p:spPr>
          <a:xfrm>
            <a:off x="2319739" y="2309912"/>
            <a:ext cx="2402861" cy="1015663"/>
          </a:xfrm>
          <a:prstGeom prst="rect">
            <a:avLst/>
          </a:prstGeom>
        </p:spPr>
        <p:txBody>
          <a:bodyPr wrap="square">
            <a:spAutoFit/>
          </a:bodyPr>
          <a:lstStyle/>
          <a:p>
            <a:r>
              <a:rPr lang="en-US" altLang="zh-CN" sz="1000" dirty="0">
                <a:solidFill>
                  <a:schemeClr val="bg1"/>
                </a:solid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18" name="椭圆 17"/>
          <p:cNvSpPr/>
          <p:nvPr/>
        </p:nvSpPr>
        <p:spPr bwMode="auto">
          <a:xfrm>
            <a:off x="2001909" y="1920493"/>
            <a:ext cx="203200" cy="2032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Calibri" pitchFamily="34" charset="0"/>
              <a:ea typeface="宋体" pitchFamily="2" charset="-122"/>
            </a:endParaRPr>
          </a:p>
        </p:txBody>
      </p:sp>
      <p:sp>
        <p:nvSpPr>
          <p:cNvPr id="19" name="文本框 18"/>
          <p:cNvSpPr txBox="1"/>
          <p:nvPr/>
        </p:nvSpPr>
        <p:spPr>
          <a:xfrm>
            <a:off x="2347771" y="1852816"/>
            <a:ext cx="2340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2813">
              <a:lnSpc>
                <a:spcPct val="100000"/>
              </a:lnSpc>
              <a:spcBef>
                <a:spcPct val="0"/>
              </a:spcBef>
              <a:buFontTx/>
              <a:buNone/>
              <a:defRPr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r>
              <a:rPr lang="en-US" altLang="zh-CN" sz="1600" b="0" dirty="0">
                <a:solidFill>
                  <a:schemeClr val="bg1"/>
                </a:solidFill>
              </a:rPr>
              <a:t>ADD YOUR TITLE</a:t>
            </a:r>
            <a:endParaRPr lang="zh-CN" altLang="en-US" sz="1600" b="0" dirty="0">
              <a:solidFill>
                <a:schemeClr val="bg1"/>
              </a:solidFill>
            </a:endParaRPr>
          </a:p>
        </p:txBody>
      </p:sp>
      <p:sp>
        <p:nvSpPr>
          <p:cNvPr id="21" name="矩形 20"/>
          <p:cNvSpPr/>
          <p:nvPr/>
        </p:nvSpPr>
        <p:spPr>
          <a:xfrm>
            <a:off x="1026527" y="4661480"/>
            <a:ext cx="2402861" cy="1015663"/>
          </a:xfrm>
          <a:prstGeom prst="rect">
            <a:avLst/>
          </a:prstGeom>
        </p:spPr>
        <p:txBody>
          <a:bodyPr wrap="square">
            <a:spAutoFit/>
          </a:bodyPr>
          <a:lstStyle/>
          <a:p>
            <a:r>
              <a:rPr lang="en-US" altLang="zh-CN" sz="1000" dirty="0">
                <a:solidFill>
                  <a:schemeClr val="bg1"/>
                </a:solidFill>
                <a:latin typeface="华文细黑" panose="02010600040101010101" pitchFamily="2" charset="-122"/>
                <a:cs typeface="Times New Roman" panose="02020603050405020304" pitchFamily="18" charset="0"/>
              </a:rPr>
              <a:t>Ancient and modern big business, the University asked who will pass three: "the realm of energy-saving. Alone on the high-rise, look at the end of the road. This is also the first habitat.</a:t>
            </a:r>
          </a:p>
        </p:txBody>
      </p:sp>
      <p:sp>
        <p:nvSpPr>
          <p:cNvPr id="22" name="椭圆 21"/>
          <p:cNvSpPr/>
          <p:nvPr/>
        </p:nvSpPr>
        <p:spPr bwMode="auto">
          <a:xfrm>
            <a:off x="632478" y="4220837"/>
            <a:ext cx="203200" cy="203200"/>
          </a:xfrm>
          <a:prstGeom prst="ellipse">
            <a:avLst/>
          </a:prstGeom>
          <a:solidFill>
            <a:schemeClr val="bg1">
              <a:lumMod val="9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Calibri" pitchFamily="34" charset="0"/>
              <a:ea typeface="宋体" pitchFamily="2" charset="-122"/>
            </a:endParaRPr>
          </a:p>
        </p:txBody>
      </p:sp>
      <p:sp>
        <p:nvSpPr>
          <p:cNvPr id="23" name="文本框 22"/>
          <p:cNvSpPr txBox="1"/>
          <p:nvPr/>
        </p:nvSpPr>
        <p:spPr>
          <a:xfrm>
            <a:off x="1069423" y="4165037"/>
            <a:ext cx="23405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2813">
              <a:lnSpc>
                <a:spcPct val="100000"/>
              </a:lnSpc>
              <a:spcBef>
                <a:spcPct val="0"/>
              </a:spcBef>
              <a:buFontTx/>
              <a:buNone/>
              <a:defRPr sz="2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r>
              <a:rPr lang="en-US" altLang="zh-CN" sz="1600" b="0" dirty="0">
                <a:solidFill>
                  <a:schemeClr val="bg1"/>
                </a:solidFill>
              </a:rPr>
              <a:t>ADD YOUR TITLE</a:t>
            </a:r>
            <a:endParaRPr lang="zh-CN" altLang="en-US" sz="1600" b="0" dirty="0">
              <a:solidFill>
                <a:schemeClr val="bg1"/>
              </a:solidFill>
            </a:endParaRPr>
          </a:p>
        </p:txBody>
      </p:sp>
      <p:pic>
        <p:nvPicPr>
          <p:cNvPr id="8" name="图片 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6000"/>
                    </a14:imgEffect>
                  </a14:imgLayer>
                </a14:imgProps>
              </a:ext>
              <a:ext uri="{28A0092B-C50C-407E-A947-70E740481C1C}">
                <a14:useLocalDpi xmlns:a14="http://schemas.microsoft.com/office/drawing/2010/main" val="0"/>
              </a:ext>
            </a:extLst>
          </a:blip>
          <a:stretch>
            <a:fillRect/>
          </a:stretch>
        </p:blipFill>
        <p:spPr>
          <a:xfrm rot="5400000" flipV="1">
            <a:off x="7912175" y="1384043"/>
            <a:ext cx="6528122" cy="937546"/>
          </a:xfrm>
          <a:prstGeom prst="rect">
            <a:avLst/>
          </a:prstGeom>
        </p:spPr>
      </p:pic>
      <p:pic>
        <p:nvPicPr>
          <p:cNvPr id="10" name="图片占位符 9"/>
          <p:cNvPicPr>
            <a:picLocks noGrp="1" noChangeAspect="1"/>
          </p:cNvPicPr>
          <p:nvPr>
            <p:ph type="pic" sz="quarter" idx="21"/>
          </p:nvPr>
        </p:nvPicPr>
        <p:blipFill>
          <a:blip r:embed="rId6">
            <a:extLst>
              <a:ext uri="{BEBA8EAE-BF5A-486C-A8C5-ECC9F3942E4B}">
                <a14:imgProps xmlns:a14="http://schemas.microsoft.com/office/drawing/2010/main">
                  <a14:imgLayer r:embed="rId7">
                    <a14:imgEffect>
                      <a14:artisticPaintStrokes/>
                    </a14:imgEffect>
                  </a14:imgLayer>
                </a14:imgProps>
              </a:ext>
            </a:extLst>
          </a:blip>
          <a:srcRect t="17047" b="17047"/>
          <a:stretch>
            <a:fillRect/>
          </a:stretch>
        </p:blipFill>
        <p:spPr>
          <a:prstGeom prst="rect">
            <a:avLst/>
          </a:prstGeom>
        </p:spPr>
      </p:pic>
    </p:spTree>
    <p:extLst>
      <p:ext uri="{BB962C8B-B14F-4D97-AF65-F5344CB8AC3E}">
        <p14:creationId xmlns:p14="http://schemas.microsoft.com/office/powerpoint/2010/main" val="160994282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3" presetClass="entr" presetSubtype="272"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strVal val="2/3*#ppt_w"/>
                                          </p:val>
                                        </p:tav>
                                        <p:tav tm="100000">
                                          <p:val>
                                            <p:strVal val="#ppt_w"/>
                                          </p:val>
                                        </p:tav>
                                      </p:tavLst>
                                    </p:anim>
                                    <p:anim calcmode="lin" valueType="num">
                                      <p:cBhvr>
                                        <p:cTn id="12" dur="500" fill="hold"/>
                                        <p:tgtEl>
                                          <p:spTgt spid="2"/>
                                        </p:tgtEl>
                                        <p:attrNameLst>
                                          <p:attrName>ppt_h</p:attrName>
                                        </p:attrNameLst>
                                      </p:cBhvr>
                                      <p:tavLst>
                                        <p:tav tm="0">
                                          <p:val>
                                            <p:strVal val="2/3*#ppt_h"/>
                                          </p:val>
                                        </p:tav>
                                        <p:tav tm="100000">
                                          <p:val>
                                            <p:strVal val="#ppt_h"/>
                                          </p:val>
                                        </p:tav>
                                      </p:tavLst>
                                    </p:anim>
                                  </p:childTnLst>
                                </p:cTn>
                              </p:par>
                              <p:par>
                                <p:cTn id="13" presetID="23" presetClass="entr" presetSubtype="288" fill="hold" grpId="0" nodeType="withEffect">
                                  <p:stCondLst>
                                    <p:cond delay="0"/>
                                  </p:stCondLst>
                                  <p:iterate type="lt">
                                    <p:tmPct val="15000"/>
                                  </p:iterate>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4/3*#ppt_w"/>
                                          </p:val>
                                        </p:tav>
                                        <p:tav tm="100000">
                                          <p:val>
                                            <p:strVal val="#ppt_w"/>
                                          </p:val>
                                        </p:tav>
                                      </p:tavLst>
                                    </p:anim>
                                    <p:anim calcmode="lin" valueType="num">
                                      <p:cBhvr>
                                        <p:cTn id="16" dur="500" fill="hold"/>
                                        <p:tgtEl>
                                          <p:spTgt spid="27"/>
                                        </p:tgtEl>
                                        <p:attrNameLst>
                                          <p:attrName>ppt_h</p:attrName>
                                        </p:attrNameLst>
                                      </p:cBhvr>
                                      <p:tavLst>
                                        <p:tav tm="0">
                                          <p:val>
                                            <p:strVal val="4/3*#ppt_h"/>
                                          </p:val>
                                        </p:tav>
                                        <p:tav tm="100000">
                                          <p:val>
                                            <p:strVal val="#ppt_h"/>
                                          </p:val>
                                        </p:tav>
                                      </p:tavLst>
                                    </p:anim>
                                  </p:childTnLst>
                                </p:cTn>
                              </p:par>
                              <p:par>
                                <p:cTn id="17" presetID="23" presetClass="entr" presetSubtype="288" fill="hold" grpId="0" nodeType="withEffect">
                                  <p:stCondLst>
                                    <p:cond delay="250"/>
                                  </p:stCondLst>
                                  <p:iterate type="lt">
                                    <p:tmPct val="15000"/>
                                  </p:iterate>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strVal val="4/3*#ppt_w"/>
                                          </p:val>
                                        </p:tav>
                                        <p:tav tm="100000">
                                          <p:val>
                                            <p:strVal val="#ppt_w"/>
                                          </p:val>
                                        </p:tav>
                                      </p:tavLst>
                                    </p:anim>
                                    <p:anim calcmode="lin" valueType="num">
                                      <p:cBhvr>
                                        <p:cTn id="20" dur="500" fill="hold"/>
                                        <p:tgtEl>
                                          <p:spTgt spid="26"/>
                                        </p:tgtEl>
                                        <p:attrNameLst>
                                          <p:attrName>ppt_h</p:attrName>
                                        </p:attrNameLst>
                                      </p:cBhvr>
                                      <p:tavLst>
                                        <p:tav tm="0">
                                          <p:val>
                                            <p:strVal val="4/3*#ppt_h"/>
                                          </p:val>
                                        </p:tav>
                                        <p:tav tm="100000">
                                          <p:val>
                                            <p:strVal val="#ppt_h"/>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1750"/>
                            </p:stCondLst>
                            <p:childTnLst>
                              <p:par>
                                <p:cTn id="26" presetID="23" presetClass="entr" presetSubtype="272" fill="hold" grpId="0" nodeType="after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strVal val="2/3*#ppt_w"/>
                                          </p:val>
                                        </p:tav>
                                        <p:tav tm="100000">
                                          <p:val>
                                            <p:strVal val="#ppt_w"/>
                                          </p:val>
                                        </p:tav>
                                      </p:tavLst>
                                    </p:anim>
                                    <p:anim calcmode="lin" valueType="num">
                                      <p:cBhvr>
                                        <p:cTn id="29" dur="500" fill="hold"/>
                                        <p:tgtEl>
                                          <p:spTgt spid="16"/>
                                        </p:tgtEl>
                                        <p:attrNameLst>
                                          <p:attrName>ppt_h</p:attrName>
                                        </p:attrNameLst>
                                      </p:cBhvr>
                                      <p:tavLst>
                                        <p:tav tm="0">
                                          <p:val>
                                            <p:strVal val="2/3*#ppt_h"/>
                                          </p:val>
                                        </p:tav>
                                        <p:tav tm="100000">
                                          <p:val>
                                            <p:strVal val="#ppt_h"/>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3" presetClass="entr" presetSubtype="272" fill="hold" grpId="0" nodeType="withEffect">
                                  <p:stCondLst>
                                    <p:cond delay="250"/>
                                  </p:stCondLst>
                                  <p:iterate type="lt">
                                    <p:tmPct val="5000"/>
                                  </p:iterate>
                                  <p:childTnLst>
                                    <p:set>
                                      <p:cBhvr>
                                        <p:cTn id="37" dur="1" fill="hold">
                                          <p:stCondLst>
                                            <p:cond delay="0"/>
                                          </p:stCondLst>
                                        </p:cTn>
                                        <p:tgtEl>
                                          <p:spTgt spid="17"/>
                                        </p:tgtEl>
                                        <p:attrNameLst>
                                          <p:attrName>style.visibility</p:attrName>
                                        </p:attrNameLst>
                                      </p:cBhvr>
                                      <p:to>
                                        <p:strVal val="visible"/>
                                      </p:to>
                                    </p:set>
                                    <p:anim calcmode="lin" valueType="num">
                                      <p:cBhvr>
                                        <p:cTn id="38" dur="100" fill="hold"/>
                                        <p:tgtEl>
                                          <p:spTgt spid="17"/>
                                        </p:tgtEl>
                                        <p:attrNameLst>
                                          <p:attrName>ppt_w</p:attrName>
                                        </p:attrNameLst>
                                      </p:cBhvr>
                                      <p:tavLst>
                                        <p:tav tm="0">
                                          <p:val>
                                            <p:strVal val="2/3*#ppt_w"/>
                                          </p:val>
                                        </p:tav>
                                        <p:tav tm="100000">
                                          <p:val>
                                            <p:strVal val="#ppt_w"/>
                                          </p:val>
                                        </p:tav>
                                      </p:tavLst>
                                    </p:anim>
                                    <p:anim calcmode="lin" valueType="num">
                                      <p:cBhvr>
                                        <p:cTn id="39" dur="100" fill="hold"/>
                                        <p:tgtEl>
                                          <p:spTgt spid="17"/>
                                        </p:tgtEl>
                                        <p:attrNameLst>
                                          <p:attrName>ppt_h</p:attrName>
                                        </p:attrNameLst>
                                      </p:cBhvr>
                                      <p:tavLst>
                                        <p:tav tm="0">
                                          <p:val>
                                            <p:strVal val="2/3*#ppt_h"/>
                                          </p:val>
                                        </p:tav>
                                        <p:tav tm="100000">
                                          <p:val>
                                            <p:strVal val="#ppt_h"/>
                                          </p:val>
                                        </p:tav>
                                      </p:tavLst>
                                    </p:anim>
                                  </p:childTnLst>
                                </p:cTn>
                              </p:par>
                              <p:par>
                                <p:cTn id="40" presetID="23" presetClass="entr" presetSubtype="272" fill="hold" grpId="0" nodeType="withEffect">
                                  <p:stCondLst>
                                    <p:cond delay="250"/>
                                  </p:stCondLst>
                                  <p:iterate type="lt">
                                    <p:tmPct val="5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strVal val="2/3*#ppt_w"/>
                                          </p:val>
                                        </p:tav>
                                        <p:tav tm="100000">
                                          <p:val>
                                            <p:strVal val="#ppt_w"/>
                                          </p:val>
                                        </p:tav>
                                      </p:tavLst>
                                    </p:anim>
                                    <p:anim calcmode="lin" valueType="num">
                                      <p:cBhvr>
                                        <p:cTn id="43" dur="250" fill="hold"/>
                                        <p:tgtEl>
                                          <p:spTgt spid="19"/>
                                        </p:tgtEl>
                                        <p:attrNameLst>
                                          <p:attrName>ppt_h</p:attrName>
                                        </p:attrNameLst>
                                      </p:cBhvr>
                                      <p:tavLst>
                                        <p:tav tm="0">
                                          <p:val>
                                            <p:strVal val="2/3*#ppt_h"/>
                                          </p:val>
                                        </p:tav>
                                        <p:tav tm="100000">
                                          <p:val>
                                            <p:strVal val="#ppt_h"/>
                                          </p:val>
                                        </p:tav>
                                      </p:tavLst>
                                    </p:anim>
                                  </p:childTnLst>
                                </p:cTn>
                              </p:par>
                            </p:childTnLst>
                          </p:cTn>
                        </p:par>
                        <p:par>
                          <p:cTn id="44" fill="hold">
                            <p:stCondLst>
                              <p:cond delay="3625"/>
                            </p:stCondLst>
                            <p:childTnLst>
                              <p:par>
                                <p:cTn id="45" presetID="53" presetClass="entr" presetSubtype="16"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23" presetClass="entr" presetSubtype="272" fill="hold" grpId="0" nodeType="withEffect">
                                  <p:stCondLst>
                                    <p:cond delay="250"/>
                                  </p:stCondLst>
                                  <p:iterate type="lt">
                                    <p:tmPct val="5000"/>
                                  </p:iterate>
                                  <p:childTnLst>
                                    <p:set>
                                      <p:cBhvr>
                                        <p:cTn id="51" dur="1" fill="hold">
                                          <p:stCondLst>
                                            <p:cond delay="0"/>
                                          </p:stCondLst>
                                        </p:cTn>
                                        <p:tgtEl>
                                          <p:spTgt spid="21"/>
                                        </p:tgtEl>
                                        <p:attrNameLst>
                                          <p:attrName>style.visibility</p:attrName>
                                        </p:attrNameLst>
                                      </p:cBhvr>
                                      <p:to>
                                        <p:strVal val="visible"/>
                                      </p:to>
                                    </p:set>
                                    <p:anim calcmode="lin" valueType="num">
                                      <p:cBhvr>
                                        <p:cTn id="52" dur="100" fill="hold"/>
                                        <p:tgtEl>
                                          <p:spTgt spid="21"/>
                                        </p:tgtEl>
                                        <p:attrNameLst>
                                          <p:attrName>ppt_w</p:attrName>
                                        </p:attrNameLst>
                                      </p:cBhvr>
                                      <p:tavLst>
                                        <p:tav tm="0">
                                          <p:val>
                                            <p:strVal val="2/3*#ppt_w"/>
                                          </p:val>
                                        </p:tav>
                                        <p:tav tm="100000">
                                          <p:val>
                                            <p:strVal val="#ppt_w"/>
                                          </p:val>
                                        </p:tav>
                                      </p:tavLst>
                                    </p:anim>
                                    <p:anim calcmode="lin" valueType="num">
                                      <p:cBhvr>
                                        <p:cTn id="53" dur="100" fill="hold"/>
                                        <p:tgtEl>
                                          <p:spTgt spid="21"/>
                                        </p:tgtEl>
                                        <p:attrNameLst>
                                          <p:attrName>ppt_h</p:attrName>
                                        </p:attrNameLst>
                                      </p:cBhvr>
                                      <p:tavLst>
                                        <p:tav tm="0">
                                          <p:val>
                                            <p:strVal val="2/3*#ppt_h"/>
                                          </p:val>
                                        </p:tav>
                                        <p:tav tm="100000">
                                          <p:val>
                                            <p:strVal val="#ppt_h"/>
                                          </p:val>
                                        </p:tav>
                                      </p:tavLst>
                                    </p:anim>
                                  </p:childTnLst>
                                </p:cTn>
                              </p:par>
                              <p:par>
                                <p:cTn id="54" presetID="23" presetClass="entr" presetSubtype="272" fill="hold" grpId="0" nodeType="withEffect">
                                  <p:stCondLst>
                                    <p:cond delay="250"/>
                                  </p:stCondLst>
                                  <p:iterate type="lt">
                                    <p:tmPct val="5000"/>
                                  </p:iterate>
                                  <p:childTnLst>
                                    <p:set>
                                      <p:cBhvr>
                                        <p:cTn id="55" dur="1" fill="hold">
                                          <p:stCondLst>
                                            <p:cond delay="0"/>
                                          </p:stCondLst>
                                        </p:cTn>
                                        <p:tgtEl>
                                          <p:spTgt spid="23"/>
                                        </p:tgtEl>
                                        <p:attrNameLst>
                                          <p:attrName>style.visibility</p:attrName>
                                        </p:attrNameLst>
                                      </p:cBhvr>
                                      <p:to>
                                        <p:strVal val="visible"/>
                                      </p:to>
                                    </p:set>
                                    <p:anim calcmode="lin" valueType="num">
                                      <p:cBhvr>
                                        <p:cTn id="56" dur="250" fill="hold"/>
                                        <p:tgtEl>
                                          <p:spTgt spid="23"/>
                                        </p:tgtEl>
                                        <p:attrNameLst>
                                          <p:attrName>ppt_w</p:attrName>
                                        </p:attrNameLst>
                                      </p:cBhvr>
                                      <p:tavLst>
                                        <p:tav tm="0">
                                          <p:val>
                                            <p:strVal val="2/3*#ppt_w"/>
                                          </p:val>
                                        </p:tav>
                                        <p:tav tm="100000">
                                          <p:val>
                                            <p:strVal val="#ppt_w"/>
                                          </p:val>
                                        </p:tav>
                                      </p:tavLst>
                                    </p:anim>
                                    <p:anim calcmode="lin" valueType="num">
                                      <p:cBhvr>
                                        <p:cTn id="57" dur="250" fill="hold"/>
                                        <p:tgtEl>
                                          <p:spTgt spid="23"/>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27" grpId="0"/>
      <p:bldP spid="28" grpId="0"/>
      <p:bldP spid="16" grpId="0" animBg="1"/>
      <p:bldP spid="17" grpId="0"/>
      <p:bldP spid="18" grpId="0" animBg="1"/>
      <p:bldP spid="19" grpId="0"/>
      <p:bldP spid="21" grpId="0"/>
      <p:bldP spid="22" grpId="0" animBg="1"/>
      <p:bldP spid="23" grpId="0"/>
    </p:bldLst>
  </p:timing>
</p:sld>
</file>

<file path=ppt/theme/theme1.xml><?xml version="1.0" encoding="utf-8"?>
<a:theme xmlns:a="http://schemas.openxmlformats.org/drawingml/2006/main" name="Office 主题​​">
  <a:themeElements>
    <a:clrScheme name="021">
      <a:dk1>
        <a:srgbClr val="000000"/>
      </a:dk1>
      <a:lt1>
        <a:srgbClr val="FFFFFF"/>
      </a:lt1>
      <a:dk2>
        <a:srgbClr val="0C0C0C"/>
      </a:dk2>
      <a:lt2>
        <a:srgbClr val="FFFFFF"/>
      </a:lt2>
      <a:accent1>
        <a:srgbClr val="000000"/>
      </a:accent1>
      <a:accent2>
        <a:srgbClr val="B0B1B3"/>
      </a:accent2>
      <a:accent3>
        <a:srgbClr val="000000"/>
      </a:accent3>
      <a:accent4>
        <a:srgbClr val="91969B"/>
      </a:accent4>
      <a:accent5>
        <a:srgbClr val="4B5050"/>
      </a:accent5>
      <a:accent6>
        <a:srgbClr val="91969B"/>
      </a:accent6>
      <a:hlink>
        <a:srgbClr val="4B5050"/>
      </a:hlink>
      <a:folHlink>
        <a:srgbClr val="19BB9B"/>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TotalTime>
  <Words>952</Words>
  <Application>Microsoft Office PowerPoint</Application>
  <PresentationFormat>宽屏</PresentationFormat>
  <Paragraphs>159</Paragraphs>
  <Slides>18</Slides>
  <Notes>10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TypeLand 康熙字典體試用版</vt:lpstr>
      <vt:lpstr>等线</vt:lpstr>
      <vt:lpstr>方正北魏楷书繁体</vt:lpstr>
      <vt:lpstr>方正黑体简体</vt:lpstr>
      <vt:lpstr>方正清刻本悦宋简体</vt:lpstr>
      <vt:lpstr>方正字迹-曾正国楷体</vt:lpstr>
      <vt:lpstr>华文细黑</vt:lpstr>
      <vt:lpstr>宋体</vt:lpstr>
      <vt:lpstr>幼圆</vt:lpstr>
      <vt:lpstr>Arial</vt:lpstr>
      <vt:lpstr>Calibri</vt:lpstr>
      <vt:lpstr>Open Sans</vt:lpstr>
      <vt:lpstr>Roboto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19</cp:revision>
  <dcterms:created xsi:type="dcterms:W3CDTF">2017-05-14T07:00:17Z</dcterms:created>
  <dcterms:modified xsi:type="dcterms:W3CDTF">2017-05-16T07:33:30Z</dcterms:modified>
</cp:coreProperties>
</file>