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410A"/>
    <a:srgbClr val="ABC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096" autoAdjust="0"/>
  </p:normalViewPr>
  <p:slideViewPr>
    <p:cSldViewPr snapToGrid="0">
      <p:cViewPr varScale="1">
        <p:scale>
          <a:sx n="66" d="100"/>
          <a:sy n="66" d="100"/>
        </p:scale>
        <p:origin x="-84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73739934-6E59-4872-B65E-4C4AC47F23E1}"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C889F56-9659-4F4F-B511-B565BF8F09B6}" type="slidenum">
              <a:rPr lang="zh-CN" altLang="en-US" smtClean="0"/>
              <a:t>‹#›</a:t>
            </a:fld>
            <a:endParaRPr lang="zh-CN" altLang="en-US"/>
          </a:p>
        </p:txBody>
      </p:sp>
    </p:spTree>
    <p:extLst>
      <p:ext uri="{BB962C8B-B14F-4D97-AF65-F5344CB8AC3E}">
        <p14:creationId xmlns:p14="http://schemas.microsoft.com/office/powerpoint/2010/main" val="978198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a:t>
            </a:fld>
            <a:endParaRPr lang="zh-CN" altLang="en-US"/>
          </a:p>
        </p:txBody>
      </p:sp>
    </p:spTree>
    <p:extLst>
      <p:ext uri="{BB962C8B-B14F-4D97-AF65-F5344CB8AC3E}">
        <p14:creationId xmlns:p14="http://schemas.microsoft.com/office/powerpoint/2010/main" val="3139822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10</a:t>
            </a:fld>
            <a:endParaRPr lang="zh-CN" altLang="en-US"/>
          </a:p>
        </p:txBody>
      </p:sp>
    </p:spTree>
    <p:extLst>
      <p:ext uri="{BB962C8B-B14F-4D97-AF65-F5344CB8AC3E}">
        <p14:creationId xmlns:p14="http://schemas.microsoft.com/office/powerpoint/2010/main" val="784238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11</a:t>
            </a:fld>
            <a:endParaRPr lang="zh-CN" altLang="en-US"/>
          </a:p>
        </p:txBody>
      </p:sp>
    </p:spTree>
    <p:extLst>
      <p:ext uri="{BB962C8B-B14F-4D97-AF65-F5344CB8AC3E}">
        <p14:creationId xmlns:p14="http://schemas.microsoft.com/office/powerpoint/2010/main" val="397365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12</a:t>
            </a:fld>
            <a:endParaRPr lang="zh-CN" altLang="en-US"/>
          </a:p>
        </p:txBody>
      </p:sp>
    </p:spTree>
    <p:extLst>
      <p:ext uri="{BB962C8B-B14F-4D97-AF65-F5344CB8AC3E}">
        <p14:creationId xmlns:p14="http://schemas.microsoft.com/office/powerpoint/2010/main" val="1207874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13</a:t>
            </a:fld>
            <a:endParaRPr lang="zh-CN" altLang="en-US"/>
          </a:p>
        </p:txBody>
      </p:sp>
    </p:spTree>
    <p:extLst>
      <p:ext uri="{BB962C8B-B14F-4D97-AF65-F5344CB8AC3E}">
        <p14:creationId xmlns:p14="http://schemas.microsoft.com/office/powerpoint/2010/main" val="1692212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14</a:t>
            </a:fld>
            <a:endParaRPr lang="zh-CN" altLang="en-US"/>
          </a:p>
        </p:txBody>
      </p:sp>
    </p:spTree>
    <p:extLst>
      <p:ext uri="{BB962C8B-B14F-4D97-AF65-F5344CB8AC3E}">
        <p14:creationId xmlns:p14="http://schemas.microsoft.com/office/powerpoint/2010/main" val="1349737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15</a:t>
            </a:fld>
            <a:endParaRPr lang="zh-CN" altLang="en-US"/>
          </a:p>
        </p:txBody>
      </p:sp>
    </p:spTree>
    <p:extLst>
      <p:ext uri="{BB962C8B-B14F-4D97-AF65-F5344CB8AC3E}">
        <p14:creationId xmlns:p14="http://schemas.microsoft.com/office/powerpoint/2010/main" val="3227914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16</a:t>
            </a:fld>
            <a:endParaRPr lang="zh-CN" altLang="en-US"/>
          </a:p>
        </p:txBody>
      </p:sp>
    </p:spTree>
    <p:extLst>
      <p:ext uri="{BB962C8B-B14F-4D97-AF65-F5344CB8AC3E}">
        <p14:creationId xmlns:p14="http://schemas.microsoft.com/office/powerpoint/2010/main" val="3461323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17</a:t>
            </a:fld>
            <a:endParaRPr lang="zh-CN" altLang="en-US"/>
          </a:p>
        </p:txBody>
      </p:sp>
    </p:spTree>
    <p:extLst>
      <p:ext uri="{BB962C8B-B14F-4D97-AF65-F5344CB8AC3E}">
        <p14:creationId xmlns:p14="http://schemas.microsoft.com/office/powerpoint/2010/main" val="1783953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18</a:t>
            </a:fld>
            <a:endParaRPr lang="zh-CN" altLang="en-US"/>
          </a:p>
        </p:txBody>
      </p:sp>
    </p:spTree>
    <p:extLst>
      <p:ext uri="{BB962C8B-B14F-4D97-AF65-F5344CB8AC3E}">
        <p14:creationId xmlns:p14="http://schemas.microsoft.com/office/powerpoint/2010/main" val="89957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19</a:t>
            </a:fld>
            <a:endParaRPr lang="zh-CN" altLang="en-US"/>
          </a:p>
        </p:txBody>
      </p:sp>
    </p:spTree>
    <p:extLst>
      <p:ext uri="{BB962C8B-B14F-4D97-AF65-F5344CB8AC3E}">
        <p14:creationId xmlns:p14="http://schemas.microsoft.com/office/powerpoint/2010/main" val="3636928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a:t>
            </a:fld>
            <a:endParaRPr lang="zh-CN" altLang="en-US"/>
          </a:p>
        </p:txBody>
      </p:sp>
    </p:spTree>
    <p:extLst>
      <p:ext uri="{BB962C8B-B14F-4D97-AF65-F5344CB8AC3E}">
        <p14:creationId xmlns:p14="http://schemas.microsoft.com/office/powerpoint/2010/main" val="2035542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20</a:t>
            </a:fld>
            <a:endParaRPr lang="zh-CN" altLang="en-US"/>
          </a:p>
        </p:txBody>
      </p:sp>
    </p:spTree>
    <p:extLst>
      <p:ext uri="{BB962C8B-B14F-4D97-AF65-F5344CB8AC3E}">
        <p14:creationId xmlns:p14="http://schemas.microsoft.com/office/powerpoint/2010/main" val="3710937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21</a:t>
            </a:fld>
            <a:endParaRPr lang="zh-CN" altLang="en-US"/>
          </a:p>
        </p:txBody>
      </p:sp>
    </p:spTree>
    <p:extLst>
      <p:ext uri="{BB962C8B-B14F-4D97-AF65-F5344CB8AC3E}">
        <p14:creationId xmlns:p14="http://schemas.microsoft.com/office/powerpoint/2010/main" val="1768984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22</a:t>
            </a:fld>
            <a:endParaRPr lang="zh-CN" altLang="en-US"/>
          </a:p>
        </p:txBody>
      </p:sp>
    </p:spTree>
    <p:extLst>
      <p:ext uri="{BB962C8B-B14F-4D97-AF65-F5344CB8AC3E}">
        <p14:creationId xmlns:p14="http://schemas.microsoft.com/office/powerpoint/2010/main" val="4043859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23</a:t>
            </a:fld>
            <a:endParaRPr lang="zh-CN" altLang="en-US"/>
          </a:p>
        </p:txBody>
      </p:sp>
    </p:spTree>
    <p:extLst>
      <p:ext uri="{BB962C8B-B14F-4D97-AF65-F5344CB8AC3E}">
        <p14:creationId xmlns:p14="http://schemas.microsoft.com/office/powerpoint/2010/main" val="4629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24</a:t>
            </a:fld>
            <a:endParaRPr lang="zh-CN" altLang="en-US"/>
          </a:p>
        </p:txBody>
      </p:sp>
    </p:spTree>
    <p:extLst>
      <p:ext uri="{BB962C8B-B14F-4D97-AF65-F5344CB8AC3E}">
        <p14:creationId xmlns:p14="http://schemas.microsoft.com/office/powerpoint/2010/main" val="2324967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25</a:t>
            </a:fld>
            <a:endParaRPr lang="zh-CN" altLang="en-US"/>
          </a:p>
        </p:txBody>
      </p:sp>
    </p:spTree>
    <p:extLst>
      <p:ext uri="{BB962C8B-B14F-4D97-AF65-F5344CB8AC3E}">
        <p14:creationId xmlns:p14="http://schemas.microsoft.com/office/powerpoint/2010/main" val="3358482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3</a:t>
            </a:fld>
            <a:endParaRPr lang="zh-CN" altLang="en-US"/>
          </a:p>
        </p:txBody>
      </p:sp>
    </p:spTree>
    <p:extLst>
      <p:ext uri="{BB962C8B-B14F-4D97-AF65-F5344CB8AC3E}">
        <p14:creationId xmlns:p14="http://schemas.microsoft.com/office/powerpoint/2010/main" val="3387140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4</a:t>
            </a:fld>
            <a:endParaRPr lang="zh-CN" altLang="en-US"/>
          </a:p>
        </p:txBody>
      </p:sp>
    </p:spTree>
    <p:extLst>
      <p:ext uri="{BB962C8B-B14F-4D97-AF65-F5344CB8AC3E}">
        <p14:creationId xmlns:p14="http://schemas.microsoft.com/office/powerpoint/2010/main" val="293949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5</a:t>
            </a:fld>
            <a:endParaRPr lang="zh-CN" altLang="en-US"/>
          </a:p>
        </p:txBody>
      </p:sp>
    </p:spTree>
    <p:extLst>
      <p:ext uri="{BB962C8B-B14F-4D97-AF65-F5344CB8AC3E}">
        <p14:creationId xmlns:p14="http://schemas.microsoft.com/office/powerpoint/2010/main" val="321712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6</a:t>
            </a:fld>
            <a:endParaRPr lang="zh-CN" altLang="en-US"/>
          </a:p>
        </p:txBody>
      </p:sp>
    </p:spTree>
    <p:extLst>
      <p:ext uri="{BB962C8B-B14F-4D97-AF65-F5344CB8AC3E}">
        <p14:creationId xmlns:p14="http://schemas.microsoft.com/office/powerpoint/2010/main" val="835034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7</a:t>
            </a:fld>
            <a:endParaRPr lang="zh-CN" altLang="en-US"/>
          </a:p>
        </p:txBody>
      </p:sp>
    </p:spTree>
    <p:extLst>
      <p:ext uri="{BB962C8B-B14F-4D97-AF65-F5344CB8AC3E}">
        <p14:creationId xmlns:p14="http://schemas.microsoft.com/office/powerpoint/2010/main" val="237366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8</a:t>
            </a:fld>
            <a:endParaRPr lang="zh-CN" altLang="en-US"/>
          </a:p>
        </p:txBody>
      </p:sp>
    </p:spTree>
    <p:extLst>
      <p:ext uri="{BB962C8B-B14F-4D97-AF65-F5344CB8AC3E}">
        <p14:creationId xmlns:p14="http://schemas.microsoft.com/office/powerpoint/2010/main" val="2143500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889F56-9659-4F4F-B511-B565BF8F09B6}" type="slidenum">
              <a:rPr lang="zh-CN" altLang="en-US" smtClean="0"/>
              <a:t>9</a:t>
            </a:fld>
            <a:endParaRPr lang="zh-CN" altLang="en-US"/>
          </a:p>
        </p:txBody>
      </p:sp>
    </p:spTree>
    <p:extLst>
      <p:ext uri="{BB962C8B-B14F-4D97-AF65-F5344CB8AC3E}">
        <p14:creationId xmlns:p14="http://schemas.microsoft.com/office/powerpoint/2010/main" val="2378881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3.xml"/><Relationship Id="rId18"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17" Type="http://schemas.openxmlformats.org/officeDocument/2006/relationships/slide" Target="slide21.xml"/><Relationship Id="rId2" Type="http://schemas.openxmlformats.org/officeDocument/2006/relationships/tags" Target="../tags/tag3.xml"/><Relationship Id="rId16" Type="http://schemas.openxmlformats.org/officeDocument/2006/relationships/slide" Target="slide15.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slide" Target="slide9.xml"/><Relationship Id="rId10" Type="http://schemas.openxmlformats.org/officeDocument/2006/relationships/tags" Target="../tags/tag11.xml"/><Relationship Id="rId19" Type="http://schemas.openxmlformats.org/officeDocument/2006/relationships/image" Target="../media/image1.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BC5BC"/>
        </a:solidFill>
        <a:effectLst/>
      </p:bgPr>
    </p:bg>
    <p:spTree>
      <p:nvGrpSpPr>
        <p:cNvPr id="1" name=""/>
        <p:cNvGrpSpPr/>
        <p:nvPr/>
      </p:nvGrpSpPr>
      <p:grpSpPr>
        <a:xfrm>
          <a:off x="0" y="0"/>
          <a:ext cx="0" cy="0"/>
          <a:chOff x="0" y="0"/>
          <a:chExt cx="0" cy="0"/>
        </a:xfrm>
      </p:grpSpPr>
      <p:sp>
        <p:nvSpPr>
          <p:cNvPr id="2" name="矩形 1"/>
          <p:cNvSpPr/>
          <p:nvPr/>
        </p:nvSpPr>
        <p:spPr>
          <a:xfrm>
            <a:off x="-14605" y="700405"/>
            <a:ext cx="12205970" cy="567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02c12dc48ed9f9250a15ec0c38f099c4"/>
          <p:cNvPicPr>
            <a:picLocks noChangeAspect="1"/>
          </p:cNvPicPr>
          <p:nvPr/>
        </p:nvPicPr>
        <p:blipFill>
          <a:blip r:embed="rId5"/>
          <a:stretch>
            <a:fillRect/>
          </a:stretch>
        </p:blipFill>
        <p:spPr>
          <a:xfrm>
            <a:off x="156845" y="1179830"/>
            <a:ext cx="4455795" cy="6245225"/>
          </a:xfrm>
          <a:prstGeom prst="rect">
            <a:avLst/>
          </a:prstGeom>
        </p:spPr>
      </p:pic>
      <p:pic>
        <p:nvPicPr>
          <p:cNvPr id="6" name="图片 5" descr="bbd3c5a3e31c33f60fe8501188d69ca6"/>
          <p:cNvPicPr>
            <a:picLocks noChangeAspect="1"/>
          </p:cNvPicPr>
          <p:nvPr/>
        </p:nvPicPr>
        <p:blipFill>
          <a:blip r:embed="rId6"/>
          <a:stretch>
            <a:fillRect/>
          </a:stretch>
        </p:blipFill>
        <p:spPr>
          <a:xfrm rot="5400000" flipV="1">
            <a:off x="8993505" y="-762000"/>
            <a:ext cx="2569210" cy="4045585"/>
          </a:xfrm>
          <a:prstGeom prst="rect">
            <a:avLst/>
          </a:prstGeom>
        </p:spPr>
      </p:pic>
      <p:sp>
        <p:nvSpPr>
          <p:cNvPr id="33" name="TextBox 32"/>
          <p:cNvSpPr txBox="1"/>
          <p:nvPr/>
        </p:nvSpPr>
        <p:spPr>
          <a:xfrm>
            <a:off x="4787900" y="1848485"/>
            <a:ext cx="5732780" cy="1936750"/>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zh-CN" altLang="en-US" sz="8000" b="1" dirty="0">
                <a:solidFill>
                  <a:srgbClr val="47410A"/>
                </a:solidFill>
                <a:effectLst>
                  <a:outerShdw blurRad="38100" dist="38100" dir="2700000" algn="tl">
                    <a:srgbClr val="000000">
                      <a:alpha val="43137"/>
                    </a:srgbClr>
                  </a:outerShdw>
                </a:effectLst>
                <a:latin typeface="+mn-ea"/>
                <a:cs typeface="Clear Sans Light" pitchFamily="34" charset="0"/>
              </a:rPr>
              <a:t>教师公开课</a:t>
            </a:r>
          </a:p>
        </p:txBody>
      </p:sp>
      <p:sp>
        <p:nvSpPr>
          <p:cNvPr id="32" name="TextBox 31"/>
          <p:cNvSpPr txBox="1"/>
          <p:nvPr/>
        </p:nvSpPr>
        <p:spPr>
          <a:xfrm>
            <a:off x="4617156" y="3963632"/>
            <a:ext cx="6074268" cy="583565"/>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065" dirty="0">
                <a:solidFill>
                  <a:srgbClr val="47410A"/>
                </a:solidFill>
                <a:latin typeface="微软雅黑" panose="020B0503020204020204" charset="-122"/>
                <a:ea typeface="微软雅黑" panose="020B0503020204020204" charset="-122"/>
              </a:rPr>
              <a:t>Chinadaily.com.cn is the largest English portal in China, providing news, business information, BBS, learning materials. The Website has channels as China,</a:t>
            </a:r>
            <a:endParaRPr lang="en-US" altLang="zh-CN" sz="1065" dirty="0">
              <a:solidFill>
                <a:srgbClr val="47410A"/>
              </a:solidFill>
              <a:latin typeface="微软雅黑" panose="020B0503020204020204" charset="-122"/>
              <a:ea typeface="微软雅黑" panose="020B0503020204020204" charset="-122"/>
              <a:cs typeface="Clear Sans Light" pitchFamily="34" charset="0"/>
            </a:endParaRPr>
          </a:p>
        </p:txBody>
      </p:sp>
      <p:sp>
        <p:nvSpPr>
          <p:cNvPr id="34" name="TextBox 33"/>
          <p:cNvSpPr txBox="1">
            <a:spLocks noChangeArrowheads="1"/>
          </p:cNvSpPr>
          <p:nvPr/>
        </p:nvSpPr>
        <p:spPr bwMode="auto">
          <a:xfrm>
            <a:off x="5349809" y="3572676"/>
            <a:ext cx="4608962" cy="337185"/>
          </a:xfrm>
          <a:prstGeom prst="rect">
            <a:avLst/>
          </a:prstGeom>
          <a:noFill/>
          <a:ln w="9525">
            <a:noFill/>
            <a:miter lim="800000"/>
          </a:ln>
        </p:spPr>
        <p:txBody>
          <a:bodyPr>
            <a:spAutoFit/>
          </a:bodyPr>
          <a:lstStyle>
            <a:lvl1pPr>
              <a:defRPr sz="1400">
                <a:solidFill>
                  <a:schemeClr val="tx1"/>
                </a:solidFill>
                <a:latin typeface="微软雅黑" panose="020B0503020204020204" charset="-122"/>
                <a:ea typeface="微软雅黑" panose="020B0503020204020204" charset="-122"/>
              </a:defRPr>
            </a:lvl1pPr>
            <a:lvl2pPr marL="742950" indent="-285750">
              <a:defRPr sz="1400">
                <a:solidFill>
                  <a:schemeClr val="tx1"/>
                </a:solidFill>
                <a:latin typeface="微软雅黑" panose="020B0503020204020204" charset="-122"/>
                <a:ea typeface="微软雅黑" panose="020B0503020204020204" charset="-122"/>
              </a:defRPr>
            </a:lvl2pPr>
            <a:lvl3pPr marL="1143000" indent="-228600">
              <a:defRPr sz="1400">
                <a:solidFill>
                  <a:schemeClr val="tx1"/>
                </a:solidFill>
                <a:latin typeface="微软雅黑" panose="020B0503020204020204" charset="-122"/>
                <a:ea typeface="微软雅黑" panose="020B0503020204020204" charset="-122"/>
              </a:defRPr>
            </a:lvl3pPr>
            <a:lvl4pPr marL="1600200" indent="-228600">
              <a:defRPr sz="1400">
                <a:solidFill>
                  <a:schemeClr val="tx1"/>
                </a:solidFill>
                <a:latin typeface="微软雅黑" panose="020B0503020204020204" charset="-122"/>
                <a:ea typeface="微软雅黑" panose="020B0503020204020204" charset="-122"/>
              </a:defRPr>
            </a:lvl4pPr>
            <a:lvl5pPr marL="2057400" indent="-228600">
              <a:defRPr sz="1400">
                <a:solidFill>
                  <a:schemeClr val="tx1"/>
                </a:solidFill>
                <a:latin typeface="微软雅黑" panose="020B0503020204020204" charset="-122"/>
                <a:ea typeface="微软雅黑" panose="020B050302020402020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ctr" eaLnBrk="1" fontAlgn="base" hangingPunct="1">
              <a:buClrTx/>
              <a:buSzTx/>
              <a:buFontTx/>
              <a:buNone/>
            </a:pPr>
            <a:r>
              <a:rPr lang="zh-CN" altLang="en-US" sz="1600" dirty="0">
                <a:solidFill>
                  <a:srgbClr val="47410A"/>
                </a:solidFill>
              </a:rPr>
              <a:t>动态</a:t>
            </a:r>
            <a:r>
              <a:rPr lang="en-US" altLang="zh-CN" sz="1600" dirty="0">
                <a:solidFill>
                  <a:srgbClr val="47410A"/>
                </a:solidFill>
              </a:rPr>
              <a:t>PPT/</a:t>
            </a:r>
            <a:r>
              <a:rPr lang="zh-CN" altLang="en-US" sz="1600" dirty="0">
                <a:solidFill>
                  <a:srgbClr val="47410A"/>
                </a:solidFill>
              </a:rPr>
              <a:t>框架完整</a:t>
            </a:r>
            <a:r>
              <a:rPr lang="en-US" altLang="zh-CN" sz="1600" dirty="0">
                <a:solidFill>
                  <a:srgbClr val="47410A"/>
                </a:solidFill>
              </a:rPr>
              <a:t>/</a:t>
            </a:r>
            <a:r>
              <a:rPr lang="zh-CN" altLang="en-US" sz="1600" dirty="0">
                <a:solidFill>
                  <a:srgbClr val="47410A"/>
                </a:solidFill>
              </a:rPr>
              <a:t>精美大气</a:t>
            </a:r>
            <a:r>
              <a:rPr lang="en-US" altLang="zh-CN" sz="1600" dirty="0">
                <a:solidFill>
                  <a:srgbClr val="47410A"/>
                </a:solidFill>
              </a:rPr>
              <a:t>/</a:t>
            </a:r>
            <a:r>
              <a:rPr lang="zh-CN" altLang="en-US" sz="1600" dirty="0">
                <a:solidFill>
                  <a:srgbClr val="47410A"/>
                </a:solidFill>
              </a:rPr>
              <a:t>可以编辑</a:t>
            </a:r>
          </a:p>
        </p:txBody>
      </p:sp>
      <p:pic>
        <p:nvPicPr>
          <p:cNvPr id="3" name="Ryan Farish - Holding Hands">
            <a:hlinkClick r:id="" action="ppaction://media"/>
            <a:extLst>
              <a:ext uri="{FF2B5EF4-FFF2-40B4-BE49-F238E27FC236}">
                <a16:creationId xmlns:a16="http://schemas.microsoft.com/office/drawing/2014/main" xmlns="" id="{6662588E-6982-4E5E-BB8D-856EA2396D1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600" y="-403546"/>
            <a:ext cx="609600" cy="609600"/>
          </a:xfrm>
          <a:prstGeom prst="rect">
            <a:avLst/>
          </a:prstGeom>
        </p:spPr>
      </p:pic>
    </p:spTree>
  </p:cSld>
  <p:clrMapOvr>
    <a:masterClrMapping/>
  </p:clrMapOvr>
  <p:transition advTm="486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33">
                                            <p:txEl>
                                              <p:pRg st="0" end="0"/>
                                            </p:txEl>
                                          </p:spTgt>
                                        </p:tgtEl>
                                        <p:attrNameLst>
                                          <p:attrName>style.visibility</p:attrName>
                                        </p:attrNameLst>
                                      </p:cBhvr>
                                      <p:to>
                                        <p:strVal val="visible"/>
                                      </p:to>
                                    </p:set>
                                    <p:animScale>
                                      <p:cBhvr>
                                        <p:cTn id="25" dur="1000" decel="50000" fill="hold">
                                          <p:stCondLst>
                                            <p:cond delay="0"/>
                                          </p:stCondLst>
                                        </p:cTn>
                                        <p:tgtEl>
                                          <p:spTgt spid="3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3">
                                            <p:txEl>
                                              <p:pRg st="0" end="0"/>
                                            </p:txEl>
                                          </p:spTgt>
                                        </p:tgtEl>
                                        <p:attrNameLst>
                                          <p:attrName>ppt_x</p:attrName>
                                          <p:attrName>ppt_y</p:attrName>
                                        </p:attrNameLst>
                                      </p:cBhvr>
                                    </p:animMotion>
                                    <p:animEffect transition="in" filter="fade">
                                      <p:cBhvr>
                                        <p:cTn id="27" dur="1000"/>
                                        <p:tgtEl>
                                          <p:spTgt spid="33">
                                            <p:txEl>
                                              <p:pRg st="0" end="0"/>
                                            </p:txEl>
                                          </p:spTgt>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750" fill="hold"/>
                                        <p:tgtEl>
                                          <p:spTgt spid="34"/>
                                        </p:tgtEl>
                                        <p:attrNameLst>
                                          <p:attrName>ppt_w</p:attrName>
                                        </p:attrNameLst>
                                      </p:cBhvr>
                                      <p:tavLst>
                                        <p:tav tm="0">
                                          <p:val>
                                            <p:fltVal val="0"/>
                                          </p:val>
                                        </p:tav>
                                        <p:tav tm="100000">
                                          <p:val>
                                            <p:strVal val="#ppt_w"/>
                                          </p:val>
                                        </p:tav>
                                      </p:tavLst>
                                    </p:anim>
                                    <p:anim calcmode="lin" valueType="num">
                                      <p:cBhvr>
                                        <p:cTn id="32" dur="750" fill="hold"/>
                                        <p:tgtEl>
                                          <p:spTgt spid="34"/>
                                        </p:tgtEl>
                                        <p:attrNameLst>
                                          <p:attrName>ppt_h</p:attrName>
                                        </p:attrNameLst>
                                      </p:cBhvr>
                                      <p:tavLst>
                                        <p:tav tm="0">
                                          <p:val>
                                            <p:fltVal val="0"/>
                                          </p:val>
                                        </p:tav>
                                        <p:tav tm="100000">
                                          <p:val>
                                            <p:strVal val="#ppt_h"/>
                                          </p:val>
                                        </p:tav>
                                      </p:tavLst>
                                    </p:anim>
                                    <p:animEffect transition="in" filter="fade">
                                      <p:cBhvr>
                                        <p:cTn id="33" dur="750"/>
                                        <p:tgtEl>
                                          <p:spTgt spid="34"/>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6364" numSld="999" showWhenStopped="0">
                <p:cTn id="38" repeatCount="indefinite" fill="hold" display="0">
                  <p:stCondLst>
                    <p:cond delay="indefinite"/>
                  </p:stCondLst>
                  <p:endCondLst>
                    <p:cond evt="onStopAudio" delay="0">
                      <p:tgtEl>
                        <p:sldTgt/>
                      </p:tgtEl>
                    </p:cond>
                  </p:endCondLst>
                </p:cTn>
                <p:tgtEl>
                  <p:spTgt spid="3"/>
                </p:tgtEl>
              </p:cMediaNode>
            </p:audio>
          </p:childTnLst>
        </p:cTn>
      </p:par>
    </p:tnLst>
    <p:bldLst>
      <p:bldP spid="2" grpId="0" animBg="1"/>
      <p:bldP spid="33" grpId="0" build="p"/>
      <p:bldP spid="32" grpId="0"/>
      <p:bldP spid="3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60" name="组合 59"/>
          <p:cNvGrpSpPr>
            <a:grpSpLocks noChangeAspect="1"/>
          </p:cNvGrpSpPr>
          <p:nvPr/>
        </p:nvGrpSpPr>
        <p:grpSpPr>
          <a:xfrm>
            <a:off x="5019923" y="1654669"/>
            <a:ext cx="2015268" cy="1680000"/>
            <a:chOff x="1017666" y="1460660"/>
            <a:chExt cx="1241816" cy="1034848"/>
          </a:xfrm>
        </p:grpSpPr>
        <p:grpSp>
          <p:nvGrpSpPr>
            <p:cNvPr id="61" name="组合 60"/>
            <p:cNvGrpSpPr/>
            <p:nvPr/>
          </p:nvGrpSpPr>
          <p:grpSpPr>
            <a:xfrm>
              <a:off x="1017666" y="1460660"/>
              <a:ext cx="1241816" cy="1034848"/>
              <a:chOff x="1017666" y="1609725"/>
              <a:chExt cx="1241816" cy="1034848"/>
            </a:xfrm>
          </p:grpSpPr>
          <p:sp>
            <p:nvSpPr>
              <p:cNvPr id="63" name="六边形 6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六边形 63"/>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62" name="TextBox 61"/>
            <p:cNvSpPr txBox="1"/>
            <p:nvPr/>
          </p:nvSpPr>
          <p:spPr>
            <a:xfrm>
              <a:off x="1311877" y="1808549"/>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方法二</a:t>
              </a:r>
            </a:p>
          </p:txBody>
        </p:sp>
      </p:grpSp>
      <p:grpSp>
        <p:nvGrpSpPr>
          <p:cNvPr id="65" name="组合 64"/>
          <p:cNvGrpSpPr>
            <a:grpSpLocks noChangeAspect="1"/>
          </p:cNvGrpSpPr>
          <p:nvPr/>
        </p:nvGrpSpPr>
        <p:grpSpPr>
          <a:xfrm>
            <a:off x="3337092" y="2588965"/>
            <a:ext cx="2015268" cy="1680000"/>
            <a:chOff x="1017666" y="2695004"/>
            <a:chExt cx="1241816" cy="1034848"/>
          </a:xfrm>
        </p:grpSpPr>
        <p:grpSp>
          <p:nvGrpSpPr>
            <p:cNvPr id="66" name="组合 65"/>
            <p:cNvGrpSpPr/>
            <p:nvPr/>
          </p:nvGrpSpPr>
          <p:grpSpPr>
            <a:xfrm>
              <a:off x="1017666" y="2695004"/>
              <a:ext cx="1241816" cy="1034848"/>
              <a:chOff x="1017666" y="1609725"/>
              <a:chExt cx="1241816" cy="1034848"/>
            </a:xfrm>
          </p:grpSpPr>
          <p:sp>
            <p:nvSpPr>
              <p:cNvPr id="68" name="六边形 6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六边形 68"/>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67" name="TextBox 66"/>
            <p:cNvSpPr txBox="1"/>
            <p:nvPr/>
          </p:nvSpPr>
          <p:spPr>
            <a:xfrm>
              <a:off x="1311248" y="3058089"/>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方法一</a:t>
              </a:r>
            </a:p>
          </p:txBody>
        </p:sp>
      </p:grpSp>
      <p:grpSp>
        <p:nvGrpSpPr>
          <p:cNvPr id="70" name="组合 69"/>
          <p:cNvGrpSpPr>
            <a:grpSpLocks noChangeAspect="1"/>
          </p:cNvGrpSpPr>
          <p:nvPr/>
        </p:nvGrpSpPr>
        <p:grpSpPr>
          <a:xfrm>
            <a:off x="5019923" y="3517724"/>
            <a:ext cx="2015268" cy="1680000"/>
            <a:chOff x="1017666" y="3929062"/>
            <a:chExt cx="1241816" cy="1034848"/>
          </a:xfrm>
        </p:grpSpPr>
        <p:grpSp>
          <p:nvGrpSpPr>
            <p:cNvPr id="71" name="组合 70"/>
            <p:cNvGrpSpPr/>
            <p:nvPr/>
          </p:nvGrpSpPr>
          <p:grpSpPr>
            <a:xfrm>
              <a:off x="1017666" y="3929062"/>
              <a:ext cx="1241816" cy="1034848"/>
              <a:chOff x="1017666" y="1609725"/>
              <a:chExt cx="1241816" cy="1034848"/>
            </a:xfrm>
          </p:grpSpPr>
          <p:sp>
            <p:nvSpPr>
              <p:cNvPr id="73" name="六边形 7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4" name="六边形 73"/>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2" name="TextBox 71"/>
            <p:cNvSpPr txBox="1"/>
            <p:nvPr/>
          </p:nvSpPr>
          <p:spPr>
            <a:xfrm>
              <a:off x="1303146" y="4274220"/>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方法四</a:t>
              </a:r>
            </a:p>
          </p:txBody>
        </p:sp>
      </p:grpSp>
      <p:grpSp>
        <p:nvGrpSpPr>
          <p:cNvPr id="75" name="组合 74"/>
          <p:cNvGrpSpPr>
            <a:grpSpLocks noChangeAspect="1"/>
          </p:cNvGrpSpPr>
          <p:nvPr/>
        </p:nvGrpSpPr>
        <p:grpSpPr>
          <a:xfrm>
            <a:off x="6752656" y="2588965"/>
            <a:ext cx="2015268" cy="1680000"/>
            <a:chOff x="1017666" y="2695004"/>
            <a:chExt cx="1241816" cy="1034848"/>
          </a:xfrm>
        </p:grpSpPr>
        <p:grpSp>
          <p:nvGrpSpPr>
            <p:cNvPr id="76" name="组合 75"/>
            <p:cNvGrpSpPr/>
            <p:nvPr/>
          </p:nvGrpSpPr>
          <p:grpSpPr>
            <a:xfrm>
              <a:off x="1017666" y="2695004"/>
              <a:ext cx="1241816" cy="1034848"/>
              <a:chOff x="1017666" y="1609725"/>
              <a:chExt cx="1241816" cy="1034848"/>
            </a:xfrm>
          </p:grpSpPr>
          <p:sp>
            <p:nvSpPr>
              <p:cNvPr id="78" name="六边形 7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9" name="六边形 78"/>
              <p:cNvSpPr>
                <a:spLocks noChangeAspect="1"/>
              </p:cNvSpPr>
              <p:nvPr/>
            </p:nvSpPr>
            <p:spPr>
              <a:xfrm>
                <a:off x="1120174" y="1695149"/>
                <a:ext cx="1036800" cy="864000"/>
              </a:xfrm>
              <a:prstGeom prst="hexagon">
                <a:avLst/>
              </a:prstGeom>
              <a:blipFill rotWithShape="1">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77" name="TextBox 76"/>
            <p:cNvSpPr txBox="1"/>
            <p:nvPr/>
          </p:nvSpPr>
          <p:spPr>
            <a:xfrm>
              <a:off x="1311248" y="3058089"/>
              <a:ext cx="746580" cy="312136"/>
            </a:xfrm>
            <a:prstGeom prst="rect">
              <a:avLst/>
            </a:prstGeom>
            <a:noFill/>
          </p:spPr>
          <p:txBody>
            <a:bodyPr wrap="none" rtlCol="0">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方法三</a:t>
              </a:r>
            </a:p>
          </p:txBody>
        </p:sp>
      </p:grpSp>
      <p:sp>
        <p:nvSpPr>
          <p:cNvPr id="80" name="Rectangle 13" descr="FD1DDF730CE4456e89755B07FE1653D0# #Rectangle 13"/>
          <p:cNvSpPr>
            <a:spLocks noChangeArrowheads="1"/>
          </p:cNvSpPr>
          <p:nvPr/>
        </p:nvSpPr>
        <p:spPr bwMode="auto">
          <a:xfrm>
            <a:off x="913224" y="995861"/>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1" name="Rectangle 13" descr="FD1DDF730CE4456e89755B07FE1653D0# #Rectangle 13"/>
          <p:cNvSpPr>
            <a:spLocks noChangeArrowheads="1"/>
          </p:cNvSpPr>
          <p:nvPr/>
        </p:nvSpPr>
        <p:spPr bwMode="auto">
          <a:xfrm>
            <a:off x="913226" y="1472309"/>
            <a:ext cx="1988121" cy="205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2" name="Rectangle 13" descr="FD1DDF730CE4456e89755B07FE1653D0# #Rectangle 13"/>
          <p:cNvSpPr>
            <a:spLocks noChangeArrowheads="1"/>
          </p:cNvSpPr>
          <p:nvPr/>
        </p:nvSpPr>
        <p:spPr bwMode="auto">
          <a:xfrm>
            <a:off x="7375284" y="995861"/>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3" name="Rectangle 13" descr="FD1DDF730CE4456e89755B07FE1653D0# #Rectangle 13"/>
          <p:cNvSpPr>
            <a:spLocks noChangeArrowheads="1"/>
          </p:cNvSpPr>
          <p:nvPr/>
        </p:nvSpPr>
        <p:spPr bwMode="auto">
          <a:xfrm>
            <a:off x="7375284" y="1472308"/>
            <a:ext cx="3839039" cy="98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4" name="Rectangle 13" descr="FD1DDF730CE4456e89755B07FE1653D0# #Rectangle 13"/>
          <p:cNvSpPr>
            <a:spLocks noChangeArrowheads="1"/>
          </p:cNvSpPr>
          <p:nvPr/>
        </p:nvSpPr>
        <p:spPr bwMode="auto">
          <a:xfrm>
            <a:off x="926431" y="4426876"/>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5" name="Rectangle 13" descr="FD1DDF730CE4456e89755B07FE1653D0# #Rectangle 13"/>
          <p:cNvSpPr>
            <a:spLocks noChangeArrowheads="1"/>
          </p:cNvSpPr>
          <p:nvPr/>
        </p:nvSpPr>
        <p:spPr bwMode="auto">
          <a:xfrm>
            <a:off x="926431" y="4903323"/>
            <a:ext cx="3761527" cy="98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6" name="Rectangle 13" descr="FD1DDF730CE4456e89755B07FE1653D0# #Rectangle 13"/>
          <p:cNvSpPr>
            <a:spLocks noChangeArrowheads="1"/>
          </p:cNvSpPr>
          <p:nvPr/>
        </p:nvSpPr>
        <p:spPr bwMode="auto">
          <a:xfrm>
            <a:off x="9006876" y="3700999"/>
            <a:ext cx="2276047" cy="44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点击添加标题</a:t>
            </a:r>
            <a:endParaRPr kumimoji="0" lang="en-US" altLang="zh-CN" sz="21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7" name="Rectangle 13" descr="FD1DDF730CE4456e89755B07FE1653D0# #Rectangle 13"/>
          <p:cNvSpPr>
            <a:spLocks noChangeArrowheads="1"/>
          </p:cNvSpPr>
          <p:nvPr/>
        </p:nvSpPr>
        <p:spPr bwMode="auto">
          <a:xfrm>
            <a:off x="9006875" y="4177447"/>
            <a:ext cx="2303423"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89" tIns="60944" rIns="121889" bIns="60944">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单击此处添加方法阐述，添加简短问题说明文字，方法与措施的具体说明文字添加此处。单击此处添加方法阐述，添加简短问题说明文字，方法与措施的具体说明文字添加此处。</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grpSp>
        <p:nvGrpSpPr>
          <p:cNvPr id="88" name="组合 87"/>
          <p:cNvGrpSpPr/>
          <p:nvPr/>
        </p:nvGrpSpPr>
        <p:grpSpPr>
          <a:xfrm>
            <a:off x="1040871" y="1447267"/>
            <a:ext cx="3253055" cy="1141699"/>
            <a:chOff x="611560" y="1470144"/>
            <a:chExt cx="2440674" cy="856274"/>
          </a:xfrm>
        </p:grpSpPr>
        <p:cxnSp>
          <p:nvCxnSpPr>
            <p:cNvPr id="89" name="直接连接符 88"/>
            <p:cNvCxnSpPr/>
            <p:nvPr/>
          </p:nvCxnSpPr>
          <p:spPr>
            <a:xfrm>
              <a:off x="611560" y="1470144"/>
              <a:ext cx="1872208"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483768" y="1470144"/>
              <a:ext cx="568466" cy="85627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flipH="1">
            <a:off x="6799427" y="1447267"/>
            <a:ext cx="4414895" cy="604712"/>
            <a:chOff x="-380931" y="1470144"/>
            <a:chExt cx="3312368" cy="453534"/>
          </a:xfrm>
        </p:grpSpPr>
        <p:cxnSp>
          <p:nvCxnSpPr>
            <p:cNvPr id="92" name="直接连接符 91"/>
            <p:cNvCxnSpPr/>
            <p:nvPr/>
          </p:nvCxnSpPr>
          <p:spPr>
            <a:xfrm>
              <a:off x="-380931" y="1470144"/>
              <a:ext cx="286469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483767" y="1470144"/>
              <a:ext cx="447670" cy="45353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p:cNvCxnSpPr/>
          <p:nvPr/>
        </p:nvCxnSpPr>
        <p:spPr>
          <a:xfrm>
            <a:off x="1040871" y="4873153"/>
            <a:ext cx="422294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415282" y="4152404"/>
            <a:ext cx="284225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486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1+#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1000"/>
                                        <p:tgtEl>
                                          <p:spTgt spid="8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1000"/>
                                        <p:tgtEl>
                                          <p:spTgt spid="80"/>
                                        </p:tgtEl>
                                      </p:cBhvr>
                                    </p:animEffect>
                                    <p:anim calcmode="lin" valueType="num">
                                      <p:cBhvr>
                                        <p:cTn id="33" dur="1000" fill="hold"/>
                                        <p:tgtEl>
                                          <p:spTgt spid="80"/>
                                        </p:tgtEl>
                                        <p:attrNameLst>
                                          <p:attrName>ppt_x</p:attrName>
                                        </p:attrNameLst>
                                      </p:cBhvr>
                                      <p:tavLst>
                                        <p:tav tm="0">
                                          <p:val>
                                            <p:strVal val="#ppt_x"/>
                                          </p:val>
                                        </p:tav>
                                        <p:tav tm="100000">
                                          <p:val>
                                            <p:strVal val="#ppt_x"/>
                                          </p:val>
                                        </p:tav>
                                      </p:tavLst>
                                    </p:anim>
                                    <p:anim calcmode="lin" valueType="num">
                                      <p:cBhvr>
                                        <p:cTn id="34" dur="1000" fill="hold"/>
                                        <p:tgtEl>
                                          <p:spTgt spid="8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down)">
                                      <p:cBhvr>
                                        <p:cTn id="38" dur="1000"/>
                                        <p:tgtEl>
                                          <p:spTgt spid="91"/>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anim calcmode="lin" valueType="num">
                                      <p:cBhvr>
                                        <p:cTn id="42" dur="1000" fill="hold"/>
                                        <p:tgtEl>
                                          <p:spTgt spid="83"/>
                                        </p:tgtEl>
                                        <p:attrNameLst>
                                          <p:attrName>ppt_x</p:attrName>
                                        </p:attrNameLst>
                                      </p:cBhvr>
                                      <p:tavLst>
                                        <p:tav tm="0">
                                          <p:val>
                                            <p:strVal val="#ppt_x"/>
                                          </p:val>
                                        </p:tav>
                                        <p:tav tm="100000">
                                          <p:val>
                                            <p:strVal val="#ppt_x"/>
                                          </p:val>
                                        </p:tav>
                                      </p:tavLst>
                                    </p:anim>
                                    <p:anim calcmode="lin" valueType="num">
                                      <p:cBhvr>
                                        <p:cTn id="43" dur="1000" fill="hold"/>
                                        <p:tgtEl>
                                          <p:spTgt spid="8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1000"/>
                                        <p:tgtEl>
                                          <p:spTgt spid="82"/>
                                        </p:tgtEl>
                                      </p:cBhvr>
                                    </p:animEffect>
                                    <p:anim calcmode="lin" valueType="num">
                                      <p:cBhvr>
                                        <p:cTn id="47" dur="1000" fill="hold"/>
                                        <p:tgtEl>
                                          <p:spTgt spid="82"/>
                                        </p:tgtEl>
                                        <p:attrNameLst>
                                          <p:attrName>ppt_x</p:attrName>
                                        </p:attrNameLst>
                                      </p:cBhvr>
                                      <p:tavLst>
                                        <p:tav tm="0">
                                          <p:val>
                                            <p:strVal val="#ppt_x"/>
                                          </p:val>
                                        </p:tav>
                                        <p:tav tm="100000">
                                          <p:val>
                                            <p:strVal val="#ppt_x"/>
                                          </p:val>
                                        </p:tav>
                                      </p:tavLst>
                                    </p:anim>
                                    <p:anim calcmode="lin" valueType="num">
                                      <p:cBhvr>
                                        <p:cTn id="48" dur="1000" fill="hold"/>
                                        <p:tgtEl>
                                          <p:spTgt spid="8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wipe(right)">
                                      <p:cBhvr>
                                        <p:cTn id="52" dur="1000"/>
                                        <p:tgtEl>
                                          <p:spTgt spid="94"/>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1000"/>
                                        <p:tgtEl>
                                          <p:spTgt spid="85"/>
                                        </p:tgtEl>
                                      </p:cBhvr>
                                    </p:animEffect>
                                    <p:anim calcmode="lin" valueType="num">
                                      <p:cBhvr>
                                        <p:cTn id="61" dur="1000" fill="hold"/>
                                        <p:tgtEl>
                                          <p:spTgt spid="85"/>
                                        </p:tgtEl>
                                        <p:attrNameLst>
                                          <p:attrName>ppt_x</p:attrName>
                                        </p:attrNameLst>
                                      </p:cBhvr>
                                      <p:tavLst>
                                        <p:tav tm="0">
                                          <p:val>
                                            <p:strVal val="#ppt_x"/>
                                          </p:val>
                                        </p:tav>
                                        <p:tav tm="100000">
                                          <p:val>
                                            <p:strVal val="#ppt_x"/>
                                          </p:val>
                                        </p:tav>
                                      </p:tavLst>
                                    </p:anim>
                                    <p:anim calcmode="lin" valueType="num">
                                      <p:cBhvr>
                                        <p:cTn id="62" dur="1000" fill="hold"/>
                                        <p:tgtEl>
                                          <p:spTgt spid="85"/>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left)">
                                      <p:cBhvr>
                                        <p:cTn id="66" dur="1000"/>
                                        <p:tgtEl>
                                          <p:spTgt spid="95"/>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anim calcmode="lin" valueType="num">
                                      <p:cBhvr>
                                        <p:cTn id="70" dur="1000" fill="hold"/>
                                        <p:tgtEl>
                                          <p:spTgt spid="87"/>
                                        </p:tgtEl>
                                        <p:attrNameLst>
                                          <p:attrName>ppt_x</p:attrName>
                                        </p:attrNameLst>
                                      </p:cBhvr>
                                      <p:tavLst>
                                        <p:tav tm="0">
                                          <p:val>
                                            <p:strVal val="#ppt_x"/>
                                          </p:val>
                                        </p:tav>
                                        <p:tav tm="100000">
                                          <p:val>
                                            <p:strVal val="#ppt_x"/>
                                          </p:val>
                                        </p:tav>
                                      </p:tavLst>
                                    </p:anim>
                                    <p:anim calcmode="lin" valueType="num">
                                      <p:cBhvr>
                                        <p:cTn id="71" dur="1000" fill="hold"/>
                                        <p:tgtEl>
                                          <p:spTgt spid="8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9" name="Oval 2"/>
          <p:cNvSpPr>
            <a:spLocks noChangeArrowheads="1"/>
          </p:cNvSpPr>
          <p:nvPr/>
        </p:nvSpPr>
        <p:spPr bwMode="auto">
          <a:xfrm>
            <a:off x="4453126" y="1840305"/>
            <a:ext cx="3293300" cy="3312347"/>
          </a:xfrm>
          <a:prstGeom prst="ellipse">
            <a:avLst/>
          </a:prstGeom>
          <a:noFill/>
          <a:ln w="53975" cmpd="dbl">
            <a:solidFill>
              <a:schemeClr val="tx1">
                <a:lumMod val="85000"/>
                <a:lumOff val="15000"/>
              </a:schemeClr>
            </a:solid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10" name="组合 9"/>
          <p:cNvGrpSpPr/>
          <p:nvPr/>
        </p:nvGrpSpPr>
        <p:grpSpPr>
          <a:xfrm>
            <a:off x="4349962" y="1794279"/>
            <a:ext cx="1033223" cy="1039572"/>
            <a:chOff x="4348163" y="2042656"/>
            <a:chExt cx="1033462" cy="1039812"/>
          </a:xfrm>
        </p:grpSpPr>
        <p:sp>
          <p:nvSpPr>
            <p:cNvPr id="43" name="Oval 3"/>
            <p:cNvSpPr>
              <a:spLocks noChangeArrowheads="1"/>
            </p:cNvSpPr>
            <p:nvPr/>
          </p:nvSpPr>
          <p:spPr bwMode="auto">
            <a:xfrm>
              <a:off x="4348163" y="2042656"/>
              <a:ext cx="1033462" cy="1039812"/>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srgbClr val="70AD47"/>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44" name="Group 29"/>
            <p:cNvGrpSpPr/>
            <p:nvPr/>
          </p:nvGrpSpPr>
          <p:grpSpPr bwMode="auto">
            <a:xfrm>
              <a:off x="4616450" y="2301418"/>
              <a:ext cx="569913" cy="484188"/>
              <a:chOff x="0" y="0"/>
              <a:chExt cx="496661" cy="421788"/>
            </a:xfrm>
          </p:grpSpPr>
          <p:sp>
            <p:nvSpPr>
              <p:cNvPr id="45"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59"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1345"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Calibri" panose="020F0502020204030204" charset="0"/>
                </a:endParaRPr>
              </a:p>
            </p:txBody>
          </p:sp>
          <p:sp>
            <p:nvSpPr>
              <p:cNvPr id="60"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1"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2"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3"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grpSp>
        <p:nvGrpSpPr>
          <p:cNvPr id="64" name="组合 63"/>
          <p:cNvGrpSpPr/>
          <p:nvPr/>
        </p:nvGrpSpPr>
        <p:grpSpPr>
          <a:xfrm>
            <a:off x="3873822" y="2976692"/>
            <a:ext cx="1034811" cy="1039572"/>
            <a:chOff x="3871913" y="3225343"/>
            <a:chExt cx="1035050" cy="1039813"/>
          </a:xfrm>
        </p:grpSpPr>
        <p:sp>
          <p:nvSpPr>
            <p:cNvPr id="65" name="Oval 4"/>
            <p:cNvSpPr>
              <a:spLocks noChangeArrowheads="1"/>
            </p:cNvSpPr>
            <p:nvPr/>
          </p:nvSpPr>
          <p:spPr bwMode="auto">
            <a:xfrm>
              <a:off x="3871913" y="3225343"/>
              <a:ext cx="1035050" cy="1039813"/>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srgbClr val="4472C4"/>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66" name="Group 36"/>
            <p:cNvGrpSpPr/>
            <p:nvPr/>
          </p:nvGrpSpPr>
          <p:grpSpPr bwMode="auto">
            <a:xfrm>
              <a:off x="4108450" y="3492043"/>
              <a:ext cx="536575" cy="528638"/>
              <a:chOff x="0" y="0"/>
              <a:chExt cx="314468" cy="309477"/>
            </a:xfrm>
          </p:grpSpPr>
          <p:sp>
            <p:nvSpPr>
              <p:cNvPr id="67"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68" name="Oval 60"/>
              <p:cNvSpPr>
                <a:spLocks noChangeArrowheads="1"/>
              </p:cNvSpPr>
              <p:nvPr/>
            </p:nvSpPr>
            <p:spPr bwMode="auto">
              <a:xfrm>
                <a:off x="124789" y="122294"/>
                <a:ext cx="64890" cy="62395"/>
              </a:xfrm>
              <a:prstGeom prst="ellipse">
                <a:avLst/>
              </a:prstGeom>
              <a:solidFill>
                <a:schemeClr val="bg1"/>
              </a:solidFill>
              <a:ln w="9525">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1345"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Calibri" panose="020F0502020204030204" charset="0"/>
                </a:endParaRPr>
              </a:p>
            </p:txBody>
          </p:sp>
        </p:grpSp>
      </p:grpSp>
      <p:grpSp>
        <p:nvGrpSpPr>
          <p:cNvPr id="69" name="组合 68"/>
          <p:cNvGrpSpPr/>
          <p:nvPr/>
        </p:nvGrpSpPr>
        <p:grpSpPr>
          <a:xfrm>
            <a:off x="7244891" y="2976692"/>
            <a:ext cx="1034811" cy="1039572"/>
            <a:chOff x="7243763" y="3225343"/>
            <a:chExt cx="1035050" cy="1039813"/>
          </a:xfrm>
        </p:grpSpPr>
        <p:sp>
          <p:nvSpPr>
            <p:cNvPr id="70" name="Oval 7"/>
            <p:cNvSpPr>
              <a:spLocks noChangeArrowheads="1"/>
            </p:cNvSpPr>
            <p:nvPr/>
          </p:nvSpPr>
          <p:spPr bwMode="auto">
            <a:xfrm>
              <a:off x="7243763" y="3225343"/>
              <a:ext cx="1035050" cy="1039813"/>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71" name="Group 39"/>
            <p:cNvGrpSpPr/>
            <p:nvPr/>
          </p:nvGrpSpPr>
          <p:grpSpPr bwMode="auto">
            <a:xfrm>
              <a:off x="7540625" y="3441243"/>
              <a:ext cx="439738" cy="552450"/>
              <a:chOff x="0" y="0"/>
              <a:chExt cx="324452" cy="406813"/>
            </a:xfrm>
          </p:grpSpPr>
          <p:sp>
            <p:nvSpPr>
              <p:cNvPr id="72"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73"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74"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75" name="Oval 83"/>
              <p:cNvSpPr>
                <a:spLocks noChangeArrowheads="1"/>
              </p:cNvSpPr>
              <p:nvPr/>
            </p:nvSpPr>
            <p:spPr bwMode="auto">
              <a:xfrm>
                <a:off x="4991" y="0"/>
                <a:ext cx="316965" cy="107319"/>
              </a:xfrm>
              <a:prstGeom prst="ellipse">
                <a:avLst/>
              </a:prstGeom>
              <a:solidFill>
                <a:schemeClr val="bg1"/>
              </a:solidFill>
              <a:ln w="9525">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1345"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cs typeface="+mn-cs"/>
                  <a:sym typeface="Calibri" panose="020F0502020204030204" charset="0"/>
                </a:endParaRPr>
              </a:p>
            </p:txBody>
          </p:sp>
        </p:grpSp>
      </p:grpSp>
      <p:grpSp>
        <p:nvGrpSpPr>
          <p:cNvPr id="76" name="组合 75"/>
          <p:cNvGrpSpPr/>
          <p:nvPr/>
        </p:nvGrpSpPr>
        <p:grpSpPr>
          <a:xfrm>
            <a:off x="4349962" y="4217829"/>
            <a:ext cx="1033223" cy="1041159"/>
            <a:chOff x="4348163" y="4466768"/>
            <a:chExt cx="1033462" cy="1041400"/>
          </a:xfrm>
        </p:grpSpPr>
        <p:sp>
          <p:nvSpPr>
            <p:cNvPr id="77" name="Oval 5"/>
            <p:cNvSpPr>
              <a:spLocks noChangeArrowheads="1"/>
            </p:cNvSpPr>
            <p:nvPr/>
          </p:nvSpPr>
          <p:spPr bwMode="auto">
            <a:xfrm>
              <a:off x="4348163" y="4466768"/>
              <a:ext cx="1033462" cy="1041400"/>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srgbClr val="6CB100"/>
                </a:solidFill>
                <a:effectLst/>
                <a:uLnTx/>
                <a:uFillTx/>
                <a:latin typeface="Calibri" panose="020F0502020204030204" charset="0"/>
                <a:ea typeface="微软雅黑" panose="020B0503020204020204" charset="-122"/>
                <a:cs typeface="+mn-cs"/>
                <a:sym typeface="Calibri" panose="020F0502020204030204" charset="0"/>
              </a:endParaRPr>
            </a:p>
          </p:txBody>
        </p:sp>
        <p:sp>
          <p:nvSpPr>
            <p:cNvPr id="78"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nvGrpSpPr>
          <p:cNvPr id="79" name="组合 78"/>
          <p:cNvGrpSpPr/>
          <p:nvPr/>
        </p:nvGrpSpPr>
        <p:grpSpPr>
          <a:xfrm>
            <a:off x="6744522" y="4187624"/>
            <a:ext cx="1034811" cy="1041159"/>
            <a:chOff x="6829425" y="4466768"/>
            <a:chExt cx="1035050" cy="1041400"/>
          </a:xfrm>
        </p:grpSpPr>
        <p:sp>
          <p:nvSpPr>
            <p:cNvPr id="80" name="Oval 8"/>
            <p:cNvSpPr>
              <a:spLocks noChangeArrowheads="1"/>
            </p:cNvSpPr>
            <p:nvPr/>
          </p:nvSpPr>
          <p:spPr bwMode="auto">
            <a:xfrm>
              <a:off x="6829425" y="4466768"/>
              <a:ext cx="1035050" cy="1041400"/>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sp>
          <p:nvSpPr>
            <p:cNvPr id="81"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nvGrpSpPr>
          <p:cNvPr id="82" name="组合 81"/>
          <p:cNvGrpSpPr/>
          <p:nvPr/>
        </p:nvGrpSpPr>
        <p:grpSpPr>
          <a:xfrm>
            <a:off x="6830650" y="1794279"/>
            <a:ext cx="1034811" cy="1039572"/>
            <a:chOff x="6829425" y="2042656"/>
            <a:chExt cx="1035050" cy="1039812"/>
          </a:xfrm>
        </p:grpSpPr>
        <p:sp>
          <p:nvSpPr>
            <p:cNvPr id="83" name="Oval 6"/>
            <p:cNvSpPr>
              <a:spLocks noChangeArrowheads="1"/>
            </p:cNvSpPr>
            <p:nvPr/>
          </p:nvSpPr>
          <p:spPr bwMode="auto">
            <a:xfrm>
              <a:off x="6829425" y="2042656"/>
              <a:ext cx="1035050" cy="1039812"/>
            </a:xfrm>
            <a:prstGeom prst="ellipse">
              <a:avLst/>
            </a:prstGeom>
            <a:blipFill rotWithShape="1">
              <a:blip r:embed="rId4"/>
              <a:stretch>
                <a:fillRect/>
              </a:stretch>
            </a:blipFill>
            <a:ln w="28575">
              <a:noFill/>
              <a:bevel/>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zh-CN" sz="8800" b="0" i="0" u="none" strike="noStrike" kern="1200" cap="none" spc="0" normalizeH="0" baseline="0" noProof="0">
                <a:ln>
                  <a:noFill/>
                </a:ln>
                <a:solidFill>
                  <a:prstClr val="white"/>
                </a:solidFill>
                <a:effectLst/>
                <a:uLnTx/>
                <a:uFillTx/>
                <a:latin typeface="Calibri" panose="020F0502020204030204" charset="0"/>
                <a:ea typeface="微软雅黑" panose="020B0503020204020204" charset="-122"/>
                <a:cs typeface="+mn-cs"/>
                <a:sym typeface="Calibri" panose="020F0502020204030204" charset="0"/>
              </a:endParaRPr>
            </a:p>
          </p:txBody>
        </p:sp>
        <p:grpSp>
          <p:nvGrpSpPr>
            <p:cNvPr id="84" name="Group 46"/>
            <p:cNvGrpSpPr/>
            <p:nvPr/>
          </p:nvGrpSpPr>
          <p:grpSpPr bwMode="auto">
            <a:xfrm>
              <a:off x="7064375" y="2209343"/>
              <a:ext cx="554038" cy="630238"/>
              <a:chOff x="0" y="0"/>
              <a:chExt cx="361887" cy="411804"/>
            </a:xfrm>
          </p:grpSpPr>
          <p:sp>
            <p:nvSpPr>
              <p:cNvPr id="85"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86"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87"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sp>
            <p:nvSpPr>
              <p:cNvPr id="88"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cs"/>
                </a:endParaRPr>
              </a:p>
            </p:txBody>
          </p:sp>
        </p:grpSp>
      </p:grpSp>
      <p:grpSp>
        <p:nvGrpSpPr>
          <p:cNvPr id="89" name="组合 88"/>
          <p:cNvGrpSpPr/>
          <p:nvPr/>
        </p:nvGrpSpPr>
        <p:grpSpPr>
          <a:xfrm>
            <a:off x="1288142" y="1773199"/>
            <a:ext cx="2867308" cy="1094605"/>
            <a:chOff x="1285634" y="2021572"/>
            <a:chExt cx="2867972" cy="1094859"/>
          </a:xfrm>
        </p:grpSpPr>
        <p:sp>
          <p:nvSpPr>
            <p:cNvPr id="90" name="TextBox 7"/>
            <p:cNvSpPr>
              <a:spLocks noChangeArrowheads="1"/>
            </p:cNvSpPr>
            <p:nvPr/>
          </p:nvSpPr>
          <p:spPr bwMode="auto">
            <a:xfrm>
              <a:off x="1285634" y="2379025"/>
              <a:ext cx="2867972" cy="73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1" name="文本框 19"/>
            <p:cNvSpPr>
              <a:spLocks noChangeArrowheads="1"/>
            </p:cNvSpPr>
            <p:nvPr/>
          </p:nvSpPr>
          <p:spPr bwMode="auto">
            <a:xfrm>
              <a:off x="1285634" y="2021572"/>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92" name="组合 91"/>
          <p:cNvGrpSpPr/>
          <p:nvPr/>
        </p:nvGrpSpPr>
        <p:grpSpPr>
          <a:xfrm>
            <a:off x="712935" y="3141033"/>
            <a:ext cx="2902163" cy="1035792"/>
            <a:chOff x="710294" y="3389724"/>
            <a:chExt cx="2902835" cy="1036032"/>
          </a:xfrm>
        </p:grpSpPr>
        <p:sp>
          <p:nvSpPr>
            <p:cNvPr id="93" name="TextBox 7"/>
            <p:cNvSpPr>
              <a:spLocks noChangeArrowheads="1"/>
            </p:cNvSpPr>
            <p:nvPr/>
          </p:nvSpPr>
          <p:spPr bwMode="auto">
            <a:xfrm>
              <a:off x="710294" y="3688350"/>
              <a:ext cx="2902835" cy="73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4" name="文本框 19"/>
            <p:cNvSpPr>
              <a:spLocks noChangeArrowheads="1"/>
            </p:cNvSpPr>
            <p:nvPr/>
          </p:nvSpPr>
          <p:spPr bwMode="auto">
            <a:xfrm>
              <a:off x="710294" y="3389724"/>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95" name="组合 94"/>
          <p:cNvGrpSpPr/>
          <p:nvPr/>
        </p:nvGrpSpPr>
        <p:grpSpPr>
          <a:xfrm>
            <a:off x="1213611" y="4508873"/>
            <a:ext cx="2902163" cy="1053676"/>
            <a:chOff x="1211086" y="4757876"/>
            <a:chExt cx="2902835" cy="1053920"/>
          </a:xfrm>
        </p:grpSpPr>
        <p:sp>
          <p:nvSpPr>
            <p:cNvPr id="96" name="TextBox 7"/>
            <p:cNvSpPr>
              <a:spLocks noChangeArrowheads="1"/>
            </p:cNvSpPr>
            <p:nvPr/>
          </p:nvSpPr>
          <p:spPr bwMode="auto">
            <a:xfrm>
              <a:off x="1211086" y="5074391"/>
              <a:ext cx="2902835" cy="73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7" name="文本框 19"/>
            <p:cNvSpPr>
              <a:spLocks noChangeArrowheads="1"/>
            </p:cNvSpPr>
            <p:nvPr/>
          </p:nvSpPr>
          <p:spPr bwMode="auto">
            <a:xfrm>
              <a:off x="1211086" y="4757876"/>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98" name="组合 97"/>
          <p:cNvGrpSpPr/>
          <p:nvPr/>
        </p:nvGrpSpPr>
        <p:grpSpPr>
          <a:xfrm>
            <a:off x="8161194" y="1773200"/>
            <a:ext cx="2902163" cy="1067760"/>
            <a:chOff x="8160276" y="2093580"/>
            <a:chExt cx="2902835" cy="1068007"/>
          </a:xfrm>
        </p:grpSpPr>
        <p:sp>
          <p:nvSpPr>
            <p:cNvPr id="99" name="TextBox 7"/>
            <p:cNvSpPr>
              <a:spLocks noChangeArrowheads="1"/>
            </p:cNvSpPr>
            <p:nvPr/>
          </p:nvSpPr>
          <p:spPr bwMode="auto">
            <a:xfrm>
              <a:off x="8160276" y="2424182"/>
              <a:ext cx="2902835" cy="73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100" name="文本框 19"/>
            <p:cNvSpPr>
              <a:spLocks noChangeArrowheads="1"/>
            </p:cNvSpPr>
            <p:nvPr/>
          </p:nvSpPr>
          <p:spPr bwMode="auto">
            <a:xfrm>
              <a:off x="8160276" y="2093580"/>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101" name="组合 100"/>
          <p:cNvGrpSpPr/>
          <p:nvPr/>
        </p:nvGrpSpPr>
        <p:grpSpPr>
          <a:xfrm>
            <a:off x="8544307" y="3141036"/>
            <a:ext cx="2902163" cy="1080939"/>
            <a:chOff x="8769876" y="3389724"/>
            <a:chExt cx="2902835" cy="1081189"/>
          </a:xfrm>
        </p:grpSpPr>
        <p:sp>
          <p:nvSpPr>
            <p:cNvPr id="102" name="TextBox 7"/>
            <p:cNvSpPr>
              <a:spLocks noChangeArrowheads="1"/>
            </p:cNvSpPr>
            <p:nvPr/>
          </p:nvSpPr>
          <p:spPr bwMode="auto">
            <a:xfrm>
              <a:off x="8769876" y="3733508"/>
              <a:ext cx="2902835" cy="73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103" name="文本框 19"/>
            <p:cNvSpPr>
              <a:spLocks noChangeArrowheads="1"/>
            </p:cNvSpPr>
            <p:nvPr/>
          </p:nvSpPr>
          <p:spPr bwMode="auto">
            <a:xfrm>
              <a:off x="8769876" y="3389724"/>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nvGrpSpPr>
          <p:cNvPr id="104" name="组合 103"/>
          <p:cNvGrpSpPr/>
          <p:nvPr/>
        </p:nvGrpSpPr>
        <p:grpSpPr>
          <a:xfrm>
            <a:off x="8161194" y="4508873"/>
            <a:ext cx="2902163" cy="1098823"/>
            <a:chOff x="8160276" y="4757876"/>
            <a:chExt cx="2902835" cy="1099077"/>
          </a:xfrm>
        </p:grpSpPr>
        <p:sp>
          <p:nvSpPr>
            <p:cNvPr id="105" name="TextBox 7"/>
            <p:cNvSpPr>
              <a:spLocks noChangeArrowheads="1"/>
            </p:cNvSpPr>
            <p:nvPr/>
          </p:nvSpPr>
          <p:spPr bwMode="auto">
            <a:xfrm>
              <a:off x="8160276" y="5119547"/>
              <a:ext cx="2902835" cy="73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106" name="文本框 19"/>
            <p:cNvSpPr>
              <a:spLocks noChangeArrowheads="1"/>
            </p:cNvSpPr>
            <p:nvPr/>
          </p:nvSpPr>
          <p:spPr bwMode="auto">
            <a:xfrm>
              <a:off x="8160276" y="4757876"/>
              <a:ext cx="1707275" cy="39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输入你的标题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sp>
        <p:nvSpPr>
          <p:cNvPr id="107" name="矩形 106"/>
          <p:cNvSpPr/>
          <p:nvPr/>
        </p:nvSpPr>
        <p:spPr>
          <a:xfrm>
            <a:off x="5448679" y="2749148"/>
            <a:ext cx="1300480" cy="1445260"/>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输入</a:t>
            </a: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rPr>
              <a:t>标题</a:t>
            </a:r>
          </a:p>
        </p:txBody>
      </p:sp>
    </p:spTree>
  </p:cSld>
  <p:clrMapOvr>
    <a:masterClrMapping/>
  </p:clrMapOvr>
  <p:transition advTm="762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700"/>
                                        <p:tgtEl>
                                          <p:spTgt spid="9"/>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up)">
                                      <p:cBhvr>
                                        <p:cTn id="22" dur="500"/>
                                        <p:tgtEl>
                                          <p:spTgt spid="89"/>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fill="hold"/>
                                        <p:tgtEl>
                                          <p:spTgt spid="64"/>
                                        </p:tgtEl>
                                        <p:attrNameLst>
                                          <p:attrName>ppt_w</p:attrName>
                                        </p:attrNameLst>
                                      </p:cBhvr>
                                      <p:tavLst>
                                        <p:tav tm="0">
                                          <p:val>
                                            <p:fltVal val="0"/>
                                          </p:val>
                                        </p:tav>
                                        <p:tav tm="100000">
                                          <p:val>
                                            <p:strVal val="#ppt_w"/>
                                          </p:val>
                                        </p:tav>
                                      </p:tavLst>
                                    </p:anim>
                                    <p:anim calcmode="lin" valueType="num">
                                      <p:cBhvr>
                                        <p:cTn id="27" dur="500" fill="hold"/>
                                        <p:tgtEl>
                                          <p:spTgt spid="64"/>
                                        </p:tgtEl>
                                        <p:attrNameLst>
                                          <p:attrName>ppt_h</p:attrName>
                                        </p:attrNameLst>
                                      </p:cBhvr>
                                      <p:tavLst>
                                        <p:tav tm="0">
                                          <p:val>
                                            <p:fltVal val="0"/>
                                          </p:val>
                                        </p:tav>
                                        <p:tav tm="100000">
                                          <p:val>
                                            <p:strVal val="#ppt_h"/>
                                          </p:val>
                                        </p:tav>
                                      </p:tavLst>
                                    </p:anim>
                                    <p:animEffect transition="in" filter="fade">
                                      <p:cBhvr>
                                        <p:cTn id="28" dur="500"/>
                                        <p:tgtEl>
                                          <p:spTgt spid="64"/>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wipe(up)">
                                      <p:cBhvr>
                                        <p:cTn id="32" dur="500"/>
                                        <p:tgtEl>
                                          <p:spTgt spid="92"/>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p:cTn id="36" dur="500" fill="hold"/>
                                        <p:tgtEl>
                                          <p:spTgt spid="76"/>
                                        </p:tgtEl>
                                        <p:attrNameLst>
                                          <p:attrName>ppt_w</p:attrName>
                                        </p:attrNameLst>
                                      </p:cBhvr>
                                      <p:tavLst>
                                        <p:tav tm="0">
                                          <p:val>
                                            <p:fltVal val="0"/>
                                          </p:val>
                                        </p:tav>
                                        <p:tav tm="100000">
                                          <p:val>
                                            <p:strVal val="#ppt_w"/>
                                          </p:val>
                                        </p:tav>
                                      </p:tavLst>
                                    </p:anim>
                                    <p:anim calcmode="lin" valueType="num">
                                      <p:cBhvr>
                                        <p:cTn id="37" dur="500" fill="hold"/>
                                        <p:tgtEl>
                                          <p:spTgt spid="76"/>
                                        </p:tgtEl>
                                        <p:attrNameLst>
                                          <p:attrName>ppt_h</p:attrName>
                                        </p:attrNameLst>
                                      </p:cBhvr>
                                      <p:tavLst>
                                        <p:tav tm="0">
                                          <p:val>
                                            <p:fltVal val="0"/>
                                          </p:val>
                                        </p:tav>
                                        <p:tav tm="100000">
                                          <p:val>
                                            <p:strVal val="#ppt_h"/>
                                          </p:val>
                                        </p:tav>
                                      </p:tavLst>
                                    </p:anim>
                                    <p:animEffect transition="in" filter="fade">
                                      <p:cBhvr>
                                        <p:cTn id="38" dur="500"/>
                                        <p:tgtEl>
                                          <p:spTgt spid="76"/>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wipe(up)">
                                      <p:cBhvr>
                                        <p:cTn id="42" dur="500"/>
                                        <p:tgtEl>
                                          <p:spTgt spid="95"/>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wipe(up)">
                                      <p:cBhvr>
                                        <p:cTn id="52" dur="500"/>
                                        <p:tgtEl>
                                          <p:spTgt spid="104"/>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p:cTn id="56" dur="500" fill="hold"/>
                                        <p:tgtEl>
                                          <p:spTgt spid="69"/>
                                        </p:tgtEl>
                                        <p:attrNameLst>
                                          <p:attrName>ppt_w</p:attrName>
                                        </p:attrNameLst>
                                      </p:cBhvr>
                                      <p:tavLst>
                                        <p:tav tm="0">
                                          <p:val>
                                            <p:fltVal val="0"/>
                                          </p:val>
                                        </p:tav>
                                        <p:tav tm="100000">
                                          <p:val>
                                            <p:strVal val="#ppt_w"/>
                                          </p:val>
                                        </p:tav>
                                      </p:tavLst>
                                    </p:anim>
                                    <p:anim calcmode="lin" valueType="num">
                                      <p:cBhvr>
                                        <p:cTn id="57" dur="500" fill="hold"/>
                                        <p:tgtEl>
                                          <p:spTgt spid="69"/>
                                        </p:tgtEl>
                                        <p:attrNameLst>
                                          <p:attrName>ppt_h</p:attrName>
                                        </p:attrNameLst>
                                      </p:cBhvr>
                                      <p:tavLst>
                                        <p:tav tm="0">
                                          <p:val>
                                            <p:fltVal val="0"/>
                                          </p:val>
                                        </p:tav>
                                        <p:tav tm="100000">
                                          <p:val>
                                            <p:strVal val="#ppt_h"/>
                                          </p:val>
                                        </p:tav>
                                      </p:tavLst>
                                    </p:anim>
                                    <p:animEffect transition="in" filter="fade">
                                      <p:cBhvr>
                                        <p:cTn id="58" dur="500"/>
                                        <p:tgtEl>
                                          <p:spTgt spid="69"/>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wipe(up)">
                                      <p:cBhvr>
                                        <p:cTn id="62" dur="500"/>
                                        <p:tgtEl>
                                          <p:spTgt spid="101"/>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500" fill="hold"/>
                                        <p:tgtEl>
                                          <p:spTgt spid="82"/>
                                        </p:tgtEl>
                                        <p:attrNameLst>
                                          <p:attrName>ppt_w</p:attrName>
                                        </p:attrNameLst>
                                      </p:cBhvr>
                                      <p:tavLst>
                                        <p:tav tm="0">
                                          <p:val>
                                            <p:fltVal val="0"/>
                                          </p:val>
                                        </p:tav>
                                        <p:tav tm="100000">
                                          <p:val>
                                            <p:strVal val="#ppt_w"/>
                                          </p:val>
                                        </p:tav>
                                      </p:tavLst>
                                    </p:anim>
                                    <p:anim calcmode="lin" valueType="num">
                                      <p:cBhvr>
                                        <p:cTn id="67" dur="500" fill="hold"/>
                                        <p:tgtEl>
                                          <p:spTgt spid="82"/>
                                        </p:tgtEl>
                                        <p:attrNameLst>
                                          <p:attrName>ppt_h</p:attrName>
                                        </p:attrNameLst>
                                      </p:cBhvr>
                                      <p:tavLst>
                                        <p:tav tm="0">
                                          <p:val>
                                            <p:fltVal val="0"/>
                                          </p:val>
                                        </p:tav>
                                        <p:tav tm="100000">
                                          <p:val>
                                            <p:strVal val="#ppt_h"/>
                                          </p:val>
                                        </p:tav>
                                      </p:tavLst>
                                    </p:anim>
                                    <p:animEffect transition="in" filter="fade">
                                      <p:cBhvr>
                                        <p:cTn id="68" dur="500"/>
                                        <p:tgtEl>
                                          <p:spTgt spid="82"/>
                                        </p:tgtEl>
                                      </p:cBhvr>
                                    </p:animEffect>
                                  </p:childTnLst>
                                </p:cTn>
                              </p:par>
                            </p:childTnLst>
                          </p:cTn>
                        </p:par>
                        <p:par>
                          <p:cTn id="69" fill="hold">
                            <p:stCondLst>
                              <p:cond delay="7000"/>
                            </p:stCondLst>
                            <p:childTnLst>
                              <p:par>
                                <p:cTn id="70" presetID="22" presetClass="entr" presetSubtype="1" fill="hold" nodeType="afterEffect">
                                  <p:stCondLst>
                                    <p:cond delay="0"/>
                                  </p:stCondLst>
                                  <p:childTnLst>
                                    <p:set>
                                      <p:cBhvr>
                                        <p:cTn id="71" dur="1" fill="hold">
                                          <p:stCondLst>
                                            <p:cond delay="0"/>
                                          </p:stCondLst>
                                        </p:cTn>
                                        <p:tgtEl>
                                          <p:spTgt spid="98"/>
                                        </p:tgtEl>
                                        <p:attrNameLst>
                                          <p:attrName>style.visibility</p:attrName>
                                        </p:attrNameLst>
                                      </p:cBhvr>
                                      <p:to>
                                        <p:strVal val="visible"/>
                                      </p:to>
                                    </p:set>
                                    <p:animEffect transition="in" filter="wipe(up)">
                                      <p:cBhvr>
                                        <p:cTn id="7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56" name="组合 55"/>
          <p:cNvGrpSpPr/>
          <p:nvPr/>
        </p:nvGrpSpPr>
        <p:grpSpPr>
          <a:xfrm>
            <a:off x="2454072" y="1466095"/>
            <a:ext cx="976997" cy="3387775"/>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 name="connsiteX0-35" fmla="*/ 1512168 w 1512168"/>
                <a:gd name="connsiteY0-36" fmla="*/ 4026213 h 4026213"/>
                <a:gd name="connsiteX1-37" fmla="*/ 0 w 1512168"/>
                <a:gd name="connsiteY1-38" fmla="*/ 4026213 h 4026213"/>
                <a:gd name="connsiteX2-39" fmla="*/ 0 w 1512168"/>
                <a:gd name="connsiteY2-40" fmla="*/ 574 h 4026213"/>
                <a:gd name="connsiteX3-41" fmla="*/ 1471569 w 1512168"/>
                <a:gd name="connsiteY3-42" fmla="*/ 16938 h 4026213"/>
                <a:gd name="connsiteX0-43" fmla="*/ 1512168 w 1512168"/>
                <a:gd name="connsiteY0-44" fmla="*/ 4033619 h 4033619"/>
                <a:gd name="connsiteX1-45" fmla="*/ 0 w 1512168"/>
                <a:gd name="connsiteY1-46" fmla="*/ 4033619 h 4033619"/>
                <a:gd name="connsiteX2-47" fmla="*/ 0 w 1512168"/>
                <a:gd name="connsiteY2-48" fmla="*/ 7980 h 4033619"/>
                <a:gd name="connsiteX3-49" fmla="*/ 1488845 w 1512168"/>
                <a:gd name="connsiteY3-50" fmla="*/ 0 h 4033619"/>
                <a:gd name="connsiteX0-51" fmla="*/ 1512168 w 1512168"/>
                <a:gd name="connsiteY0-52" fmla="*/ 4025639 h 4025639"/>
                <a:gd name="connsiteX1-53" fmla="*/ 0 w 1512168"/>
                <a:gd name="connsiteY1-54" fmla="*/ 4025639 h 4025639"/>
                <a:gd name="connsiteX2-55" fmla="*/ 0 w 1512168"/>
                <a:gd name="connsiteY2-56" fmla="*/ 0 h 4025639"/>
                <a:gd name="connsiteX3-57" fmla="*/ 1497483 w 1512168"/>
                <a:gd name="connsiteY3-58" fmla="*/ 4193 h 4025639"/>
                <a:gd name="connsiteX0-59" fmla="*/ 1512168 w 1512168"/>
                <a:gd name="connsiteY0-60" fmla="*/ 4039704 h 4039704"/>
                <a:gd name="connsiteX1-61" fmla="*/ 0 w 1512168"/>
                <a:gd name="connsiteY1-62" fmla="*/ 4039704 h 4039704"/>
                <a:gd name="connsiteX2-63" fmla="*/ 0 w 1512168"/>
                <a:gd name="connsiteY2-64" fmla="*/ 14065 h 4039704"/>
                <a:gd name="connsiteX3-65" fmla="*/ 1506122 w 1512168"/>
                <a:gd name="connsiteY3-66" fmla="*/ 0 h 4039704"/>
                <a:gd name="connsiteX0-67" fmla="*/ 1512168 w 1532036"/>
                <a:gd name="connsiteY0-68" fmla="*/ 4039704 h 4039704"/>
                <a:gd name="connsiteX1-69" fmla="*/ 0 w 1532036"/>
                <a:gd name="connsiteY1-70" fmla="*/ 4039704 h 4039704"/>
                <a:gd name="connsiteX2-71" fmla="*/ 0 w 1532036"/>
                <a:gd name="connsiteY2-72" fmla="*/ 14065 h 4039704"/>
                <a:gd name="connsiteX3-73" fmla="*/ 1532036 w 1532036"/>
                <a:gd name="connsiteY3-74" fmla="*/ 0 h 4039704"/>
                <a:gd name="connsiteX0-75" fmla="*/ 1512168 w 1536268"/>
                <a:gd name="connsiteY0-76" fmla="*/ 4027775 h 4027775"/>
                <a:gd name="connsiteX1-77" fmla="*/ 0 w 1536268"/>
                <a:gd name="connsiteY1-78" fmla="*/ 4027775 h 4027775"/>
                <a:gd name="connsiteX2-79" fmla="*/ 0 w 1536268"/>
                <a:gd name="connsiteY2-80" fmla="*/ 2136 h 4027775"/>
                <a:gd name="connsiteX3-81" fmla="*/ 1536268 w 1536268"/>
                <a:gd name="connsiteY3-82" fmla="*/ 0 h 4027775"/>
                <a:gd name="connsiteX0-83" fmla="*/ 1512168 w 1548965"/>
                <a:gd name="connsiteY0-84" fmla="*/ 4025639 h 4025639"/>
                <a:gd name="connsiteX1-85" fmla="*/ 0 w 1548965"/>
                <a:gd name="connsiteY1-86" fmla="*/ 4025639 h 4025639"/>
                <a:gd name="connsiteX2-87" fmla="*/ 0 w 1548965"/>
                <a:gd name="connsiteY2-88" fmla="*/ 0 h 4025639"/>
                <a:gd name="connsiteX3-89" fmla="*/ 1548965 w 1548965"/>
                <a:gd name="connsiteY3-90" fmla="*/ 847 h 4025639"/>
                <a:gd name="connsiteX0-91" fmla="*/ 1512168 w 1553197"/>
                <a:gd name="connsiteY0-92" fmla="*/ 4030756 h 4030756"/>
                <a:gd name="connsiteX1-93" fmla="*/ 0 w 1553197"/>
                <a:gd name="connsiteY1-94" fmla="*/ 4030756 h 4030756"/>
                <a:gd name="connsiteX2-95" fmla="*/ 0 w 1553197"/>
                <a:gd name="connsiteY2-96" fmla="*/ 5117 h 4030756"/>
                <a:gd name="connsiteX3-97" fmla="*/ 1553197 w 1553197"/>
                <a:gd name="connsiteY3-98" fmla="*/ 0 h 4030756"/>
                <a:gd name="connsiteX0-99" fmla="*/ 1512168 w 1557429"/>
                <a:gd name="connsiteY0-100" fmla="*/ 4027774 h 4027774"/>
                <a:gd name="connsiteX1-101" fmla="*/ 0 w 1557429"/>
                <a:gd name="connsiteY1-102" fmla="*/ 4027774 h 4027774"/>
                <a:gd name="connsiteX2-103" fmla="*/ 0 w 1557429"/>
                <a:gd name="connsiteY2-104" fmla="*/ 2135 h 4027774"/>
                <a:gd name="connsiteX3-105" fmla="*/ 1557429 w 1557429"/>
                <a:gd name="connsiteY3-106" fmla="*/ 0 h 4027774"/>
                <a:gd name="connsiteX0-107" fmla="*/ 1512168 w 1561661"/>
                <a:gd name="connsiteY0-108" fmla="*/ 4025639 h 4025639"/>
                <a:gd name="connsiteX1-109" fmla="*/ 0 w 1561661"/>
                <a:gd name="connsiteY1-110" fmla="*/ 4025639 h 4025639"/>
                <a:gd name="connsiteX2-111" fmla="*/ 0 w 1561661"/>
                <a:gd name="connsiteY2-112" fmla="*/ 0 h 4025639"/>
                <a:gd name="connsiteX3-113" fmla="*/ 1561661 w 1561661"/>
                <a:gd name="connsiteY3-114" fmla="*/ 6811 h 4025639"/>
                <a:gd name="connsiteX0-115" fmla="*/ 1512168 w 1570126"/>
                <a:gd name="connsiteY0-116" fmla="*/ 4027774 h 4027774"/>
                <a:gd name="connsiteX1-117" fmla="*/ 0 w 1570126"/>
                <a:gd name="connsiteY1-118" fmla="*/ 4027774 h 4027774"/>
                <a:gd name="connsiteX2-119" fmla="*/ 0 w 1570126"/>
                <a:gd name="connsiteY2-120" fmla="*/ 2135 h 4027774"/>
                <a:gd name="connsiteX3-121" fmla="*/ 1570126 w 1570126"/>
                <a:gd name="connsiteY3-122" fmla="*/ 0 h 4027774"/>
                <a:gd name="connsiteX0-123" fmla="*/ 1512168 w 1574358"/>
                <a:gd name="connsiteY0-124" fmla="*/ 4025639 h 4025639"/>
                <a:gd name="connsiteX1-125" fmla="*/ 0 w 1574358"/>
                <a:gd name="connsiteY1-126" fmla="*/ 4025639 h 4025639"/>
                <a:gd name="connsiteX2-127" fmla="*/ 0 w 1574358"/>
                <a:gd name="connsiteY2-128" fmla="*/ 0 h 4025639"/>
                <a:gd name="connsiteX3-129" fmla="*/ 1574358 w 1574358"/>
                <a:gd name="connsiteY3-130" fmla="*/ 9793 h 4025639"/>
                <a:gd name="connsiteX0-131" fmla="*/ 1512168 w 1578590"/>
                <a:gd name="connsiteY0-132" fmla="*/ 4025639 h 4025639"/>
                <a:gd name="connsiteX1-133" fmla="*/ 0 w 1578590"/>
                <a:gd name="connsiteY1-134" fmla="*/ 4025639 h 4025639"/>
                <a:gd name="connsiteX2-135" fmla="*/ 0 w 1578590"/>
                <a:gd name="connsiteY2-136" fmla="*/ 0 h 4025639"/>
                <a:gd name="connsiteX3-137" fmla="*/ 1578590 w 1578590"/>
                <a:gd name="connsiteY3-138" fmla="*/ 847 h 4025639"/>
              </a:gdLst>
              <a:ahLst/>
              <a:cxnLst>
                <a:cxn ang="0">
                  <a:pos x="connsiteX0-1" y="connsiteY0-2"/>
                </a:cxn>
                <a:cxn ang="0">
                  <a:pos x="connsiteX1-3" y="connsiteY1-4"/>
                </a:cxn>
                <a:cxn ang="0">
                  <a:pos x="connsiteX2-5" y="connsiteY2-6"/>
                </a:cxn>
                <a:cxn ang="0">
                  <a:pos x="connsiteX3-7" y="connsiteY3-8"/>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4397836" y="1916772"/>
            <a:ext cx="5586295" cy="73088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rPr>
              <a:t>是体现公司价值创造成果的最直接的效益指标。如投资资本回报率、息税前利润等。</a:t>
            </a:r>
          </a:p>
        </p:txBody>
      </p:sp>
      <p:grpSp>
        <p:nvGrpSpPr>
          <p:cNvPr id="2" name="组合 1"/>
          <p:cNvGrpSpPr/>
          <p:nvPr/>
        </p:nvGrpSpPr>
        <p:grpSpPr>
          <a:xfrm>
            <a:off x="3101991" y="1232059"/>
            <a:ext cx="7458072" cy="588113"/>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2" name="TextBox 61"/>
            <p:cNvSpPr txBox="1"/>
            <p:nvPr/>
          </p:nvSpPr>
          <p:spPr>
            <a:xfrm>
              <a:off x="4373288" y="1527970"/>
              <a:ext cx="4501286" cy="4604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点击添加标题内容（权重</a:t>
              </a:r>
              <a:r>
                <a:rPr kumimoji="0" lang="en-US" altLang="zh-CN"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50%</a:t>
              </a: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a:t>
              </a:r>
            </a:p>
          </p:txBody>
        </p:sp>
      </p:grpSp>
      <p:grpSp>
        <p:nvGrpSpPr>
          <p:cNvPr id="3" name="组合 2"/>
          <p:cNvGrpSpPr/>
          <p:nvPr/>
        </p:nvGrpSpPr>
        <p:grpSpPr>
          <a:xfrm>
            <a:off x="3461951" y="905193"/>
            <a:ext cx="854196" cy="902796"/>
            <a:chOff x="3459946" y="1125538"/>
            <a:chExt cx="854394" cy="903005"/>
          </a:xfrm>
        </p:grpSpPr>
        <p:sp>
          <p:nvSpPr>
            <p:cNvPr id="60" name="等腰三角形 59"/>
            <p:cNvSpPr/>
            <p:nvPr/>
          </p:nvSpPr>
          <p:spPr>
            <a:xfrm flipV="1">
              <a:off x="3459946" y="1207397"/>
              <a:ext cx="854394" cy="821146"/>
            </a:xfrm>
            <a:prstGeom prst="triangle">
              <a:avLst/>
            </a:prstGeom>
            <a:blipFill rotWithShape="1">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345"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63" name="TextBox 62"/>
            <p:cNvSpPr txBox="1"/>
            <p:nvPr/>
          </p:nvSpPr>
          <p:spPr>
            <a:xfrm>
              <a:off x="3615683" y="1125538"/>
              <a:ext cx="465563" cy="70691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rPr>
                <a:t>1</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sp>
        <p:nvSpPr>
          <p:cNvPr id="66" name="TextBox 65"/>
          <p:cNvSpPr txBox="1"/>
          <p:nvPr/>
        </p:nvSpPr>
        <p:spPr>
          <a:xfrm>
            <a:off x="4397838" y="3557543"/>
            <a:ext cx="5586296" cy="73088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rPr>
              <a:t>为实现公司价值增长的重要营运操作控制活动的效果。如行政管理费用、大客户投诉次数等。</a:t>
            </a:r>
          </a:p>
        </p:txBody>
      </p:sp>
      <p:grpSp>
        <p:nvGrpSpPr>
          <p:cNvPr id="4" name="组合 3"/>
          <p:cNvGrpSpPr/>
          <p:nvPr/>
        </p:nvGrpSpPr>
        <p:grpSpPr>
          <a:xfrm>
            <a:off x="3101991" y="2872831"/>
            <a:ext cx="7458072" cy="588113"/>
            <a:chOff x="3099904" y="3252679"/>
            <a:chExt cx="7459798" cy="588250"/>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7" name="TextBox 66"/>
            <p:cNvSpPr txBox="1"/>
            <p:nvPr/>
          </p:nvSpPr>
          <p:spPr>
            <a:xfrm>
              <a:off x="4373288" y="3340286"/>
              <a:ext cx="4501286" cy="4604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点击添加标题内容（权重</a:t>
              </a:r>
              <a:r>
                <a:rPr kumimoji="0" lang="en-US" altLang="zh-CN"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30%</a:t>
              </a: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a:t>
              </a:r>
            </a:p>
          </p:txBody>
        </p:sp>
      </p:grpSp>
      <p:grpSp>
        <p:nvGrpSpPr>
          <p:cNvPr id="5" name="组合 4"/>
          <p:cNvGrpSpPr/>
          <p:nvPr/>
        </p:nvGrpSpPr>
        <p:grpSpPr>
          <a:xfrm>
            <a:off x="3461951" y="2545965"/>
            <a:ext cx="854196" cy="902796"/>
            <a:chOff x="3459946" y="2925738"/>
            <a:chExt cx="854394" cy="903005"/>
          </a:xfrm>
        </p:grpSpPr>
        <p:sp>
          <p:nvSpPr>
            <p:cNvPr id="65" name="等腰三角形 64"/>
            <p:cNvSpPr/>
            <p:nvPr/>
          </p:nvSpPr>
          <p:spPr>
            <a:xfrm flipV="1">
              <a:off x="3459946" y="3007597"/>
              <a:ext cx="854394" cy="821146"/>
            </a:xfrm>
            <a:prstGeom prst="triangle">
              <a:avLst/>
            </a:prstGeom>
            <a:blipFill rotWithShape="1">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345"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68" name="TextBox 67"/>
            <p:cNvSpPr txBox="1"/>
            <p:nvPr/>
          </p:nvSpPr>
          <p:spPr>
            <a:xfrm>
              <a:off x="3650853" y="2925738"/>
              <a:ext cx="465563" cy="70691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rPr>
                <a:t>2</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sp>
        <p:nvSpPr>
          <p:cNvPr id="71" name="TextBox 23"/>
          <p:cNvSpPr txBox="1"/>
          <p:nvPr/>
        </p:nvSpPr>
        <p:spPr>
          <a:xfrm>
            <a:off x="4397838" y="5245392"/>
            <a:ext cx="5586296" cy="730885"/>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mn-cs"/>
              </a:rPr>
              <a:t>用来评估员工管理、激励与职业发展等保持公司长期稳定发展的能力。如员工人数控制、员工满意度等。</a:t>
            </a:r>
          </a:p>
        </p:txBody>
      </p:sp>
      <p:grpSp>
        <p:nvGrpSpPr>
          <p:cNvPr id="8" name="组合 7"/>
          <p:cNvGrpSpPr/>
          <p:nvPr/>
        </p:nvGrpSpPr>
        <p:grpSpPr>
          <a:xfrm>
            <a:off x="3101991" y="4528633"/>
            <a:ext cx="7458072" cy="588114"/>
            <a:chOff x="3099904" y="5020823"/>
            <a:chExt cx="7459798" cy="58825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7" name="TextBox 24"/>
            <p:cNvSpPr txBox="1"/>
            <p:nvPr/>
          </p:nvSpPr>
          <p:spPr>
            <a:xfrm>
              <a:off x="4373288" y="5120546"/>
              <a:ext cx="4501286" cy="4604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点击添加标题内容（权重</a:t>
              </a:r>
              <a:r>
                <a:rPr kumimoji="0" lang="en-US" altLang="zh-CN"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20%</a:t>
              </a: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a:t>
              </a:r>
            </a:p>
          </p:txBody>
        </p:sp>
      </p:grpSp>
      <p:grpSp>
        <p:nvGrpSpPr>
          <p:cNvPr id="11" name="组合 10"/>
          <p:cNvGrpSpPr/>
          <p:nvPr/>
        </p:nvGrpSpPr>
        <p:grpSpPr>
          <a:xfrm>
            <a:off x="3461951" y="4201765"/>
            <a:ext cx="854196" cy="902796"/>
            <a:chOff x="3459946" y="4693882"/>
            <a:chExt cx="854394" cy="903005"/>
          </a:xfrm>
        </p:grpSpPr>
        <p:sp>
          <p:nvSpPr>
            <p:cNvPr id="70" name="等腰三角形 69"/>
            <p:cNvSpPr/>
            <p:nvPr/>
          </p:nvSpPr>
          <p:spPr>
            <a:xfrm flipV="1">
              <a:off x="3459946" y="4775741"/>
              <a:ext cx="854394" cy="821146"/>
            </a:xfrm>
            <a:prstGeom prst="triangle">
              <a:avLst/>
            </a:prstGeom>
            <a:blipFill rotWithShape="1">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8" tIns="45709" rIns="91418" bIns="45709"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1345"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73" name="TextBox 25"/>
            <p:cNvSpPr txBox="1"/>
            <p:nvPr/>
          </p:nvSpPr>
          <p:spPr>
            <a:xfrm>
              <a:off x="3650853" y="4693882"/>
              <a:ext cx="465563" cy="70691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rPr>
                <a:t>3</a:t>
              </a:r>
              <a:endParaRPr kumimoji="0" lang="zh-CN" altLang="en-US" sz="4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sp>
        <p:nvSpPr>
          <p:cNvPr id="74" name="TextBox 31"/>
          <p:cNvSpPr txBox="1"/>
          <p:nvPr/>
        </p:nvSpPr>
        <p:spPr>
          <a:xfrm>
            <a:off x="1707075" y="1467363"/>
            <a:ext cx="675005" cy="3590475"/>
          </a:xfrm>
          <a:prstGeom prst="rect">
            <a:avLst/>
          </a:prstGeom>
          <a:noFill/>
        </p:spPr>
        <p:txBody>
          <a:bodyPr vert="eaVert"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 </a:t>
            </a:r>
            <a:r>
              <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标题内容 </a:t>
            </a: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Tree>
  </p:cSld>
  <p:clrMapOvr>
    <a:masterClrMapping/>
  </p:clrMapOvr>
  <p:transition advTm="435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2"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2" name="组合 1"/>
          <p:cNvGrpSpPr/>
          <p:nvPr/>
        </p:nvGrpSpPr>
        <p:grpSpPr>
          <a:xfrm>
            <a:off x="1480574" y="1483291"/>
            <a:ext cx="4316669" cy="143983"/>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6352116" y="1483291"/>
            <a:ext cx="4316669" cy="143983"/>
            <a:chOff x="1507396" y="1628800"/>
            <a:chExt cx="4320480" cy="144016"/>
          </a:xfrm>
        </p:grpSpPr>
        <p:cxnSp>
          <p:nvCxnSpPr>
            <p:cNvPr id="18" name="直接连接符 17"/>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25"/>
          <p:cNvSpPr txBox="1"/>
          <p:nvPr/>
        </p:nvSpPr>
        <p:spPr>
          <a:xfrm>
            <a:off x="5607690"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0" name="TextBox 26"/>
          <p:cNvSpPr txBox="1"/>
          <p:nvPr/>
        </p:nvSpPr>
        <p:spPr>
          <a:xfrm>
            <a:off x="5135670"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20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1" name="TextBox 27"/>
          <p:cNvSpPr txBox="1"/>
          <p:nvPr/>
        </p:nvSpPr>
        <p:spPr>
          <a:xfrm>
            <a:off x="4656040"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30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2" name="TextBox 28"/>
          <p:cNvSpPr txBox="1"/>
          <p:nvPr/>
        </p:nvSpPr>
        <p:spPr>
          <a:xfrm>
            <a:off x="4176411"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40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3" name="TextBox 29"/>
          <p:cNvSpPr txBox="1"/>
          <p:nvPr/>
        </p:nvSpPr>
        <p:spPr>
          <a:xfrm>
            <a:off x="369678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50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4" name="TextBox 30"/>
          <p:cNvSpPr txBox="1"/>
          <p:nvPr/>
        </p:nvSpPr>
        <p:spPr>
          <a:xfrm>
            <a:off x="321715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60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5" name="TextBox 31"/>
          <p:cNvSpPr txBox="1"/>
          <p:nvPr/>
        </p:nvSpPr>
        <p:spPr>
          <a:xfrm>
            <a:off x="273752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70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6" name="TextBox 32"/>
          <p:cNvSpPr txBox="1"/>
          <p:nvPr/>
        </p:nvSpPr>
        <p:spPr>
          <a:xfrm>
            <a:off x="225789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80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7" name="TextBox 33"/>
          <p:cNvSpPr txBox="1"/>
          <p:nvPr/>
        </p:nvSpPr>
        <p:spPr>
          <a:xfrm>
            <a:off x="1778263"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90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8" name="TextBox 34"/>
          <p:cNvSpPr txBox="1"/>
          <p:nvPr/>
        </p:nvSpPr>
        <p:spPr>
          <a:xfrm>
            <a:off x="1253788" y="1184877"/>
            <a:ext cx="54102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100</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9" name="TextBox 35"/>
          <p:cNvSpPr txBox="1"/>
          <p:nvPr/>
        </p:nvSpPr>
        <p:spPr>
          <a:xfrm>
            <a:off x="617230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0" name="TextBox 36"/>
          <p:cNvSpPr txBox="1"/>
          <p:nvPr/>
        </p:nvSpPr>
        <p:spPr>
          <a:xfrm>
            <a:off x="664980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20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1" name="TextBox 37"/>
          <p:cNvSpPr txBox="1"/>
          <p:nvPr/>
        </p:nvSpPr>
        <p:spPr>
          <a:xfrm>
            <a:off x="7129435"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30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2" name="TextBox 38"/>
          <p:cNvSpPr txBox="1"/>
          <p:nvPr/>
        </p:nvSpPr>
        <p:spPr>
          <a:xfrm>
            <a:off x="760906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40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3" name="TextBox 39"/>
          <p:cNvSpPr txBox="1"/>
          <p:nvPr/>
        </p:nvSpPr>
        <p:spPr>
          <a:xfrm>
            <a:off x="808869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50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4" name="TextBox 40"/>
          <p:cNvSpPr txBox="1"/>
          <p:nvPr/>
        </p:nvSpPr>
        <p:spPr>
          <a:xfrm>
            <a:off x="8568323"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60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5" name="TextBox 41"/>
          <p:cNvSpPr txBox="1"/>
          <p:nvPr/>
        </p:nvSpPr>
        <p:spPr>
          <a:xfrm>
            <a:off x="9047954"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70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6" name="TextBox 42"/>
          <p:cNvSpPr txBox="1"/>
          <p:nvPr/>
        </p:nvSpPr>
        <p:spPr>
          <a:xfrm>
            <a:off x="952758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80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7" name="TextBox 43"/>
          <p:cNvSpPr txBox="1"/>
          <p:nvPr/>
        </p:nvSpPr>
        <p:spPr>
          <a:xfrm>
            <a:off x="10007212" y="1184877"/>
            <a:ext cx="42164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90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8" name="TextBox 44"/>
          <p:cNvSpPr txBox="1"/>
          <p:nvPr/>
        </p:nvSpPr>
        <p:spPr>
          <a:xfrm>
            <a:off x="10442000" y="1184877"/>
            <a:ext cx="54102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100</a:t>
            </a:r>
            <a:endParaRPr kumimoji="0" lang="zh-CN" altLang="en-US" sz="16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9" name="五边形 48"/>
          <p:cNvSpPr/>
          <p:nvPr/>
        </p:nvSpPr>
        <p:spPr>
          <a:xfrm flipH="1">
            <a:off x="2621771" y="1942836"/>
            <a:ext cx="317546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0" name="五边形 49"/>
          <p:cNvSpPr/>
          <p:nvPr/>
        </p:nvSpPr>
        <p:spPr>
          <a:xfrm flipH="1">
            <a:off x="3844332" y="2446775"/>
            <a:ext cx="195290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1" name="五边形 50"/>
          <p:cNvSpPr/>
          <p:nvPr/>
        </p:nvSpPr>
        <p:spPr>
          <a:xfrm flipH="1">
            <a:off x="3101403" y="2950715"/>
            <a:ext cx="2695840"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2" name="五边形 51"/>
          <p:cNvSpPr/>
          <p:nvPr/>
        </p:nvSpPr>
        <p:spPr>
          <a:xfrm flipH="1">
            <a:off x="1511599" y="3454653"/>
            <a:ext cx="4285644"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3" name="五边形 52"/>
          <p:cNvSpPr/>
          <p:nvPr/>
        </p:nvSpPr>
        <p:spPr>
          <a:xfrm flipH="1">
            <a:off x="2257892" y="3958593"/>
            <a:ext cx="3539351"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4" name="五边形 53"/>
          <p:cNvSpPr/>
          <p:nvPr/>
        </p:nvSpPr>
        <p:spPr>
          <a:xfrm flipH="1">
            <a:off x="3399092" y="4462532"/>
            <a:ext cx="2398151"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5" name="五边形 54"/>
          <p:cNvSpPr/>
          <p:nvPr/>
        </p:nvSpPr>
        <p:spPr>
          <a:xfrm flipH="1">
            <a:off x="4358350" y="4966943"/>
            <a:ext cx="1438892"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6" name="TextBox 52"/>
          <p:cNvSpPr txBox="1"/>
          <p:nvPr/>
        </p:nvSpPr>
        <p:spPr>
          <a:xfrm>
            <a:off x="1636612" y="193965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57" name="TextBox 53"/>
          <p:cNvSpPr txBox="1"/>
          <p:nvPr/>
        </p:nvSpPr>
        <p:spPr>
          <a:xfrm>
            <a:off x="2835296" y="2444223"/>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58" name="TextBox 54"/>
          <p:cNvSpPr txBox="1"/>
          <p:nvPr/>
        </p:nvSpPr>
        <p:spPr>
          <a:xfrm>
            <a:off x="2120275" y="2947773"/>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59" name="TextBox 55"/>
          <p:cNvSpPr txBox="1"/>
          <p:nvPr/>
        </p:nvSpPr>
        <p:spPr>
          <a:xfrm>
            <a:off x="587664" y="3443368"/>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0" name="TextBox 56"/>
          <p:cNvSpPr txBox="1"/>
          <p:nvPr/>
        </p:nvSpPr>
        <p:spPr>
          <a:xfrm>
            <a:off x="1338695" y="3955416"/>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1" name="TextBox 57"/>
          <p:cNvSpPr txBox="1"/>
          <p:nvPr/>
        </p:nvSpPr>
        <p:spPr>
          <a:xfrm>
            <a:off x="2387872" y="4459980"/>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2" name="TextBox 58"/>
          <p:cNvSpPr txBox="1"/>
          <p:nvPr/>
        </p:nvSpPr>
        <p:spPr>
          <a:xfrm>
            <a:off x="3339076" y="496352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63" name="五边形 62"/>
          <p:cNvSpPr/>
          <p:nvPr/>
        </p:nvSpPr>
        <p:spPr>
          <a:xfrm>
            <a:off x="6352115" y="1942836"/>
            <a:ext cx="162082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五边形 63"/>
          <p:cNvSpPr/>
          <p:nvPr/>
        </p:nvSpPr>
        <p:spPr>
          <a:xfrm>
            <a:off x="6352116" y="2446775"/>
            <a:ext cx="3059717"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5" name="五边形 64"/>
          <p:cNvSpPr/>
          <p:nvPr/>
        </p:nvSpPr>
        <p:spPr>
          <a:xfrm>
            <a:off x="6352116" y="2950715"/>
            <a:ext cx="1918519"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6" name="五边形 65"/>
          <p:cNvSpPr/>
          <p:nvPr/>
        </p:nvSpPr>
        <p:spPr>
          <a:xfrm>
            <a:off x="6352114" y="3454653"/>
            <a:ext cx="4089885"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7" name="五边形 66"/>
          <p:cNvSpPr/>
          <p:nvPr/>
        </p:nvSpPr>
        <p:spPr>
          <a:xfrm>
            <a:off x="6352115" y="3958593"/>
            <a:ext cx="3357408"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8" name="五边形 67"/>
          <p:cNvSpPr/>
          <p:nvPr/>
        </p:nvSpPr>
        <p:spPr>
          <a:xfrm>
            <a:off x="6352115" y="4462532"/>
            <a:ext cx="3655097"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五边形 68"/>
          <p:cNvSpPr/>
          <p:nvPr/>
        </p:nvSpPr>
        <p:spPr>
          <a:xfrm>
            <a:off x="6352115" y="4966943"/>
            <a:ext cx="2877777" cy="323925"/>
          </a:xfrm>
          <a:prstGeom prst="homePlat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0" name="TextBox 66"/>
          <p:cNvSpPr txBox="1"/>
          <p:nvPr/>
        </p:nvSpPr>
        <p:spPr>
          <a:xfrm>
            <a:off x="8034712" y="193965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1" name="TextBox 67"/>
          <p:cNvSpPr txBox="1"/>
          <p:nvPr/>
        </p:nvSpPr>
        <p:spPr>
          <a:xfrm>
            <a:off x="9488368" y="2455511"/>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3" name="TextBox 68"/>
          <p:cNvSpPr txBox="1"/>
          <p:nvPr/>
        </p:nvSpPr>
        <p:spPr>
          <a:xfrm>
            <a:off x="8314698" y="2947773"/>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4" name="TextBox 69"/>
          <p:cNvSpPr txBox="1"/>
          <p:nvPr/>
        </p:nvSpPr>
        <p:spPr>
          <a:xfrm>
            <a:off x="10419443" y="3443368"/>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5" name="TextBox 70"/>
          <p:cNvSpPr txBox="1"/>
          <p:nvPr/>
        </p:nvSpPr>
        <p:spPr>
          <a:xfrm>
            <a:off x="9760403" y="3955416"/>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6" name="TextBox 71"/>
          <p:cNvSpPr txBox="1"/>
          <p:nvPr/>
        </p:nvSpPr>
        <p:spPr>
          <a:xfrm>
            <a:off x="10025339" y="4459980"/>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7" name="TextBox 72"/>
          <p:cNvSpPr txBox="1"/>
          <p:nvPr/>
        </p:nvSpPr>
        <p:spPr>
          <a:xfrm>
            <a:off x="9325647" y="4963529"/>
            <a:ext cx="995680" cy="33718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输入文字</a:t>
            </a:r>
          </a:p>
        </p:txBody>
      </p:sp>
      <p:sp>
        <p:nvSpPr>
          <p:cNvPr id="78" name="TextBox 73"/>
          <p:cNvSpPr txBox="1"/>
          <p:nvPr/>
        </p:nvSpPr>
        <p:spPr>
          <a:xfrm>
            <a:off x="5891938" y="1904789"/>
            <a:ext cx="36131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A</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79" name="TextBox 74"/>
          <p:cNvSpPr txBox="1"/>
          <p:nvPr/>
        </p:nvSpPr>
        <p:spPr>
          <a:xfrm>
            <a:off x="5891936" y="2408729"/>
            <a:ext cx="34226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B</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0" name="TextBox 75"/>
          <p:cNvSpPr txBox="1"/>
          <p:nvPr/>
        </p:nvSpPr>
        <p:spPr>
          <a:xfrm>
            <a:off x="5891938" y="2912668"/>
            <a:ext cx="353060"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C</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1" name="TextBox 76"/>
          <p:cNvSpPr txBox="1"/>
          <p:nvPr/>
        </p:nvSpPr>
        <p:spPr>
          <a:xfrm>
            <a:off x="5891936" y="3416608"/>
            <a:ext cx="37655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D</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2" name="TextBox 77"/>
          <p:cNvSpPr txBox="1"/>
          <p:nvPr/>
        </p:nvSpPr>
        <p:spPr>
          <a:xfrm>
            <a:off x="5891938" y="3920547"/>
            <a:ext cx="322580"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E</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3" name="TextBox 78"/>
          <p:cNvSpPr txBox="1"/>
          <p:nvPr/>
        </p:nvSpPr>
        <p:spPr>
          <a:xfrm>
            <a:off x="5891938" y="4424487"/>
            <a:ext cx="31813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F</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4" name="TextBox 79"/>
          <p:cNvSpPr txBox="1"/>
          <p:nvPr/>
        </p:nvSpPr>
        <p:spPr>
          <a:xfrm>
            <a:off x="5891938" y="4928425"/>
            <a:ext cx="371475" cy="39878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G</a:t>
            </a:r>
            <a:endParaRPr kumimoji="0" lang="zh-CN" altLang="en-US" sz="20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85" name="矩形 47"/>
          <p:cNvSpPr>
            <a:spLocks noChangeArrowheads="1"/>
          </p:cNvSpPr>
          <p:nvPr/>
        </p:nvSpPr>
        <p:spPr bwMode="auto">
          <a:xfrm>
            <a:off x="841234" y="5432365"/>
            <a:ext cx="10510735" cy="72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charset="0"/>
              </a:defRPr>
            </a:lvl9pPr>
          </a:lstStyle>
          <a:p>
            <a:pPr marL="0" marR="0" lvl="0" indent="0" algn="l"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Calibri" panose="020F0502020204030204" charset="0"/>
            </a:endParaRPr>
          </a:p>
        </p:txBody>
      </p:sp>
    </p:spTree>
  </p:cSld>
  <p:clrMapOvr>
    <a:masterClrMapping/>
  </p:clrMapOvr>
  <p:transition advTm="6552">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anim calcmode="lin" valueType="num">
                                      <p:cBhvr>
                                        <p:cTn id="99" dur="1000" fill="hold"/>
                                        <p:tgtEl>
                                          <p:spTgt spid="45"/>
                                        </p:tgtEl>
                                        <p:attrNameLst>
                                          <p:attrName>ppt_x</p:attrName>
                                        </p:attrNameLst>
                                      </p:cBhvr>
                                      <p:tavLst>
                                        <p:tav tm="0">
                                          <p:val>
                                            <p:strVal val="#ppt_x"/>
                                          </p:val>
                                        </p:tav>
                                        <p:tav tm="100000">
                                          <p:val>
                                            <p:strVal val="#ppt_x"/>
                                          </p:val>
                                        </p:tav>
                                      </p:tavLst>
                                    </p:anim>
                                    <p:anim calcmode="lin" valueType="num">
                                      <p:cBhvr>
                                        <p:cTn id="100" dur="1000" fill="hold"/>
                                        <p:tgtEl>
                                          <p:spTgt spid="45"/>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0"/>
                                        <p:tgtEl>
                                          <p:spTgt spid="46"/>
                                        </p:tgtEl>
                                      </p:cBhvr>
                                    </p:animEffect>
                                    <p:anim calcmode="lin" valueType="num">
                                      <p:cBhvr>
                                        <p:cTn id="104" dur="1000" fill="hold"/>
                                        <p:tgtEl>
                                          <p:spTgt spid="46"/>
                                        </p:tgtEl>
                                        <p:attrNameLst>
                                          <p:attrName>ppt_x</p:attrName>
                                        </p:attrNameLst>
                                      </p:cBhvr>
                                      <p:tavLst>
                                        <p:tav tm="0">
                                          <p:val>
                                            <p:strVal val="#ppt_x"/>
                                          </p:val>
                                        </p:tav>
                                        <p:tav tm="100000">
                                          <p:val>
                                            <p:strVal val="#ppt_x"/>
                                          </p:val>
                                        </p:tav>
                                      </p:tavLst>
                                    </p:anim>
                                    <p:anim calcmode="lin" valueType="num">
                                      <p:cBhvr>
                                        <p:cTn id="105" dur="1000" fill="hold"/>
                                        <p:tgtEl>
                                          <p:spTgt spid="46"/>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1000"/>
                                        <p:tgtEl>
                                          <p:spTgt spid="47"/>
                                        </p:tgtEl>
                                      </p:cBhvr>
                                    </p:animEffect>
                                    <p:anim calcmode="lin" valueType="num">
                                      <p:cBhvr>
                                        <p:cTn id="109" dur="1000" fill="hold"/>
                                        <p:tgtEl>
                                          <p:spTgt spid="47"/>
                                        </p:tgtEl>
                                        <p:attrNameLst>
                                          <p:attrName>ppt_x</p:attrName>
                                        </p:attrNameLst>
                                      </p:cBhvr>
                                      <p:tavLst>
                                        <p:tav tm="0">
                                          <p:val>
                                            <p:strVal val="#ppt_x"/>
                                          </p:val>
                                        </p:tav>
                                        <p:tav tm="100000">
                                          <p:val>
                                            <p:strVal val="#ppt_x"/>
                                          </p:val>
                                        </p:tav>
                                      </p:tavLst>
                                    </p:anim>
                                    <p:anim calcmode="lin" valueType="num">
                                      <p:cBhvr>
                                        <p:cTn id="110" dur="1000" fill="hold"/>
                                        <p:tgtEl>
                                          <p:spTgt spid="47"/>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1000"/>
                                        <p:tgtEl>
                                          <p:spTgt spid="48"/>
                                        </p:tgtEl>
                                      </p:cBhvr>
                                    </p:animEffect>
                                    <p:anim calcmode="lin" valueType="num">
                                      <p:cBhvr>
                                        <p:cTn id="114" dur="1000" fill="hold"/>
                                        <p:tgtEl>
                                          <p:spTgt spid="48"/>
                                        </p:tgtEl>
                                        <p:attrNameLst>
                                          <p:attrName>ppt_x</p:attrName>
                                        </p:attrNameLst>
                                      </p:cBhvr>
                                      <p:tavLst>
                                        <p:tav tm="0">
                                          <p:val>
                                            <p:strVal val="#ppt_x"/>
                                          </p:val>
                                        </p:tav>
                                        <p:tav tm="100000">
                                          <p:val>
                                            <p:strVal val="#ppt_x"/>
                                          </p:val>
                                        </p:tav>
                                      </p:tavLst>
                                    </p:anim>
                                    <p:anim calcmode="lin" valueType="num">
                                      <p:cBhvr>
                                        <p:cTn id="115" dur="1000" fill="hold"/>
                                        <p:tgtEl>
                                          <p:spTgt spid="48"/>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8"/>
                                        </p:tgtEl>
                                        <p:attrNameLst>
                                          <p:attrName>style.visibility</p:attrName>
                                        </p:attrNameLst>
                                      </p:cBhvr>
                                      <p:to>
                                        <p:strVal val="visible"/>
                                      </p:to>
                                    </p:set>
                                    <p:anim calcmode="lin" valueType="num">
                                      <p:cBhvr additive="base">
                                        <p:cTn id="119" dur="500" fill="hold"/>
                                        <p:tgtEl>
                                          <p:spTgt spid="78"/>
                                        </p:tgtEl>
                                        <p:attrNameLst>
                                          <p:attrName>ppt_x</p:attrName>
                                        </p:attrNameLst>
                                      </p:cBhvr>
                                      <p:tavLst>
                                        <p:tav tm="0">
                                          <p:val>
                                            <p:strVal val="#ppt_x"/>
                                          </p:val>
                                        </p:tav>
                                        <p:tav tm="100000">
                                          <p:val>
                                            <p:strVal val="#ppt_x"/>
                                          </p:val>
                                        </p:tav>
                                      </p:tavLst>
                                    </p:anim>
                                    <p:anim calcmode="lin" valueType="num">
                                      <p:cBhvr additive="base">
                                        <p:cTn id="120" dur="500" fill="hold"/>
                                        <p:tgtEl>
                                          <p:spTgt spid="78"/>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9"/>
                                        </p:tgtEl>
                                        <p:attrNameLst>
                                          <p:attrName>style.visibility</p:attrName>
                                        </p:attrNameLst>
                                      </p:cBhvr>
                                      <p:to>
                                        <p:strVal val="visible"/>
                                      </p:to>
                                    </p:set>
                                    <p:anim calcmode="lin" valueType="num">
                                      <p:cBhvr additive="base">
                                        <p:cTn id="123" dur="500" fill="hold"/>
                                        <p:tgtEl>
                                          <p:spTgt spid="79"/>
                                        </p:tgtEl>
                                        <p:attrNameLst>
                                          <p:attrName>ppt_x</p:attrName>
                                        </p:attrNameLst>
                                      </p:cBhvr>
                                      <p:tavLst>
                                        <p:tav tm="0">
                                          <p:val>
                                            <p:strVal val="#ppt_x"/>
                                          </p:val>
                                        </p:tav>
                                        <p:tav tm="100000">
                                          <p:val>
                                            <p:strVal val="#ppt_x"/>
                                          </p:val>
                                        </p:tav>
                                      </p:tavLst>
                                    </p:anim>
                                    <p:anim calcmode="lin" valueType="num">
                                      <p:cBhvr additive="base">
                                        <p:cTn id="124" dur="500" fill="hold"/>
                                        <p:tgtEl>
                                          <p:spTgt spid="79"/>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80"/>
                                        </p:tgtEl>
                                        <p:attrNameLst>
                                          <p:attrName>style.visibility</p:attrName>
                                        </p:attrNameLst>
                                      </p:cBhvr>
                                      <p:to>
                                        <p:strVal val="visible"/>
                                      </p:to>
                                    </p:set>
                                    <p:anim calcmode="lin" valueType="num">
                                      <p:cBhvr additive="base">
                                        <p:cTn id="127" dur="500" fill="hold"/>
                                        <p:tgtEl>
                                          <p:spTgt spid="80"/>
                                        </p:tgtEl>
                                        <p:attrNameLst>
                                          <p:attrName>ppt_x</p:attrName>
                                        </p:attrNameLst>
                                      </p:cBhvr>
                                      <p:tavLst>
                                        <p:tav tm="0">
                                          <p:val>
                                            <p:strVal val="#ppt_x"/>
                                          </p:val>
                                        </p:tav>
                                        <p:tav tm="100000">
                                          <p:val>
                                            <p:strVal val="#ppt_x"/>
                                          </p:val>
                                        </p:tav>
                                      </p:tavLst>
                                    </p:anim>
                                    <p:anim calcmode="lin" valueType="num">
                                      <p:cBhvr additive="base">
                                        <p:cTn id="128" dur="500" fill="hold"/>
                                        <p:tgtEl>
                                          <p:spTgt spid="80"/>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81"/>
                                        </p:tgtEl>
                                        <p:attrNameLst>
                                          <p:attrName>style.visibility</p:attrName>
                                        </p:attrNameLst>
                                      </p:cBhvr>
                                      <p:to>
                                        <p:strVal val="visible"/>
                                      </p:to>
                                    </p:set>
                                    <p:anim calcmode="lin" valueType="num">
                                      <p:cBhvr additive="base">
                                        <p:cTn id="131" dur="500" fill="hold"/>
                                        <p:tgtEl>
                                          <p:spTgt spid="81"/>
                                        </p:tgtEl>
                                        <p:attrNameLst>
                                          <p:attrName>ppt_x</p:attrName>
                                        </p:attrNameLst>
                                      </p:cBhvr>
                                      <p:tavLst>
                                        <p:tav tm="0">
                                          <p:val>
                                            <p:strVal val="#ppt_x"/>
                                          </p:val>
                                        </p:tav>
                                        <p:tav tm="100000">
                                          <p:val>
                                            <p:strVal val="#ppt_x"/>
                                          </p:val>
                                        </p:tav>
                                      </p:tavLst>
                                    </p:anim>
                                    <p:anim calcmode="lin" valueType="num">
                                      <p:cBhvr additive="base">
                                        <p:cTn id="132" dur="500" fill="hold"/>
                                        <p:tgtEl>
                                          <p:spTgt spid="81"/>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82"/>
                                        </p:tgtEl>
                                        <p:attrNameLst>
                                          <p:attrName>style.visibility</p:attrName>
                                        </p:attrNameLst>
                                      </p:cBhvr>
                                      <p:to>
                                        <p:strVal val="visible"/>
                                      </p:to>
                                    </p:set>
                                    <p:anim calcmode="lin" valueType="num">
                                      <p:cBhvr additive="base">
                                        <p:cTn id="135" dur="500" fill="hold"/>
                                        <p:tgtEl>
                                          <p:spTgt spid="82"/>
                                        </p:tgtEl>
                                        <p:attrNameLst>
                                          <p:attrName>ppt_x</p:attrName>
                                        </p:attrNameLst>
                                      </p:cBhvr>
                                      <p:tavLst>
                                        <p:tav tm="0">
                                          <p:val>
                                            <p:strVal val="#ppt_x"/>
                                          </p:val>
                                        </p:tav>
                                        <p:tav tm="100000">
                                          <p:val>
                                            <p:strVal val="#ppt_x"/>
                                          </p:val>
                                        </p:tav>
                                      </p:tavLst>
                                    </p:anim>
                                    <p:anim calcmode="lin" valueType="num">
                                      <p:cBhvr additive="base">
                                        <p:cTn id="136" dur="500" fill="hold"/>
                                        <p:tgtEl>
                                          <p:spTgt spid="82"/>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83"/>
                                        </p:tgtEl>
                                        <p:attrNameLst>
                                          <p:attrName>style.visibility</p:attrName>
                                        </p:attrNameLst>
                                      </p:cBhvr>
                                      <p:to>
                                        <p:strVal val="visible"/>
                                      </p:to>
                                    </p:set>
                                    <p:anim calcmode="lin" valueType="num">
                                      <p:cBhvr additive="base">
                                        <p:cTn id="139" dur="500" fill="hold"/>
                                        <p:tgtEl>
                                          <p:spTgt spid="83"/>
                                        </p:tgtEl>
                                        <p:attrNameLst>
                                          <p:attrName>ppt_x</p:attrName>
                                        </p:attrNameLst>
                                      </p:cBhvr>
                                      <p:tavLst>
                                        <p:tav tm="0">
                                          <p:val>
                                            <p:strVal val="#ppt_x"/>
                                          </p:val>
                                        </p:tav>
                                        <p:tav tm="100000">
                                          <p:val>
                                            <p:strVal val="#ppt_x"/>
                                          </p:val>
                                        </p:tav>
                                      </p:tavLst>
                                    </p:anim>
                                    <p:anim calcmode="lin" valueType="num">
                                      <p:cBhvr additive="base">
                                        <p:cTn id="140" dur="500" fill="hold"/>
                                        <p:tgtEl>
                                          <p:spTgt spid="83"/>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4"/>
                                        </p:tgtEl>
                                        <p:attrNameLst>
                                          <p:attrName>style.visibility</p:attrName>
                                        </p:attrNameLst>
                                      </p:cBhvr>
                                      <p:to>
                                        <p:strVal val="visible"/>
                                      </p:to>
                                    </p:set>
                                    <p:anim calcmode="lin" valueType="num">
                                      <p:cBhvr additive="base">
                                        <p:cTn id="143" dur="500" fill="hold"/>
                                        <p:tgtEl>
                                          <p:spTgt spid="84"/>
                                        </p:tgtEl>
                                        <p:attrNameLst>
                                          <p:attrName>ppt_x</p:attrName>
                                        </p:attrNameLst>
                                      </p:cBhvr>
                                      <p:tavLst>
                                        <p:tav tm="0">
                                          <p:val>
                                            <p:strVal val="#ppt_x"/>
                                          </p:val>
                                        </p:tav>
                                        <p:tav tm="100000">
                                          <p:val>
                                            <p:strVal val="#ppt_x"/>
                                          </p:val>
                                        </p:tav>
                                      </p:tavLst>
                                    </p:anim>
                                    <p:anim calcmode="lin" valueType="num">
                                      <p:cBhvr additive="base">
                                        <p:cTn id="144" dur="500" fill="hold"/>
                                        <p:tgtEl>
                                          <p:spTgt spid="84"/>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3"/>
                                        </p:tgtEl>
                                        <p:attrNameLst>
                                          <p:attrName>style.visibility</p:attrName>
                                        </p:attrNameLst>
                                      </p:cBhvr>
                                      <p:to>
                                        <p:strVal val="visible"/>
                                      </p:to>
                                    </p:set>
                                    <p:animEffect transition="in" filter="wipe(left)">
                                      <p:cBhvr>
                                        <p:cTn id="148" dur="500"/>
                                        <p:tgtEl>
                                          <p:spTgt spid="63"/>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4"/>
                                        </p:tgtEl>
                                        <p:attrNameLst>
                                          <p:attrName>style.visibility</p:attrName>
                                        </p:attrNameLst>
                                      </p:cBhvr>
                                      <p:to>
                                        <p:strVal val="visible"/>
                                      </p:to>
                                    </p:set>
                                    <p:animEffect transition="in" filter="wipe(left)">
                                      <p:cBhvr>
                                        <p:cTn id="151" dur="500"/>
                                        <p:tgtEl>
                                          <p:spTgt spid="64"/>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5"/>
                                        </p:tgtEl>
                                        <p:attrNameLst>
                                          <p:attrName>style.visibility</p:attrName>
                                        </p:attrNameLst>
                                      </p:cBhvr>
                                      <p:to>
                                        <p:strVal val="visible"/>
                                      </p:to>
                                    </p:set>
                                    <p:animEffect transition="in" filter="wipe(left)">
                                      <p:cBhvr>
                                        <p:cTn id="154" dur="500"/>
                                        <p:tgtEl>
                                          <p:spTgt spid="65"/>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6"/>
                                        </p:tgtEl>
                                        <p:attrNameLst>
                                          <p:attrName>style.visibility</p:attrName>
                                        </p:attrNameLst>
                                      </p:cBhvr>
                                      <p:to>
                                        <p:strVal val="visible"/>
                                      </p:to>
                                    </p:set>
                                    <p:animEffect transition="in" filter="wipe(left)">
                                      <p:cBhvr>
                                        <p:cTn id="157" dur="500"/>
                                        <p:tgtEl>
                                          <p:spTgt spid="66"/>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7"/>
                                        </p:tgtEl>
                                        <p:attrNameLst>
                                          <p:attrName>style.visibility</p:attrName>
                                        </p:attrNameLst>
                                      </p:cBhvr>
                                      <p:to>
                                        <p:strVal val="visible"/>
                                      </p:to>
                                    </p:set>
                                    <p:animEffect transition="in" filter="wipe(left)">
                                      <p:cBhvr>
                                        <p:cTn id="160" dur="500"/>
                                        <p:tgtEl>
                                          <p:spTgt spid="67"/>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8"/>
                                        </p:tgtEl>
                                        <p:attrNameLst>
                                          <p:attrName>style.visibility</p:attrName>
                                        </p:attrNameLst>
                                      </p:cBhvr>
                                      <p:to>
                                        <p:strVal val="visible"/>
                                      </p:to>
                                    </p:set>
                                    <p:animEffect transition="in" filter="wipe(left)">
                                      <p:cBhvr>
                                        <p:cTn id="163" dur="500"/>
                                        <p:tgtEl>
                                          <p:spTgt spid="68"/>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9"/>
                                        </p:tgtEl>
                                        <p:attrNameLst>
                                          <p:attrName>style.visibility</p:attrName>
                                        </p:attrNameLst>
                                      </p:cBhvr>
                                      <p:to>
                                        <p:strVal val="visible"/>
                                      </p:to>
                                    </p:set>
                                    <p:animEffect transition="in" filter="wipe(left)">
                                      <p:cBhvr>
                                        <p:cTn id="166" dur="500"/>
                                        <p:tgtEl>
                                          <p:spTgt spid="69"/>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9"/>
                                        </p:tgtEl>
                                        <p:attrNameLst>
                                          <p:attrName>style.visibility</p:attrName>
                                        </p:attrNameLst>
                                      </p:cBhvr>
                                      <p:to>
                                        <p:strVal val="visible"/>
                                      </p:to>
                                    </p:set>
                                    <p:animEffect transition="in" filter="wipe(right)">
                                      <p:cBhvr>
                                        <p:cTn id="169" dur="500"/>
                                        <p:tgtEl>
                                          <p:spTgt spid="49"/>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50"/>
                                        </p:tgtEl>
                                        <p:attrNameLst>
                                          <p:attrName>style.visibility</p:attrName>
                                        </p:attrNameLst>
                                      </p:cBhvr>
                                      <p:to>
                                        <p:strVal val="visible"/>
                                      </p:to>
                                    </p:set>
                                    <p:animEffect transition="in" filter="wipe(right)">
                                      <p:cBhvr>
                                        <p:cTn id="172" dur="500"/>
                                        <p:tgtEl>
                                          <p:spTgt spid="50"/>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51"/>
                                        </p:tgtEl>
                                        <p:attrNameLst>
                                          <p:attrName>style.visibility</p:attrName>
                                        </p:attrNameLst>
                                      </p:cBhvr>
                                      <p:to>
                                        <p:strVal val="visible"/>
                                      </p:to>
                                    </p:set>
                                    <p:animEffect transition="in" filter="wipe(right)">
                                      <p:cBhvr>
                                        <p:cTn id="175" dur="500"/>
                                        <p:tgtEl>
                                          <p:spTgt spid="51"/>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52"/>
                                        </p:tgtEl>
                                        <p:attrNameLst>
                                          <p:attrName>style.visibility</p:attrName>
                                        </p:attrNameLst>
                                      </p:cBhvr>
                                      <p:to>
                                        <p:strVal val="visible"/>
                                      </p:to>
                                    </p:set>
                                    <p:animEffect transition="in" filter="wipe(right)">
                                      <p:cBhvr>
                                        <p:cTn id="178" dur="500"/>
                                        <p:tgtEl>
                                          <p:spTgt spid="52"/>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3"/>
                                        </p:tgtEl>
                                        <p:attrNameLst>
                                          <p:attrName>style.visibility</p:attrName>
                                        </p:attrNameLst>
                                      </p:cBhvr>
                                      <p:to>
                                        <p:strVal val="visible"/>
                                      </p:to>
                                    </p:set>
                                    <p:animEffect transition="in" filter="wipe(right)">
                                      <p:cBhvr>
                                        <p:cTn id="181" dur="500"/>
                                        <p:tgtEl>
                                          <p:spTgt spid="53"/>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4"/>
                                        </p:tgtEl>
                                        <p:attrNameLst>
                                          <p:attrName>style.visibility</p:attrName>
                                        </p:attrNameLst>
                                      </p:cBhvr>
                                      <p:to>
                                        <p:strVal val="visible"/>
                                      </p:to>
                                    </p:set>
                                    <p:animEffect transition="in" filter="wipe(right)">
                                      <p:cBhvr>
                                        <p:cTn id="184" dur="500"/>
                                        <p:tgtEl>
                                          <p:spTgt spid="54"/>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5"/>
                                        </p:tgtEl>
                                        <p:attrNameLst>
                                          <p:attrName>style.visibility</p:attrName>
                                        </p:attrNameLst>
                                      </p:cBhvr>
                                      <p:to>
                                        <p:strVal val="visible"/>
                                      </p:to>
                                    </p:set>
                                    <p:animEffect transition="in" filter="wipe(right)">
                                      <p:cBhvr>
                                        <p:cTn id="187" dur="500"/>
                                        <p:tgtEl>
                                          <p:spTgt spid="55"/>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70"/>
                                        </p:tgtEl>
                                        <p:attrNameLst>
                                          <p:attrName>style.visibility</p:attrName>
                                        </p:attrNameLst>
                                      </p:cBhvr>
                                      <p:to>
                                        <p:strVal val="visible"/>
                                      </p:to>
                                    </p:set>
                                    <p:animEffect transition="in" filter="wipe(left)">
                                      <p:cBhvr>
                                        <p:cTn id="191" dur="500"/>
                                        <p:tgtEl>
                                          <p:spTgt spid="70"/>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71"/>
                                        </p:tgtEl>
                                        <p:attrNameLst>
                                          <p:attrName>style.visibility</p:attrName>
                                        </p:attrNameLst>
                                      </p:cBhvr>
                                      <p:to>
                                        <p:strVal val="visible"/>
                                      </p:to>
                                    </p:set>
                                    <p:animEffect transition="in" filter="wipe(left)">
                                      <p:cBhvr>
                                        <p:cTn id="194" dur="500"/>
                                        <p:tgtEl>
                                          <p:spTgt spid="71"/>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73"/>
                                        </p:tgtEl>
                                        <p:attrNameLst>
                                          <p:attrName>style.visibility</p:attrName>
                                        </p:attrNameLst>
                                      </p:cBhvr>
                                      <p:to>
                                        <p:strVal val="visible"/>
                                      </p:to>
                                    </p:set>
                                    <p:animEffect transition="in" filter="wipe(left)">
                                      <p:cBhvr>
                                        <p:cTn id="197" dur="500"/>
                                        <p:tgtEl>
                                          <p:spTgt spid="73"/>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4"/>
                                        </p:tgtEl>
                                        <p:attrNameLst>
                                          <p:attrName>style.visibility</p:attrName>
                                        </p:attrNameLst>
                                      </p:cBhvr>
                                      <p:to>
                                        <p:strVal val="visible"/>
                                      </p:to>
                                    </p:set>
                                    <p:animEffect transition="in" filter="wipe(left)">
                                      <p:cBhvr>
                                        <p:cTn id="200" dur="500"/>
                                        <p:tgtEl>
                                          <p:spTgt spid="74"/>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5"/>
                                        </p:tgtEl>
                                        <p:attrNameLst>
                                          <p:attrName>style.visibility</p:attrName>
                                        </p:attrNameLst>
                                      </p:cBhvr>
                                      <p:to>
                                        <p:strVal val="visible"/>
                                      </p:to>
                                    </p:set>
                                    <p:animEffect transition="in" filter="wipe(left)">
                                      <p:cBhvr>
                                        <p:cTn id="203" dur="500"/>
                                        <p:tgtEl>
                                          <p:spTgt spid="75"/>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6"/>
                                        </p:tgtEl>
                                        <p:attrNameLst>
                                          <p:attrName>style.visibility</p:attrName>
                                        </p:attrNameLst>
                                      </p:cBhvr>
                                      <p:to>
                                        <p:strVal val="visible"/>
                                      </p:to>
                                    </p:set>
                                    <p:animEffect transition="in" filter="wipe(left)">
                                      <p:cBhvr>
                                        <p:cTn id="206" dur="500"/>
                                        <p:tgtEl>
                                          <p:spTgt spid="76"/>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7"/>
                                        </p:tgtEl>
                                        <p:attrNameLst>
                                          <p:attrName>style.visibility</p:attrName>
                                        </p:attrNameLst>
                                      </p:cBhvr>
                                      <p:to>
                                        <p:strVal val="visible"/>
                                      </p:to>
                                    </p:set>
                                    <p:animEffect transition="in" filter="wipe(left)">
                                      <p:cBhvr>
                                        <p:cTn id="209" dur="500"/>
                                        <p:tgtEl>
                                          <p:spTgt spid="77"/>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6"/>
                                        </p:tgtEl>
                                        <p:attrNameLst>
                                          <p:attrName>style.visibility</p:attrName>
                                        </p:attrNameLst>
                                      </p:cBhvr>
                                      <p:to>
                                        <p:strVal val="visible"/>
                                      </p:to>
                                    </p:set>
                                    <p:animEffect transition="in" filter="wipe(right)">
                                      <p:cBhvr>
                                        <p:cTn id="212" dur="500"/>
                                        <p:tgtEl>
                                          <p:spTgt spid="56"/>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7"/>
                                        </p:tgtEl>
                                        <p:attrNameLst>
                                          <p:attrName>style.visibility</p:attrName>
                                        </p:attrNameLst>
                                      </p:cBhvr>
                                      <p:to>
                                        <p:strVal val="visible"/>
                                      </p:to>
                                    </p:set>
                                    <p:animEffect transition="in" filter="wipe(right)">
                                      <p:cBhvr>
                                        <p:cTn id="215" dur="500"/>
                                        <p:tgtEl>
                                          <p:spTgt spid="57"/>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8"/>
                                        </p:tgtEl>
                                        <p:attrNameLst>
                                          <p:attrName>style.visibility</p:attrName>
                                        </p:attrNameLst>
                                      </p:cBhvr>
                                      <p:to>
                                        <p:strVal val="visible"/>
                                      </p:to>
                                    </p:set>
                                    <p:animEffect transition="in" filter="wipe(right)">
                                      <p:cBhvr>
                                        <p:cTn id="218" dur="500"/>
                                        <p:tgtEl>
                                          <p:spTgt spid="58"/>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9"/>
                                        </p:tgtEl>
                                        <p:attrNameLst>
                                          <p:attrName>style.visibility</p:attrName>
                                        </p:attrNameLst>
                                      </p:cBhvr>
                                      <p:to>
                                        <p:strVal val="visible"/>
                                      </p:to>
                                    </p:set>
                                    <p:animEffect transition="in" filter="wipe(right)">
                                      <p:cBhvr>
                                        <p:cTn id="221" dur="500"/>
                                        <p:tgtEl>
                                          <p:spTgt spid="59"/>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60"/>
                                        </p:tgtEl>
                                        <p:attrNameLst>
                                          <p:attrName>style.visibility</p:attrName>
                                        </p:attrNameLst>
                                      </p:cBhvr>
                                      <p:to>
                                        <p:strVal val="visible"/>
                                      </p:to>
                                    </p:set>
                                    <p:animEffect transition="in" filter="wipe(right)">
                                      <p:cBhvr>
                                        <p:cTn id="224" dur="500"/>
                                        <p:tgtEl>
                                          <p:spTgt spid="60"/>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61"/>
                                        </p:tgtEl>
                                        <p:attrNameLst>
                                          <p:attrName>style.visibility</p:attrName>
                                        </p:attrNameLst>
                                      </p:cBhvr>
                                      <p:to>
                                        <p:strVal val="visible"/>
                                      </p:to>
                                    </p:set>
                                    <p:animEffect transition="in" filter="wipe(right)">
                                      <p:cBhvr>
                                        <p:cTn id="227" dur="500"/>
                                        <p:tgtEl>
                                          <p:spTgt spid="61"/>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62"/>
                                        </p:tgtEl>
                                        <p:attrNameLst>
                                          <p:attrName>style.visibility</p:attrName>
                                        </p:attrNameLst>
                                      </p:cBhvr>
                                      <p:to>
                                        <p:strVal val="visible"/>
                                      </p:to>
                                    </p:set>
                                    <p:animEffect transition="in" filter="wipe(right)">
                                      <p:cBhvr>
                                        <p:cTn id="230" dur="500"/>
                                        <p:tgtEl>
                                          <p:spTgt spid="62"/>
                                        </p:tgtEl>
                                      </p:cBhvr>
                                    </p:animEffect>
                                  </p:childTnLst>
                                </p:cTn>
                              </p:par>
                            </p:childTnLst>
                          </p:cTn>
                        </p:par>
                        <p:par>
                          <p:cTn id="231" fill="hold">
                            <p:stCondLst>
                              <p:cond delay="3500"/>
                            </p:stCondLst>
                            <p:childTnLst>
                              <p:par>
                                <p:cTn id="232" presetID="16" presetClass="entr" presetSubtype="37" fill="hold" grpId="0" nodeType="afterEffect">
                                  <p:stCondLst>
                                    <p:cond delay="0"/>
                                  </p:stCondLst>
                                  <p:childTnLst>
                                    <p:set>
                                      <p:cBhvr>
                                        <p:cTn id="233" dur="1" fill="hold">
                                          <p:stCondLst>
                                            <p:cond delay="0"/>
                                          </p:stCondLst>
                                        </p:cTn>
                                        <p:tgtEl>
                                          <p:spTgt spid="85"/>
                                        </p:tgtEl>
                                        <p:attrNameLst>
                                          <p:attrName>style.visibility</p:attrName>
                                        </p:attrNameLst>
                                      </p:cBhvr>
                                      <p:to>
                                        <p:strVal val="visible"/>
                                      </p:to>
                                    </p:set>
                                    <p:animEffect transition="in" filter="barn(outVertical)">
                                      <p:cBhvr>
                                        <p:cTn id="234"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bldLvl="0" animBg="1"/>
      <p:bldP spid="50" grpId="0" bldLvl="0" animBg="1"/>
      <p:bldP spid="51" grpId="0" bldLvl="0" animBg="1"/>
      <p:bldP spid="52" grpId="0" bldLvl="0" animBg="1"/>
      <p:bldP spid="53" grpId="0" bldLvl="0" animBg="1"/>
      <p:bldP spid="54" grpId="0" bldLvl="0" animBg="1"/>
      <p:bldP spid="55" grpId="0" bldLvl="0" animBg="1"/>
      <p:bldP spid="56" grpId="0"/>
      <p:bldP spid="57" grpId="0"/>
      <p:bldP spid="58" grpId="0"/>
      <p:bldP spid="59" grpId="0"/>
      <p:bldP spid="60" grpId="0"/>
      <p:bldP spid="61" grpId="0"/>
      <p:bldP spid="62" grpId="0"/>
      <p:bldP spid="63" grpId="0" bldLvl="0" animBg="1"/>
      <p:bldP spid="64" grpId="0" bldLvl="0" animBg="1"/>
      <p:bldP spid="65" grpId="0" bldLvl="0" animBg="1"/>
      <p:bldP spid="66" grpId="0" bldLvl="0" animBg="1"/>
      <p:bldP spid="67" grpId="0" bldLvl="0" animBg="1"/>
      <p:bldP spid="68" grpId="0" bldLvl="0" animBg="1"/>
      <p:bldP spid="69" grpId="0" bldLvl="0" animBg="1"/>
      <p:bldP spid="70" grpId="0"/>
      <p:bldP spid="71" grpId="0"/>
      <p:bldP spid="73" grpId="0"/>
      <p:bldP spid="74" grpId="0"/>
      <p:bldP spid="75" grpId="0"/>
      <p:bldP spid="76" grpId="0"/>
      <p:bldP spid="77" grpId="0"/>
      <p:bldP spid="78" grpId="0"/>
      <p:bldP spid="79" grpId="0"/>
      <p:bldP spid="80" grpId="0"/>
      <p:bldP spid="81" grpId="0"/>
      <p:bldP spid="82" grpId="0"/>
      <p:bldP spid="83" grpId="0"/>
      <p:bldP spid="84" grpId="0"/>
      <p:bldP spid="85"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52397" y="2433649"/>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3</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519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10" name="Group 53"/>
          <p:cNvGrpSpPr/>
          <p:nvPr/>
        </p:nvGrpSpPr>
        <p:grpSpPr bwMode="auto">
          <a:xfrm>
            <a:off x="5182518" y="1926860"/>
            <a:ext cx="1827212" cy="1827776"/>
            <a:chOff x="3835319" y="1420630"/>
            <a:chExt cx="1473781" cy="1473780"/>
          </a:xfrm>
          <a:blipFill rotWithShape="1">
            <a:blip r:embed="rId4"/>
            <a:stretch>
              <a:fillRect/>
            </a:stretch>
          </a:blipFill>
        </p:grpSpPr>
        <p:sp>
          <p:nvSpPr>
            <p:cNvPr id="11" name="Rectangle 10"/>
            <p:cNvSpPr/>
            <p:nvPr/>
          </p:nvSpPr>
          <p:spPr bwMode="auto">
            <a:xfrm rot="18900000">
              <a:off x="3835319" y="1420630"/>
              <a:ext cx="1473781" cy="1473780"/>
            </a:xfrm>
            <a:prstGeom prst="rect">
              <a:avLst/>
            </a:prstGeom>
            <a:grpFill/>
            <a:ln w="9525">
              <a:noFill/>
              <a:round/>
            </a:ln>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2400">
                <a:solidFill>
                  <a:schemeClr val="tx1">
                    <a:lumMod val="50000"/>
                    <a:lumOff val="50000"/>
                  </a:schemeClr>
                </a:solidFill>
                <a:latin typeface="微软雅黑" panose="020B0503020204020204" charset="-122"/>
                <a:ea typeface="微软雅黑" panose="020B0503020204020204" charset="-122"/>
              </a:endParaRPr>
            </a:p>
          </p:txBody>
        </p:sp>
        <p:sp>
          <p:nvSpPr>
            <p:cNvPr id="17471" name="Freeform 5"/>
            <p:cNvSpPr>
              <a:spLocks noEditPoints="1"/>
            </p:cNvSpPr>
            <p:nvPr/>
          </p:nvSpPr>
          <p:spPr bwMode="auto">
            <a:xfrm>
              <a:off x="4088957" y="1674269"/>
              <a:ext cx="966505" cy="966502"/>
            </a:xfrm>
            <a:custGeom>
              <a:avLst/>
              <a:gdLst>
                <a:gd name="T0" fmla="*/ 0 w 384"/>
                <a:gd name="T1" fmla="*/ 192 h 384"/>
                <a:gd name="T2" fmla="*/ 255 w 384"/>
                <a:gd name="T3" fmla="*/ 135 h 384"/>
                <a:gd name="T4" fmla="*/ 277 w 384"/>
                <a:gd name="T5" fmla="*/ 122 h 384"/>
                <a:gd name="T6" fmla="*/ 303 w 384"/>
                <a:gd name="T7" fmla="*/ 116 h 384"/>
                <a:gd name="T8" fmla="*/ 296 w 384"/>
                <a:gd name="T9" fmla="*/ 105 h 384"/>
                <a:gd name="T10" fmla="*/ 278 w 384"/>
                <a:gd name="T11" fmla="*/ 89 h 384"/>
                <a:gd name="T12" fmla="*/ 265 w 384"/>
                <a:gd name="T13" fmla="*/ 90 h 384"/>
                <a:gd name="T14" fmla="*/ 256 w 384"/>
                <a:gd name="T15" fmla="*/ 82 h 384"/>
                <a:gd name="T16" fmla="*/ 231 w 384"/>
                <a:gd name="T17" fmla="*/ 73 h 384"/>
                <a:gd name="T18" fmla="*/ 234 w 384"/>
                <a:gd name="T19" fmla="*/ 98 h 384"/>
                <a:gd name="T20" fmla="*/ 224 w 384"/>
                <a:gd name="T21" fmla="*/ 118 h 384"/>
                <a:gd name="T22" fmla="*/ 205 w 384"/>
                <a:gd name="T23" fmla="*/ 103 h 384"/>
                <a:gd name="T24" fmla="*/ 175 w 384"/>
                <a:gd name="T25" fmla="*/ 89 h 384"/>
                <a:gd name="T26" fmla="*/ 183 w 384"/>
                <a:gd name="T27" fmla="*/ 68 h 384"/>
                <a:gd name="T28" fmla="*/ 212 w 384"/>
                <a:gd name="T29" fmla="*/ 58 h 384"/>
                <a:gd name="T30" fmla="*/ 207 w 384"/>
                <a:gd name="T31" fmla="*/ 47 h 384"/>
                <a:gd name="T32" fmla="*/ 188 w 384"/>
                <a:gd name="T33" fmla="*/ 50 h 384"/>
                <a:gd name="T34" fmla="*/ 168 w 384"/>
                <a:gd name="T35" fmla="*/ 37 h 384"/>
                <a:gd name="T36" fmla="*/ 171 w 384"/>
                <a:gd name="T37" fmla="*/ 52 h 384"/>
                <a:gd name="T38" fmla="*/ 157 w 384"/>
                <a:gd name="T39" fmla="*/ 52 h 384"/>
                <a:gd name="T40" fmla="*/ 141 w 384"/>
                <a:gd name="T41" fmla="*/ 40 h 384"/>
                <a:gd name="T42" fmla="*/ 126 w 384"/>
                <a:gd name="T43" fmla="*/ 47 h 384"/>
                <a:gd name="T44" fmla="*/ 143 w 384"/>
                <a:gd name="T45" fmla="*/ 51 h 384"/>
                <a:gd name="T46" fmla="*/ 131 w 384"/>
                <a:gd name="T47" fmla="*/ 58 h 384"/>
                <a:gd name="T48" fmla="*/ 56 w 384"/>
                <a:gd name="T49" fmla="*/ 107 h 384"/>
                <a:gd name="T50" fmla="*/ 65 w 384"/>
                <a:gd name="T51" fmla="*/ 118 h 384"/>
                <a:gd name="T52" fmla="*/ 79 w 384"/>
                <a:gd name="T53" fmla="*/ 135 h 384"/>
                <a:gd name="T54" fmla="*/ 74 w 384"/>
                <a:gd name="T55" fmla="*/ 158 h 384"/>
                <a:gd name="T56" fmla="*/ 88 w 384"/>
                <a:gd name="T57" fmla="*/ 185 h 384"/>
                <a:gd name="T58" fmla="*/ 108 w 384"/>
                <a:gd name="T59" fmla="*/ 214 h 384"/>
                <a:gd name="T60" fmla="*/ 118 w 384"/>
                <a:gd name="T61" fmla="*/ 227 h 384"/>
                <a:gd name="T62" fmla="*/ 105 w 384"/>
                <a:gd name="T63" fmla="*/ 197 h 384"/>
                <a:gd name="T64" fmla="*/ 125 w 384"/>
                <a:gd name="T65" fmla="*/ 225 h 384"/>
                <a:gd name="T66" fmla="*/ 150 w 384"/>
                <a:gd name="T67" fmla="*/ 255 h 384"/>
                <a:gd name="T68" fmla="*/ 184 w 384"/>
                <a:gd name="T69" fmla="*/ 269 h 384"/>
                <a:gd name="T70" fmla="*/ 213 w 384"/>
                <a:gd name="T71" fmla="*/ 290 h 384"/>
                <a:gd name="T72" fmla="*/ 224 w 384"/>
                <a:gd name="T73" fmla="*/ 288 h 384"/>
                <a:gd name="T74" fmla="*/ 212 w 384"/>
                <a:gd name="T75" fmla="*/ 268 h 384"/>
                <a:gd name="T76" fmla="*/ 197 w 384"/>
                <a:gd name="T77" fmla="*/ 262 h 384"/>
                <a:gd name="T78" fmla="*/ 194 w 384"/>
                <a:gd name="T79" fmla="*/ 239 h 384"/>
                <a:gd name="T80" fmla="*/ 171 w 384"/>
                <a:gd name="T81" fmla="*/ 250 h 384"/>
                <a:gd name="T82" fmla="*/ 168 w 384"/>
                <a:gd name="T83" fmla="*/ 210 h 384"/>
                <a:gd name="T84" fmla="*/ 184 w 384"/>
                <a:gd name="T85" fmla="*/ 206 h 384"/>
                <a:gd name="T86" fmla="*/ 196 w 384"/>
                <a:gd name="T87" fmla="*/ 202 h 384"/>
                <a:gd name="T88" fmla="*/ 214 w 384"/>
                <a:gd name="T89" fmla="*/ 211 h 384"/>
                <a:gd name="T90" fmla="*/ 221 w 384"/>
                <a:gd name="T91" fmla="*/ 205 h 384"/>
                <a:gd name="T92" fmla="*/ 234 w 384"/>
                <a:gd name="T93" fmla="*/ 179 h 384"/>
                <a:gd name="T94" fmla="*/ 233 w 384"/>
                <a:gd name="T95" fmla="*/ 171 h 384"/>
                <a:gd name="T96" fmla="*/ 252 w 384"/>
                <a:gd name="T97" fmla="*/ 157 h 384"/>
                <a:gd name="T98" fmla="*/ 266 w 384"/>
                <a:gd name="T99" fmla="*/ 143 h 384"/>
                <a:gd name="T100" fmla="*/ 273 w 384"/>
                <a:gd name="T101" fmla="*/ 131 h 384"/>
                <a:gd name="T102" fmla="*/ 255 w 384"/>
                <a:gd name="T103" fmla="*/ 135 h 384"/>
                <a:gd name="T104" fmla="*/ 295 w 384"/>
                <a:gd name="T105" fmla="*/ 298 h 384"/>
                <a:gd name="T106" fmla="*/ 272 w 384"/>
                <a:gd name="T107" fmla="*/ 288 h 384"/>
                <a:gd name="T108" fmla="*/ 251 w 384"/>
                <a:gd name="T109" fmla="*/ 288 h 384"/>
                <a:gd name="T110" fmla="*/ 236 w 384"/>
                <a:gd name="T111" fmla="*/ 286 h 384"/>
                <a:gd name="T112" fmla="*/ 230 w 384"/>
                <a:gd name="T113" fmla="*/ 307 h 384"/>
                <a:gd name="T114" fmla="*/ 223 w 384"/>
                <a:gd name="T115" fmla="*/ 335 h 384"/>
                <a:gd name="T116" fmla="*/ 308 w 384"/>
                <a:gd name="T117" fmla="*/ 302 h 3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36" name="Group 35"/>
          <p:cNvGrpSpPr/>
          <p:nvPr/>
        </p:nvGrpSpPr>
        <p:grpSpPr bwMode="auto">
          <a:xfrm>
            <a:off x="1095976" y="4306629"/>
            <a:ext cx="315913" cy="316011"/>
            <a:chOff x="1066800" y="2209799"/>
            <a:chExt cx="315279" cy="315280"/>
          </a:xfrm>
        </p:grpSpPr>
        <p:sp>
          <p:nvSpPr>
            <p:cNvPr id="37"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9" name="Shape 797"/>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39" name="Group 38"/>
          <p:cNvGrpSpPr/>
          <p:nvPr/>
        </p:nvGrpSpPr>
        <p:grpSpPr bwMode="auto">
          <a:xfrm>
            <a:off x="4674200" y="4306629"/>
            <a:ext cx="315913" cy="316011"/>
            <a:chOff x="4645616" y="2209799"/>
            <a:chExt cx="315279" cy="315280"/>
          </a:xfrm>
        </p:grpSpPr>
        <p:sp>
          <p:nvSpPr>
            <p:cNvPr id="40"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7" name="Shape 802"/>
            <p:cNvSpPr/>
            <p:nvPr/>
          </p:nvSpPr>
          <p:spPr bwMode="auto">
            <a:xfrm>
              <a:off x="4717963"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42" name="Group 41"/>
          <p:cNvGrpSpPr/>
          <p:nvPr/>
        </p:nvGrpSpPr>
        <p:grpSpPr bwMode="auto">
          <a:xfrm>
            <a:off x="8281000" y="4306629"/>
            <a:ext cx="315913" cy="316011"/>
            <a:chOff x="8251931" y="2209799"/>
            <a:chExt cx="315279" cy="315280"/>
          </a:xfrm>
        </p:grpSpPr>
        <p:sp>
          <p:nvSpPr>
            <p:cNvPr id="43" name="Shape 806"/>
            <p:cNvSpPr/>
            <p:nvPr/>
          </p:nvSpPr>
          <p:spPr>
            <a:xfrm>
              <a:off x="8251931"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5" name="Shape 807"/>
            <p:cNvSpPr/>
            <p:nvPr/>
          </p:nvSpPr>
          <p:spPr bwMode="auto">
            <a:xfrm>
              <a:off x="8324278"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45" name="Group 44"/>
          <p:cNvGrpSpPr/>
          <p:nvPr/>
        </p:nvGrpSpPr>
        <p:grpSpPr bwMode="auto">
          <a:xfrm>
            <a:off x="1095976" y="5357879"/>
            <a:ext cx="315913" cy="314423"/>
            <a:chOff x="1066800" y="3675945"/>
            <a:chExt cx="315279" cy="315279"/>
          </a:xfrm>
        </p:grpSpPr>
        <p:sp>
          <p:nvSpPr>
            <p:cNvPr id="46" name="Shape 811"/>
            <p:cNvSpPr/>
            <p:nvPr/>
          </p:nvSpPr>
          <p:spPr>
            <a:xfrm>
              <a:off x="1066800"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3" name="Shape 812"/>
            <p:cNvSpPr/>
            <p:nvPr/>
          </p:nvSpPr>
          <p:spPr bwMode="auto">
            <a:xfrm>
              <a:off x="1139147"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48" name="Group 47"/>
          <p:cNvGrpSpPr/>
          <p:nvPr/>
        </p:nvGrpSpPr>
        <p:grpSpPr bwMode="auto">
          <a:xfrm>
            <a:off x="4674200" y="5357879"/>
            <a:ext cx="315913" cy="314423"/>
            <a:chOff x="4645616" y="3675945"/>
            <a:chExt cx="315279" cy="315279"/>
          </a:xfrm>
        </p:grpSpPr>
        <p:sp>
          <p:nvSpPr>
            <p:cNvPr id="49" name="Shape 816"/>
            <p:cNvSpPr/>
            <p:nvPr/>
          </p:nvSpPr>
          <p:spPr>
            <a:xfrm>
              <a:off x="4645616"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61" name="Shape 817"/>
            <p:cNvSpPr/>
            <p:nvPr/>
          </p:nvSpPr>
          <p:spPr bwMode="auto">
            <a:xfrm>
              <a:off x="4717963"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51" name="Group 50"/>
          <p:cNvGrpSpPr/>
          <p:nvPr/>
        </p:nvGrpSpPr>
        <p:grpSpPr bwMode="auto">
          <a:xfrm>
            <a:off x="8281000" y="5357879"/>
            <a:ext cx="315913" cy="314423"/>
            <a:chOff x="8251931" y="3675945"/>
            <a:chExt cx="315279" cy="315279"/>
          </a:xfrm>
        </p:grpSpPr>
        <p:sp>
          <p:nvSpPr>
            <p:cNvPr id="52" name="Shape 821"/>
            <p:cNvSpPr/>
            <p:nvPr/>
          </p:nvSpPr>
          <p:spPr>
            <a:xfrm>
              <a:off x="8251931"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67733" tIns="67733" rIns="67733" bIns="67733" anchor="ctr"/>
            <a:lstStyle/>
            <a:p>
              <a:pPr defTabSz="685165">
                <a:defRPr/>
              </a:pPr>
              <a:endParaRPr sz="2400">
                <a:solidFill>
                  <a:schemeClr val="tx1">
                    <a:lumMod val="50000"/>
                    <a:lumOff val="50000"/>
                  </a:schemeClr>
                </a:solidFill>
                <a:latin typeface="微软雅黑" panose="020B0503020204020204" charset="-122"/>
                <a:ea typeface="微软雅黑" panose="020B0503020204020204" charset="-122"/>
              </a:endParaRPr>
            </a:p>
          </p:txBody>
        </p:sp>
        <p:sp>
          <p:nvSpPr>
            <p:cNvPr id="17459" name="Shape 822"/>
            <p:cNvSpPr/>
            <p:nvPr/>
          </p:nvSpPr>
          <p:spPr bwMode="auto">
            <a:xfrm>
              <a:off x="8324278" y="3761629"/>
              <a:ext cx="170584" cy="143910"/>
            </a:xfrm>
            <a:custGeom>
              <a:avLst/>
              <a:gdLst>
                <a:gd name="T0" fmla="*/ 85292 w 21600"/>
                <a:gd name="T1" fmla="*/ 71955 h 21600"/>
                <a:gd name="T2" fmla="*/ 85292 w 21600"/>
                <a:gd name="T3" fmla="*/ 71955 h 21600"/>
                <a:gd name="T4" fmla="*/ 85292 w 21600"/>
                <a:gd name="T5" fmla="*/ 71955 h 21600"/>
                <a:gd name="T6" fmla="*/ 85292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17" name="Group 16"/>
          <p:cNvGrpSpPr/>
          <p:nvPr/>
        </p:nvGrpSpPr>
        <p:grpSpPr bwMode="auto">
          <a:xfrm>
            <a:off x="1499202" y="4316157"/>
            <a:ext cx="2835275" cy="814640"/>
            <a:chOff x="1499329" y="4314517"/>
            <a:chExt cx="2834030" cy="814237"/>
          </a:xfrm>
        </p:grpSpPr>
        <p:sp>
          <p:nvSpPr>
            <p:cNvPr id="54" name="Text Placeholder 8"/>
            <p:cNvSpPr txBox="1"/>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55" name="Text Placeholder 1"/>
            <p:cNvSpPr txBox="1"/>
            <p:nvPr/>
          </p:nvSpPr>
          <p:spPr>
            <a:xfrm>
              <a:off x="1594537" y="4516093"/>
              <a:ext cx="2738822" cy="612661"/>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18" name="Group 17"/>
          <p:cNvGrpSpPr/>
          <p:nvPr/>
        </p:nvGrpSpPr>
        <p:grpSpPr bwMode="auto">
          <a:xfrm>
            <a:off x="5077424" y="4316157"/>
            <a:ext cx="2954339" cy="814640"/>
            <a:chOff x="5076806" y="4314516"/>
            <a:chExt cx="2955036" cy="814238"/>
          </a:xfrm>
        </p:grpSpPr>
        <p:sp>
          <p:nvSpPr>
            <p:cNvPr id="56" name="Text Placeholder 8"/>
            <p:cNvSpPr txBox="1"/>
            <p:nvPr/>
          </p:nvSpPr>
          <p:spPr>
            <a:xfrm>
              <a:off x="5076806" y="4314516"/>
              <a:ext cx="1903863" cy="28728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57" name="Text Placeholder 1"/>
            <p:cNvSpPr txBox="1"/>
            <p:nvPr/>
          </p:nvSpPr>
          <p:spPr>
            <a:xfrm>
              <a:off x="5172079" y="4516092"/>
              <a:ext cx="2859763"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19" name="Group 18"/>
          <p:cNvGrpSpPr/>
          <p:nvPr/>
        </p:nvGrpSpPr>
        <p:grpSpPr bwMode="auto">
          <a:xfrm>
            <a:off x="8663588" y="4309805"/>
            <a:ext cx="2763837" cy="814640"/>
            <a:chOff x="8662894" y="4308166"/>
            <a:chExt cx="2763812" cy="814238"/>
          </a:xfrm>
        </p:grpSpPr>
        <p:sp>
          <p:nvSpPr>
            <p:cNvPr id="58" name="Text Placeholder 8"/>
            <p:cNvSpPr txBox="1"/>
            <p:nvPr/>
          </p:nvSpPr>
          <p:spPr>
            <a:xfrm>
              <a:off x="8662894" y="4308166"/>
              <a:ext cx="2330429" cy="23808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8" name="Text Placeholder 1"/>
            <p:cNvSpPr txBox="1"/>
            <p:nvPr/>
          </p:nvSpPr>
          <p:spPr>
            <a:xfrm>
              <a:off x="8775605" y="4509742"/>
              <a:ext cx="2651101"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20" name="Group 19"/>
          <p:cNvGrpSpPr/>
          <p:nvPr/>
        </p:nvGrpSpPr>
        <p:grpSpPr bwMode="auto">
          <a:xfrm>
            <a:off x="1507139" y="5343587"/>
            <a:ext cx="2746375" cy="857515"/>
            <a:chOff x="1506949" y="5341890"/>
            <a:chExt cx="2746668" cy="856712"/>
          </a:xfrm>
        </p:grpSpPr>
        <p:sp>
          <p:nvSpPr>
            <p:cNvPr id="9" name="Text Placeholder 8"/>
            <p:cNvSpPr txBox="1"/>
            <p:nvPr/>
          </p:nvSpPr>
          <p:spPr>
            <a:xfrm>
              <a:off x="1506949" y="5341890"/>
              <a:ext cx="1868686" cy="345858"/>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61" name="Text Placeholder 1"/>
            <p:cNvSpPr txBox="1"/>
            <p:nvPr/>
          </p:nvSpPr>
          <p:spPr>
            <a:xfrm>
              <a:off x="1602209" y="5584625"/>
              <a:ext cx="2651408" cy="61397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21" name="Group 20"/>
          <p:cNvGrpSpPr/>
          <p:nvPr/>
        </p:nvGrpSpPr>
        <p:grpSpPr bwMode="auto">
          <a:xfrm>
            <a:off x="5085364" y="5329295"/>
            <a:ext cx="2746375" cy="871807"/>
            <a:chOff x="5084426" y="5327375"/>
            <a:chExt cx="2746668" cy="871227"/>
          </a:xfrm>
        </p:grpSpPr>
        <p:sp>
          <p:nvSpPr>
            <p:cNvPr id="62" name="Text Placeholder 8"/>
            <p:cNvSpPr txBox="1"/>
            <p:nvPr/>
          </p:nvSpPr>
          <p:spPr>
            <a:xfrm>
              <a:off x="5084426" y="5327375"/>
              <a:ext cx="1895677" cy="37293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sp>
          <p:nvSpPr>
            <p:cNvPr id="63" name="Text Placeholder 1"/>
            <p:cNvSpPr txBox="1"/>
            <p:nvPr/>
          </p:nvSpPr>
          <p:spPr>
            <a:xfrm>
              <a:off x="5179686" y="5584458"/>
              <a:ext cx="2651408" cy="614144"/>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22" name="Group 21"/>
          <p:cNvGrpSpPr/>
          <p:nvPr/>
        </p:nvGrpSpPr>
        <p:grpSpPr bwMode="auto">
          <a:xfrm>
            <a:off x="8714388" y="5329295"/>
            <a:ext cx="2720975" cy="851163"/>
            <a:chOff x="8714238" y="5327375"/>
            <a:chExt cx="2720088" cy="851430"/>
          </a:xfrm>
        </p:grpSpPr>
        <p:sp>
          <p:nvSpPr>
            <p:cNvPr id="65" name="Text Placeholder 1"/>
            <p:cNvSpPr txBox="1"/>
            <p:nvPr/>
          </p:nvSpPr>
          <p:spPr>
            <a:xfrm>
              <a:off x="8782478" y="5565648"/>
              <a:ext cx="2651848" cy="61315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r>
                <a:rPr lang="zh-CN" altLang="en-US" sz="133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9" name="Text Placeholder 8"/>
            <p:cNvSpPr txBox="1"/>
            <p:nvPr/>
          </p:nvSpPr>
          <p:spPr>
            <a:xfrm>
              <a:off x="8714238" y="5327375"/>
              <a:ext cx="1894857" cy="37329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335"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15" name="Group 14"/>
          <p:cNvGrpSpPr/>
          <p:nvPr/>
        </p:nvGrpSpPr>
        <p:grpSpPr bwMode="auto">
          <a:xfrm>
            <a:off x="7911430" y="2079307"/>
            <a:ext cx="1522413" cy="1522883"/>
            <a:chOff x="7912095" y="2051909"/>
            <a:chExt cx="1523071" cy="1523072"/>
          </a:xfrm>
          <a:blipFill rotWithShape="1">
            <a:blip r:embed="rId4"/>
            <a:stretch>
              <a:fillRect/>
            </a:stretch>
          </a:blipFill>
        </p:grpSpPr>
        <p:sp>
          <p:nvSpPr>
            <p:cNvPr id="12" name="L-Shape 7"/>
            <p:cNvSpPr/>
            <p:nvPr/>
          </p:nvSpPr>
          <p:spPr bwMode="auto">
            <a:xfrm rot="18900000" flipH="1">
              <a:off x="7912095" y="2051909"/>
              <a:ext cx="1523072" cy="1523071"/>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45" name="Freeform 45"/>
            <p:cNvSpPr/>
            <p:nvPr/>
          </p:nvSpPr>
          <p:spPr bwMode="auto">
            <a:xfrm>
              <a:off x="9002228" y="2566260"/>
              <a:ext cx="230838" cy="494369"/>
            </a:xfrm>
            <a:custGeom>
              <a:avLst/>
              <a:gdLst>
                <a:gd name="T0" fmla="*/ 2073 w 21600"/>
                <a:gd name="T1" fmla="*/ 3044 h 21600"/>
                <a:gd name="T2" fmla="*/ 1379 w 21600"/>
                <a:gd name="T3" fmla="*/ 3044 h 21600"/>
                <a:gd name="T4" fmla="*/ 1379 w 21600"/>
                <a:gd name="T5" fmla="*/ 2060 h 21600"/>
                <a:gd name="T6" fmla="*/ 1571 w 21600"/>
                <a:gd name="T7" fmla="*/ 1625 h 21600"/>
                <a:gd name="T8" fmla="*/ 2073 w 21600"/>
                <a:gd name="T9" fmla="*/ 1625 h 21600"/>
                <a:gd name="T10" fmla="*/ 2073 w 21600"/>
                <a:gd name="T11" fmla="*/ 0 h 21600"/>
                <a:gd name="T12" fmla="*/ 1379 w 21600"/>
                <a:gd name="T13" fmla="*/ 0 h 21600"/>
                <a:gd name="T14" fmla="*/ 460 w 21600"/>
                <a:gd name="T15" fmla="*/ 1968 h 21600"/>
                <a:gd name="T16" fmla="*/ 460 w 21600"/>
                <a:gd name="T17" fmla="*/ 3044 h 21600"/>
                <a:gd name="T18" fmla="*/ 0 w 21600"/>
                <a:gd name="T19" fmla="*/ 3044 h 21600"/>
                <a:gd name="T20" fmla="*/ 0 w 21600"/>
                <a:gd name="T21" fmla="*/ 4715 h 21600"/>
                <a:gd name="T22" fmla="*/ 460 w 21600"/>
                <a:gd name="T23" fmla="*/ 4715 h 21600"/>
                <a:gd name="T24" fmla="*/ 460 w 21600"/>
                <a:gd name="T25" fmla="*/ 9498 h 21600"/>
                <a:gd name="T26" fmla="*/ 1379 w 21600"/>
                <a:gd name="T27" fmla="*/ 9498 h 21600"/>
                <a:gd name="T28" fmla="*/ 1379 w 21600"/>
                <a:gd name="T29" fmla="*/ 4715 h 21600"/>
                <a:gd name="T30" fmla="*/ 2009 w 21600"/>
                <a:gd name="T31" fmla="*/ 4715 h 21600"/>
                <a:gd name="T32" fmla="*/ 2073 w 21600"/>
                <a:gd name="T33" fmla="*/ 3044 h 21600"/>
                <a:gd name="T34" fmla="*/ 2073 w 21600"/>
                <a:gd name="T35" fmla="*/ 3044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grp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16" name="Group 15"/>
          <p:cNvGrpSpPr/>
          <p:nvPr/>
        </p:nvGrpSpPr>
        <p:grpSpPr bwMode="auto">
          <a:xfrm>
            <a:off x="9079830" y="2079307"/>
            <a:ext cx="1522413" cy="1522883"/>
            <a:chOff x="9079757" y="2051909"/>
            <a:chExt cx="1523071" cy="1523072"/>
          </a:xfrm>
          <a:blipFill rotWithShape="1">
            <a:blip r:embed="rId4"/>
            <a:stretch>
              <a:fillRect/>
            </a:stretch>
          </a:blipFill>
        </p:grpSpPr>
        <p:sp>
          <p:nvSpPr>
            <p:cNvPr id="13" name="L-Shape 8"/>
            <p:cNvSpPr/>
            <p:nvPr/>
          </p:nvSpPr>
          <p:spPr bwMode="auto">
            <a:xfrm rot="18900000" flipH="1">
              <a:off x="9079757" y="2051909"/>
              <a:ext cx="1523072" cy="1523071"/>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43" name="Freeform 24"/>
            <p:cNvSpPr/>
            <p:nvPr/>
          </p:nvSpPr>
          <p:spPr bwMode="auto">
            <a:xfrm>
              <a:off x="10077435" y="2615288"/>
              <a:ext cx="487107" cy="396312"/>
            </a:xfrm>
            <a:custGeom>
              <a:avLst/>
              <a:gdLst>
                <a:gd name="T0" fmla="*/ 8953 w 21600"/>
                <a:gd name="T1" fmla="*/ 697 h 21600"/>
                <a:gd name="T2" fmla="*/ 7915 w 21600"/>
                <a:gd name="T3" fmla="*/ 954 h 21600"/>
                <a:gd name="T4" fmla="*/ 8727 w 21600"/>
                <a:gd name="T5" fmla="*/ 110 h 21600"/>
                <a:gd name="T6" fmla="*/ 7555 w 21600"/>
                <a:gd name="T7" fmla="*/ 477 h 21600"/>
                <a:gd name="T8" fmla="*/ 6224 w 21600"/>
                <a:gd name="T9" fmla="*/ 0 h 21600"/>
                <a:gd name="T10" fmla="*/ 4352 w 21600"/>
                <a:gd name="T11" fmla="*/ 1523 h 21600"/>
                <a:gd name="T12" fmla="*/ 4397 w 21600"/>
                <a:gd name="T13" fmla="*/ 1853 h 21600"/>
                <a:gd name="T14" fmla="*/ 631 w 21600"/>
                <a:gd name="T15" fmla="*/ 294 h 21600"/>
                <a:gd name="T16" fmla="*/ 361 w 21600"/>
                <a:gd name="T17" fmla="*/ 1046 h 21600"/>
                <a:gd name="T18" fmla="*/ 1173 w 21600"/>
                <a:gd name="T19" fmla="*/ 2293 h 21600"/>
                <a:gd name="T20" fmla="*/ 361 w 21600"/>
                <a:gd name="T21" fmla="*/ 2110 h 21600"/>
                <a:gd name="T22" fmla="*/ 361 w 21600"/>
                <a:gd name="T23" fmla="*/ 2110 h 21600"/>
                <a:gd name="T24" fmla="*/ 1872 w 21600"/>
                <a:gd name="T25" fmla="*/ 3596 h 21600"/>
                <a:gd name="T26" fmla="*/ 1353 w 21600"/>
                <a:gd name="T27" fmla="*/ 3633 h 21600"/>
                <a:gd name="T28" fmla="*/ 992 w 21600"/>
                <a:gd name="T29" fmla="*/ 3596 h 21600"/>
                <a:gd name="T30" fmla="*/ 2729 w 21600"/>
                <a:gd name="T31" fmla="*/ 4624 h 21600"/>
                <a:gd name="T32" fmla="*/ 451 w 21600"/>
                <a:gd name="T33" fmla="*/ 5303 h 21600"/>
                <a:gd name="T34" fmla="*/ 0 w 21600"/>
                <a:gd name="T35" fmla="*/ 5266 h 21600"/>
                <a:gd name="T36" fmla="*/ 2819 w 21600"/>
                <a:gd name="T37" fmla="*/ 5926 h 21600"/>
                <a:gd name="T38" fmla="*/ 8051 w 21600"/>
                <a:gd name="T39" fmla="*/ 1670 h 21600"/>
                <a:gd name="T40" fmla="*/ 8051 w 21600"/>
                <a:gd name="T41" fmla="*/ 1486 h 21600"/>
                <a:gd name="T42" fmla="*/ 8953 w 21600"/>
                <a:gd name="T43" fmla="*/ 697 h 21600"/>
                <a:gd name="T44" fmla="*/ 8953 w 21600"/>
                <a:gd name="T45" fmla="*/ 69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grp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14" name="Group 1"/>
          <p:cNvGrpSpPr/>
          <p:nvPr/>
        </p:nvGrpSpPr>
        <p:grpSpPr bwMode="auto">
          <a:xfrm>
            <a:off x="1551906" y="2079307"/>
            <a:ext cx="1552575" cy="1522883"/>
            <a:chOff x="1552777" y="2051909"/>
            <a:chExt cx="1552437" cy="1523071"/>
          </a:xfrm>
          <a:blipFill rotWithShape="1">
            <a:blip r:embed="rId4"/>
            <a:stretch>
              <a:fillRect/>
            </a:stretch>
          </a:blipFill>
        </p:grpSpPr>
        <p:sp>
          <p:nvSpPr>
            <p:cNvPr id="23" name="L-Shape 5"/>
            <p:cNvSpPr/>
            <p:nvPr/>
          </p:nvSpPr>
          <p:spPr bwMode="auto">
            <a:xfrm rot="2700000">
              <a:off x="1581746" y="2051512"/>
              <a:ext cx="1523071" cy="1523865"/>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grpSp>
          <p:nvGrpSpPr>
            <p:cNvPr id="71" name="Group 32"/>
            <p:cNvGrpSpPr/>
            <p:nvPr/>
          </p:nvGrpSpPr>
          <p:grpSpPr bwMode="auto">
            <a:xfrm>
              <a:off x="1552777" y="2697223"/>
              <a:ext cx="533987" cy="232442"/>
              <a:chOff x="0" y="0"/>
              <a:chExt cx="424" cy="185"/>
            </a:xfrm>
            <a:grpFill/>
          </p:grpSpPr>
          <p:sp>
            <p:nvSpPr>
              <p:cNvPr id="72" name="Oval 30"/>
              <p:cNvSpPr/>
              <p:nvPr/>
            </p:nvSpPr>
            <p:spPr bwMode="auto">
              <a:xfrm>
                <a:off x="0" y="0"/>
                <a:ext cx="189" cy="185"/>
              </a:xfrm>
              <a:prstGeom prst="ellipse">
                <a:avLst/>
              </a:prstGeom>
              <a:grp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73" name="Oval 31"/>
              <p:cNvSpPr/>
              <p:nvPr/>
            </p:nvSpPr>
            <p:spPr bwMode="auto">
              <a:xfrm>
                <a:off x="237" y="0"/>
                <a:ext cx="187" cy="185"/>
              </a:xfrm>
              <a:prstGeom prst="ellipse">
                <a:avLst/>
              </a:prstGeom>
              <a:grp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grpSp>
      </p:grpSp>
      <p:grpSp>
        <p:nvGrpSpPr>
          <p:cNvPr id="24" name="Group 2"/>
          <p:cNvGrpSpPr/>
          <p:nvPr/>
        </p:nvGrpSpPr>
        <p:grpSpPr bwMode="auto">
          <a:xfrm>
            <a:off x="2748881" y="2079307"/>
            <a:ext cx="1524000" cy="1522883"/>
            <a:chOff x="2749805" y="2051909"/>
            <a:chExt cx="1523072" cy="1523071"/>
          </a:xfrm>
          <a:blipFill rotWithShape="1">
            <a:blip r:embed="rId4"/>
            <a:stretch>
              <a:fillRect/>
            </a:stretch>
          </a:blipFill>
        </p:grpSpPr>
        <p:sp>
          <p:nvSpPr>
            <p:cNvPr id="25" name="L-Shape 4"/>
            <p:cNvSpPr/>
            <p:nvPr/>
          </p:nvSpPr>
          <p:spPr bwMode="auto">
            <a:xfrm rot="2700000">
              <a:off x="2749805" y="2051908"/>
              <a:ext cx="1523071" cy="1523072"/>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39" name="Freeform 26"/>
            <p:cNvSpPr>
              <a:spLocks noEditPoints="1"/>
            </p:cNvSpPr>
            <p:nvPr/>
          </p:nvSpPr>
          <p:spPr bwMode="auto">
            <a:xfrm>
              <a:off x="2812923" y="2626597"/>
              <a:ext cx="385003" cy="385003"/>
            </a:xfrm>
            <a:custGeom>
              <a:avLst/>
              <a:gdLst>
                <a:gd name="T0" fmla="*/ 308898 w 344"/>
                <a:gd name="T1" fmla="*/ 192502 h 344"/>
                <a:gd name="T2" fmla="*/ 192502 w 344"/>
                <a:gd name="T3" fmla="*/ 308898 h 344"/>
                <a:gd name="T4" fmla="*/ 76105 w 344"/>
                <a:gd name="T5" fmla="*/ 192502 h 344"/>
                <a:gd name="T6" fmla="*/ 78344 w 344"/>
                <a:gd name="T7" fmla="*/ 170118 h 344"/>
                <a:gd name="T8" fmla="*/ 0 w 344"/>
                <a:gd name="T9" fmla="*/ 170118 h 344"/>
                <a:gd name="T10" fmla="*/ 0 w 344"/>
                <a:gd name="T11" fmla="*/ 324566 h 344"/>
                <a:gd name="T12" fmla="*/ 60437 w 344"/>
                <a:gd name="T13" fmla="*/ 385003 h 344"/>
                <a:gd name="T14" fmla="*/ 324566 w 344"/>
                <a:gd name="T15" fmla="*/ 385003 h 344"/>
                <a:gd name="T16" fmla="*/ 385003 w 344"/>
                <a:gd name="T17" fmla="*/ 324566 h 344"/>
                <a:gd name="T18" fmla="*/ 385003 w 344"/>
                <a:gd name="T19" fmla="*/ 170118 h 344"/>
                <a:gd name="T20" fmla="*/ 306659 w 344"/>
                <a:gd name="T21" fmla="*/ 170118 h 344"/>
                <a:gd name="T22" fmla="*/ 308898 w 344"/>
                <a:gd name="T23" fmla="*/ 192502 h 344"/>
                <a:gd name="T24" fmla="*/ 324566 w 344"/>
                <a:gd name="T25" fmla="*/ 0 h 344"/>
                <a:gd name="T26" fmla="*/ 60437 w 344"/>
                <a:gd name="T27" fmla="*/ 0 h 344"/>
                <a:gd name="T28" fmla="*/ 0 w 344"/>
                <a:gd name="T29" fmla="*/ 60437 h 344"/>
                <a:gd name="T30" fmla="*/ 0 w 344"/>
                <a:gd name="T31" fmla="*/ 125350 h 344"/>
                <a:gd name="T32" fmla="*/ 97370 w 344"/>
                <a:gd name="T33" fmla="*/ 125350 h 344"/>
                <a:gd name="T34" fmla="*/ 192502 w 344"/>
                <a:gd name="T35" fmla="*/ 76105 h 344"/>
                <a:gd name="T36" fmla="*/ 287633 w 344"/>
                <a:gd name="T37" fmla="*/ 125350 h 344"/>
                <a:gd name="T38" fmla="*/ 385003 w 344"/>
                <a:gd name="T39" fmla="*/ 125350 h 344"/>
                <a:gd name="T40" fmla="*/ 385003 w 344"/>
                <a:gd name="T41" fmla="*/ 60437 h 344"/>
                <a:gd name="T42" fmla="*/ 324566 w 344"/>
                <a:gd name="T43" fmla="*/ 0 h 344"/>
                <a:gd name="T44" fmla="*/ 354785 w 344"/>
                <a:gd name="T45" fmla="*/ 73867 h 344"/>
                <a:gd name="T46" fmla="*/ 343593 w 344"/>
                <a:gd name="T47" fmla="*/ 85059 h 344"/>
                <a:gd name="T48" fmla="*/ 311136 w 344"/>
                <a:gd name="T49" fmla="*/ 85059 h 344"/>
                <a:gd name="T50" fmla="*/ 301063 w 344"/>
                <a:gd name="T51" fmla="*/ 73867 h 344"/>
                <a:gd name="T52" fmla="*/ 301063 w 344"/>
                <a:gd name="T53" fmla="*/ 41410 h 344"/>
                <a:gd name="T54" fmla="*/ 311136 w 344"/>
                <a:gd name="T55" fmla="*/ 31337 h 344"/>
                <a:gd name="T56" fmla="*/ 343593 w 344"/>
                <a:gd name="T57" fmla="*/ 31337 h 344"/>
                <a:gd name="T58" fmla="*/ 354785 w 344"/>
                <a:gd name="T59" fmla="*/ 41410 h 344"/>
                <a:gd name="T60" fmla="*/ 354785 w 344"/>
                <a:gd name="T61" fmla="*/ 73867 h 344"/>
                <a:gd name="T62" fmla="*/ 264130 w 344"/>
                <a:gd name="T63" fmla="*/ 192502 h 344"/>
                <a:gd name="T64" fmla="*/ 192502 w 344"/>
                <a:gd name="T65" fmla="*/ 120873 h 344"/>
                <a:gd name="T66" fmla="*/ 120873 w 344"/>
                <a:gd name="T67" fmla="*/ 192502 h 344"/>
                <a:gd name="T68" fmla="*/ 192502 w 344"/>
                <a:gd name="T69" fmla="*/ 264130 h 344"/>
                <a:gd name="T70" fmla="*/ 264130 w 344"/>
                <a:gd name="T71" fmla="*/ 192502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26" name="Group 12"/>
          <p:cNvGrpSpPr/>
          <p:nvPr/>
        </p:nvGrpSpPr>
        <p:grpSpPr bwMode="auto">
          <a:xfrm>
            <a:off x="3925218" y="2079307"/>
            <a:ext cx="1522412" cy="1522883"/>
            <a:chOff x="3925099" y="2051909"/>
            <a:chExt cx="1523072" cy="1523071"/>
          </a:xfrm>
          <a:blipFill rotWithShape="1">
            <a:blip r:embed="rId4"/>
            <a:stretch>
              <a:fillRect/>
            </a:stretch>
          </a:blipFill>
        </p:grpSpPr>
        <p:sp>
          <p:nvSpPr>
            <p:cNvPr id="27" name="L-Shape 3"/>
            <p:cNvSpPr/>
            <p:nvPr/>
          </p:nvSpPr>
          <p:spPr bwMode="auto">
            <a:xfrm rot="2700000">
              <a:off x="3925100" y="2051909"/>
              <a:ext cx="1523071" cy="1523072"/>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37" name="Freeform 21"/>
            <p:cNvSpPr/>
            <p:nvPr/>
          </p:nvSpPr>
          <p:spPr bwMode="auto">
            <a:xfrm>
              <a:off x="3986419" y="2604768"/>
              <a:ext cx="353935" cy="447173"/>
            </a:xfrm>
            <a:custGeom>
              <a:avLst/>
              <a:gdLst>
                <a:gd name="T0" fmla="*/ 141355 w 323"/>
                <a:gd name="T1" fmla="*/ 298115 h 408"/>
                <a:gd name="T2" fmla="*/ 74513 w 323"/>
                <a:gd name="T3" fmla="*/ 447173 h 408"/>
                <a:gd name="T4" fmla="*/ 107386 w 323"/>
                <a:gd name="T5" fmla="*/ 214818 h 408"/>
                <a:gd name="T6" fmla="*/ 163270 w 323"/>
                <a:gd name="T7" fmla="*/ 108505 h 408"/>
                <a:gd name="T8" fmla="*/ 188473 w 323"/>
                <a:gd name="T9" fmla="*/ 281675 h 408"/>
                <a:gd name="T10" fmla="*/ 256411 w 323"/>
                <a:gd name="T11" fmla="*/ 80009 h 408"/>
                <a:gd name="T12" fmla="*/ 51501 w 323"/>
                <a:gd name="T13" fmla="*/ 189610 h 408"/>
                <a:gd name="T14" fmla="*/ 62459 w 323"/>
                <a:gd name="T15" fmla="*/ 261947 h 408"/>
                <a:gd name="T16" fmla="*/ 1096 w 323"/>
                <a:gd name="T17" fmla="*/ 161114 h 408"/>
                <a:gd name="T18" fmla="*/ 150121 w 323"/>
                <a:gd name="T19" fmla="*/ 9864 h 408"/>
                <a:gd name="T20" fmla="*/ 339690 w 323"/>
                <a:gd name="T21" fmla="*/ 130425 h 408"/>
                <a:gd name="T22" fmla="*/ 200527 w 323"/>
                <a:gd name="T23" fmla="*/ 326612 h 408"/>
                <a:gd name="T24" fmla="*/ 141355 w 323"/>
                <a:gd name="T25" fmla="*/ 298115 h 4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grpSp>
        <p:nvGrpSpPr>
          <p:cNvPr id="28" name="Group 13"/>
          <p:cNvGrpSpPr/>
          <p:nvPr/>
        </p:nvGrpSpPr>
        <p:grpSpPr bwMode="auto">
          <a:xfrm>
            <a:off x="6736681" y="2079307"/>
            <a:ext cx="1554163" cy="1522883"/>
            <a:chOff x="6736802" y="2051909"/>
            <a:chExt cx="1554474" cy="1523072"/>
          </a:xfrm>
          <a:blipFill rotWithShape="1">
            <a:blip r:embed="rId4"/>
            <a:stretch>
              <a:fillRect/>
            </a:stretch>
          </a:blipFill>
        </p:grpSpPr>
        <p:sp>
          <p:nvSpPr>
            <p:cNvPr id="29" name="L-Shape 6"/>
            <p:cNvSpPr/>
            <p:nvPr/>
          </p:nvSpPr>
          <p:spPr bwMode="auto">
            <a:xfrm rot="18900000" flipH="1">
              <a:off x="6736625" y="2052086"/>
              <a:ext cx="1523072" cy="1522718"/>
            </a:xfrm>
            <a:prstGeom prst="corner">
              <a:avLst/>
            </a:prstGeom>
            <a:grpFill/>
            <a:ln w="9525">
              <a:noFill/>
              <a:round/>
            </a:ln>
          </p:spPr>
          <p:txBody>
            <a:bodyPr/>
            <a:lstStyle/>
            <a:p>
              <a:pPr algn="ctr" defTabSz="685165">
                <a:defRPr/>
              </a:pPr>
              <a:endParaRPr lang="en-US" sz="2400">
                <a:solidFill>
                  <a:schemeClr val="tx1">
                    <a:lumMod val="50000"/>
                    <a:lumOff val="50000"/>
                  </a:schemeClr>
                </a:solidFill>
                <a:latin typeface="微软雅黑" panose="020B0503020204020204" charset="-122"/>
                <a:ea typeface="微软雅黑" panose="020B0503020204020204" charset="-122"/>
              </a:endParaRPr>
            </a:p>
          </p:txBody>
        </p:sp>
        <p:sp>
          <p:nvSpPr>
            <p:cNvPr id="17435" name="Freeform 75"/>
            <p:cNvSpPr/>
            <p:nvPr/>
          </p:nvSpPr>
          <p:spPr bwMode="auto">
            <a:xfrm>
              <a:off x="7801489" y="2613569"/>
              <a:ext cx="489787" cy="399749"/>
            </a:xfrm>
            <a:custGeom>
              <a:avLst/>
              <a:gdLst>
                <a:gd name="T0" fmla="*/ 393625 w 382"/>
                <a:gd name="T1" fmla="*/ 172968 h 312"/>
                <a:gd name="T2" fmla="*/ 464144 w 382"/>
                <a:gd name="T3" fmla="*/ 90969 h 312"/>
                <a:gd name="T4" fmla="*/ 305155 w 382"/>
                <a:gd name="T5" fmla="*/ 32031 h 312"/>
                <a:gd name="T6" fmla="*/ 293616 w 382"/>
                <a:gd name="T7" fmla="*/ 24344 h 312"/>
                <a:gd name="T8" fmla="*/ 293616 w 382"/>
                <a:gd name="T9" fmla="*/ 171687 h 312"/>
                <a:gd name="T10" fmla="*/ 230790 w 382"/>
                <a:gd name="T11" fmla="*/ 274187 h 312"/>
                <a:gd name="T12" fmla="*/ 110266 w 382"/>
                <a:gd name="T13" fmla="*/ 242156 h 312"/>
                <a:gd name="T14" fmla="*/ 165399 w 382"/>
                <a:gd name="T15" fmla="*/ 124281 h 312"/>
                <a:gd name="T16" fmla="*/ 243611 w 382"/>
                <a:gd name="T17" fmla="*/ 119156 h 312"/>
                <a:gd name="T18" fmla="*/ 243611 w 382"/>
                <a:gd name="T19" fmla="*/ 5125 h 312"/>
                <a:gd name="T20" fmla="*/ 197453 w 382"/>
                <a:gd name="T21" fmla="*/ 0 h 312"/>
                <a:gd name="T22" fmla="*/ 0 w 382"/>
                <a:gd name="T23" fmla="*/ 199875 h 312"/>
                <a:gd name="T24" fmla="*/ 197453 w 382"/>
                <a:gd name="T25" fmla="*/ 399749 h 312"/>
                <a:gd name="T26" fmla="*/ 394907 w 382"/>
                <a:gd name="T27" fmla="*/ 199875 h 312"/>
                <a:gd name="T28" fmla="*/ 393625 w 382"/>
                <a:gd name="T29" fmla="*/ 172968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latin typeface="微软雅黑" panose="020B0503020204020204" charset="-122"/>
                <a:ea typeface="微软雅黑" panose="020B0503020204020204" charset="-122"/>
              </a:endParaRPr>
            </a:p>
          </p:txBody>
        </p:sp>
      </p:grpSp>
    </p:spTree>
  </p:cSld>
  <p:clrMapOvr>
    <a:masterClrMapping/>
  </p:clrMapOvr>
  <p:transition advTm="856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5000"/>
                            </p:stCondLst>
                            <p:childTnLst>
                              <p:par>
                                <p:cTn id="62" presetID="10" presetClass="entr" presetSubtype="0"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p:stCondLst>
                              <p:cond delay="5500"/>
                            </p:stCondLst>
                            <p:childTnLst>
                              <p:par>
                                <p:cTn id="66" presetID="22" presetClass="entr" presetSubtype="8"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6000"/>
                            </p:stCondLst>
                            <p:childTnLst>
                              <p:par>
                                <p:cTn id="70" presetID="10"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2" name="Group 1"/>
          <p:cNvGrpSpPr/>
          <p:nvPr/>
        </p:nvGrpSpPr>
        <p:grpSpPr bwMode="auto">
          <a:xfrm>
            <a:off x="2434239" y="1844345"/>
            <a:ext cx="2732087" cy="735239"/>
            <a:chOff x="2712932" y="1576122"/>
            <a:chExt cx="2732788" cy="735152"/>
          </a:xfrm>
        </p:grpSpPr>
        <p:sp>
          <p:nvSpPr>
            <p:cNvPr id="56" name="Text Placeholder 1"/>
            <p:cNvSpPr txBox="1"/>
            <p:nvPr/>
          </p:nvSpPr>
          <p:spPr>
            <a:xfrm>
              <a:off x="2793915" y="1852400"/>
              <a:ext cx="2651805" cy="458874"/>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l"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57" name="Text Placeholder 8"/>
            <p:cNvSpPr txBox="1"/>
            <p:nvPr/>
          </p:nvSpPr>
          <p:spPr>
            <a:xfrm>
              <a:off x="2712932" y="1576122"/>
              <a:ext cx="1895961" cy="37313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58" name="Group 57"/>
          <p:cNvGrpSpPr/>
          <p:nvPr/>
        </p:nvGrpSpPr>
        <p:grpSpPr bwMode="auto">
          <a:xfrm>
            <a:off x="2434239" y="3186196"/>
            <a:ext cx="2732087" cy="736828"/>
            <a:chOff x="2712932" y="1576122"/>
            <a:chExt cx="2732788" cy="735152"/>
          </a:xfrm>
        </p:grpSpPr>
        <p:sp>
          <p:nvSpPr>
            <p:cNvPr id="3" name="Text Placeholder 1"/>
            <p:cNvSpPr txBox="1"/>
            <p:nvPr/>
          </p:nvSpPr>
          <p:spPr>
            <a:xfrm>
              <a:off x="2793915" y="1851804"/>
              <a:ext cx="2651805" cy="459470"/>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l"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4" name="Text Placeholder 8"/>
            <p:cNvSpPr txBox="1"/>
            <p:nvPr/>
          </p:nvSpPr>
          <p:spPr>
            <a:xfrm>
              <a:off x="2712932" y="1576122"/>
              <a:ext cx="1895961" cy="37391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61" name="Group 60"/>
          <p:cNvGrpSpPr/>
          <p:nvPr/>
        </p:nvGrpSpPr>
        <p:grpSpPr bwMode="auto">
          <a:xfrm>
            <a:off x="2434239" y="4507405"/>
            <a:ext cx="2732087" cy="735240"/>
            <a:chOff x="2712932" y="1576122"/>
            <a:chExt cx="2732788" cy="735152"/>
          </a:xfrm>
        </p:grpSpPr>
        <p:sp>
          <p:nvSpPr>
            <p:cNvPr id="62" name="Text Placeholder 1"/>
            <p:cNvSpPr txBox="1"/>
            <p:nvPr/>
          </p:nvSpPr>
          <p:spPr>
            <a:xfrm>
              <a:off x="2793915" y="1852399"/>
              <a:ext cx="2651805" cy="458875"/>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l"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3" name="Text Placeholder 8"/>
            <p:cNvSpPr txBox="1"/>
            <p:nvPr/>
          </p:nvSpPr>
          <p:spPr>
            <a:xfrm>
              <a:off x="2712932" y="1576122"/>
              <a:ext cx="1895961"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64" name="Group 63"/>
          <p:cNvGrpSpPr/>
          <p:nvPr/>
        </p:nvGrpSpPr>
        <p:grpSpPr bwMode="auto">
          <a:xfrm>
            <a:off x="7023700" y="1844345"/>
            <a:ext cx="2652713" cy="735239"/>
            <a:chOff x="2794304" y="1576122"/>
            <a:chExt cx="2652321" cy="735152"/>
          </a:xfrm>
        </p:grpSpPr>
        <p:sp>
          <p:nvSpPr>
            <p:cNvPr id="65" name="Text Placeholder 1"/>
            <p:cNvSpPr txBox="1"/>
            <p:nvPr/>
          </p:nvSpPr>
          <p:spPr>
            <a:xfrm>
              <a:off x="2794304" y="1852400"/>
              <a:ext cx="2650733" cy="458874"/>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6" name="Text Placeholder 8"/>
            <p:cNvSpPr txBox="1"/>
            <p:nvPr/>
          </p:nvSpPr>
          <p:spPr>
            <a:xfrm>
              <a:off x="3551430" y="1576122"/>
              <a:ext cx="1895195" cy="37313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67" name="Group 66"/>
          <p:cNvGrpSpPr/>
          <p:nvPr/>
        </p:nvGrpSpPr>
        <p:grpSpPr bwMode="auto">
          <a:xfrm>
            <a:off x="7023700" y="3192549"/>
            <a:ext cx="2652713" cy="735240"/>
            <a:chOff x="2794304" y="1576122"/>
            <a:chExt cx="2652321" cy="735152"/>
          </a:xfrm>
        </p:grpSpPr>
        <p:sp>
          <p:nvSpPr>
            <p:cNvPr id="68" name="Text Placeholder 1"/>
            <p:cNvSpPr txBox="1"/>
            <p:nvPr/>
          </p:nvSpPr>
          <p:spPr>
            <a:xfrm>
              <a:off x="2794304" y="1852399"/>
              <a:ext cx="2650733" cy="458875"/>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69" name="Text Placeholder 8"/>
            <p:cNvSpPr txBox="1"/>
            <p:nvPr/>
          </p:nvSpPr>
          <p:spPr>
            <a:xfrm>
              <a:off x="3551430" y="1576122"/>
              <a:ext cx="1895195"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70" name="Group 69"/>
          <p:cNvGrpSpPr/>
          <p:nvPr/>
        </p:nvGrpSpPr>
        <p:grpSpPr bwMode="auto">
          <a:xfrm>
            <a:off x="7023700" y="4513757"/>
            <a:ext cx="2652713" cy="735240"/>
            <a:chOff x="2794304" y="1576122"/>
            <a:chExt cx="2652321" cy="735152"/>
          </a:xfrm>
        </p:grpSpPr>
        <p:sp>
          <p:nvSpPr>
            <p:cNvPr id="71" name="Text Placeholder 1"/>
            <p:cNvSpPr txBox="1"/>
            <p:nvPr/>
          </p:nvSpPr>
          <p:spPr>
            <a:xfrm>
              <a:off x="2794304" y="1852399"/>
              <a:ext cx="2650733" cy="458875"/>
            </a:xfrm>
            <a:prstGeom prst="rect">
              <a:avLst/>
            </a:prstGeom>
          </p:spPr>
          <p:txBody>
            <a:bodyPr lIns="0" anchor="ctr">
              <a:normAutofit fontScale="650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755">
                <a:defRPr/>
              </a:pPr>
              <a:endParaRPr lang="en-US" altLang="zh-CN"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
          <p:nvSpPr>
            <p:cNvPr id="72" name="Text Placeholder 8"/>
            <p:cNvSpPr txBox="1"/>
            <p:nvPr/>
          </p:nvSpPr>
          <p:spPr>
            <a:xfrm>
              <a:off x="3551430" y="1576122"/>
              <a:ext cx="1895195"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165">
                <a:defRPr/>
              </a:pPr>
              <a:r>
                <a:rPr lang="zh-CN" altLang="en-US" sz="1600" dirty="0">
                  <a:solidFill>
                    <a:schemeClr val="tx1">
                      <a:lumMod val="50000"/>
                      <a:lumOff val="50000"/>
                    </a:schemeClr>
                  </a:solidFill>
                  <a:latin typeface="微软雅黑" panose="020B0503020204020204" charset="-122"/>
                  <a:ea typeface="微软雅黑" panose="020B0503020204020204" charset="-122"/>
                </a:rPr>
                <a:t>这里输入标题</a:t>
              </a:r>
            </a:p>
          </p:txBody>
        </p:sp>
      </p:grpSp>
      <p:grpSp>
        <p:nvGrpSpPr>
          <p:cNvPr id="5" name="Group 2"/>
          <p:cNvGrpSpPr/>
          <p:nvPr/>
        </p:nvGrpSpPr>
        <p:grpSpPr bwMode="auto">
          <a:xfrm>
            <a:off x="835626" y="1695075"/>
            <a:ext cx="9972675" cy="4327272"/>
            <a:chOff x="835450" y="1427062"/>
            <a:chExt cx="9972391" cy="4326038"/>
          </a:xfrm>
        </p:grpSpPr>
        <p:sp>
          <p:nvSpPr>
            <p:cNvPr id="7" name="U-Turn Arrow 3"/>
            <p:cNvSpPr/>
            <p:nvPr/>
          </p:nvSpPr>
          <p:spPr bwMode="auto">
            <a:xfrm rot="10800000">
              <a:off x="835450" y="1738219"/>
              <a:ext cx="9480280" cy="4014881"/>
            </a:xfrm>
            <a:prstGeom prst="uturnArrow">
              <a:avLst>
                <a:gd name="adj1" fmla="val 3223"/>
                <a:gd name="adj2" fmla="val 25000"/>
                <a:gd name="adj3" fmla="val 0"/>
                <a:gd name="adj4" fmla="val 12505"/>
                <a:gd name="adj5" fmla="val 100000"/>
              </a:avLst>
            </a:prstGeom>
            <a:blipFill rotWithShape="1">
              <a:blip r:embed="rId4"/>
              <a:stretch>
                <a:fillRect/>
              </a:stretch>
            </a:blipFill>
            <a:ln w="9525">
              <a:noFill/>
              <a:round/>
            </a:ln>
          </p:spPr>
          <p:txBody>
            <a:bodyPr/>
            <a:lstStyle/>
            <a:p>
              <a:pPr algn="ctr" defTabSz="685165">
                <a:defRPr/>
              </a:pPr>
              <a:endParaRPr lang="en-US" sz="2400">
                <a:latin typeface="微软雅黑" panose="020B0503020204020204" charset="-122"/>
                <a:ea typeface="微软雅黑" panose="020B0503020204020204" charset="-122"/>
              </a:endParaRPr>
            </a:p>
          </p:txBody>
        </p:sp>
        <p:grpSp>
          <p:nvGrpSpPr>
            <p:cNvPr id="21525" name="Group 6"/>
            <p:cNvGrpSpPr/>
            <p:nvPr/>
          </p:nvGrpSpPr>
          <p:grpSpPr bwMode="auto">
            <a:xfrm>
              <a:off x="1284700" y="1427062"/>
              <a:ext cx="1135031" cy="1135088"/>
              <a:chOff x="1284700" y="1427062"/>
              <a:chExt cx="1135031" cy="1135088"/>
            </a:xfrm>
          </p:grpSpPr>
          <p:sp>
            <p:nvSpPr>
              <p:cNvPr id="8" name="Oval 5"/>
              <p:cNvSpPr/>
              <p:nvPr/>
            </p:nvSpPr>
            <p:spPr>
              <a:xfrm>
                <a:off x="1284700" y="1427062"/>
                <a:ext cx="1135031" cy="1135088"/>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sp>
            <p:nvSpPr>
              <p:cNvPr id="21542" name="Freeform 37"/>
              <p:cNvSpPr>
                <a:spLocks noEditPoints="1"/>
              </p:cNvSpPr>
              <p:nvPr/>
            </p:nvSpPr>
            <p:spPr bwMode="auto">
              <a:xfrm>
                <a:off x="1565422" y="1696238"/>
                <a:ext cx="608365" cy="604148"/>
              </a:xfrm>
              <a:custGeom>
                <a:avLst/>
                <a:gdLst>
                  <a:gd name="T0" fmla="*/ 0 w 120"/>
                  <a:gd name="T1" fmla="*/ 302074 h 120"/>
                  <a:gd name="T2" fmla="*/ 608365 w 120"/>
                  <a:gd name="T3" fmla="*/ 302074 h 120"/>
                  <a:gd name="T4" fmla="*/ 420786 w 120"/>
                  <a:gd name="T5" fmla="*/ 120830 h 120"/>
                  <a:gd name="T6" fmla="*/ 435995 w 120"/>
                  <a:gd name="T7" fmla="*/ 70484 h 120"/>
                  <a:gd name="T8" fmla="*/ 435995 w 120"/>
                  <a:gd name="T9" fmla="*/ 140968 h 120"/>
                  <a:gd name="T10" fmla="*/ 238276 w 120"/>
                  <a:gd name="T11" fmla="*/ 387662 h 120"/>
                  <a:gd name="T12" fmla="*/ 207858 w 120"/>
                  <a:gd name="T13" fmla="*/ 443042 h 120"/>
                  <a:gd name="T14" fmla="*/ 192649 w 120"/>
                  <a:gd name="T15" fmla="*/ 478284 h 120"/>
                  <a:gd name="T16" fmla="*/ 187579 w 120"/>
                  <a:gd name="T17" fmla="*/ 553802 h 120"/>
                  <a:gd name="T18" fmla="*/ 157161 w 120"/>
                  <a:gd name="T19" fmla="*/ 498422 h 120"/>
                  <a:gd name="T20" fmla="*/ 131812 w 120"/>
                  <a:gd name="T21" fmla="*/ 448076 h 120"/>
                  <a:gd name="T22" fmla="*/ 86185 w 120"/>
                  <a:gd name="T23" fmla="*/ 412834 h 120"/>
                  <a:gd name="T24" fmla="*/ 81115 w 120"/>
                  <a:gd name="T25" fmla="*/ 342351 h 120"/>
                  <a:gd name="T26" fmla="*/ 76046 w 120"/>
                  <a:gd name="T27" fmla="*/ 302074 h 120"/>
                  <a:gd name="T28" fmla="*/ 50697 w 120"/>
                  <a:gd name="T29" fmla="*/ 271867 h 120"/>
                  <a:gd name="T30" fmla="*/ 50697 w 120"/>
                  <a:gd name="T31" fmla="*/ 226556 h 120"/>
                  <a:gd name="T32" fmla="*/ 192649 w 120"/>
                  <a:gd name="T33" fmla="*/ 100691 h 120"/>
                  <a:gd name="T34" fmla="*/ 157161 w 120"/>
                  <a:gd name="T35" fmla="*/ 100691 h 120"/>
                  <a:gd name="T36" fmla="*/ 141952 w 120"/>
                  <a:gd name="T37" fmla="*/ 130899 h 120"/>
                  <a:gd name="T38" fmla="*/ 162231 w 120"/>
                  <a:gd name="T39" fmla="*/ 140968 h 120"/>
                  <a:gd name="T40" fmla="*/ 157161 w 120"/>
                  <a:gd name="T41" fmla="*/ 120830 h 120"/>
                  <a:gd name="T42" fmla="*/ 238276 w 120"/>
                  <a:gd name="T43" fmla="*/ 151037 h 120"/>
                  <a:gd name="T44" fmla="*/ 207858 w 120"/>
                  <a:gd name="T45" fmla="*/ 171175 h 120"/>
                  <a:gd name="T46" fmla="*/ 187579 w 120"/>
                  <a:gd name="T47" fmla="*/ 181244 h 120"/>
                  <a:gd name="T48" fmla="*/ 192649 w 120"/>
                  <a:gd name="T49" fmla="*/ 216486 h 120"/>
                  <a:gd name="T50" fmla="*/ 167300 w 120"/>
                  <a:gd name="T51" fmla="*/ 246694 h 120"/>
                  <a:gd name="T52" fmla="*/ 147022 w 120"/>
                  <a:gd name="T53" fmla="*/ 256763 h 120"/>
                  <a:gd name="T54" fmla="*/ 106464 w 120"/>
                  <a:gd name="T55" fmla="*/ 246694 h 120"/>
                  <a:gd name="T56" fmla="*/ 76046 w 120"/>
                  <a:gd name="T57" fmla="*/ 271867 h 120"/>
                  <a:gd name="T58" fmla="*/ 81115 w 120"/>
                  <a:gd name="T59" fmla="*/ 292005 h 120"/>
                  <a:gd name="T60" fmla="*/ 136882 w 120"/>
                  <a:gd name="T61" fmla="*/ 312143 h 120"/>
                  <a:gd name="T62" fmla="*/ 207858 w 120"/>
                  <a:gd name="T63" fmla="*/ 332281 h 120"/>
                  <a:gd name="T64" fmla="*/ 238276 w 120"/>
                  <a:gd name="T65" fmla="*/ 387662 h 120"/>
                  <a:gd name="T66" fmla="*/ 278834 w 120"/>
                  <a:gd name="T67" fmla="*/ 105726 h 120"/>
                  <a:gd name="T68" fmla="*/ 223067 w 120"/>
                  <a:gd name="T69" fmla="*/ 75519 h 120"/>
                  <a:gd name="T70" fmla="*/ 319392 w 120"/>
                  <a:gd name="T71" fmla="*/ 50346 h 120"/>
                  <a:gd name="T72" fmla="*/ 542459 w 120"/>
                  <a:gd name="T73" fmla="*/ 312143 h 120"/>
                  <a:gd name="T74" fmla="*/ 466413 w 120"/>
                  <a:gd name="T75" fmla="*/ 513526 h 120"/>
                  <a:gd name="T76" fmla="*/ 461343 w 120"/>
                  <a:gd name="T77" fmla="*/ 463180 h 120"/>
                  <a:gd name="T78" fmla="*/ 425856 w 120"/>
                  <a:gd name="T79" fmla="*/ 407800 h 120"/>
                  <a:gd name="T80" fmla="*/ 334601 w 120"/>
                  <a:gd name="T81" fmla="*/ 337316 h 120"/>
                  <a:gd name="T82" fmla="*/ 491762 w 120"/>
                  <a:gd name="T83" fmla="*/ 281936 h 120"/>
                  <a:gd name="T84" fmla="*/ 532319 w 120"/>
                  <a:gd name="T85" fmla="*/ 246694 h 120"/>
                  <a:gd name="T86" fmla="*/ 471483 w 120"/>
                  <a:gd name="T87" fmla="*/ 196348 h 120"/>
                  <a:gd name="T88" fmla="*/ 461343 w 120"/>
                  <a:gd name="T89" fmla="*/ 261797 h 120"/>
                  <a:gd name="T90" fmla="*/ 400507 w 120"/>
                  <a:gd name="T91" fmla="*/ 246694 h 120"/>
                  <a:gd name="T92" fmla="*/ 370089 w 120"/>
                  <a:gd name="T93" fmla="*/ 221521 h 120"/>
                  <a:gd name="T94" fmla="*/ 385298 w 120"/>
                  <a:gd name="T95" fmla="*/ 176210 h 120"/>
                  <a:gd name="T96" fmla="*/ 456274 w 120"/>
                  <a:gd name="T97" fmla="*/ 181244 h 120"/>
                  <a:gd name="T98" fmla="*/ 506971 w 120"/>
                  <a:gd name="T99" fmla="*/ 181244 h 120"/>
                  <a:gd name="T100" fmla="*/ 532319 w 120"/>
                  <a:gd name="T101" fmla="*/ 161106 h 120"/>
                  <a:gd name="T102" fmla="*/ 557668 w 120"/>
                  <a:gd name="T103" fmla="*/ 286970 h 120"/>
                  <a:gd name="T104" fmla="*/ 542459 w 120"/>
                  <a:gd name="T105" fmla="*/ 312143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endParaRPr lang="zh-CN" altLang="en-US" sz="2400">
                  <a:latin typeface="微软雅黑" panose="020B0503020204020204" charset="-122"/>
                  <a:ea typeface="微软雅黑" panose="020B0503020204020204" charset="-122"/>
                </a:endParaRPr>
              </a:p>
            </p:txBody>
          </p:sp>
        </p:grpSp>
        <p:grpSp>
          <p:nvGrpSpPr>
            <p:cNvPr id="21526" name="Group 4"/>
            <p:cNvGrpSpPr/>
            <p:nvPr/>
          </p:nvGrpSpPr>
          <p:grpSpPr bwMode="auto">
            <a:xfrm>
              <a:off x="9673138" y="1427062"/>
              <a:ext cx="1134696" cy="1134696"/>
              <a:chOff x="9673138" y="1427062"/>
              <a:chExt cx="1134696" cy="1134696"/>
            </a:xfrm>
          </p:grpSpPr>
          <p:sp>
            <p:nvSpPr>
              <p:cNvPr id="9" name="Oval 8"/>
              <p:cNvSpPr/>
              <p:nvPr/>
            </p:nvSpPr>
            <p:spPr>
              <a:xfrm>
                <a:off x="9672811" y="1427062"/>
                <a:ext cx="1135030" cy="1135088"/>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grpSp>
            <p:nvGrpSpPr>
              <p:cNvPr id="74" name="Group 73"/>
              <p:cNvGrpSpPr/>
              <p:nvPr/>
            </p:nvGrpSpPr>
            <p:grpSpPr>
              <a:xfrm>
                <a:off x="9985892" y="1741017"/>
                <a:ext cx="510738" cy="494476"/>
                <a:chOff x="2339975" y="3200401"/>
                <a:chExt cx="249238" cy="241302"/>
              </a:xfrm>
              <a:solidFill>
                <a:schemeClr val="bg1"/>
              </a:solidFill>
            </p:grpSpPr>
            <p:sp>
              <p:nvSpPr>
                <p:cNvPr id="75"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6"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7"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8"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79"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0"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0"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1"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2"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13"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5"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6"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7"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sp>
              <p:nvSpPr>
                <p:cNvPr id="88"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60" tIns="81280" rIns="162560" bIns="81280"/>
                <a:lstStyle/>
                <a:p>
                  <a:pPr defTabSz="685165">
                    <a:defRPr/>
                  </a:pPr>
                  <a:endParaRPr lang="en-US" sz="2400" dirty="0">
                    <a:latin typeface="微软雅黑" panose="020B0503020204020204" charset="-122"/>
                    <a:ea typeface="微软雅黑" panose="020B0503020204020204" charset="-122"/>
                    <a:cs typeface="Open Sans" panose="020B0606030504020204" pitchFamily="34" charset="0"/>
                  </a:endParaRPr>
                </a:p>
              </p:txBody>
            </p:sp>
          </p:grpSp>
        </p:grpSp>
        <p:grpSp>
          <p:nvGrpSpPr>
            <p:cNvPr id="21527" name="Group 7"/>
            <p:cNvGrpSpPr/>
            <p:nvPr/>
          </p:nvGrpSpPr>
          <p:grpSpPr bwMode="auto">
            <a:xfrm>
              <a:off x="1284695" y="2704988"/>
              <a:ext cx="1134696" cy="1134696"/>
              <a:chOff x="1284695" y="2704988"/>
              <a:chExt cx="1134696" cy="1134696"/>
            </a:xfrm>
          </p:grpSpPr>
          <p:sp>
            <p:nvSpPr>
              <p:cNvPr id="14" name="Oval 11"/>
              <p:cNvSpPr/>
              <p:nvPr/>
            </p:nvSpPr>
            <p:spPr>
              <a:xfrm>
                <a:off x="1284700" y="2705029"/>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sp>
            <p:nvSpPr>
              <p:cNvPr id="21538" name="Freeform 11"/>
              <p:cNvSpPr>
                <a:spLocks noEditPoints="1"/>
              </p:cNvSpPr>
              <p:nvPr/>
            </p:nvSpPr>
            <p:spPr bwMode="auto">
              <a:xfrm>
                <a:off x="1586244" y="3017372"/>
                <a:ext cx="546973" cy="485982"/>
              </a:xfrm>
              <a:custGeom>
                <a:avLst/>
                <a:gdLst>
                  <a:gd name="T0" fmla="*/ 542891 w 134"/>
                  <a:gd name="T1" fmla="*/ 65342 h 119"/>
                  <a:gd name="T2" fmla="*/ 493908 w 134"/>
                  <a:gd name="T3" fmla="*/ 20419 h 119"/>
                  <a:gd name="T4" fmla="*/ 469417 w 134"/>
                  <a:gd name="T5" fmla="*/ 20419 h 119"/>
                  <a:gd name="T6" fmla="*/ 465335 w 134"/>
                  <a:gd name="T7" fmla="*/ 32671 h 119"/>
                  <a:gd name="T8" fmla="*/ 453090 w 134"/>
                  <a:gd name="T9" fmla="*/ 36755 h 119"/>
                  <a:gd name="T10" fmla="*/ 453090 w 134"/>
                  <a:gd name="T11" fmla="*/ 36755 h 119"/>
                  <a:gd name="T12" fmla="*/ 330633 w 134"/>
                  <a:gd name="T13" fmla="*/ 159271 h 119"/>
                  <a:gd name="T14" fmla="*/ 322469 w 134"/>
                  <a:gd name="T15" fmla="*/ 191942 h 119"/>
                  <a:gd name="T16" fmla="*/ 334715 w 134"/>
                  <a:gd name="T17" fmla="*/ 204194 h 119"/>
                  <a:gd name="T18" fmla="*/ 334715 w 134"/>
                  <a:gd name="T19" fmla="*/ 204194 h 119"/>
                  <a:gd name="T20" fmla="*/ 338797 w 134"/>
                  <a:gd name="T21" fmla="*/ 208278 h 119"/>
                  <a:gd name="T22" fmla="*/ 310223 w 134"/>
                  <a:gd name="T23" fmla="*/ 232781 h 119"/>
                  <a:gd name="T24" fmla="*/ 220422 w 134"/>
                  <a:gd name="T25" fmla="*/ 142936 h 119"/>
                  <a:gd name="T26" fmla="*/ 191849 w 134"/>
                  <a:gd name="T27" fmla="*/ 40839 h 119"/>
                  <a:gd name="T28" fmla="*/ 85720 w 134"/>
                  <a:gd name="T29" fmla="*/ 12252 h 119"/>
                  <a:gd name="T30" fmla="*/ 146948 w 134"/>
                  <a:gd name="T31" fmla="*/ 73510 h 119"/>
                  <a:gd name="T32" fmla="*/ 130620 w 134"/>
                  <a:gd name="T33" fmla="*/ 130684 h 119"/>
                  <a:gd name="T34" fmla="*/ 73474 w 134"/>
                  <a:gd name="T35" fmla="*/ 147020 h 119"/>
                  <a:gd name="T36" fmla="*/ 12246 w 134"/>
                  <a:gd name="T37" fmla="*/ 85762 h 119"/>
                  <a:gd name="T38" fmla="*/ 40819 w 134"/>
                  <a:gd name="T39" fmla="*/ 191942 h 119"/>
                  <a:gd name="T40" fmla="*/ 146948 w 134"/>
                  <a:gd name="T41" fmla="*/ 216446 h 119"/>
                  <a:gd name="T42" fmla="*/ 151030 w 134"/>
                  <a:gd name="T43" fmla="*/ 216446 h 119"/>
                  <a:gd name="T44" fmla="*/ 236750 w 134"/>
                  <a:gd name="T45" fmla="*/ 306291 h 119"/>
                  <a:gd name="T46" fmla="*/ 155112 w 134"/>
                  <a:gd name="T47" fmla="*/ 392053 h 119"/>
                  <a:gd name="T48" fmla="*/ 146948 w 134"/>
                  <a:gd name="T49" fmla="*/ 387969 h 119"/>
                  <a:gd name="T50" fmla="*/ 126539 w 134"/>
                  <a:gd name="T51" fmla="*/ 404304 h 119"/>
                  <a:gd name="T52" fmla="*/ 85720 w 134"/>
                  <a:gd name="T53" fmla="*/ 469646 h 119"/>
                  <a:gd name="T54" fmla="*/ 93883 w 134"/>
                  <a:gd name="T55" fmla="*/ 477814 h 119"/>
                  <a:gd name="T56" fmla="*/ 159194 w 134"/>
                  <a:gd name="T57" fmla="*/ 436975 h 119"/>
                  <a:gd name="T58" fmla="*/ 175521 w 134"/>
                  <a:gd name="T59" fmla="*/ 412472 h 119"/>
                  <a:gd name="T60" fmla="*/ 171439 w 134"/>
                  <a:gd name="T61" fmla="*/ 408388 h 119"/>
                  <a:gd name="T62" fmla="*/ 257159 w 134"/>
                  <a:gd name="T63" fmla="*/ 326711 h 119"/>
                  <a:gd name="T64" fmla="*/ 400025 w 134"/>
                  <a:gd name="T65" fmla="*/ 469646 h 119"/>
                  <a:gd name="T66" fmla="*/ 436762 w 134"/>
                  <a:gd name="T67" fmla="*/ 485982 h 119"/>
                  <a:gd name="T68" fmla="*/ 473499 w 134"/>
                  <a:gd name="T69" fmla="*/ 469646 h 119"/>
                  <a:gd name="T70" fmla="*/ 473499 w 134"/>
                  <a:gd name="T71" fmla="*/ 396137 h 119"/>
                  <a:gd name="T72" fmla="*/ 330633 w 134"/>
                  <a:gd name="T73" fmla="*/ 253201 h 119"/>
                  <a:gd name="T74" fmla="*/ 355124 w 134"/>
                  <a:gd name="T75" fmla="*/ 228697 h 119"/>
                  <a:gd name="T76" fmla="*/ 367370 w 134"/>
                  <a:gd name="T77" fmla="*/ 240949 h 119"/>
                  <a:gd name="T78" fmla="*/ 400025 w 134"/>
                  <a:gd name="T79" fmla="*/ 232781 h 119"/>
                  <a:gd name="T80" fmla="*/ 522482 w 134"/>
                  <a:gd name="T81" fmla="*/ 106181 h 119"/>
                  <a:gd name="T82" fmla="*/ 522482 w 134"/>
                  <a:gd name="T83" fmla="*/ 106181 h 119"/>
                  <a:gd name="T84" fmla="*/ 522482 w 134"/>
                  <a:gd name="T85" fmla="*/ 106181 h 119"/>
                  <a:gd name="T86" fmla="*/ 526564 w 134"/>
                  <a:gd name="T87" fmla="*/ 93929 h 119"/>
                  <a:gd name="T88" fmla="*/ 542891 w 134"/>
                  <a:gd name="T89" fmla="*/ 89845 h 119"/>
                  <a:gd name="T90" fmla="*/ 542891 w 134"/>
                  <a:gd name="T91" fmla="*/ 65342 h 119"/>
                  <a:gd name="T92" fmla="*/ 440844 w 134"/>
                  <a:gd name="T93" fmla="*/ 420640 h 119"/>
                  <a:gd name="T94" fmla="*/ 461253 w 134"/>
                  <a:gd name="T95" fmla="*/ 441059 h 119"/>
                  <a:gd name="T96" fmla="*/ 440844 w 134"/>
                  <a:gd name="T97" fmla="*/ 461479 h 119"/>
                  <a:gd name="T98" fmla="*/ 420434 w 134"/>
                  <a:gd name="T99" fmla="*/ 441059 h 119"/>
                  <a:gd name="T100" fmla="*/ 440844 w 134"/>
                  <a:gd name="T101" fmla="*/ 420640 h 119"/>
                  <a:gd name="T102" fmla="*/ 371452 w 134"/>
                  <a:gd name="T103" fmla="*/ 167439 h 119"/>
                  <a:gd name="T104" fmla="*/ 363288 w 134"/>
                  <a:gd name="T105" fmla="*/ 159271 h 119"/>
                  <a:gd name="T106" fmla="*/ 457171 w 134"/>
                  <a:gd name="T107" fmla="*/ 69426 h 119"/>
                  <a:gd name="T108" fmla="*/ 465335 w 134"/>
                  <a:gd name="T109" fmla="*/ 77594 h 119"/>
                  <a:gd name="T110" fmla="*/ 371452 w 134"/>
                  <a:gd name="T111" fmla="*/ 167439 h 119"/>
                  <a:gd name="T112" fmla="*/ 400025 w 134"/>
                  <a:gd name="T113" fmla="*/ 196026 h 119"/>
                  <a:gd name="T114" fmla="*/ 391861 w 134"/>
                  <a:gd name="T115" fmla="*/ 191942 h 119"/>
                  <a:gd name="T116" fmla="*/ 485745 w 134"/>
                  <a:gd name="T117" fmla="*/ 98013 h 119"/>
                  <a:gd name="T118" fmla="*/ 493908 w 134"/>
                  <a:gd name="T119" fmla="*/ 106181 h 119"/>
                  <a:gd name="T120" fmla="*/ 400025 w 134"/>
                  <a:gd name="T121" fmla="*/ 196026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endParaRPr lang="zh-CN" altLang="en-US" sz="2400">
                  <a:latin typeface="微软雅黑" panose="020B0503020204020204" charset="-122"/>
                  <a:ea typeface="微软雅黑" panose="020B0503020204020204" charset="-122"/>
                </a:endParaRPr>
              </a:p>
            </p:txBody>
          </p:sp>
        </p:grpSp>
        <p:grpSp>
          <p:nvGrpSpPr>
            <p:cNvPr id="21528" name="Group 9"/>
            <p:cNvGrpSpPr/>
            <p:nvPr/>
          </p:nvGrpSpPr>
          <p:grpSpPr bwMode="auto">
            <a:xfrm>
              <a:off x="9673136" y="2704988"/>
              <a:ext cx="1134696" cy="1134696"/>
              <a:chOff x="9673136" y="2704988"/>
              <a:chExt cx="1134696" cy="1134696"/>
            </a:xfrm>
          </p:grpSpPr>
          <p:sp>
            <p:nvSpPr>
              <p:cNvPr id="15" name="Oval 14"/>
              <p:cNvSpPr/>
              <p:nvPr/>
            </p:nvSpPr>
            <p:spPr>
              <a:xfrm>
                <a:off x="9672811" y="2705029"/>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grpSp>
            <p:nvGrpSpPr>
              <p:cNvPr id="90" name="Group 89"/>
              <p:cNvGrpSpPr/>
              <p:nvPr/>
            </p:nvGrpSpPr>
            <p:grpSpPr>
              <a:xfrm>
                <a:off x="9991403" y="2977268"/>
                <a:ext cx="526991" cy="585239"/>
                <a:chOff x="7502526" y="2405063"/>
                <a:chExt cx="301625" cy="334964"/>
              </a:xfrm>
              <a:solidFill>
                <a:schemeClr val="bg1"/>
              </a:solidFill>
            </p:grpSpPr>
            <p:sp>
              <p:nvSpPr>
                <p:cNvPr id="91" name="Freeform 112"/>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2"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3" name="Freeform 114"/>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4" name="Freeform 115"/>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5" name="Freeform 116"/>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6" name="Freeform 117"/>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7" name="Freeform 118"/>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sp>
              <p:nvSpPr>
                <p:cNvPr id="98" name="Freeform 119"/>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2400">
                    <a:latin typeface="微软雅黑" panose="020B0503020204020204" charset="-122"/>
                    <a:ea typeface="微软雅黑" panose="020B0503020204020204" charset="-122"/>
                  </a:endParaRPr>
                </a:p>
              </p:txBody>
            </p:sp>
          </p:grpSp>
        </p:grpSp>
        <p:grpSp>
          <p:nvGrpSpPr>
            <p:cNvPr id="21529" name="Group 10"/>
            <p:cNvGrpSpPr/>
            <p:nvPr/>
          </p:nvGrpSpPr>
          <p:grpSpPr bwMode="auto">
            <a:xfrm>
              <a:off x="1284696" y="4044842"/>
              <a:ext cx="1134696" cy="1134696"/>
              <a:chOff x="1284696" y="4044842"/>
              <a:chExt cx="1134696" cy="1134696"/>
            </a:xfrm>
          </p:grpSpPr>
          <p:sp>
            <p:nvSpPr>
              <p:cNvPr id="21" name="Oval 20"/>
              <p:cNvSpPr/>
              <p:nvPr/>
            </p:nvSpPr>
            <p:spPr>
              <a:xfrm>
                <a:off x="1284700" y="4044910"/>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sp>
            <p:nvSpPr>
              <p:cNvPr id="21534" name="Shape 940"/>
              <p:cNvSpPr/>
              <p:nvPr/>
            </p:nvSpPr>
            <p:spPr bwMode="auto">
              <a:xfrm>
                <a:off x="1563236" y="4396596"/>
                <a:ext cx="588553" cy="392098"/>
              </a:xfrm>
              <a:custGeom>
                <a:avLst/>
                <a:gdLst>
                  <a:gd name="T0" fmla="*/ 294277 w 21547"/>
                  <a:gd name="T1" fmla="*/ 196049 h 21600"/>
                  <a:gd name="T2" fmla="*/ 294277 w 21547"/>
                  <a:gd name="T3" fmla="*/ 196049 h 21600"/>
                  <a:gd name="T4" fmla="*/ 294277 w 21547"/>
                  <a:gd name="T5" fmla="*/ 196049 h 21600"/>
                  <a:gd name="T6" fmla="*/ 294277 w 21547"/>
                  <a:gd name="T7" fmla="*/ 1960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grpSp>
        <p:grpSp>
          <p:nvGrpSpPr>
            <p:cNvPr id="21530" name="Group 12"/>
            <p:cNvGrpSpPr/>
            <p:nvPr/>
          </p:nvGrpSpPr>
          <p:grpSpPr bwMode="auto">
            <a:xfrm>
              <a:off x="9673144" y="4044846"/>
              <a:ext cx="1134697" cy="1134697"/>
              <a:chOff x="9673144" y="4044846"/>
              <a:chExt cx="1134697" cy="1134697"/>
            </a:xfrm>
          </p:grpSpPr>
          <p:sp>
            <p:nvSpPr>
              <p:cNvPr id="18" name="Oval 17"/>
              <p:cNvSpPr/>
              <p:nvPr/>
            </p:nvSpPr>
            <p:spPr>
              <a:xfrm>
                <a:off x="9672811" y="4044910"/>
                <a:ext cx="1135030" cy="1135089"/>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465">
                  <a:solidFill>
                    <a:srgbClr val="FFFFFF"/>
                  </a:solidFill>
                  <a:latin typeface="微软雅黑" panose="020B0503020204020204" charset="-122"/>
                  <a:ea typeface="微软雅黑" panose="020B0503020204020204" charset="-122"/>
                </a:endParaRPr>
              </a:p>
            </p:txBody>
          </p:sp>
          <p:grpSp>
            <p:nvGrpSpPr>
              <p:cNvPr id="100" name="Group 99"/>
              <p:cNvGrpSpPr/>
              <p:nvPr/>
            </p:nvGrpSpPr>
            <p:grpSpPr>
              <a:xfrm>
                <a:off x="9957133" y="4311652"/>
                <a:ext cx="584433" cy="592961"/>
                <a:chOff x="2360613" y="2686051"/>
                <a:chExt cx="217488" cy="220662"/>
              </a:xfrm>
              <a:solidFill>
                <a:schemeClr val="bg1"/>
              </a:solidFill>
            </p:grpSpPr>
            <p:sp>
              <p:nvSpPr>
                <p:cNvPr id="101"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102"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103"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grpSp>
      </p:grpSp>
    </p:spTree>
  </p:cSld>
  <p:clrMapOvr>
    <a:masterClrMapping/>
  </p:clrMapOvr>
  <p:transition advTm="468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8" name="Group 2"/>
          <p:cNvGrpSpPr/>
          <p:nvPr/>
        </p:nvGrpSpPr>
        <p:grpSpPr bwMode="auto">
          <a:xfrm>
            <a:off x="2734276" y="2283529"/>
            <a:ext cx="1876425" cy="1537396"/>
            <a:chOff x="2733537" y="2282971"/>
            <a:chExt cx="1875950" cy="1536431"/>
          </a:xfrm>
          <a:blipFill rotWithShape="1">
            <a:blip r:embed="rId4"/>
            <a:stretch>
              <a:fillRect/>
            </a:stretch>
          </a:blipFill>
        </p:grpSpPr>
        <p:grpSp>
          <p:nvGrpSpPr>
            <p:cNvPr id="57" name="Group 56"/>
            <p:cNvGrpSpPr/>
            <p:nvPr/>
          </p:nvGrpSpPr>
          <p:grpSpPr>
            <a:xfrm>
              <a:off x="2733537" y="2282971"/>
              <a:ext cx="1875950" cy="1521926"/>
              <a:chOff x="3532020" y="1606907"/>
              <a:chExt cx="1954379" cy="1585554"/>
            </a:xfrm>
            <a:grpFill/>
          </p:grpSpPr>
          <p:sp>
            <p:nvSpPr>
              <p:cNvPr id="5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65" name="Freeform 41"/>
              <p:cNvSpPr/>
              <p:nvPr/>
            </p:nvSpPr>
            <p:spPr bwMode="auto">
              <a:xfrm flipH="1">
                <a:off x="4574054"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58" name="Text Box 7"/>
            <p:cNvSpPr txBox="1">
              <a:spLocks noChangeArrowheads="1"/>
            </p:cNvSpPr>
            <p:nvPr/>
          </p:nvSpPr>
          <p:spPr bwMode="auto">
            <a:xfrm>
              <a:off x="3283783" y="3512890"/>
              <a:ext cx="792914" cy="306512"/>
            </a:xfrm>
            <a:prstGeom prst="rect">
              <a:avLst/>
            </a:prstGeom>
            <a:grpFill/>
            <a:ln w="9525">
              <a:noFill/>
              <a:miter lim="800000"/>
            </a:ln>
          </p:spPr>
          <p:txBody>
            <a:bodyPr wrap="none" lIns="81280" tIns="40640" rIns="81280" bIns="40640">
              <a:spAutoFit/>
            </a:bodyPr>
            <a:lstStyle/>
            <a:p>
              <a:pPr algn="ctr" defTabSz="1087755">
                <a:defRPr/>
              </a:pPr>
              <a:r>
                <a:rPr lang="en-CA" sz="1465" b="1" spc="-113" dirty="0">
                  <a:solidFill>
                    <a:schemeClr val="bg1"/>
                  </a:solidFill>
                  <a:latin typeface="微软雅黑" panose="020B0503020204020204" charset="-122"/>
                  <a:ea typeface="微软雅黑" panose="020B0503020204020204" charset="-122"/>
                  <a:cs typeface="Open Sans" panose="020B0606030504020204" pitchFamily="34" charset="0"/>
                </a:rPr>
                <a:t>60 mph</a:t>
              </a:r>
            </a:p>
          </p:txBody>
        </p:sp>
      </p:grpSp>
      <p:grpSp>
        <p:nvGrpSpPr>
          <p:cNvPr id="9" name="Group 1"/>
          <p:cNvGrpSpPr/>
          <p:nvPr/>
        </p:nvGrpSpPr>
        <p:grpSpPr bwMode="auto">
          <a:xfrm>
            <a:off x="1224564" y="2467737"/>
            <a:ext cx="1336675" cy="1102625"/>
            <a:chOff x="1223900" y="2467109"/>
            <a:chExt cx="1336115" cy="1101512"/>
          </a:xfrm>
          <a:blipFill rotWithShape="1">
            <a:blip r:embed="rId4"/>
            <a:stretch>
              <a:fillRect/>
            </a:stretch>
          </a:blipFill>
        </p:grpSpPr>
        <p:grpSp>
          <p:nvGrpSpPr>
            <p:cNvPr id="67" name="Group 66"/>
            <p:cNvGrpSpPr/>
            <p:nvPr/>
          </p:nvGrpSpPr>
          <p:grpSpPr>
            <a:xfrm>
              <a:off x="1223900" y="2467109"/>
              <a:ext cx="1336115" cy="1083967"/>
              <a:chOff x="3532020" y="1606907"/>
              <a:chExt cx="1954379" cy="1585554"/>
            </a:xfrm>
            <a:grpFill/>
          </p:grpSpPr>
          <p:sp>
            <p:nvSpPr>
              <p:cNvPr id="6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75" name="Freeform 41"/>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68" name="Text Box 7"/>
            <p:cNvSpPr txBox="1">
              <a:spLocks noChangeArrowheads="1"/>
            </p:cNvSpPr>
            <p:nvPr/>
          </p:nvSpPr>
          <p:spPr bwMode="auto">
            <a:xfrm>
              <a:off x="1598234" y="3323758"/>
              <a:ext cx="598554" cy="244863"/>
            </a:xfrm>
            <a:prstGeom prst="rect">
              <a:avLst/>
            </a:prstGeom>
            <a:grpFill/>
            <a:ln w="9525">
              <a:noFill/>
              <a:miter lim="800000"/>
            </a:ln>
          </p:spPr>
          <p:txBody>
            <a:bodyPr wrap="none" lIns="81280" tIns="40640" rIns="81280" bIns="40640">
              <a:spAutoFit/>
            </a:bodyPr>
            <a:lstStyle/>
            <a:p>
              <a:pPr algn="ctr" defTabSz="1087755">
                <a:defRPr/>
              </a:pPr>
              <a:r>
                <a:rPr lang="en-CA" sz="1065" b="1" spc="-113" dirty="0">
                  <a:solidFill>
                    <a:schemeClr val="bg1"/>
                  </a:solidFill>
                  <a:latin typeface="微软雅黑" panose="020B0503020204020204" charset="-122"/>
                  <a:ea typeface="微软雅黑" panose="020B0503020204020204" charset="-122"/>
                  <a:cs typeface="Open Sans" panose="020B0606030504020204" pitchFamily="34" charset="0"/>
                </a:rPr>
                <a:t>30 mph</a:t>
              </a:r>
            </a:p>
          </p:txBody>
        </p:sp>
      </p:grpSp>
      <p:grpSp>
        <p:nvGrpSpPr>
          <p:cNvPr id="10" name="Group 3"/>
          <p:cNvGrpSpPr/>
          <p:nvPr/>
        </p:nvGrpSpPr>
        <p:grpSpPr bwMode="auto">
          <a:xfrm>
            <a:off x="4694839" y="1935761"/>
            <a:ext cx="2820987" cy="2288293"/>
            <a:chOff x="4694799" y="1934883"/>
            <a:chExt cx="2820460" cy="2288190"/>
          </a:xfrm>
          <a:blipFill rotWithShape="1">
            <a:blip r:embed="rId4"/>
            <a:stretch>
              <a:fillRect/>
            </a:stretch>
          </a:blipFill>
        </p:grpSpPr>
        <p:grpSp>
          <p:nvGrpSpPr>
            <p:cNvPr id="37" name="Group 36"/>
            <p:cNvGrpSpPr/>
            <p:nvPr/>
          </p:nvGrpSpPr>
          <p:grpSpPr>
            <a:xfrm>
              <a:off x="4694799" y="1934883"/>
              <a:ext cx="2820460" cy="2288190"/>
              <a:chOff x="3532020" y="1606907"/>
              <a:chExt cx="1954379" cy="1585554"/>
            </a:xfrm>
            <a:grpFill/>
          </p:grpSpPr>
          <p:sp>
            <p:nvSpPr>
              <p:cNvPr id="3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5" name="Freeform 41"/>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38" name="Text Box 7"/>
            <p:cNvSpPr txBox="1">
              <a:spLocks noChangeArrowheads="1"/>
            </p:cNvSpPr>
            <p:nvPr/>
          </p:nvSpPr>
          <p:spPr bwMode="auto">
            <a:xfrm>
              <a:off x="5612520" y="3784807"/>
              <a:ext cx="1050094" cy="388602"/>
            </a:xfrm>
            <a:prstGeom prst="rect">
              <a:avLst/>
            </a:prstGeom>
            <a:grpFill/>
            <a:ln w="9525">
              <a:noFill/>
              <a:miter lim="800000"/>
            </a:ln>
          </p:spPr>
          <p:txBody>
            <a:bodyPr wrap="none" lIns="81280" tIns="40640" rIns="81280" bIns="40640">
              <a:spAutoFit/>
            </a:bodyPr>
            <a:lstStyle/>
            <a:p>
              <a:pPr algn="ctr" defTabSz="1087755">
                <a:defRPr/>
              </a:pPr>
              <a:r>
                <a:rPr lang="en-CA" sz="2000" b="1" spc="-113" dirty="0">
                  <a:solidFill>
                    <a:schemeClr val="bg1"/>
                  </a:solidFill>
                  <a:latin typeface="微软雅黑" panose="020B0503020204020204" charset="-122"/>
                  <a:ea typeface="微软雅黑" panose="020B0503020204020204" charset="-122"/>
                  <a:cs typeface="Open Sans" panose="020B0606030504020204" pitchFamily="34" charset="0"/>
                </a:rPr>
                <a:t>30 mph</a:t>
              </a:r>
            </a:p>
          </p:txBody>
        </p:sp>
      </p:grpSp>
      <p:grpSp>
        <p:nvGrpSpPr>
          <p:cNvPr id="11" name="Group 4"/>
          <p:cNvGrpSpPr/>
          <p:nvPr/>
        </p:nvGrpSpPr>
        <p:grpSpPr bwMode="auto">
          <a:xfrm>
            <a:off x="7636476" y="2283529"/>
            <a:ext cx="1876425" cy="1537396"/>
            <a:chOff x="7635684" y="2282971"/>
            <a:chExt cx="1875950" cy="1536431"/>
          </a:xfrm>
          <a:blipFill rotWithShape="1">
            <a:blip r:embed="rId4"/>
            <a:stretch>
              <a:fillRect/>
            </a:stretch>
          </a:blipFill>
        </p:grpSpPr>
        <p:grpSp>
          <p:nvGrpSpPr>
            <p:cNvPr id="47" name="Group 46"/>
            <p:cNvGrpSpPr/>
            <p:nvPr/>
          </p:nvGrpSpPr>
          <p:grpSpPr>
            <a:xfrm>
              <a:off x="7635684" y="2282971"/>
              <a:ext cx="1875950" cy="1521926"/>
              <a:chOff x="3532020" y="1606907"/>
              <a:chExt cx="1954379" cy="1585554"/>
            </a:xfrm>
            <a:grpFill/>
          </p:grpSpPr>
          <p:sp>
            <p:nvSpPr>
              <p:cNvPr id="4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55" name="Freeform 41"/>
              <p:cNvSpPr/>
              <p:nvPr/>
            </p:nvSpPr>
            <p:spPr bwMode="auto">
              <a:xfrm>
                <a:off x="3991892" y="1793288"/>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48" name="Text Box 7"/>
            <p:cNvSpPr txBox="1">
              <a:spLocks noChangeArrowheads="1"/>
            </p:cNvSpPr>
            <p:nvPr/>
          </p:nvSpPr>
          <p:spPr bwMode="auto">
            <a:xfrm>
              <a:off x="8198628" y="3512890"/>
              <a:ext cx="792914" cy="306512"/>
            </a:xfrm>
            <a:prstGeom prst="rect">
              <a:avLst/>
            </a:prstGeom>
            <a:grpFill/>
            <a:ln w="9525">
              <a:noFill/>
              <a:miter lim="800000"/>
            </a:ln>
          </p:spPr>
          <p:txBody>
            <a:bodyPr wrap="none" lIns="81280" tIns="40640" rIns="81280" bIns="40640">
              <a:spAutoFit/>
            </a:bodyPr>
            <a:lstStyle/>
            <a:p>
              <a:pPr algn="ctr" defTabSz="1087755">
                <a:defRPr/>
              </a:pPr>
              <a:r>
                <a:rPr lang="en-CA" sz="1465" b="1" spc="-113" dirty="0">
                  <a:solidFill>
                    <a:schemeClr val="bg1"/>
                  </a:solidFill>
                  <a:latin typeface="微软雅黑" panose="020B0503020204020204" charset="-122"/>
                  <a:ea typeface="微软雅黑" panose="020B0503020204020204" charset="-122"/>
                  <a:cs typeface="Open Sans" panose="020B0606030504020204" pitchFamily="34" charset="0"/>
                </a:rPr>
                <a:t>35 mph</a:t>
              </a:r>
            </a:p>
          </p:txBody>
        </p:sp>
      </p:grpSp>
      <p:grpSp>
        <p:nvGrpSpPr>
          <p:cNvPr id="12" name="Group 5"/>
          <p:cNvGrpSpPr/>
          <p:nvPr/>
        </p:nvGrpSpPr>
        <p:grpSpPr bwMode="auto">
          <a:xfrm>
            <a:off x="9674826" y="2467739"/>
            <a:ext cx="1336675" cy="1099449"/>
            <a:chOff x="9674364" y="2467109"/>
            <a:chExt cx="1336115" cy="1099301"/>
          </a:xfrm>
          <a:blipFill rotWithShape="1">
            <a:blip r:embed="rId4"/>
            <a:stretch>
              <a:fillRect/>
            </a:stretch>
          </a:blipFill>
        </p:grpSpPr>
        <p:grpSp>
          <p:nvGrpSpPr>
            <p:cNvPr id="77" name="Group 76"/>
            <p:cNvGrpSpPr/>
            <p:nvPr/>
          </p:nvGrpSpPr>
          <p:grpSpPr>
            <a:xfrm>
              <a:off x="9674364" y="2467109"/>
              <a:ext cx="1336115" cy="1083967"/>
              <a:chOff x="3532020" y="1606907"/>
              <a:chExt cx="1954379" cy="1585554"/>
            </a:xfrm>
            <a:grpFill/>
          </p:grpSpPr>
          <p:sp>
            <p:nvSpPr>
              <p:cNvPr id="79" name="Freeform 6"/>
              <p:cNvSpPr>
                <a:spLocks noEditPoints="1"/>
              </p:cNvSpPr>
              <p:nvPr/>
            </p:nvSpPr>
            <p:spPr bwMode="auto">
              <a:xfrm>
                <a:off x="3532020" y="1606907"/>
                <a:ext cx="1954379" cy="1585554"/>
              </a:xfrm>
              <a:custGeom>
                <a:avLst/>
                <a:gdLst>
                  <a:gd name="T0" fmla="*/ 95 w 1489"/>
                  <a:gd name="T1" fmla="*/ 752 h 1208"/>
                  <a:gd name="T2" fmla="*/ 0 w 1489"/>
                  <a:gd name="T3" fmla="*/ 733 h 1208"/>
                  <a:gd name="T4" fmla="*/ 102 w 1489"/>
                  <a:gd name="T5" fmla="*/ 645 h 1208"/>
                  <a:gd name="T6" fmla="*/ 12 w 1489"/>
                  <a:gd name="T7" fmla="*/ 611 h 1208"/>
                  <a:gd name="T8" fmla="*/ 126 w 1489"/>
                  <a:gd name="T9" fmla="*/ 540 h 1208"/>
                  <a:gd name="T10" fmla="*/ 44 w 1489"/>
                  <a:gd name="T11" fmla="*/ 493 h 1208"/>
                  <a:gd name="T12" fmla="*/ 168 w 1489"/>
                  <a:gd name="T13" fmla="*/ 441 h 1208"/>
                  <a:gd name="T14" fmla="*/ 95 w 1489"/>
                  <a:gd name="T15" fmla="*/ 381 h 1208"/>
                  <a:gd name="T16" fmla="*/ 226 w 1489"/>
                  <a:gd name="T17" fmla="*/ 351 h 1208"/>
                  <a:gd name="T18" fmla="*/ 164 w 1489"/>
                  <a:gd name="T19" fmla="*/ 278 h 1208"/>
                  <a:gd name="T20" fmla="*/ 297 w 1489"/>
                  <a:gd name="T21" fmla="*/ 270 h 1208"/>
                  <a:gd name="T22" fmla="*/ 247 w 1489"/>
                  <a:gd name="T23" fmla="*/ 189 h 1208"/>
                  <a:gd name="T24" fmla="*/ 381 w 1489"/>
                  <a:gd name="T25" fmla="*/ 204 h 1208"/>
                  <a:gd name="T26" fmla="*/ 346 w 1489"/>
                  <a:gd name="T27" fmla="*/ 115 h 1208"/>
                  <a:gd name="T28" fmla="*/ 475 w 1489"/>
                  <a:gd name="T29" fmla="*/ 151 h 1208"/>
                  <a:gd name="T30" fmla="*/ 455 w 1489"/>
                  <a:gd name="T31" fmla="*/ 57 h 1208"/>
                  <a:gd name="T32" fmla="*/ 577 w 1489"/>
                  <a:gd name="T33" fmla="*/ 115 h 1208"/>
                  <a:gd name="T34" fmla="*/ 571 w 1489"/>
                  <a:gd name="T35" fmla="*/ 19 h 1208"/>
                  <a:gd name="T36" fmla="*/ 682 w 1489"/>
                  <a:gd name="T37" fmla="*/ 96 h 1208"/>
                  <a:gd name="T38" fmla="*/ 693 w 1489"/>
                  <a:gd name="T39" fmla="*/ 0 h 1208"/>
                  <a:gd name="T40" fmla="*/ 790 w 1489"/>
                  <a:gd name="T41" fmla="*/ 94 h 1208"/>
                  <a:gd name="T42" fmla="*/ 815 w 1489"/>
                  <a:gd name="T43" fmla="*/ 1 h 1208"/>
                  <a:gd name="T44" fmla="*/ 895 w 1489"/>
                  <a:gd name="T45" fmla="*/ 111 h 1208"/>
                  <a:gd name="T46" fmla="*/ 937 w 1489"/>
                  <a:gd name="T47" fmla="*/ 24 h 1208"/>
                  <a:gd name="T48" fmla="*/ 998 w 1489"/>
                  <a:gd name="T49" fmla="*/ 144 h 1208"/>
                  <a:gd name="T50" fmla="*/ 1053 w 1489"/>
                  <a:gd name="T51" fmla="*/ 66 h 1208"/>
                  <a:gd name="T52" fmla="*/ 1093 w 1489"/>
                  <a:gd name="T53" fmla="*/ 194 h 1208"/>
                  <a:gd name="T54" fmla="*/ 1160 w 1489"/>
                  <a:gd name="T55" fmla="*/ 125 h 1208"/>
                  <a:gd name="T56" fmla="*/ 1179 w 1489"/>
                  <a:gd name="T57" fmla="*/ 259 h 1208"/>
                  <a:gd name="T58" fmla="*/ 1257 w 1489"/>
                  <a:gd name="T59" fmla="*/ 202 h 1208"/>
                  <a:gd name="T60" fmla="*/ 1312 w 1489"/>
                  <a:gd name="T61" fmla="*/ 426 h 1208"/>
                  <a:gd name="T62" fmla="*/ 1404 w 1489"/>
                  <a:gd name="T63" fmla="*/ 398 h 1208"/>
                  <a:gd name="T64" fmla="*/ 1253 w 1489"/>
                  <a:gd name="T65" fmla="*/ 337 h 1208"/>
                  <a:gd name="T66" fmla="*/ 1338 w 1489"/>
                  <a:gd name="T67" fmla="*/ 294 h 1208"/>
                  <a:gd name="T68" fmla="*/ 150 w 1489"/>
                  <a:gd name="T69" fmla="*/ 1192 h 1208"/>
                  <a:gd name="T70" fmla="*/ 237 w 1489"/>
                  <a:gd name="T71" fmla="*/ 1149 h 1208"/>
                  <a:gd name="T72" fmla="*/ 1357 w 1489"/>
                  <a:gd name="T73" fmla="*/ 524 h 1208"/>
                  <a:gd name="T74" fmla="*/ 1451 w 1489"/>
                  <a:gd name="T75" fmla="*/ 512 h 1208"/>
                  <a:gd name="T76" fmla="*/ 1384 w 1489"/>
                  <a:gd name="T77" fmla="*/ 628 h 1208"/>
                  <a:gd name="T78" fmla="*/ 1479 w 1489"/>
                  <a:gd name="T79" fmla="*/ 632 h 1208"/>
                  <a:gd name="T80" fmla="*/ 8 w 1489"/>
                  <a:gd name="T81" fmla="*/ 854 h 1208"/>
                  <a:gd name="T82" fmla="*/ 104 w 1489"/>
                  <a:gd name="T83" fmla="*/ 857 h 1208"/>
                  <a:gd name="T84" fmla="*/ 37 w 1489"/>
                  <a:gd name="T85" fmla="*/ 973 h 1208"/>
                  <a:gd name="T86" fmla="*/ 131 w 1489"/>
                  <a:gd name="T87" fmla="*/ 961 h 1208"/>
                  <a:gd name="T88" fmla="*/ 84 w 1489"/>
                  <a:gd name="T89" fmla="*/ 1087 h 1208"/>
                  <a:gd name="T90" fmla="*/ 176 w 1489"/>
                  <a:gd name="T91" fmla="*/ 1060 h 1208"/>
                  <a:gd name="T92" fmla="*/ 1326 w 1489"/>
                  <a:gd name="T93" fmla="*/ 1208 h 1208"/>
                  <a:gd name="T94" fmla="*/ 1262 w 1489"/>
                  <a:gd name="T95" fmla="*/ 1135 h 1208"/>
                  <a:gd name="T96" fmla="*/ 1394 w 1489"/>
                  <a:gd name="T97" fmla="*/ 1106 h 1208"/>
                  <a:gd name="T98" fmla="*/ 1320 w 1489"/>
                  <a:gd name="T99" fmla="*/ 1045 h 1208"/>
                  <a:gd name="T100" fmla="*/ 1444 w 1489"/>
                  <a:gd name="T101" fmla="*/ 993 h 1208"/>
                  <a:gd name="T102" fmla="*/ 1362 w 1489"/>
                  <a:gd name="T103" fmla="*/ 945 h 1208"/>
                  <a:gd name="T104" fmla="*/ 1477 w 1489"/>
                  <a:gd name="T105" fmla="*/ 875 h 1208"/>
                  <a:gd name="T106" fmla="*/ 1386 w 1489"/>
                  <a:gd name="T107" fmla="*/ 841 h 1208"/>
                  <a:gd name="T108" fmla="*/ 1489 w 1489"/>
                  <a:gd name="T109" fmla="*/ 752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9" h="1208">
                    <a:moveTo>
                      <a:pt x="0" y="733"/>
                    </a:moveTo>
                    <a:lnTo>
                      <a:pt x="95" y="733"/>
                    </a:lnTo>
                    <a:lnTo>
                      <a:pt x="95" y="752"/>
                    </a:lnTo>
                    <a:lnTo>
                      <a:pt x="0" y="752"/>
                    </a:lnTo>
                    <a:lnTo>
                      <a:pt x="0" y="733"/>
                    </a:lnTo>
                    <a:lnTo>
                      <a:pt x="0" y="733"/>
                    </a:lnTo>
                    <a:close/>
                    <a:moveTo>
                      <a:pt x="12" y="611"/>
                    </a:moveTo>
                    <a:lnTo>
                      <a:pt x="104" y="626"/>
                    </a:lnTo>
                    <a:lnTo>
                      <a:pt x="102" y="645"/>
                    </a:lnTo>
                    <a:lnTo>
                      <a:pt x="8" y="629"/>
                    </a:lnTo>
                    <a:lnTo>
                      <a:pt x="12" y="611"/>
                    </a:lnTo>
                    <a:lnTo>
                      <a:pt x="12" y="611"/>
                    </a:lnTo>
                    <a:close/>
                    <a:moveTo>
                      <a:pt x="44" y="493"/>
                    </a:moveTo>
                    <a:lnTo>
                      <a:pt x="133" y="522"/>
                    </a:lnTo>
                    <a:lnTo>
                      <a:pt x="126" y="540"/>
                    </a:lnTo>
                    <a:lnTo>
                      <a:pt x="38" y="510"/>
                    </a:lnTo>
                    <a:lnTo>
                      <a:pt x="44" y="493"/>
                    </a:lnTo>
                    <a:lnTo>
                      <a:pt x="44" y="493"/>
                    </a:lnTo>
                    <a:close/>
                    <a:moveTo>
                      <a:pt x="95" y="381"/>
                    </a:moveTo>
                    <a:lnTo>
                      <a:pt x="177" y="425"/>
                    </a:lnTo>
                    <a:lnTo>
                      <a:pt x="168" y="441"/>
                    </a:lnTo>
                    <a:lnTo>
                      <a:pt x="85" y="397"/>
                    </a:lnTo>
                    <a:lnTo>
                      <a:pt x="95" y="381"/>
                    </a:lnTo>
                    <a:lnTo>
                      <a:pt x="95" y="381"/>
                    </a:lnTo>
                    <a:close/>
                    <a:moveTo>
                      <a:pt x="164" y="278"/>
                    </a:moveTo>
                    <a:lnTo>
                      <a:pt x="238" y="336"/>
                    </a:lnTo>
                    <a:lnTo>
                      <a:pt x="226" y="351"/>
                    </a:lnTo>
                    <a:lnTo>
                      <a:pt x="151" y="293"/>
                    </a:lnTo>
                    <a:lnTo>
                      <a:pt x="164" y="278"/>
                    </a:lnTo>
                    <a:lnTo>
                      <a:pt x="164" y="278"/>
                    </a:lnTo>
                    <a:close/>
                    <a:moveTo>
                      <a:pt x="247" y="189"/>
                    </a:moveTo>
                    <a:lnTo>
                      <a:pt x="311" y="258"/>
                    </a:lnTo>
                    <a:lnTo>
                      <a:pt x="297" y="270"/>
                    </a:lnTo>
                    <a:lnTo>
                      <a:pt x="234" y="201"/>
                    </a:lnTo>
                    <a:lnTo>
                      <a:pt x="247" y="189"/>
                    </a:lnTo>
                    <a:lnTo>
                      <a:pt x="247" y="189"/>
                    </a:lnTo>
                    <a:close/>
                    <a:moveTo>
                      <a:pt x="346" y="115"/>
                    </a:moveTo>
                    <a:lnTo>
                      <a:pt x="397" y="193"/>
                    </a:lnTo>
                    <a:lnTo>
                      <a:pt x="381" y="204"/>
                    </a:lnTo>
                    <a:lnTo>
                      <a:pt x="330" y="124"/>
                    </a:lnTo>
                    <a:lnTo>
                      <a:pt x="346" y="115"/>
                    </a:lnTo>
                    <a:lnTo>
                      <a:pt x="346" y="115"/>
                    </a:lnTo>
                    <a:close/>
                    <a:moveTo>
                      <a:pt x="455" y="57"/>
                    </a:moveTo>
                    <a:lnTo>
                      <a:pt x="493" y="143"/>
                    </a:lnTo>
                    <a:lnTo>
                      <a:pt x="475" y="151"/>
                    </a:lnTo>
                    <a:lnTo>
                      <a:pt x="438" y="65"/>
                    </a:lnTo>
                    <a:lnTo>
                      <a:pt x="455" y="57"/>
                    </a:lnTo>
                    <a:lnTo>
                      <a:pt x="455" y="57"/>
                    </a:lnTo>
                    <a:close/>
                    <a:moveTo>
                      <a:pt x="571" y="19"/>
                    </a:moveTo>
                    <a:lnTo>
                      <a:pt x="594" y="111"/>
                    </a:lnTo>
                    <a:lnTo>
                      <a:pt x="577" y="115"/>
                    </a:lnTo>
                    <a:lnTo>
                      <a:pt x="554" y="23"/>
                    </a:lnTo>
                    <a:lnTo>
                      <a:pt x="571" y="19"/>
                    </a:lnTo>
                    <a:lnTo>
                      <a:pt x="571" y="19"/>
                    </a:lnTo>
                    <a:close/>
                    <a:moveTo>
                      <a:pt x="693" y="0"/>
                    </a:moveTo>
                    <a:lnTo>
                      <a:pt x="701" y="94"/>
                    </a:lnTo>
                    <a:lnTo>
                      <a:pt x="682" y="96"/>
                    </a:lnTo>
                    <a:lnTo>
                      <a:pt x="674" y="1"/>
                    </a:lnTo>
                    <a:lnTo>
                      <a:pt x="693" y="0"/>
                    </a:lnTo>
                    <a:lnTo>
                      <a:pt x="693" y="0"/>
                    </a:lnTo>
                    <a:close/>
                    <a:moveTo>
                      <a:pt x="815" y="1"/>
                    </a:moveTo>
                    <a:lnTo>
                      <a:pt x="809" y="96"/>
                    </a:lnTo>
                    <a:lnTo>
                      <a:pt x="790" y="94"/>
                    </a:lnTo>
                    <a:lnTo>
                      <a:pt x="798" y="0"/>
                    </a:lnTo>
                    <a:lnTo>
                      <a:pt x="815" y="1"/>
                    </a:lnTo>
                    <a:lnTo>
                      <a:pt x="815" y="1"/>
                    </a:lnTo>
                    <a:close/>
                    <a:moveTo>
                      <a:pt x="937" y="24"/>
                    </a:moveTo>
                    <a:lnTo>
                      <a:pt x="914" y="115"/>
                    </a:lnTo>
                    <a:lnTo>
                      <a:pt x="895" y="111"/>
                    </a:lnTo>
                    <a:lnTo>
                      <a:pt x="919" y="19"/>
                    </a:lnTo>
                    <a:lnTo>
                      <a:pt x="937" y="24"/>
                    </a:lnTo>
                    <a:lnTo>
                      <a:pt x="937" y="24"/>
                    </a:lnTo>
                    <a:close/>
                    <a:moveTo>
                      <a:pt x="1053" y="66"/>
                    </a:moveTo>
                    <a:lnTo>
                      <a:pt x="1015" y="151"/>
                    </a:lnTo>
                    <a:lnTo>
                      <a:pt x="998" y="144"/>
                    </a:lnTo>
                    <a:lnTo>
                      <a:pt x="1035" y="58"/>
                    </a:lnTo>
                    <a:lnTo>
                      <a:pt x="1053" y="66"/>
                    </a:lnTo>
                    <a:lnTo>
                      <a:pt x="1053" y="66"/>
                    </a:lnTo>
                    <a:close/>
                    <a:moveTo>
                      <a:pt x="1160" y="125"/>
                    </a:moveTo>
                    <a:lnTo>
                      <a:pt x="1108" y="204"/>
                    </a:lnTo>
                    <a:lnTo>
                      <a:pt x="1093" y="194"/>
                    </a:lnTo>
                    <a:lnTo>
                      <a:pt x="1145" y="115"/>
                    </a:lnTo>
                    <a:lnTo>
                      <a:pt x="1160" y="125"/>
                    </a:lnTo>
                    <a:lnTo>
                      <a:pt x="1160" y="125"/>
                    </a:lnTo>
                    <a:close/>
                    <a:moveTo>
                      <a:pt x="1257" y="202"/>
                    </a:moveTo>
                    <a:lnTo>
                      <a:pt x="1192" y="271"/>
                    </a:lnTo>
                    <a:lnTo>
                      <a:pt x="1179" y="259"/>
                    </a:lnTo>
                    <a:lnTo>
                      <a:pt x="1242" y="190"/>
                    </a:lnTo>
                    <a:lnTo>
                      <a:pt x="1257" y="202"/>
                    </a:lnTo>
                    <a:lnTo>
                      <a:pt x="1257" y="202"/>
                    </a:lnTo>
                    <a:close/>
                    <a:moveTo>
                      <a:pt x="1404" y="398"/>
                    </a:moveTo>
                    <a:lnTo>
                      <a:pt x="1322" y="443"/>
                    </a:lnTo>
                    <a:lnTo>
                      <a:pt x="1312" y="426"/>
                    </a:lnTo>
                    <a:lnTo>
                      <a:pt x="1394" y="382"/>
                    </a:lnTo>
                    <a:lnTo>
                      <a:pt x="1404" y="398"/>
                    </a:lnTo>
                    <a:lnTo>
                      <a:pt x="1404" y="398"/>
                    </a:lnTo>
                    <a:close/>
                    <a:moveTo>
                      <a:pt x="1338" y="294"/>
                    </a:moveTo>
                    <a:lnTo>
                      <a:pt x="1264" y="352"/>
                    </a:lnTo>
                    <a:lnTo>
                      <a:pt x="1253" y="337"/>
                    </a:lnTo>
                    <a:lnTo>
                      <a:pt x="1327" y="279"/>
                    </a:lnTo>
                    <a:lnTo>
                      <a:pt x="1338" y="294"/>
                    </a:lnTo>
                    <a:lnTo>
                      <a:pt x="1338" y="294"/>
                    </a:lnTo>
                    <a:close/>
                    <a:moveTo>
                      <a:pt x="237" y="1149"/>
                    </a:moveTo>
                    <a:lnTo>
                      <a:pt x="162" y="1207"/>
                    </a:lnTo>
                    <a:lnTo>
                      <a:pt x="150" y="1192"/>
                    </a:lnTo>
                    <a:lnTo>
                      <a:pt x="224" y="1134"/>
                    </a:lnTo>
                    <a:lnTo>
                      <a:pt x="237" y="1149"/>
                    </a:lnTo>
                    <a:lnTo>
                      <a:pt x="237" y="1149"/>
                    </a:lnTo>
                    <a:close/>
                    <a:moveTo>
                      <a:pt x="1451" y="512"/>
                    </a:moveTo>
                    <a:lnTo>
                      <a:pt x="1362" y="543"/>
                    </a:lnTo>
                    <a:lnTo>
                      <a:pt x="1357" y="524"/>
                    </a:lnTo>
                    <a:lnTo>
                      <a:pt x="1446" y="494"/>
                    </a:lnTo>
                    <a:lnTo>
                      <a:pt x="1451" y="512"/>
                    </a:lnTo>
                    <a:lnTo>
                      <a:pt x="1451" y="512"/>
                    </a:lnTo>
                    <a:close/>
                    <a:moveTo>
                      <a:pt x="1479" y="632"/>
                    </a:moveTo>
                    <a:lnTo>
                      <a:pt x="1388" y="647"/>
                    </a:lnTo>
                    <a:lnTo>
                      <a:pt x="1384" y="628"/>
                    </a:lnTo>
                    <a:lnTo>
                      <a:pt x="1477" y="613"/>
                    </a:lnTo>
                    <a:lnTo>
                      <a:pt x="1479" y="632"/>
                    </a:lnTo>
                    <a:lnTo>
                      <a:pt x="1479" y="632"/>
                    </a:lnTo>
                    <a:close/>
                    <a:moveTo>
                      <a:pt x="104" y="857"/>
                    </a:moveTo>
                    <a:lnTo>
                      <a:pt x="11" y="873"/>
                    </a:lnTo>
                    <a:lnTo>
                      <a:pt x="8" y="854"/>
                    </a:lnTo>
                    <a:lnTo>
                      <a:pt x="102" y="840"/>
                    </a:lnTo>
                    <a:lnTo>
                      <a:pt x="104" y="857"/>
                    </a:lnTo>
                    <a:lnTo>
                      <a:pt x="104" y="857"/>
                    </a:lnTo>
                    <a:close/>
                    <a:moveTo>
                      <a:pt x="131" y="961"/>
                    </a:moveTo>
                    <a:lnTo>
                      <a:pt x="44" y="992"/>
                    </a:lnTo>
                    <a:lnTo>
                      <a:pt x="37" y="973"/>
                    </a:lnTo>
                    <a:lnTo>
                      <a:pt x="126" y="944"/>
                    </a:lnTo>
                    <a:lnTo>
                      <a:pt x="131" y="961"/>
                    </a:lnTo>
                    <a:lnTo>
                      <a:pt x="131" y="961"/>
                    </a:lnTo>
                    <a:close/>
                    <a:moveTo>
                      <a:pt x="176" y="1060"/>
                    </a:moveTo>
                    <a:lnTo>
                      <a:pt x="93" y="1104"/>
                    </a:lnTo>
                    <a:lnTo>
                      <a:pt x="84" y="1087"/>
                    </a:lnTo>
                    <a:lnTo>
                      <a:pt x="168" y="1042"/>
                    </a:lnTo>
                    <a:lnTo>
                      <a:pt x="176" y="1060"/>
                    </a:lnTo>
                    <a:lnTo>
                      <a:pt x="176" y="1060"/>
                    </a:lnTo>
                    <a:close/>
                    <a:moveTo>
                      <a:pt x="1262" y="1135"/>
                    </a:moveTo>
                    <a:lnTo>
                      <a:pt x="1336" y="1193"/>
                    </a:lnTo>
                    <a:lnTo>
                      <a:pt x="1326" y="1208"/>
                    </a:lnTo>
                    <a:lnTo>
                      <a:pt x="1251" y="1150"/>
                    </a:lnTo>
                    <a:lnTo>
                      <a:pt x="1262" y="1135"/>
                    </a:lnTo>
                    <a:lnTo>
                      <a:pt x="1262" y="1135"/>
                    </a:lnTo>
                    <a:close/>
                    <a:moveTo>
                      <a:pt x="1320" y="1045"/>
                    </a:moveTo>
                    <a:lnTo>
                      <a:pt x="1403" y="1089"/>
                    </a:lnTo>
                    <a:lnTo>
                      <a:pt x="1394" y="1106"/>
                    </a:lnTo>
                    <a:lnTo>
                      <a:pt x="1311" y="1061"/>
                    </a:lnTo>
                    <a:lnTo>
                      <a:pt x="1320" y="1045"/>
                    </a:lnTo>
                    <a:lnTo>
                      <a:pt x="1320" y="1045"/>
                    </a:lnTo>
                    <a:close/>
                    <a:moveTo>
                      <a:pt x="1362" y="945"/>
                    </a:moveTo>
                    <a:lnTo>
                      <a:pt x="1451" y="976"/>
                    </a:lnTo>
                    <a:lnTo>
                      <a:pt x="1444" y="993"/>
                    </a:lnTo>
                    <a:lnTo>
                      <a:pt x="1357" y="962"/>
                    </a:lnTo>
                    <a:lnTo>
                      <a:pt x="1362" y="945"/>
                    </a:lnTo>
                    <a:lnTo>
                      <a:pt x="1362" y="945"/>
                    </a:lnTo>
                    <a:close/>
                    <a:moveTo>
                      <a:pt x="1386" y="841"/>
                    </a:moveTo>
                    <a:lnTo>
                      <a:pt x="1479" y="856"/>
                    </a:lnTo>
                    <a:lnTo>
                      <a:pt x="1477" y="875"/>
                    </a:lnTo>
                    <a:lnTo>
                      <a:pt x="1384" y="860"/>
                    </a:lnTo>
                    <a:lnTo>
                      <a:pt x="1386" y="841"/>
                    </a:lnTo>
                    <a:lnTo>
                      <a:pt x="1386" y="841"/>
                    </a:lnTo>
                    <a:close/>
                    <a:moveTo>
                      <a:pt x="1394" y="733"/>
                    </a:moveTo>
                    <a:lnTo>
                      <a:pt x="1489" y="733"/>
                    </a:lnTo>
                    <a:lnTo>
                      <a:pt x="1489" y="752"/>
                    </a:lnTo>
                    <a:lnTo>
                      <a:pt x="1394" y="752"/>
                    </a:lnTo>
                    <a:lnTo>
                      <a:pt x="1394" y="7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0" name="Freeform 7"/>
              <p:cNvSpPr>
                <a:spLocks noEditPoints="1"/>
              </p:cNvSpPr>
              <p:nvPr/>
            </p:nvSpPr>
            <p:spPr bwMode="auto">
              <a:xfrm>
                <a:off x="3537271" y="1608219"/>
                <a:ext cx="1943879" cy="1534365"/>
              </a:xfrm>
              <a:custGeom>
                <a:avLst/>
                <a:gdLst>
                  <a:gd name="T0" fmla="*/ 33 w 1097"/>
                  <a:gd name="T1" fmla="*/ 574 h 866"/>
                  <a:gd name="T2" fmla="*/ 36 w 1097"/>
                  <a:gd name="T3" fmla="*/ 602 h 866"/>
                  <a:gd name="T4" fmla="*/ 34 w 1097"/>
                  <a:gd name="T5" fmla="*/ 517 h 866"/>
                  <a:gd name="T6" fmla="*/ 46 w 1097"/>
                  <a:gd name="T7" fmla="*/ 433 h 866"/>
                  <a:gd name="T8" fmla="*/ 72 w 1097"/>
                  <a:gd name="T9" fmla="*/ 352 h 866"/>
                  <a:gd name="T10" fmla="*/ 111 w 1097"/>
                  <a:gd name="T11" fmla="*/ 276 h 866"/>
                  <a:gd name="T12" fmla="*/ 162 w 1097"/>
                  <a:gd name="T13" fmla="*/ 208 h 866"/>
                  <a:gd name="T14" fmla="*/ 224 w 1097"/>
                  <a:gd name="T15" fmla="*/ 149 h 866"/>
                  <a:gd name="T16" fmla="*/ 294 w 1097"/>
                  <a:gd name="T17" fmla="*/ 101 h 866"/>
                  <a:gd name="T18" fmla="*/ 372 w 1097"/>
                  <a:gd name="T19" fmla="*/ 65 h 866"/>
                  <a:gd name="T20" fmla="*/ 454 w 1097"/>
                  <a:gd name="T21" fmla="*/ 43 h 866"/>
                  <a:gd name="T22" fmla="*/ 539 w 1097"/>
                  <a:gd name="T23" fmla="*/ 34 h 866"/>
                  <a:gd name="T24" fmla="*/ 624 w 1097"/>
                  <a:gd name="T25" fmla="*/ 39 h 866"/>
                  <a:gd name="T26" fmla="*/ 707 w 1097"/>
                  <a:gd name="T27" fmla="*/ 59 h 866"/>
                  <a:gd name="T28" fmla="*/ 785 w 1097"/>
                  <a:gd name="T29" fmla="*/ 92 h 866"/>
                  <a:gd name="T30" fmla="*/ 857 w 1097"/>
                  <a:gd name="T31" fmla="*/ 137 h 866"/>
                  <a:gd name="T32" fmla="*/ 975 w 1097"/>
                  <a:gd name="T33" fmla="*/ 260 h 866"/>
                  <a:gd name="T34" fmla="*/ 921 w 1097"/>
                  <a:gd name="T35" fmla="*/ 193 h 866"/>
                  <a:gd name="T36" fmla="*/ 1016 w 1097"/>
                  <a:gd name="T37" fmla="*/ 334 h 866"/>
                  <a:gd name="T38" fmla="*/ 1046 w 1097"/>
                  <a:gd name="T39" fmla="*/ 414 h 866"/>
                  <a:gd name="T40" fmla="*/ 21 w 1097"/>
                  <a:gd name="T41" fmla="*/ 702 h 866"/>
                  <a:gd name="T42" fmla="*/ 54 w 1097"/>
                  <a:gd name="T43" fmla="*/ 787 h 866"/>
                  <a:gd name="T44" fmla="*/ 1018 w 1097"/>
                  <a:gd name="T45" fmla="*/ 832 h 866"/>
                  <a:gd name="T46" fmla="*/ 1059 w 1097"/>
                  <a:gd name="T47" fmla="*/ 751 h 866"/>
                  <a:gd name="T48" fmla="*/ 1085 w 1097"/>
                  <a:gd name="T49" fmla="*/ 664 h 866"/>
                  <a:gd name="T50" fmla="*/ 1097 w 1097"/>
                  <a:gd name="T51" fmla="*/ 574 h 866"/>
                  <a:gd name="T52" fmla="*/ 1093 w 1097"/>
                  <a:gd name="T53" fmla="*/ 484 h 866"/>
                  <a:gd name="T54" fmla="*/ 36 w 1097"/>
                  <a:gd name="T55" fmla="*/ 488 h 866"/>
                  <a:gd name="T56" fmla="*/ 53 w 1097"/>
                  <a:gd name="T57" fmla="*/ 405 h 866"/>
                  <a:gd name="T58" fmla="*/ 84 w 1097"/>
                  <a:gd name="T59" fmla="*/ 325 h 866"/>
                  <a:gd name="T60" fmla="*/ 127 w 1097"/>
                  <a:gd name="T61" fmla="*/ 252 h 866"/>
                  <a:gd name="T62" fmla="*/ 182 w 1097"/>
                  <a:gd name="T63" fmla="*/ 187 h 866"/>
                  <a:gd name="T64" fmla="*/ 247 w 1097"/>
                  <a:gd name="T65" fmla="*/ 131 h 866"/>
                  <a:gd name="T66" fmla="*/ 320 w 1097"/>
                  <a:gd name="T67" fmla="*/ 87 h 866"/>
                  <a:gd name="T68" fmla="*/ 399 w 1097"/>
                  <a:gd name="T69" fmla="*/ 56 h 866"/>
                  <a:gd name="T70" fmla="*/ 482 w 1097"/>
                  <a:gd name="T71" fmla="*/ 38 h 866"/>
                  <a:gd name="T72" fmla="*/ 567 w 1097"/>
                  <a:gd name="T73" fmla="*/ 34 h 866"/>
                  <a:gd name="T74" fmla="*/ 652 w 1097"/>
                  <a:gd name="T75" fmla="*/ 44 h 866"/>
                  <a:gd name="T76" fmla="*/ 734 w 1097"/>
                  <a:gd name="T77" fmla="*/ 68 h 866"/>
                  <a:gd name="T78" fmla="*/ 810 w 1097"/>
                  <a:gd name="T79" fmla="*/ 106 h 866"/>
                  <a:gd name="T80" fmla="*/ 880 w 1097"/>
                  <a:gd name="T81" fmla="*/ 155 h 866"/>
                  <a:gd name="T82" fmla="*/ 990 w 1097"/>
                  <a:gd name="T83" fmla="*/ 284 h 866"/>
                  <a:gd name="T84" fmla="*/ 940 w 1097"/>
                  <a:gd name="T85" fmla="*/ 215 h 866"/>
                  <a:gd name="T86" fmla="*/ 1028 w 1097"/>
                  <a:gd name="T87" fmla="*/ 360 h 866"/>
                  <a:gd name="T88" fmla="*/ 1052 w 1097"/>
                  <a:gd name="T89" fmla="*/ 442 h 866"/>
                  <a:gd name="T90" fmla="*/ 13 w 1097"/>
                  <a:gd name="T91" fmla="*/ 673 h 866"/>
                  <a:gd name="T92" fmla="*/ 41 w 1097"/>
                  <a:gd name="T93" fmla="*/ 759 h 866"/>
                  <a:gd name="T94" fmla="*/ 83 w 1097"/>
                  <a:gd name="T95" fmla="*/ 840 h 866"/>
                  <a:gd name="T96" fmla="*/ 1002 w 1097"/>
                  <a:gd name="T97" fmla="*/ 858 h 866"/>
                  <a:gd name="T98" fmla="*/ 1047 w 1097"/>
                  <a:gd name="T99" fmla="*/ 779 h 866"/>
                  <a:gd name="T100" fmla="*/ 1078 w 1097"/>
                  <a:gd name="T101" fmla="*/ 694 h 866"/>
                  <a:gd name="T102" fmla="*/ 1094 w 1097"/>
                  <a:gd name="T103" fmla="*/ 605 h 866"/>
                  <a:gd name="T104" fmla="*/ 1096 w 1097"/>
                  <a:gd name="T105" fmla="*/ 514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7" h="866">
                    <a:moveTo>
                      <a:pt x="33" y="574"/>
                    </a:moveTo>
                    <a:cubicBezTo>
                      <a:pt x="0" y="575"/>
                      <a:pt x="0" y="575"/>
                      <a:pt x="0" y="575"/>
                    </a:cubicBezTo>
                    <a:cubicBezTo>
                      <a:pt x="0" y="584"/>
                      <a:pt x="0" y="584"/>
                      <a:pt x="0" y="584"/>
                    </a:cubicBezTo>
                    <a:cubicBezTo>
                      <a:pt x="34" y="583"/>
                      <a:pt x="34" y="583"/>
                      <a:pt x="34" y="583"/>
                    </a:cubicBezTo>
                    <a:cubicBezTo>
                      <a:pt x="34" y="580"/>
                      <a:pt x="34" y="577"/>
                      <a:pt x="33" y="574"/>
                    </a:cubicBezTo>
                    <a:close/>
                    <a:moveTo>
                      <a:pt x="36" y="602"/>
                    </a:moveTo>
                    <a:cubicBezTo>
                      <a:pt x="2" y="606"/>
                      <a:pt x="2" y="606"/>
                      <a:pt x="2" y="606"/>
                    </a:cubicBezTo>
                    <a:cubicBezTo>
                      <a:pt x="3" y="615"/>
                      <a:pt x="3" y="615"/>
                      <a:pt x="3" y="615"/>
                    </a:cubicBezTo>
                    <a:cubicBezTo>
                      <a:pt x="37" y="611"/>
                      <a:pt x="37" y="611"/>
                      <a:pt x="37" y="611"/>
                    </a:cubicBezTo>
                    <a:cubicBezTo>
                      <a:pt x="36" y="608"/>
                      <a:pt x="36" y="605"/>
                      <a:pt x="36" y="602"/>
                    </a:cubicBezTo>
                    <a:close/>
                    <a:moveTo>
                      <a:pt x="34" y="517"/>
                    </a:moveTo>
                    <a:cubicBezTo>
                      <a:pt x="0" y="515"/>
                      <a:pt x="0" y="515"/>
                      <a:pt x="0" y="515"/>
                    </a:cubicBezTo>
                    <a:cubicBezTo>
                      <a:pt x="0" y="524"/>
                      <a:pt x="0" y="524"/>
                      <a:pt x="0" y="524"/>
                    </a:cubicBezTo>
                    <a:cubicBezTo>
                      <a:pt x="33" y="526"/>
                      <a:pt x="33" y="526"/>
                      <a:pt x="33" y="526"/>
                    </a:cubicBezTo>
                    <a:cubicBezTo>
                      <a:pt x="34" y="523"/>
                      <a:pt x="34" y="520"/>
                      <a:pt x="34" y="517"/>
                    </a:cubicBezTo>
                    <a:close/>
                    <a:moveTo>
                      <a:pt x="46" y="433"/>
                    </a:moveTo>
                    <a:cubicBezTo>
                      <a:pt x="13" y="425"/>
                      <a:pt x="13" y="425"/>
                      <a:pt x="13" y="425"/>
                    </a:cubicBezTo>
                    <a:cubicBezTo>
                      <a:pt x="11" y="434"/>
                      <a:pt x="11" y="434"/>
                      <a:pt x="11" y="434"/>
                    </a:cubicBezTo>
                    <a:cubicBezTo>
                      <a:pt x="44" y="442"/>
                      <a:pt x="44" y="442"/>
                      <a:pt x="44" y="442"/>
                    </a:cubicBezTo>
                    <a:cubicBezTo>
                      <a:pt x="45" y="439"/>
                      <a:pt x="45" y="436"/>
                      <a:pt x="46" y="433"/>
                    </a:cubicBezTo>
                    <a:close/>
                    <a:moveTo>
                      <a:pt x="72" y="352"/>
                    </a:moveTo>
                    <a:cubicBezTo>
                      <a:pt x="41" y="339"/>
                      <a:pt x="41" y="339"/>
                      <a:pt x="41" y="339"/>
                    </a:cubicBezTo>
                    <a:cubicBezTo>
                      <a:pt x="38" y="347"/>
                      <a:pt x="38" y="347"/>
                      <a:pt x="38" y="347"/>
                    </a:cubicBezTo>
                    <a:cubicBezTo>
                      <a:pt x="69" y="360"/>
                      <a:pt x="69" y="360"/>
                      <a:pt x="69" y="360"/>
                    </a:cubicBezTo>
                    <a:cubicBezTo>
                      <a:pt x="70" y="357"/>
                      <a:pt x="71" y="354"/>
                      <a:pt x="72" y="352"/>
                    </a:cubicBezTo>
                    <a:close/>
                    <a:moveTo>
                      <a:pt x="111" y="276"/>
                    </a:moveTo>
                    <a:cubicBezTo>
                      <a:pt x="83" y="258"/>
                      <a:pt x="83" y="258"/>
                      <a:pt x="83" y="258"/>
                    </a:cubicBezTo>
                    <a:cubicBezTo>
                      <a:pt x="78" y="266"/>
                      <a:pt x="78" y="266"/>
                      <a:pt x="78" y="266"/>
                    </a:cubicBezTo>
                    <a:cubicBezTo>
                      <a:pt x="107" y="284"/>
                      <a:pt x="107" y="284"/>
                      <a:pt x="107" y="284"/>
                    </a:cubicBezTo>
                    <a:cubicBezTo>
                      <a:pt x="108" y="281"/>
                      <a:pt x="110" y="279"/>
                      <a:pt x="111" y="276"/>
                    </a:cubicBezTo>
                    <a:close/>
                    <a:moveTo>
                      <a:pt x="162" y="208"/>
                    </a:moveTo>
                    <a:cubicBezTo>
                      <a:pt x="137" y="186"/>
                      <a:pt x="137" y="186"/>
                      <a:pt x="137" y="186"/>
                    </a:cubicBezTo>
                    <a:cubicBezTo>
                      <a:pt x="131" y="193"/>
                      <a:pt x="131" y="193"/>
                      <a:pt x="131" y="193"/>
                    </a:cubicBezTo>
                    <a:cubicBezTo>
                      <a:pt x="156" y="215"/>
                      <a:pt x="156" y="215"/>
                      <a:pt x="156" y="215"/>
                    </a:cubicBezTo>
                    <a:cubicBezTo>
                      <a:pt x="158" y="212"/>
                      <a:pt x="160" y="210"/>
                      <a:pt x="162" y="208"/>
                    </a:cubicBezTo>
                    <a:close/>
                    <a:moveTo>
                      <a:pt x="224" y="149"/>
                    </a:moveTo>
                    <a:cubicBezTo>
                      <a:pt x="202" y="123"/>
                      <a:pt x="202" y="123"/>
                      <a:pt x="202" y="123"/>
                    </a:cubicBezTo>
                    <a:cubicBezTo>
                      <a:pt x="196" y="129"/>
                      <a:pt x="196" y="129"/>
                      <a:pt x="196" y="129"/>
                    </a:cubicBezTo>
                    <a:cubicBezTo>
                      <a:pt x="217" y="155"/>
                      <a:pt x="217" y="155"/>
                      <a:pt x="217" y="155"/>
                    </a:cubicBezTo>
                    <a:cubicBezTo>
                      <a:pt x="219" y="153"/>
                      <a:pt x="222" y="151"/>
                      <a:pt x="224" y="149"/>
                    </a:cubicBezTo>
                    <a:close/>
                    <a:moveTo>
                      <a:pt x="294" y="101"/>
                    </a:moveTo>
                    <a:cubicBezTo>
                      <a:pt x="277" y="72"/>
                      <a:pt x="277" y="72"/>
                      <a:pt x="277" y="72"/>
                    </a:cubicBezTo>
                    <a:cubicBezTo>
                      <a:pt x="270" y="76"/>
                      <a:pt x="270" y="76"/>
                      <a:pt x="270" y="76"/>
                    </a:cubicBezTo>
                    <a:cubicBezTo>
                      <a:pt x="286" y="105"/>
                      <a:pt x="286" y="105"/>
                      <a:pt x="286" y="105"/>
                    </a:cubicBezTo>
                    <a:cubicBezTo>
                      <a:pt x="289" y="104"/>
                      <a:pt x="292" y="102"/>
                      <a:pt x="294" y="101"/>
                    </a:cubicBezTo>
                    <a:close/>
                    <a:moveTo>
                      <a:pt x="372" y="65"/>
                    </a:moveTo>
                    <a:cubicBezTo>
                      <a:pt x="360" y="34"/>
                      <a:pt x="360" y="34"/>
                      <a:pt x="360" y="34"/>
                    </a:cubicBezTo>
                    <a:cubicBezTo>
                      <a:pt x="351" y="37"/>
                      <a:pt x="351" y="37"/>
                      <a:pt x="351" y="37"/>
                    </a:cubicBezTo>
                    <a:cubicBezTo>
                      <a:pt x="363" y="68"/>
                      <a:pt x="363" y="68"/>
                      <a:pt x="363" y="68"/>
                    </a:cubicBezTo>
                    <a:cubicBezTo>
                      <a:pt x="366" y="67"/>
                      <a:pt x="369" y="66"/>
                      <a:pt x="372" y="65"/>
                    </a:cubicBezTo>
                    <a:close/>
                    <a:moveTo>
                      <a:pt x="454" y="43"/>
                    </a:moveTo>
                    <a:cubicBezTo>
                      <a:pt x="447" y="10"/>
                      <a:pt x="447" y="10"/>
                      <a:pt x="447" y="10"/>
                    </a:cubicBezTo>
                    <a:cubicBezTo>
                      <a:pt x="438" y="11"/>
                      <a:pt x="438" y="11"/>
                      <a:pt x="438" y="11"/>
                    </a:cubicBezTo>
                    <a:cubicBezTo>
                      <a:pt x="445" y="44"/>
                      <a:pt x="445" y="44"/>
                      <a:pt x="445" y="44"/>
                    </a:cubicBezTo>
                    <a:cubicBezTo>
                      <a:pt x="448" y="44"/>
                      <a:pt x="451" y="43"/>
                      <a:pt x="454" y="43"/>
                    </a:cubicBezTo>
                    <a:close/>
                    <a:moveTo>
                      <a:pt x="539" y="34"/>
                    </a:moveTo>
                    <a:cubicBezTo>
                      <a:pt x="538" y="0"/>
                      <a:pt x="538" y="0"/>
                      <a:pt x="538" y="0"/>
                    </a:cubicBezTo>
                    <a:cubicBezTo>
                      <a:pt x="529" y="1"/>
                      <a:pt x="529" y="1"/>
                      <a:pt x="529" y="1"/>
                    </a:cubicBezTo>
                    <a:cubicBezTo>
                      <a:pt x="529" y="34"/>
                      <a:pt x="529" y="34"/>
                      <a:pt x="529" y="34"/>
                    </a:cubicBezTo>
                    <a:cubicBezTo>
                      <a:pt x="532" y="34"/>
                      <a:pt x="535" y="34"/>
                      <a:pt x="539" y="34"/>
                    </a:cubicBezTo>
                    <a:close/>
                    <a:moveTo>
                      <a:pt x="624" y="39"/>
                    </a:moveTo>
                    <a:cubicBezTo>
                      <a:pt x="628" y="6"/>
                      <a:pt x="628" y="6"/>
                      <a:pt x="628" y="6"/>
                    </a:cubicBezTo>
                    <a:cubicBezTo>
                      <a:pt x="619" y="5"/>
                      <a:pt x="619" y="5"/>
                      <a:pt x="619" y="5"/>
                    </a:cubicBezTo>
                    <a:cubicBezTo>
                      <a:pt x="615" y="38"/>
                      <a:pt x="615" y="38"/>
                      <a:pt x="615" y="38"/>
                    </a:cubicBezTo>
                    <a:cubicBezTo>
                      <a:pt x="618" y="39"/>
                      <a:pt x="621" y="39"/>
                      <a:pt x="624" y="39"/>
                    </a:cubicBezTo>
                    <a:close/>
                    <a:moveTo>
                      <a:pt x="707" y="59"/>
                    </a:moveTo>
                    <a:cubicBezTo>
                      <a:pt x="717" y="27"/>
                      <a:pt x="717" y="27"/>
                      <a:pt x="717" y="27"/>
                    </a:cubicBezTo>
                    <a:cubicBezTo>
                      <a:pt x="708" y="24"/>
                      <a:pt x="708" y="24"/>
                      <a:pt x="708" y="24"/>
                    </a:cubicBezTo>
                    <a:cubicBezTo>
                      <a:pt x="698" y="56"/>
                      <a:pt x="698" y="56"/>
                      <a:pt x="698" y="56"/>
                    </a:cubicBezTo>
                    <a:cubicBezTo>
                      <a:pt x="701" y="57"/>
                      <a:pt x="704" y="58"/>
                      <a:pt x="707" y="59"/>
                    </a:cubicBezTo>
                    <a:close/>
                    <a:moveTo>
                      <a:pt x="785" y="92"/>
                    </a:moveTo>
                    <a:cubicBezTo>
                      <a:pt x="800" y="62"/>
                      <a:pt x="800" y="62"/>
                      <a:pt x="800" y="62"/>
                    </a:cubicBezTo>
                    <a:cubicBezTo>
                      <a:pt x="792" y="58"/>
                      <a:pt x="792" y="58"/>
                      <a:pt x="792" y="58"/>
                    </a:cubicBezTo>
                    <a:cubicBezTo>
                      <a:pt x="777" y="87"/>
                      <a:pt x="777" y="87"/>
                      <a:pt x="777" y="87"/>
                    </a:cubicBezTo>
                    <a:cubicBezTo>
                      <a:pt x="780" y="89"/>
                      <a:pt x="782" y="90"/>
                      <a:pt x="785" y="92"/>
                    </a:cubicBezTo>
                    <a:close/>
                    <a:moveTo>
                      <a:pt x="857" y="137"/>
                    </a:moveTo>
                    <a:cubicBezTo>
                      <a:pt x="877" y="110"/>
                      <a:pt x="877" y="110"/>
                      <a:pt x="877" y="110"/>
                    </a:cubicBezTo>
                    <a:cubicBezTo>
                      <a:pt x="870" y="104"/>
                      <a:pt x="870" y="104"/>
                      <a:pt x="870" y="104"/>
                    </a:cubicBezTo>
                    <a:cubicBezTo>
                      <a:pt x="850" y="132"/>
                      <a:pt x="850" y="132"/>
                      <a:pt x="850" y="132"/>
                    </a:cubicBezTo>
                    <a:cubicBezTo>
                      <a:pt x="852" y="133"/>
                      <a:pt x="855" y="135"/>
                      <a:pt x="857" y="137"/>
                    </a:cubicBezTo>
                    <a:close/>
                    <a:moveTo>
                      <a:pt x="975" y="260"/>
                    </a:moveTo>
                    <a:cubicBezTo>
                      <a:pt x="1002" y="241"/>
                      <a:pt x="1002" y="241"/>
                      <a:pt x="1002" y="241"/>
                    </a:cubicBezTo>
                    <a:cubicBezTo>
                      <a:pt x="997" y="233"/>
                      <a:pt x="997" y="233"/>
                      <a:pt x="997" y="233"/>
                    </a:cubicBezTo>
                    <a:cubicBezTo>
                      <a:pt x="969" y="252"/>
                      <a:pt x="969" y="252"/>
                      <a:pt x="969" y="252"/>
                    </a:cubicBezTo>
                    <a:cubicBezTo>
                      <a:pt x="971" y="255"/>
                      <a:pt x="973" y="257"/>
                      <a:pt x="975" y="260"/>
                    </a:cubicBezTo>
                    <a:close/>
                    <a:moveTo>
                      <a:pt x="921" y="193"/>
                    </a:moveTo>
                    <a:cubicBezTo>
                      <a:pt x="945" y="170"/>
                      <a:pt x="945" y="170"/>
                      <a:pt x="945" y="170"/>
                    </a:cubicBezTo>
                    <a:cubicBezTo>
                      <a:pt x="939" y="164"/>
                      <a:pt x="939" y="164"/>
                      <a:pt x="939" y="164"/>
                    </a:cubicBezTo>
                    <a:cubicBezTo>
                      <a:pt x="915" y="187"/>
                      <a:pt x="915" y="187"/>
                      <a:pt x="915" y="187"/>
                    </a:cubicBezTo>
                    <a:cubicBezTo>
                      <a:pt x="917" y="189"/>
                      <a:pt x="919" y="191"/>
                      <a:pt x="921" y="193"/>
                    </a:cubicBezTo>
                    <a:close/>
                    <a:moveTo>
                      <a:pt x="1016" y="334"/>
                    </a:moveTo>
                    <a:cubicBezTo>
                      <a:pt x="1047" y="320"/>
                      <a:pt x="1047" y="320"/>
                      <a:pt x="1047" y="320"/>
                    </a:cubicBezTo>
                    <a:cubicBezTo>
                      <a:pt x="1043" y="311"/>
                      <a:pt x="1043" y="311"/>
                      <a:pt x="1043" y="311"/>
                    </a:cubicBezTo>
                    <a:cubicBezTo>
                      <a:pt x="1013" y="326"/>
                      <a:pt x="1013" y="326"/>
                      <a:pt x="1013" y="326"/>
                    </a:cubicBezTo>
                    <a:cubicBezTo>
                      <a:pt x="1014" y="328"/>
                      <a:pt x="1015" y="331"/>
                      <a:pt x="1016" y="334"/>
                    </a:cubicBezTo>
                    <a:close/>
                    <a:moveTo>
                      <a:pt x="1046" y="414"/>
                    </a:moveTo>
                    <a:cubicBezTo>
                      <a:pt x="1078" y="405"/>
                      <a:pt x="1078" y="405"/>
                      <a:pt x="1078" y="405"/>
                    </a:cubicBezTo>
                    <a:cubicBezTo>
                      <a:pt x="1075" y="396"/>
                      <a:pt x="1075" y="396"/>
                      <a:pt x="1075" y="396"/>
                    </a:cubicBezTo>
                    <a:cubicBezTo>
                      <a:pt x="1043" y="405"/>
                      <a:pt x="1043" y="405"/>
                      <a:pt x="1043" y="405"/>
                    </a:cubicBezTo>
                    <a:cubicBezTo>
                      <a:pt x="1044" y="408"/>
                      <a:pt x="1045" y="411"/>
                      <a:pt x="1046" y="414"/>
                    </a:cubicBezTo>
                    <a:close/>
                    <a:moveTo>
                      <a:pt x="21" y="702"/>
                    </a:moveTo>
                    <a:cubicBezTo>
                      <a:pt x="53" y="693"/>
                      <a:pt x="53" y="693"/>
                      <a:pt x="53" y="693"/>
                    </a:cubicBezTo>
                    <a:cubicBezTo>
                      <a:pt x="52" y="690"/>
                      <a:pt x="52" y="688"/>
                      <a:pt x="51" y="685"/>
                    </a:cubicBezTo>
                    <a:cubicBezTo>
                      <a:pt x="19" y="694"/>
                      <a:pt x="19" y="694"/>
                      <a:pt x="19" y="694"/>
                    </a:cubicBezTo>
                    <a:cubicBezTo>
                      <a:pt x="21" y="702"/>
                      <a:pt x="21" y="702"/>
                      <a:pt x="21" y="702"/>
                    </a:cubicBezTo>
                    <a:close/>
                    <a:moveTo>
                      <a:pt x="54" y="787"/>
                    </a:moveTo>
                    <a:cubicBezTo>
                      <a:pt x="84" y="773"/>
                      <a:pt x="84" y="773"/>
                      <a:pt x="84" y="773"/>
                    </a:cubicBezTo>
                    <a:cubicBezTo>
                      <a:pt x="82" y="770"/>
                      <a:pt x="81" y="767"/>
                      <a:pt x="80" y="765"/>
                    </a:cubicBezTo>
                    <a:cubicBezTo>
                      <a:pt x="50" y="779"/>
                      <a:pt x="50" y="779"/>
                      <a:pt x="50" y="779"/>
                    </a:cubicBezTo>
                    <a:cubicBezTo>
                      <a:pt x="54" y="787"/>
                      <a:pt x="54" y="787"/>
                      <a:pt x="54" y="787"/>
                    </a:cubicBezTo>
                    <a:close/>
                    <a:moveTo>
                      <a:pt x="1018" y="832"/>
                    </a:moveTo>
                    <a:cubicBezTo>
                      <a:pt x="990" y="815"/>
                      <a:pt x="990" y="815"/>
                      <a:pt x="990" y="815"/>
                    </a:cubicBezTo>
                    <a:cubicBezTo>
                      <a:pt x="988" y="818"/>
                      <a:pt x="987" y="820"/>
                      <a:pt x="985" y="823"/>
                    </a:cubicBezTo>
                    <a:cubicBezTo>
                      <a:pt x="1014" y="840"/>
                      <a:pt x="1014" y="840"/>
                      <a:pt x="1014" y="840"/>
                    </a:cubicBezTo>
                    <a:cubicBezTo>
                      <a:pt x="1018" y="832"/>
                      <a:pt x="1018" y="832"/>
                      <a:pt x="1018" y="832"/>
                    </a:cubicBezTo>
                    <a:close/>
                    <a:moveTo>
                      <a:pt x="1059" y="751"/>
                    </a:moveTo>
                    <a:cubicBezTo>
                      <a:pt x="1028" y="739"/>
                      <a:pt x="1028" y="739"/>
                      <a:pt x="1028" y="739"/>
                    </a:cubicBezTo>
                    <a:cubicBezTo>
                      <a:pt x="1027" y="741"/>
                      <a:pt x="1025" y="744"/>
                      <a:pt x="1024" y="747"/>
                    </a:cubicBezTo>
                    <a:cubicBezTo>
                      <a:pt x="1055" y="760"/>
                      <a:pt x="1055" y="760"/>
                      <a:pt x="1055" y="760"/>
                    </a:cubicBezTo>
                    <a:cubicBezTo>
                      <a:pt x="1059" y="751"/>
                      <a:pt x="1059" y="751"/>
                      <a:pt x="1059" y="751"/>
                    </a:cubicBezTo>
                    <a:close/>
                    <a:moveTo>
                      <a:pt x="1085" y="664"/>
                    </a:moveTo>
                    <a:cubicBezTo>
                      <a:pt x="1052" y="657"/>
                      <a:pt x="1052" y="657"/>
                      <a:pt x="1052" y="657"/>
                    </a:cubicBezTo>
                    <a:cubicBezTo>
                      <a:pt x="1052" y="660"/>
                      <a:pt x="1051" y="663"/>
                      <a:pt x="1050" y="666"/>
                    </a:cubicBezTo>
                    <a:cubicBezTo>
                      <a:pt x="1083" y="673"/>
                      <a:pt x="1083" y="673"/>
                      <a:pt x="1083" y="673"/>
                    </a:cubicBezTo>
                    <a:cubicBezTo>
                      <a:pt x="1085" y="664"/>
                      <a:pt x="1085" y="664"/>
                      <a:pt x="1085" y="664"/>
                    </a:cubicBezTo>
                    <a:close/>
                    <a:moveTo>
                      <a:pt x="1097" y="574"/>
                    </a:moveTo>
                    <a:cubicBezTo>
                      <a:pt x="1063" y="572"/>
                      <a:pt x="1063" y="572"/>
                      <a:pt x="1063" y="572"/>
                    </a:cubicBezTo>
                    <a:cubicBezTo>
                      <a:pt x="1063" y="576"/>
                      <a:pt x="1063" y="579"/>
                      <a:pt x="1063" y="582"/>
                    </a:cubicBezTo>
                    <a:cubicBezTo>
                      <a:pt x="1096" y="583"/>
                      <a:pt x="1096" y="583"/>
                      <a:pt x="1096" y="583"/>
                    </a:cubicBezTo>
                    <a:cubicBezTo>
                      <a:pt x="1097" y="574"/>
                      <a:pt x="1097" y="574"/>
                      <a:pt x="1097" y="574"/>
                    </a:cubicBezTo>
                    <a:close/>
                    <a:moveTo>
                      <a:pt x="1093" y="484"/>
                    </a:moveTo>
                    <a:cubicBezTo>
                      <a:pt x="1060" y="487"/>
                      <a:pt x="1060" y="487"/>
                      <a:pt x="1060" y="487"/>
                    </a:cubicBezTo>
                    <a:cubicBezTo>
                      <a:pt x="1060" y="490"/>
                      <a:pt x="1061" y="493"/>
                      <a:pt x="1061" y="496"/>
                    </a:cubicBezTo>
                    <a:cubicBezTo>
                      <a:pt x="1094" y="493"/>
                      <a:pt x="1094" y="493"/>
                      <a:pt x="1094" y="493"/>
                    </a:cubicBezTo>
                    <a:cubicBezTo>
                      <a:pt x="1093" y="484"/>
                      <a:pt x="1093" y="484"/>
                      <a:pt x="1093" y="484"/>
                    </a:cubicBezTo>
                    <a:close/>
                    <a:moveTo>
                      <a:pt x="36" y="488"/>
                    </a:moveTo>
                    <a:cubicBezTo>
                      <a:pt x="3" y="485"/>
                      <a:pt x="3" y="485"/>
                      <a:pt x="3" y="485"/>
                    </a:cubicBezTo>
                    <a:cubicBezTo>
                      <a:pt x="2" y="494"/>
                      <a:pt x="2" y="494"/>
                      <a:pt x="2" y="494"/>
                    </a:cubicBezTo>
                    <a:cubicBezTo>
                      <a:pt x="35" y="497"/>
                      <a:pt x="35" y="497"/>
                      <a:pt x="35" y="497"/>
                    </a:cubicBezTo>
                    <a:cubicBezTo>
                      <a:pt x="36" y="494"/>
                      <a:pt x="36" y="491"/>
                      <a:pt x="36" y="488"/>
                    </a:cubicBezTo>
                    <a:close/>
                    <a:moveTo>
                      <a:pt x="53" y="405"/>
                    </a:moveTo>
                    <a:cubicBezTo>
                      <a:pt x="21" y="396"/>
                      <a:pt x="21" y="396"/>
                      <a:pt x="21" y="396"/>
                    </a:cubicBezTo>
                    <a:cubicBezTo>
                      <a:pt x="19" y="405"/>
                      <a:pt x="19" y="405"/>
                      <a:pt x="19" y="405"/>
                    </a:cubicBezTo>
                    <a:cubicBezTo>
                      <a:pt x="51" y="414"/>
                      <a:pt x="51" y="414"/>
                      <a:pt x="51" y="414"/>
                    </a:cubicBezTo>
                    <a:cubicBezTo>
                      <a:pt x="52" y="411"/>
                      <a:pt x="53" y="408"/>
                      <a:pt x="53" y="405"/>
                    </a:cubicBezTo>
                    <a:close/>
                    <a:moveTo>
                      <a:pt x="84" y="325"/>
                    </a:moveTo>
                    <a:cubicBezTo>
                      <a:pt x="54" y="311"/>
                      <a:pt x="54" y="311"/>
                      <a:pt x="54" y="311"/>
                    </a:cubicBezTo>
                    <a:cubicBezTo>
                      <a:pt x="50" y="319"/>
                      <a:pt x="50" y="319"/>
                      <a:pt x="50" y="319"/>
                    </a:cubicBezTo>
                    <a:cubicBezTo>
                      <a:pt x="80" y="334"/>
                      <a:pt x="80" y="334"/>
                      <a:pt x="80" y="334"/>
                    </a:cubicBezTo>
                    <a:cubicBezTo>
                      <a:pt x="81" y="331"/>
                      <a:pt x="83" y="328"/>
                      <a:pt x="84" y="325"/>
                    </a:cubicBezTo>
                    <a:close/>
                    <a:moveTo>
                      <a:pt x="127" y="252"/>
                    </a:moveTo>
                    <a:cubicBezTo>
                      <a:pt x="125" y="254"/>
                      <a:pt x="124" y="257"/>
                      <a:pt x="122" y="259"/>
                    </a:cubicBezTo>
                    <a:cubicBezTo>
                      <a:pt x="95" y="240"/>
                      <a:pt x="95" y="240"/>
                      <a:pt x="95" y="240"/>
                    </a:cubicBezTo>
                    <a:cubicBezTo>
                      <a:pt x="100" y="233"/>
                      <a:pt x="100" y="233"/>
                      <a:pt x="100" y="233"/>
                    </a:cubicBezTo>
                    <a:cubicBezTo>
                      <a:pt x="127" y="252"/>
                      <a:pt x="127" y="252"/>
                      <a:pt x="127" y="252"/>
                    </a:cubicBezTo>
                    <a:close/>
                    <a:moveTo>
                      <a:pt x="182" y="187"/>
                    </a:moveTo>
                    <a:cubicBezTo>
                      <a:pt x="180" y="189"/>
                      <a:pt x="178" y="191"/>
                      <a:pt x="176" y="193"/>
                    </a:cubicBezTo>
                    <a:cubicBezTo>
                      <a:pt x="152" y="170"/>
                      <a:pt x="152" y="170"/>
                      <a:pt x="152" y="170"/>
                    </a:cubicBezTo>
                    <a:cubicBezTo>
                      <a:pt x="158" y="163"/>
                      <a:pt x="158" y="163"/>
                      <a:pt x="158" y="163"/>
                    </a:cubicBezTo>
                    <a:cubicBezTo>
                      <a:pt x="182" y="187"/>
                      <a:pt x="182" y="187"/>
                      <a:pt x="182" y="187"/>
                    </a:cubicBezTo>
                    <a:close/>
                    <a:moveTo>
                      <a:pt x="247" y="131"/>
                    </a:moveTo>
                    <a:cubicBezTo>
                      <a:pt x="244" y="133"/>
                      <a:pt x="242" y="135"/>
                      <a:pt x="239" y="137"/>
                    </a:cubicBezTo>
                    <a:cubicBezTo>
                      <a:pt x="220" y="110"/>
                      <a:pt x="220" y="110"/>
                      <a:pt x="220" y="110"/>
                    </a:cubicBezTo>
                    <a:cubicBezTo>
                      <a:pt x="227" y="104"/>
                      <a:pt x="227" y="104"/>
                      <a:pt x="227" y="104"/>
                    </a:cubicBezTo>
                    <a:cubicBezTo>
                      <a:pt x="247" y="131"/>
                      <a:pt x="247" y="131"/>
                      <a:pt x="247" y="131"/>
                    </a:cubicBezTo>
                    <a:close/>
                    <a:moveTo>
                      <a:pt x="320" y="87"/>
                    </a:moveTo>
                    <a:cubicBezTo>
                      <a:pt x="305" y="57"/>
                      <a:pt x="305" y="57"/>
                      <a:pt x="305" y="57"/>
                    </a:cubicBezTo>
                    <a:cubicBezTo>
                      <a:pt x="296" y="62"/>
                      <a:pt x="296" y="62"/>
                      <a:pt x="296" y="62"/>
                    </a:cubicBezTo>
                    <a:cubicBezTo>
                      <a:pt x="312" y="91"/>
                      <a:pt x="312" y="91"/>
                      <a:pt x="312" y="91"/>
                    </a:cubicBezTo>
                    <a:cubicBezTo>
                      <a:pt x="314" y="90"/>
                      <a:pt x="317" y="89"/>
                      <a:pt x="320" y="87"/>
                    </a:cubicBezTo>
                    <a:close/>
                    <a:moveTo>
                      <a:pt x="399" y="56"/>
                    </a:moveTo>
                    <a:cubicBezTo>
                      <a:pt x="389" y="24"/>
                      <a:pt x="389" y="24"/>
                      <a:pt x="389" y="24"/>
                    </a:cubicBezTo>
                    <a:cubicBezTo>
                      <a:pt x="380" y="27"/>
                      <a:pt x="380" y="27"/>
                      <a:pt x="380" y="27"/>
                    </a:cubicBezTo>
                    <a:cubicBezTo>
                      <a:pt x="390" y="59"/>
                      <a:pt x="390" y="59"/>
                      <a:pt x="390" y="59"/>
                    </a:cubicBezTo>
                    <a:cubicBezTo>
                      <a:pt x="393" y="58"/>
                      <a:pt x="396" y="57"/>
                      <a:pt x="399" y="56"/>
                    </a:cubicBezTo>
                    <a:close/>
                    <a:moveTo>
                      <a:pt x="482" y="38"/>
                    </a:moveTo>
                    <a:cubicBezTo>
                      <a:pt x="478" y="5"/>
                      <a:pt x="478" y="5"/>
                      <a:pt x="478" y="5"/>
                    </a:cubicBezTo>
                    <a:cubicBezTo>
                      <a:pt x="469" y="6"/>
                      <a:pt x="469" y="6"/>
                      <a:pt x="469" y="6"/>
                    </a:cubicBezTo>
                    <a:cubicBezTo>
                      <a:pt x="473" y="39"/>
                      <a:pt x="473" y="39"/>
                      <a:pt x="473" y="39"/>
                    </a:cubicBezTo>
                    <a:cubicBezTo>
                      <a:pt x="476" y="39"/>
                      <a:pt x="479" y="39"/>
                      <a:pt x="482" y="38"/>
                    </a:cubicBezTo>
                    <a:close/>
                    <a:moveTo>
                      <a:pt x="567" y="34"/>
                    </a:moveTo>
                    <a:cubicBezTo>
                      <a:pt x="568" y="1"/>
                      <a:pt x="568" y="1"/>
                      <a:pt x="568" y="1"/>
                    </a:cubicBezTo>
                    <a:cubicBezTo>
                      <a:pt x="559" y="0"/>
                      <a:pt x="559" y="0"/>
                      <a:pt x="559" y="0"/>
                    </a:cubicBezTo>
                    <a:cubicBezTo>
                      <a:pt x="558" y="34"/>
                      <a:pt x="558" y="34"/>
                      <a:pt x="558" y="34"/>
                    </a:cubicBezTo>
                    <a:cubicBezTo>
                      <a:pt x="561" y="34"/>
                      <a:pt x="564" y="34"/>
                      <a:pt x="567" y="34"/>
                    </a:cubicBezTo>
                    <a:close/>
                    <a:moveTo>
                      <a:pt x="652" y="44"/>
                    </a:moveTo>
                    <a:cubicBezTo>
                      <a:pt x="658" y="12"/>
                      <a:pt x="658" y="12"/>
                      <a:pt x="658" y="12"/>
                    </a:cubicBezTo>
                    <a:cubicBezTo>
                      <a:pt x="649" y="10"/>
                      <a:pt x="649" y="10"/>
                      <a:pt x="649" y="10"/>
                    </a:cubicBezTo>
                    <a:cubicBezTo>
                      <a:pt x="643" y="43"/>
                      <a:pt x="643" y="43"/>
                      <a:pt x="643" y="43"/>
                    </a:cubicBezTo>
                    <a:cubicBezTo>
                      <a:pt x="646" y="43"/>
                      <a:pt x="649" y="44"/>
                      <a:pt x="652" y="44"/>
                    </a:cubicBezTo>
                    <a:close/>
                    <a:moveTo>
                      <a:pt x="734" y="68"/>
                    </a:moveTo>
                    <a:cubicBezTo>
                      <a:pt x="745" y="37"/>
                      <a:pt x="745" y="37"/>
                      <a:pt x="745" y="37"/>
                    </a:cubicBezTo>
                    <a:cubicBezTo>
                      <a:pt x="737" y="34"/>
                      <a:pt x="737" y="34"/>
                      <a:pt x="737" y="34"/>
                    </a:cubicBezTo>
                    <a:cubicBezTo>
                      <a:pt x="725" y="65"/>
                      <a:pt x="725" y="65"/>
                      <a:pt x="725" y="65"/>
                    </a:cubicBezTo>
                    <a:cubicBezTo>
                      <a:pt x="728" y="66"/>
                      <a:pt x="731" y="67"/>
                      <a:pt x="734" y="68"/>
                    </a:cubicBezTo>
                    <a:close/>
                    <a:moveTo>
                      <a:pt x="810" y="106"/>
                    </a:moveTo>
                    <a:cubicBezTo>
                      <a:pt x="827" y="76"/>
                      <a:pt x="827" y="76"/>
                      <a:pt x="827" y="76"/>
                    </a:cubicBezTo>
                    <a:cubicBezTo>
                      <a:pt x="819" y="72"/>
                      <a:pt x="819" y="72"/>
                      <a:pt x="819" y="72"/>
                    </a:cubicBezTo>
                    <a:cubicBezTo>
                      <a:pt x="802" y="101"/>
                      <a:pt x="802" y="101"/>
                      <a:pt x="802" y="101"/>
                    </a:cubicBezTo>
                    <a:cubicBezTo>
                      <a:pt x="805" y="102"/>
                      <a:pt x="808" y="104"/>
                      <a:pt x="810" y="106"/>
                    </a:cubicBezTo>
                    <a:close/>
                    <a:moveTo>
                      <a:pt x="880" y="155"/>
                    </a:moveTo>
                    <a:cubicBezTo>
                      <a:pt x="877" y="153"/>
                      <a:pt x="875" y="151"/>
                      <a:pt x="873" y="149"/>
                    </a:cubicBezTo>
                    <a:cubicBezTo>
                      <a:pt x="894" y="123"/>
                      <a:pt x="894" y="123"/>
                      <a:pt x="894" y="123"/>
                    </a:cubicBezTo>
                    <a:cubicBezTo>
                      <a:pt x="901" y="129"/>
                      <a:pt x="901" y="129"/>
                      <a:pt x="901" y="129"/>
                    </a:cubicBezTo>
                    <a:cubicBezTo>
                      <a:pt x="880" y="155"/>
                      <a:pt x="880" y="155"/>
                      <a:pt x="880" y="155"/>
                    </a:cubicBezTo>
                    <a:close/>
                    <a:moveTo>
                      <a:pt x="990" y="284"/>
                    </a:moveTo>
                    <a:cubicBezTo>
                      <a:pt x="988" y="281"/>
                      <a:pt x="987" y="279"/>
                      <a:pt x="985" y="276"/>
                    </a:cubicBezTo>
                    <a:cubicBezTo>
                      <a:pt x="1014" y="259"/>
                      <a:pt x="1014" y="259"/>
                      <a:pt x="1014" y="259"/>
                    </a:cubicBezTo>
                    <a:cubicBezTo>
                      <a:pt x="1019" y="266"/>
                      <a:pt x="1019" y="266"/>
                      <a:pt x="1019" y="266"/>
                    </a:cubicBezTo>
                    <a:cubicBezTo>
                      <a:pt x="990" y="284"/>
                      <a:pt x="990" y="284"/>
                      <a:pt x="990" y="284"/>
                    </a:cubicBezTo>
                    <a:close/>
                    <a:moveTo>
                      <a:pt x="940" y="215"/>
                    </a:moveTo>
                    <a:cubicBezTo>
                      <a:pt x="938" y="213"/>
                      <a:pt x="936" y="210"/>
                      <a:pt x="934" y="208"/>
                    </a:cubicBezTo>
                    <a:cubicBezTo>
                      <a:pt x="960" y="186"/>
                      <a:pt x="960" y="186"/>
                      <a:pt x="960" y="186"/>
                    </a:cubicBezTo>
                    <a:cubicBezTo>
                      <a:pt x="966" y="193"/>
                      <a:pt x="966" y="193"/>
                      <a:pt x="966" y="193"/>
                    </a:cubicBezTo>
                    <a:cubicBezTo>
                      <a:pt x="940" y="215"/>
                      <a:pt x="940" y="215"/>
                      <a:pt x="940" y="215"/>
                    </a:cubicBezTo>
                    <a:close/>
                    <a:moveTo>
                      <a:pt x="1028" y="360"/>
                    </a:moveTo>
                    <a:cubicBezTo>
                      <a:pt x="1059" y="348"/>
                      <a:pt x="1059" y="348"/>
                      <a:pt x="1059" y="348"/>
                    </a:cubicBezTo>
                    <a:cubicBezTo>
                      <a:pt x="1055" y="339"/>
                      <a:pt x="1055" y="339"/>
                      <a:pt x="1055" y="339"/>
                    </a:cubicBezTo>
                    <a:cubicBezTo>
                      <a:pt x="1024" y="352"/>
                      <a:pt x="1024" y="352"/>
                      <a:pt x="1024" y="352"/>
                    </a:cubicBezTo>
                    <a:cubicBezTo>
                      <a:pt x="1026" y="355"/>
                      <a:pt x="1027" y="358"/>
                      <a:pt x="1028" y="360"/>
                    </a:cubicBezTo>
                    <a:close/>
                    <a:moveTo>
                      <a:pt x="1052" y="442"/>
                    </a:moveTo>
                    <a:cubicBezTo>
                      <a:pt x="1085" y="435"/>
                      <a:pt x="1085" y="435"/>
                      <a:pt x="1085" y="435"/>
                    </a:cubicBezTo>
                    <a:cubicBezTo>
                      <a:pt x="1083" y="426"/>
                      <a:pt x="1083" y="426"/>
                      <a:pt x="1083" y="426"/>
                    </a:cubicBezTo>
                    <a:cubicBezTo>
                      <a:pt x="1050" y="433"/>
                      <a:pt x="1050" y="433"/>
                      <a:pt x="1050" y="433"/>
                    </a:cubicBezTo>
                    <a:cubicBezTo>
                      <a:pt x="1051" y="436"/>
                      <a:pt x="1052" y="439"/>
                      <a:pt x="1052" y="442"/>
                    </a:cubicBezTo>
                    <a:close/>
                    <a:moveTo>
                      <a:pt x="13" y="673"/>
                    </a:moveTo>
                    <a:cubicBezTo>
                      <a:pt x="46" y="666"/>
                      <a:pt x="46" y="666"/>
                      <a:pt x="46" y="666"/>
                    </a:cubicBezTo>
                    <a:cubicBezTo>
                      <a:pt x="45" y="663"/>
                      <a:pt x="45" y="660"/>
                      <a:pt x="44" y="657"/>
                    </a:cubicBezTo>
                    <a:cubicBezTo>
                      <a:pt x="11" y="664"/>
                      <a:pt x="11" y="664"/>
                      <a:pt x="11" y="664"/>
                    </a:cubicBezTo>
                    <a:cubicBezTo>
                      <a:pt x="13" y="673"/>
                      <a:pt x="13" y="673"/>
                      <a:pt x="13" y="673"/>
                    </a:cubicBezTo>
                    <a:close/>
                    <a:moveTo>
                      <a:pt x="41" y="759"/>
                    </a:moveTo>
                    <a:cubicBezTo>
                      <a:pt x="72" y="747"/>
                      <a:pt x="72" y="747"/>
                      <a:pt x="72" y="747"/>
                    </a:cubicBezTo>
                    <a:cubicBezTo>
                      <a:pt x="71" y="744"/>
                      <a:pt x="70" y="741"/>
                      <a:pt x="69" y="738"/>
                    </a:cubicBezTo>
                    <a:cubicBezTo>
                      <a:pt x="38" y="751"/>
                      <a:pt x="38" y="751"/>
                      <a:pt x="38" y="751"/>
                    </a:cubicBezTo>
                    <a:cubicBezTo>
                      <a:pt x="41" y="759"/>
                      <a:pt x="41" y="759"/>
                      <a:pt x="41" y="759"/>
                    </a:cubicBezTo>
                    <a:close/>
                    <a:moveTo>
                      <a:pt x="83" y="840"/>
                    </a:moveTo>
                    <a:cubicBezTo>
                      <a:pt x="111" y="822"/>
                      <a:pt x="111" y="822"/>
                      <a:pt x="111" y="822"/>
                    </a:cubicBezTo>
                    <a:cubicBezTo>
                      <a:pt x="110" y="820"/>
                      <a:pt x="108" y="817"/>
                      <a:pt x="106" y="815"/>
                    </a:cubicBezTo>
                    <a:cubicBezTo>
                      <a:pt x="78" y="832"/>
                      <a:pt x="78" y="832"/>
                      <a:pt x="78" y="832"/>
                    </a:cubicBezTo>
                    <a:cubicBezTo>
                      <a:pt x="83" y="840"/>
                      <a:pt x="83" y="840"/>
                      <a:pt x="83" y="840"/>
                    </a:cubicBezTo>
                    <a:close/>
                    <a:moveTo>
                      <a:pt x="1002" y="858"/>
                    </a:moveTo>
                    <a:cubicBezTo>
                      <a:pt x="997" y="866"/>
                      <a:pt x="997" y="866"/>
                      <a:pt x="997" y="866"/>
                    </a:cubicBezTo>
                    <a:cubicBezTo>
                      <a:pt x="969" y="847"/>
                      <a:pt x="969" y="847"/>
                      <a:pt x="969" y="847"/>
                    </a:cubicBezTo>
                    <a:cubicBezTo>
                      <a:pt x="971" y="844"/>
                      <a:pt x="973" y="842"/>
                      <a:pt x="974" y="839"/>
                    </a:cubicBezTo>
                    <a:cubicBezTo>
                      <a:pt x="1002" y="858"/>
                      <a:pt x="1002" y="858"/>
                      <a:pt x="1002" y="858"/>
                    </a:cubicBezTo>
                    <a:close/>
                    <a:moveTo>
                      <a:pt x="1047" y="779"/>
                    </a:moveTo>
                    <a:cubicBezTo>
                      <a:pt x="1016" y="765"/>
                      <a:pt x="1016" y="765"/>
                      <a:pt x="1016" y="765"/>
                    </a:cubicBezTo>
                    <a:cubicBezTo>
                      <a:pt x="1015" y="768"/>
                      <a:pt x="1014" y="771"/>
                      <a:pt x="1012" y="773"/>
                    </a:cubicBezTo>
                    <a:cubicBezTo>
                      <a:pt x="1043" y="787"/>
                      <a:pt x="1043" y="787"/>
                      <a:pt x="1043" y="787"/>
                    </a:cubicBezTo>
                    <a:cubicBezTo>
                      <a:pt x="1047" y="779"/>
                      <a:pt x="1047" y="779"/>
                      <a:pt x="1047" y="779"/>
                    </a:cubicBezTo>
                    <a:close/>
                    <a:moveTo>
                      <a:pt x="1078" y="694"/>
                    </a:moveTo>
                    <a:cubicBezTo>
                      <a:pt x="1045" y="685"/>
                      <a:pt x="1045" y="685"/>
                      <a:pt x="1045" y="685"/>
                    </a:cubicBezTo>
                    <a:cubicBezTo>
                      <a:pt x="1045" y="688"/>
                      <a:pt x="1044" y="691"/>
                      <a:pt x="1043" y="694"/>
                    </a:cubicBezTo>
                    <a:cubicBezTo>
                      <a:pt x="1075" y="703"/>
                      <a:pt x="1075" y="703"/>
                      <a:pt x="1075" y="703"/>
                    </a:cubicBezTo>
                    <a:cubicBezTo>
                      <a:pt x="1078" y="694"/>
                      <a:pt x="1078" y="694"/>
                      <a:pt x="1078" y="694"/>
                    </a:cubicBezTo>
                    <a:close/>
                    <a:moveTo>
                      <a:pt x="1094" y="605"/>
                    </a:moveTo>
                    <a:cubicBezTo>
                      <a:pt x="1061" y="601"/>
                      <a:pt x="1061" y="601"/>
                      <a:pt x="1061" y="601"/>
                    </a:cubicBezTo>
                    <a:cubicBezTo>
                      <a:pt x="1061" y="604"/>
                      <a:pt x="1060" y="607"/>
                      <a:pt x="1060" y="610"/>
                    </a:cubicBezTo>
                    <a:cubicBezTo>
                      <a:pt x="1093" y="614"/>
                      <a:pt x="1093" y="614"/>
                      <a:pt x="1093" y="614"/>
                    </a:cubicBezTo>
                    <a:cubicBezTo>
                      <a:pt x="1094" y="605"/>
                      <a:pt x="1094" y="605"/>
                      <a:pt x="1094" y="605"/>
                    </a:cubicBezTo>
                    <a:close/>
                    <a:moveTo>
                      <a:pt x="1096" y="514"/>
                    </a:moveTo>
                    <a:cubicBezTo>
                      <a:pt x="1062" y="516"/>
                      <a:pt x="1062" y="516"/>
                      <a:pt x="1062" y="516"/>
                    </a:cubicBezTo>
                    <a:cubicBezTo>
                      <a:pt x="1063" y="519"/>
                      <a:pt x="1063" y="522"/>
                      <a:pt x="1063" y="525"/>
                    </a:cubicBezTo>
                    <a:cubicBezTo>
                      <a:pt x="1097" y="523"/>
                      <a:pt x="1097" y="523"/>
                      <a:pt x="1097" y="523"/>
                    </a:cubicBezTo>
                    <a:lnTo>
                      <a:pt x="1096" y="5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1" name="Freeform 23"/>
              <p:cNvSpPr>
                <a:spLocks noEditPoints="1"/>
              </p:cNvSpPr>
              <p:nvPr/>
            </p:nvSpPr>
            <p:spPr bwMode="auto">
              <a:xfrm>
                <a:off x="3865407" y="1940294"/>
                <a:ext cx="1286294" cy="989658"/>
              </a:xfrm>
              <a:custGeom>
                <a:avLst/>
                <a:gdLst>
                  <a:gd name="T0" fmla="*/ 90 w 980"/>
                  <a:gd name="T1" fmla="*/ 661 h 754"/>
                  <a:gd name="T2" fmla="*/ 45 w 980"/>
                  <a:gd name="T3" fmla="*/ 694 h 754"/>
                  <a:gd name="T4" fmla="*/ 39 w 980"/>
                  <a:gd name="T5" fmla="*/ 683 h 754"/>
                  <a:gd name="T6" fmla="*/ 856 w 980"/>
                  <a:gd name="T7" fmla="*/ 726 h 754"/>
                  <a:gd name="T8" fmla="*/ 908 w 980"/>
                  <a:gd name="T9" fmla="*/ 746 h 754"/>
                  <a:gd name="T10" fmla="*/ 903 w 980"/>
                  <a:gd name="T11" fmla="*/ 754 h 754"/>
                  <a:gd name="T12" fmla="*/ 918 w 980"/>
                  <a:gd name="T13" fmla="*/ 648 h 754"/>
                  <a:gd name="T14" fmla="*/ 954 w 980"/>
                  <a:gd name="T15" fmla="*/ 649 h 754"/>
                  <a:gd name="T16" fmla="*/ 950 w 980"/>
                  <a:gd name="T17" fmla="*/ 658 h 754"/>
                  <a:gd name="T18" fmla="*/ 920 w 980"/>
                  <a:gd name="T19" fmla="*/ 556 h 754"/>
                  <a:gd name="T20" fmla="*/ 977 w 980"/>
                  <a:gd name="T21" fmla="*/ 553 h 754"/>
                  <a:gd name="T22" fmla="*/ 974 w 980"/>
                  <a:gd name="T23" fmla="*/ 564 h 754"/>
                  <a:gd name="T24" fmla="*/ 946 w 980"/>
                  <a:gd name="T25" fmla="*/ 460 h 754"/>
                  <a:gd name="T26" fmla="*/ 978 w 980"/>
                  <a:gd name="T27" fmla="*/ 447 h 754"/>
                  <a:gd name="T28" fmla="*/ 980 w 980"/>
                  <a:gd name="T29" fmla="*/ 457 h 754"/>
                  <a:gd name="T30" fmla="*/ 912 w 980"/>
                  <a:gd name="T31" fmla="*/ 382 h 754"/>
                  <a:gd name="T32" fmla="*/ 962 w 980"/>
                  <a:gd name="T33" fmla="*/ 357 h 754"/>
                  <a:gd name="T34" fmla="*/ 966 w 980"/>
                  <a:gd name="T35" fmla="*/ 368 h 754"/>
                  <a:gd name="T36" fmla="*/ 42 w 980"/>
                  <a:gd name="T37" fmla="*/ 577 h 754"/>
                  <a:gd name="T38" fmla="*/ 11 w 980"/>
                  <a:gd name="T39" fmla="*/ 595 h 754"/>
                  <a:gd name="T40" fmla="*/ 9 w 980"/>
                  <a:gd name="T41" fmla="*/ 584 h 754"/>
                  <a:gd name="T42" fmla="*/ 54 w 980"/>
                  <a:gd name="T43" fmla="*/ 483 h 754"/>
                  <a:gd name="T44" fmla="*/ 0 w 980"/>
                  <a:gd name="T45" fmla="*/ 494 h 754"/>
                  <a:gd name="T46" fmla="*/ 0 w 980"/>
                  <a:gd name="T47" fmla="*/ 483 h 754"/>
                  <a:gd name="T48" fmla="*/ 45 w 980"/>
                  <a:gd name="T49" fmla="*/ 387 h 754"/>
                  <a:gd name="T50" fmla="*/ 9 w 980"/>
                  <a:gd name="T51" fmla="*/ 390 h 754"/>
                  <a:gd name="T52" fmla="*/ 12 w 980"/>
                  <a:gd name="T53" fmla="*/ 380 h 754"/>
                  <a:gd name="T54" fmla="*/ 92 w 980"/>
                  <a:gd name="T55" fmla="*/ 310 h 754"/>
                  <a:gd name="T56" fmla="*/ 38 w 980"/>
                  <a:gd name="T57" fmla="*/ 299 h 754"/>
                  <a:gd name="T58" fmla="*/ 42 w 980"/>
                  <a:gd name="T59" fmla="*/ 289 h 754"/>
                  <a:gd name="T60" fmla="*/ 123 w 980"/>
                  <a:gd name="T61" fmla="*/ 218 h 754"/>
                  <a:gd name="T62" fmla="*/ 88 w 980"/>
                  <a:gd name="T63" fmla="*/ 208 h 754"/>
                  <a:gd name="T64" fmla="*/ 95 w 980"/>
                  <a:gd name="T65" fmla="*/ 198 h 754"/>
                  <a:gd name="T66" fmla="*/ 196 w 980"/>
                  <a:gd name="T67" fmla="*/ 167 h 754"/>
                  <a:gd name="T68" fmla="*/ 150 w 980"/>
                  <a:gd name="T69" fmla="*/ 135 h 754"/>
                  <a:gd name="T70" fmla="*/ 158 w 980"/>
                  <a:gd name="T71" fmla="*/ 128 h 754"/>
                  <a:gd name="T72" fmla="*/ 262 w 980"/>
                  <a:gd name="T73" fmla="*/ 93 h 754"/>
                  <a:gd name="T74" fmla="*/ 236 w 980"/>
                  <a:gd name="T75" fmla="*/ 70 h 754"/>
                  <a:gd name="T76" fmla="*/ 246 w 980"/>
                  <a:gd name="T77" fmla="*/ 63 h 754"/>
                  <a:gd name="T78" fmla="*/ 351 w 980"/>
                  <a:gd name="T79" fmla="*/ 75 h 754"/>
                  <a:gd name="T80" fmla="*/ 323 w 980"/>
                  <a:gd name="T81" fmla="*/ 28 h 754"/>
                  <a:gd name="T82" fmla="*/ 332 w 980"/>
                  <a:gd name="T83" fmla="*/ 24 h 754"/>
                  <a:gd name="T84" fmla="*/ 440 w 980"/>
                  <a:gd name="T85" fmla="*/ 35 h 754"/>
                  <a:gd name="T86" fmla="*/ 425 w 980"/>
                  <a:gd name="T87" fmla="*/ 2 h 754"/>
                  <a:gd name="T88" fmla="*/ 436 w 980"/>
                  <a:gd name="T89" fmla="*/ 1 h 754"/>
                  <a:gd name="T90" fmla="*/ 530 w 980"/>
                  <a:gd name="T91" fmla="*/ 55 h 754"/>
                  <a:gd name="T92" fmla="*/ 524 w 980"/>
                  <a:gd name="T93" fmla="*/ 0 h 754"/>
                  <a:gd name="T94" fmla="*/ 534 w 980"/>
                  <a:gd name="T95" fmla="*/ 0 h 754"/>
                  <a:gd name="T96" fmla="*/ 625 w 980"/>
                  <a:gd name="T97" fmla="*/ 52 h 754"/>
                  <a:gd name="T98" fmla="*/ 624 w 980"/>
                  <a:gd name="T99" fmla="*/ 17 h 754"/>
                  <a:gd name="T100" fmla="*/ 634 w 980"/>
                  <a:gd name="T101" fmla="*/ 20 h 754"/>
                  <a:gd name="T102" fmla="*/ 700 w 980"/>
                  <a:gd name="T103" fmla="*/ 106 h 754"/>
                  <a:gd name="T104" fmla="*/ 717 w 980"/>
                  <a:gd name="T105" fmla="*/ 54 h 754"/>
                  <a:gd name="T106" fmla="*/ 726 w 980"/>
                  <a:gd name="T107" fmla="*/ 59 h 754"/>
                  <a:gd name="T108" fmla="*/ 785 w 980"/>
                  <a:gd name="T109" fmla="*/ 140 h 754"/>
                  <a:gd name="T110" fmla="*/ 799 w 980"/>
                  <a:gd name="T111" fmla="*/ 108 h 754"/>
                  <a:gd name="T112" fmla="*/ 807 w 980"/>
                  <a:gd name="T113" fmla="*/ 114 h 754"/>
                  <a:gd name="T114" fmla="*/ 834 w 980"/>
                  <a:gd name="T115" fmla="*/ 220 h 754"/>
                  <a:gd name="T116" fmla="*/ 869 w 980"/>
                  <a:gd name="T117" fmla="*/ 178 h 754"/>
                  <a:gd name="T118" fmla="*/ 876 w 980"/>
                  <a:gd name="T119" fmla="*/ 186 h 754"/>
                  <a:gd name="T120" fmla="*/ 899 w 980"/>
                  <a:gd name="T121" fmla="*/ 286 h 754"/>
                  <a:gd name="T122" fmla="*/ 925 w 980"/>
                  <a:gd name="T123" fmla="*/ 26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0" h="754">
                    <a:moveTo>
                      <a:pt x="39" y="683"/>
                    </a:moveTo>
                    <a:lnTo>
                      <a:pt x="90" y="661"/>
                    </a:lnTo>
                    <a:lnTo>
                      <a:pt x="95" y="671"/>
                    </a:lnTo>
                    <a:lnTo>
                      <a:pt x="45" y="694"/>
                    </a:lnTo>
                    <a:lnTo>
                      <a:pt x="39" y="683"/>
                    </a:lnTo>
                    <a:lnTo>
                      <a:pt x="39" y="683"/>
                    </a:lnTo>
                    <a:close/>
                    <a:moveTo>
                      <a:pt x="903" y="754"/>
                    </a:moveTo>
                    <a:lnTo>
                      <a:pt x="856" y="726"/>
                    </a:lnTo>
                    <a:lnTo>
                      <a:pt x="862" y="717"/>
                    </a:lnTo>
                    <a:lnTo>
                      <a:pt x="908" y="746"/>
                    </a:lnTo>
                    <a:lnTo>
                      <a:pt x="903" y="754"/>
                    </a:lnTo>
                    <a:lnTo>
                      <a:pt x="903" y="754"/>
                    </a:lnTo>
                    <a:close/>
                    <a:moveTo>
                      <a:pt x="950" y="658"/>
                    </a:moveTo>
                    <a:lnTo>
                      <a:pt x="918" y="648"/>
                    </a:lnTo>
                    <a:lnTo>
                      <a:pt x="922" y="637"/>
                    </a:lnTo>
                    <a:lnTo>
                      <a:pt x="954" y="649"/>
                    </a:lnTo>
                    <a:lnTo>
                      <a:pt x="950" y="658"/>
                    </a:lnTo>
                    <a:lnTo>
                      <a:pt x="950" y="658"/>
                    </a:lnTo>
                    <a:close/>
                    <a:moveTo>
                      <a:pt x="974" y="564"/>
                    </a:moveTo>
                    <a:lnTo>
                      <a:pt x="920" y="556"/>
                    </a:lnTo>
                    <a:lnTo>
                      <a:pt x="922" y="545"/>
                    </a:lnTo>
                    <a:lnTo>
                      <a:pt x="977" y="553"/>
                    </a:lnTo>
                    <a:lnTo>
                      <a:pt x="974" y="564"/>
                    </a:lnTo>
                    <a:lnTo>
                      <a:pt x="974" y="564"/>
                    </a:lnTo>
                    <a:close/>
                    <a:moveTo>
                      <a:pt x="980" y="457"/>
                    </a:moveTo>
                    <a:lnTo>
                      <a:pt x="946" y="460"/>
                    </a:lnTo>
                    <a:lnTo>
                      <a:pt x="945" y="448"/>
                    </a:lnTo>
                    <a:lnTo>
                      <a:pt x="978" y="447"/>
                    </a:lnTo>
                    <a:lnTo>
                      <a:pt x="980" y="457"/>
                    </a:lnTo>
                    <a:lnTo>
                      <a:pt x="980" y="457"/>
                    </a:lnTo>
                    <a:close/>
                    <a:moveTo>
                      <a:pt x="966" y="368"/>
                    </a:moveTo>
                    <a:lnTo>
                      <a:pt x="912" y="382"/>
                    </a:lnTo>
                    <a:lnTo>
                      <a:pt x="910" y="371"/>
                    </a:lnTo>
                    <a:lnTo>
                      <a:pt x="962" y="357"/>
                    </a:lnTo>
                    <a:lnTo>
                      <a:pt x="966" y="368"/>
                    </a:lnTo>
                    <a:lnTo>
                      <a:pt x="966" y="368"/>
                    </a:lnTo>
                    <a:close/>
                    <a:moveTo>
                      <a:pt x="9" y="584"/>
                    </a:moveTo>
                    <a:lnTo>
                      <a:pt x="42" y="577"/>
                    </a:lnTo>
                    <a:lnTo>
                      <a:pt x="45" y="588"/>
                    </a:lnTo>
                    <a:lnTo>
                      <a:pt x="11" y="595"/>
                    </a:lnTo>
                    <a:lnTo>
                      <a:pt x="9" y="584"/>
                    </a:lnTo>
                    <a:lnTo>
                      <a:pt x="9" y="584"/>
                    </a:lnTo>
                    <a:close/>
                    <a:moveTo>
                      <a:pt x="0" y="483"/>
                    </a:moveTo>
                    <a:lnTo>
                      <a:pt x="54" y="483"/>
                    </a:lnTo>
                    <a:lnTo>
                      <a:pt x="54" y="494"/>
                    </a:lnTo>
                    <a:lnTo>
                      <a:pt x="0" y="494"/>
                    </a:lnTo>
                    <a:lnTo>
                      <a:pt x="0" y="483"/>
                    </a:lnTo>
                    <a:lnTo>
                      <a:pt x="0" y="483"/>
                    </a:lnTo>
                    <a:close/>
                    <a:moveTo>
                      <a:pt x="12" y="380"/>
                    </a:moveTo>
                    <a:lnTo>
                      <a:pt x="45" y="387"/>
                    </a:lnTo>
                    <a:lnTo>
                      <a:pt x="43" y="398"/>
                    </a:lnTo>
                    <a:lnTo>
                      <a:pt x="9" y="390"/>
                    </a:lnTo>
                    <a:lnTo>
                      <a:pt x="12" y="380"/>
                    </a:lnTo>
                    <a:lnTo>
                      <a:pt x="12" y="380"/>
                    </a:lnTo>
                    <a:close/>
                    <a:moveTo>
                      <a:pt x="42" y="289"/>
                    </a:moveTo>
                    <a:lnTo>
                      <a:pt x="92" y="310"/>
                    </a:lnTo>
                    <a:lnTo>
                      <a:pt x="88" y="321"/>
                    </a:lnTo>
                    <a:lnTo>
                      <a:pt x="38" y="299"/>
                    </a:lnTo>
                    <a:lnTo>
                      <a:pt x="42" y="289"/>
                    </a:lnTo>
                    <a:lnTo>
                      <a:pt x="42" y="289"/>
                    </a:lnTo>
                    <a:close/>
                    <a:moveTo>
                      <a:pt x="95" y="198"/>
                    </a:moveTo>
                    <a:lnTo>
                      <a:pt x="123" y="218"/>
                    </a:lnTo>
                    <a:lnTo>
                      <a:pt x="116" y="228"/>
                    </a:lnTo>
                    <a:lnTo>
                      <a:pt x="88" y="208"/>
                    </a:lnTo>
                    <a:lnTo>
                      <a:pt x="95" y="198"/>
                    </a:lnTo>
                    <a:lnTo>
                      <a:pt x="95" y="198"/>
                    </a:lnTo>
                    <a:close/>
                    <a:moveTo>
                      <a:pt x="158" y="128"/>
                    </a:moveTo>
                    <a:lnTo>
                      <a:pt x="196" y="167"/>
                    </a:lnTo>
                    <a:lnTo>
                      <a:pt x="188" y="175"/>
                    </a:lnTo>
                    <a:lnTo>
                      <a:pt x="150" y="135"/>
                    </a:lnTo>
                    <a:lnTo>
                      <a:pt x="158" y="128"/>
                    </a:lnTo>
                    <a:lnTo>
                      <a:pt x="158" y="128"/>
                    </a:lnTo>
                    <a:close/>
                    <a:moveTo>
                      <a:pt x="246" y="63"/>
                    </a:moveTo>
                    <a:lnTo>
                      <a:pt x="262" y="93"/>
                    </a:lnTo>
                    <a:lnTo>
                      <a:pt x="252" y="98"/>
                    </a:lnTo>
                    <a:lnTo>
                      <a:pt x="236" y="70"/>
                    </a:lnTo>
                    <a:lnTo>
                      <a:pt x="246" y="63"/>
                    </a:lnTo>
                    <a:lnTo>
                      <a:pt x="246" y="63"/>
                    </a:lnTo>
                    <a:close/>
                    <a:moveTo>
                      <a:pt x="332" y="24"/>
                    </a:moveTo>
                    <a:lnTo>
                      <a:pt x="351" y="75"/>
                    </a:lnTo>
                    <a:lnTo>
                      <a:pt x="340" y="79"/>
                    </a:lnTo>
                    <a:lnTo>
                      <a:pt x="323" y="28"/>
                    </a:lnTo>
                    <a:lnTo>
                      <a:pt x="332" y="24"/>
                    </a:lnTo>
                    <a:lnTo>
                      <a:pt x="332" y="24"/>
                    </a:lnTo>
                    <a:close/>
                    <a:moveTo>
                      <a:pt x="436" y="1"/>
                    </a:moveTo>
                    <a:lnTo>
                      <a:pt x="440" y="35"/>
                    </a:lnTo>
                    <a:lnTo>
                      <a:pt x="429" y="36"/>
                    </a:lnTo>
                    <a:lnTo>
                      <a:pt x="425" y="2"/>
                    </a:lnTo>
                    <a:lnTo>
                      <a:pt x="436" y="1"/>
                    </a:lnTo>
                    <a:lnTo>
                      <a:pt x="436" y="1"/>
                    </a:lnTo>
                    <a:close/>
                    <a:moveTo>
                      <a:pt x="534" y="0"/>
                    </a:moveTo>
                    <a:lnTo>
                      <a:pt x="530" y="55"/>
                    </a:lnTo>
                    <a:lnTo>
                      <a:pt x="520" y="54"/>
                    </a:lnTo>
                    <a:lnTo>
                      <a:pt x="524" y="0"/>
                    </a:lnTo>
                    <a:lnTo>
                      <a:pt x="534" y="0"/>
                    </a:lnTo>
                    <a:lnTo>
                      <a:pt x="534" y="0"/>
                    </a:lnTo>
                    <a:close/>
                    <a:moveTo>
                      <a:pt x="634" y="20"/>
                    </a:moveTo>
                    <a:lnTo>
                      <a:pt x="625" y="52"/>
                    </a:lnTo>
                    <a:lnTo>
                      <a:pt x="614" y="50"/>
                    </a:lnTo>
                    <a:lnTo>
                      <a:pt x="624" y="17"/>
                    </a:lnTo>
                    <a:lnTo>
                      <a:pt x="634" y="20"/>
                    </a:lnTo>
                    <a:lnTo>
                      <a:pt x="634" y="20"/>
                    </a:lnTo>
                    <a:close/>
                    <a:moveTo>
                      <a:pt x="726" y="59"/>
                    </a:moveTo>
                    <a:lnTo>
                      <a:pt x="700" y="106"/>
                    </a:lnTo>
                    <a:lnTo>
                      <a:pt x="691" y="102"/>
                    </a:lnTo>
                    <a:lnTo>
                      <a:pt x="717" y="54"/>
                    </a:lnTo>
                    <a:lnTo>
                      <a:pt x="726" y="59"/>
                    </a:lnTo>
                    <a:lnTo>
                      <a:pt x="726" y="59"/>
                    </a:lnTo>
                    <a:close/>
                    <a:moveTo>
                      <a:pt x="807" y="114"/>
                    </a:moveTo>
                    <a:lnTo>
                      <a:pt x="785" y="140"/>
                    </a:lnTo>
                    <a:lnTo>
                      <a:pt x="777" y="133"/>
                    </a:lnTo>
                    <a:lnTo>
                      <a:pt x="799" y="108"/>
                    </a:lnTo>
                    <a:lnTo>
                      <a:pt x="807" y="114"/>
                    </a:lnTo>
                    <a:lnTo>
                      <a:pt x="807" y="114"/>
                    </a:lnTo>
                    <a:close/>
                    <a:moveTo>
                      <a:pt x="876" y="186"/>
                    </a:moveTo>
                    <a:lnTo>
                      <a:pt x="834" y="220"/>
                    </a:lnTo>
                    <a:lnTo>
                      <a:pt x="827" y="212"/>
                    </a:lnTo>
                    <a:lnTo>
                      <a:pt x="869" y="178"/>
                    </a:lnTo>
                    <a:lnTo>
                      <a:pt x="876" y="186"/>
                    </a:lnTo>
                    <a:lnTo>
                      <a:pt x="876" y="186"/>
                    </a:lnTo>
                    <a:close/>
                    <a:moveTo>
                      <a:pt x="930" y="271"/>
                    </a:moveTo>
                    <a:lnTo>
                      <a:pt x="899" y="286"/>
                    </a:lnTo>
                    <a:lnTo>
                      <a:pt x="895" y="276"/>
                    </a:lnTo>
                    <a:lnTo>
                      <a:pt x="925" y="260"/>
                    </a:lnTo>
                    <a:lnTo>
                      <a:pt x="930" y="2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2" name="Freeform 35"/>
              <p:cNvSpPr>
                <a:spLocks noEditPoints="1"/>
              </p:cNvSpPr>
              <p:nvPr/>
            </p:nvSpPr>
            <p:spPr bwMode="auto">
              <a:xfrm>
                <a:off x="4365486" y="2437747"/>
                <a:ext cx="286135" cy="288760"/>
              </a:xfrm>
              <a:custGeom>
                <a:avLst/>
                <a:gdLst>
                  <a:gd name="T0" fmla="*/ 81 w 162"/>
                  <a:gd name="T1" fmla="*/ 0 h 163"/>
                  <a:gd name="T2" fmla="*/ 162 w 162"/>
                  <a:gd name="T3" fmla="*/ 81 h 163"/>
                  <a:gd name="T4" fmla="*/ 81 w 162"/>
                  <a:gd name="T5" fmla="*/ 163 h 163"/>
                  <a:gd name="T6" fmla="*/ 0 w 162"/>
                  <a:gd name="T7" fmla="*/ 81 h 163"/>
                  <a:gd name="T8" fmla="*/ 81 w 162"/>
                  <a:gd name="T9" fmla="*/ 0 h 163"/>
                  <a:gd name="T10" fmla="*/ 81 w 162"/>
                  <a:gd name="T11" fmla="*/ 15 h 163"/>
                  <a:gd name="T12" fmla="*/ 15 w 162"/>
                  <a:gd name="T13" fmla="*/ 81 h 163"/>
                  <a:gd name="T14" fmla="*/ 81 w 162"/>
                  <a:gd name="T15" fmla="*/ 148 h 163"/>
                  <a:gd name="T16" fmla="*/ 148 w 162"/>
                  <a:gd name="T17" fmla="*/ 81 h 163"/>
                  <a:gd name="T18" fmla="*/ 81 w 162"/>
                  <a:gd name="T19" fmla="*/ 1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63">
                    <a:moveTo>
                      <a:pt x="81" y="0"/>
                    </a:moveTo>
                    <a:cubicBezTo>
                      <a:pt x="126" y="0"/>
                      <a:pt x="162" y="36"/>
                      <a:pt x="162" y="81"/>
                    </a:cubicBezTo>
                    <a:cubicBezTo>
                      <a:pt x="162" y="126"/>
                      <a:pt x="126" y="163"/>
                      <a:pt x="81" y="163"/>
                    </a:cubicBezTo>
                    <a:cubicBezTo>
                      <a:pt x="36" y="163"/>
                      <a:pt x="0" y="126"/>
                      <a:pt x="0" y="81"/>
                    </a:cubicBezTo>
                    <a:cubicBezTo>
                      <a:pt x="0" y="36"/>
                      <a:pt x="36" y="0"/>
                      <a:pt x="81" y="0"/>
                    </a:cubicBezTo>
                    <a:close/>
                    <a:moveTo>
                      <a:pt x="81" y="15"/>
                    </a:moveTo>
                    <a:cubicBezTo>
                      <a:pt x="45" y="15"/>
                      <a:pt x="15" y="45"/>
                      <a:pt x="15" y="81"/>
                    </a:cubicBezTo>
                    <a:cubicBezTo>
                      <a:pt x="15" y="118"/>
                      <a:pt x="45" y="148"/>
                      <a:pt x="81" y="148"/>
                    </a:cubicBezTo>
                    <a:cubicBezTo>
                      <a:pt x="118" y="148"/>
                      <a:pt x="148" y="118"/>
                      <a:pt x="148" y="81"/>
                    </a:cubicBezTo>
                    <a:cubicBezTo>
                      <a:pt x="148" y="45"/>
                      <a:pt x="118" y="15"/>
                      <a:pt x="8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3" name="Freeform 36"/>
              <p:cNvSpPr/>
              <p:nvPr/>
            </p:nvSpPr>
            <p:spPr bwMode="auto">
              <a:xfrm>
                <a:off x="4173782" y="2876550"/>
                <a:ext cx="703018" cy="280884"/>
              </a:xfrm>
              <a:custGeom>
                <a:avLst/>
                <a:gdLst>
                  <a:gd name="T0" fmla="*/ 66 w 298"/>
                  <a:gd name="T1" fmla="*/ 0 h 159"/>
                  <a:gd name="T2" fmla="*/ 232 w 298"/>
                  <a:gd name="T3" fmla="*/ 0 h 159"/>
                  <a:gd name="T4" fmla="*/ 298 w 298"/>
                  <a:gd name="T5" fmla="*/ 66 h 159"/>
                  <a:gd name="T6" fmla="*/ 298 w 298"/>
                  <a:gd name="T7" fmla="*/ 141 h 159"/>
                  <a:gd name="T8" fmla="*/ 280 w 298"/>
                  <a:gd name="T9" fmla="*/ 159 h 159"/>
                  <a:gd name="T10" fmla="*/ 18 w 298"/>
                  <a:gd name="T11" fmla="*/ 159 h 159"/>
                  <a:gd name="T12" fmla="*/ 0 w 298"/>
                  <a:gd name="T13" fmla="*/ 141 h 159"/>
                  <a:gd name="T14" fmla="*/ 0 w 298"/>
                  <a:gd name="T15" fmla="*/ 66 h 159"/>
                  <a:gd name="T16" fmla="*/ 66 w 298"/>
                  <a:gd name="T1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59">
                    <a:moveTo>
                      <a:pt x="66" y="0"/>
                    </a:moveTo>
                    <a:cubicBezTo>
                      <a:pt x="232" y="0"/>
                      <a:pt x="232" y="0"/>
                      <a:pt x="232" y="0"/>
                    </a:cubicBezTo>
                    <a:cubicBezTo>
                      <a:pt x="268" y="0"/>
                      <a:pt x="298" y="30"/>
                      <a:pt x="298" y="66"/>
                    </a:cubicBezTo>
                    <a:cubicBezTo>
                      <a:pt x="298" y="141"/>
                      <a:pt x="298" y="141"/>
                      <a:pt x="298" y="141"/>
                    </a:cubicBezTo>
                    <a:cubicBezTo>
                      <a:pt x="298" y="151"/>
                      <a:pt x="290" y="159"/>
                      <a:pt x="280" y="159"/>
                    </a:cubicBezTo>
                    <a:cubicBezTo>
                      <a:pt x="18" y="159"/>
                      <a:pt x="18" y="159"/>
                      <a:pt x="18" y="159"/>
                    </a:cubicBezTo>
                    <a:cubicBezTo>
                      <a:pt x="9" y="159"/>
                      <a:pt x="0" y="151"/>
                      <a:pt x="0" y="141"/>
                    </a:cubicBezTo>
                    <a:cubicBezTo>
                      <a:pt x="0" y="66"/>
                      <a:pt x="0" y="66"/>
                      <a:pt x="0" y="66"/>
                    </a:cubicBezTo>
                    <a:cubicBezTo>
                      <a:pt x="0" y="30"/>
                      <a:pt x="30"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4" name="Freeform 38"/>
              <p:cNvSpPr>
                <a:spLocks noEditPoints="1"/>
              </p:cNvSpPr>
              <p:nvPr/>
            </p:nvSpPr>
            <p:spPr bwMode="auto">
              <a:xfrm>
                <a:off x="4356298" y="2990329"/>
                <a:ext cx="315010" cy="95815"/>
              </a:xfrm>
              <a:custGeom>
                <a:avLst/>
                <a:gdLst>
                  <a:gd name="T0" fmla="*/ 14 w 178"/>
                  <a:gd name="T1" fmla="*/ 1 h 54"/>
                  <a:gd name="T2" fmla="*/ 36 w 178"/>
                  <a:gd name="T3" fmla="*/ 3 h 54"/>
                  <a:gd name="T4" fmla="*/ 9 w 178"/>
                  <a:gd name="T5" fmla="*/ 5 h 54"/>
                  <a:gd name="T6" fmla="*/ 7 w 178"/>
                  <a:gd name="T7" fmla="*/ 25 h 54"/>
                  <a:gd name="T8" fmla="*/ 26 w 178"/>
                  <a:gd name="T9" fmla="*/ 23 h 54"/>
                  <a:gd name="T10" fmla="*/ 27 w 178"/>
                  <a:gd name="T11" fmla="*/ 30 h 54"/>
                  <a:gd name="T12" fmla="*/ 9 w 178"/>
                  <a:gd name="T13" fmla="*/ 30 h 54"/>
                  <a:gd name="T14" fmla="*/ 0 w 178"/>
                  <a:gd name="T15" fmla="*/ 46 h 54"/>
                  <a:gd name="T16" fmla="*/ 9 w 178"/>
                  <a:gd name="T17" fmla="*/ 30 h 54"/>
                  <a:gd name="T18" fmla="*/ 31 w 178"/>
                  <a:gd name="T19" fmla="*/ 46 h 54"/>
                  <a:gd name="T20" fmla="*/ 33 w 178"/>
                  <a:gd name="T21" fmla="*/ 29 h 54"/>
                  <a:gd name="T22" fmla="*/ 8 w 178"/>
                  <a:gd name="T23" fmla="*/ 47 h 54"/>
                  <a:gd name="T24" fmla="*/ 23 w 178"/>
                  <a:gd name="T25" fmla="*/ 53 h 54"/>
                  <a:gd name="T26" fmla="*/ 4 w 178"/>
                  <a:gd name="T27" fmla="*/ 52 h 54"/>
                  <a:gd name="T28" fmla="*/ 52 w 178"/>
                  <a:gd name="T29" fmla="*/ 6 h 54"/>
                  <a:gd name="T30" fmla="*/ 69 w 178"/>
                  <a:gd name="T31" fmla="*/ 6 h 54"/>
                  <a:gd name="T32" fmla="*/ 42 w 178"/>
                  <a:gd name="T33" fmla="*/ 21 h 54"/>
                  <a:gd name="T34" fmla="*/ 51 w 178"/>
                  <a:gd name="T35" fmla="*/ 7 h 54"/>
                  <a:gd name="T36" fmla="*/ 67 w 178"/>
                  <a:gd name="T37" fmla="*/ 25 h 54"/>
                  <a:gd name="T38" fmla="*/ 48 w 178"/>
                  <a:gd name="T39" fmla="*/ 29 h 54"/>
                  <a:gd name="T40" fmla="*/ 62 w 178"/>
                  <a:gd name="T41" fmla="*/ 46 h 54"/>
                  <a:gd name="T42" fmla="*/ 71 w 178"/>
                  <a:gd name="T43" fmla="*/ 33 h 54"/>
                  <a:gd name="T44" fmla="*/ 65 w 178"/>
                  <a:gd name="T45" fmla="*/ 30 h 54"/>
                  <a:gd name="T46" fmla="*/ 64 w 178"/>
                  <a:gd name="T47" fmla="*/ 50 h 54"/>
                  <a:gd name="T48" fmla="*/ 40 w 178"/>
                  <a:gd name="T49" fmla="*/ 50 h 54"/>
                  <a:gd name="T50" fmla="*/ 77 w 178"/>
                  <a:gd name="T51" fmla="*/ 3 h 54"/>
                  <a:gd name="T52" fmla="*/ 95 w 178"/>
                  <a:gd name="T53" fmla="*/ 23 h 54"/>
                  <a:gd name="T54" fmla="*/ 98 w 178"/>
                  <a:gd name="T55" fmla="*/ 7 h 54"/>
                  <a:gd name="T56" fmla="*/ 98 w 178"/>
                  <a:gd name="T57" fmla="*/ 27 h 54"/>
                  <a:gd name="T58" fmla="*/ 90 w 178"/>
                  <a:gd name="T59" fmla="*/ 50 h 54"/>
                  <a:gd name="T60" fmla="*/ 119 w 178"/>
                  <a:gd name="T61" fmla="*/ 1 h 54"/>
                  <a:gd name="T62" fmla="*/ 141 w 178"/>
                  <a:gd name="T63" fmla="*/ 3 h 54"/>
                  <a:gd name="T64" fmla="*/ 114 w 178"/>
                  <a:gd name="T65" fmla="*/ 6 h 54"/>
                  <a:gd name="T66" fmla="*/ 111 w 178"/>
                  <a:gd name="T67" fmla="*/ 24 h 54"/>
                  <a:gd name="T68" fmla="*/ 135 w 178"/>
                  <a:gd name="T69" fmla="*/ 23 h 54"/>
                  <a:gd name="T70" fmla="*/ 144 w 178"/>
                  <a:gd name="T71" fmla="*/ 8 h 54"/>
                  <a:gd name="T72" fmla="*/ 137 w 178"/>
                  <a:gd name="T73" fmla="*/ 7 h 54"/>
                  <a:gd name="T74" fmla="*/ 136 w 178"/>
                  <a:gd name="T75" fmla="*/ 26 h 54"/>
                  <a:gd name="T76" fmla="*/ 118 w 178"/>
                  <a:gd name="T77" fmla="*/ 23 h 54"/>
                  <a:gd name="T78" fmla="*/ 108 w 178"/>
                  <a:gd name="T79" fmla="*/ 33 h 54"/>
                  <a:gd name="T80" fmla="*/ 108 w 178"/>
                  <a:gd name="T81" fmla="*/ 50 h 54"/>
                  <a:gd name="T82" fmla="*/ 133 w 178"/>
                  <a:gd name="T83" fmla="*/ 50 h 54"/>
                  <a:gd name="T84" fmla="*/ 139 w 178"/>
                  <a:gd name="T85" fmla="*/ 33 h 54"/>
                  <a:gd name="T86" fmla="*/ 133 w 178"/>
                  <a:gd name="T87" fmla="*/ 31 h 54"/>
                  <a:gd name="T88" fmla="*/ 132 w 178"/>
                  <a:gd name="T89" fmla="*/ 51 h 54"/>
                  <a:gd name="T90" fmla="*/ 113 w 178"/>
                  <a:gd name="T91" fmla="*/ 53 h 54"/>
                  <a:gd name="T92" fmla="*/ 171 w 178"/>
                  <a:gd name="T93" fmla="*/ 6 h 54"/>
                  <a:gd name="T94" fmla="*/ 171 w 178"/>
                  <a:gd name="T95" fmla="*/ 0 h 54"/>
                  <a:gd name="T96" fmla="*/ 171 w 178"/>
                  <a:gd name="T97" fmla="*/ 6 h 54"/>
                  <a:gd name="T98" fmla="*/ 176 w 178"/>
                  <a:gd name="T99" fmla="*/ 20 h 54"/>
                  <a:gd name="T100" fmla="*/ 176 w 178"/>
                  <a:gd name="T101" fmla="*/ 3 h 54"/>
                  <a:gd name="T102" fmla="*/ 168 w 178"/>
                  <a:gd name="T103" fmla="*/ 23 h 54"/>
                  <a:gd name="T104" fmla="*/ 147 w 178"/>
                  <a:gd name="T105" fmla="*/ 26 h 54"/>
                  <a:gd name="T106" fmla="*/ 170 w 178"/>
                  <a:gd name="T107" fmla="*/ 48 h 54"/>
                  <a:gd name="T108" fmla="*/ 174 w 178"/>
                  <a:gd name="T109" fmla="*/ 31 h 54"/>
                  <a:gd name="T110" fmla="*/ 165 w 178"/>
                  <a:gd name="T111" fmla="*/ 46 h 54"/>
                  <a:gd name="T112" fmla="*/ 165 w 178"/>
                  <a:gd name="T113" fmla="*/ 52 h 54"/>
                  <a:gd name="T114" fmla="*/ 147 w 178"/>
                  <a:gd name="T115" fmla="*/ 4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54">
                    <a:moveTo>
                      <a:pt x="32" y="6"/>
                    </a:moveTo>
                    <a:cubicBezTo>
                      <a:pt x="15" y="6"/>
                      <a:pt x="15" y="6"/>
                      <a:pt x="15" y="6"/>
                    </a:cubicBezTo>
                    <a:cubicBezTo>
                      <a:pt x="12" y="3"/>
                      <a:pt x="12" y="3"/>
                      <a:pt x="12" y="3"/>
                    </a:cubicBezTo>
                    <a:cubicBezTo>
                      <a:pt x="14" y="1"/>
                      <a:pt x="14" y="1"/>
                      <a:pt x="14" y="1"/>
                    </a:cubicBezTo>
                    <a:cubicBezTo>
                      <a:pt x="14" y="0"/>
                      <a:pt x="15" y="0"/>
                      <a:pt x="15" y="0"/>
                    </a:cubicBezTo>
                    <a:cubicBezTo>
                      <a:pt x="16" y="0"/>
                      <a:pt x="17" y="0"/>
                      <a:pt x="18" y="0"/>
                    </a:cubicBezTo>
                    <a:cubicBezTo>
                      <a:pt x="33" y="0"/>
                      <a:pt x="33" y="0"/>
                      <a:pt x="33" y="0"/>
                    </a:cubicBezTo>
                    <a:cubicBezTo>
                      <a:pt x="36" y="3"/>
                      <a:pt x="36" y="3"/>
                      <a:pt x="36" y="3"/>
                    </a:cubicBezTo>
                    <a:cubicBezTo>
                      <a:pt x="32" y="6"/>
                      <a:pt x="32" y="6"/>
                      <a:pt x="32" y="6"/>
                    </a:cubicBezTo>
                    <a:close/>
                    <a:moveTo>
                      <a:pt x="14" y="7"/>
                    </a:moveTo>
                    <a:cubicBezTo>
                      <a:pt x="11" y="3"/>
                      <a:pt x="11" y="3"/>
                      <a:pt x="11" y="3"/>
                    </a:cubicBezTo>
                    <a:cubicBezTo>
                      <a:pt x="9" y="5"/>
                      <a:pt x="9" y="5"/>
                      <a:pt x="9" y="5"/>
                    </a:cubicBezTo>
                    <a:cubicBezTo>
                      <a:pt x="8" y="6"/>
                      <a:pt x="8" y="6"/>
                      <a:pt x="7" y="7"/>
                    </a:cubicBezTo>
                    <a:cubicBezTo>
                      <a:pt x="7" y="7"/>
                      <a:pt x="7" y="8"/>
                      <a:pt x="7" y="8"/>
                    </a:cubicBezTo>
                    <a:cubicBezTo>
                      <a:pt x="4" y="22"/>
                      <a:pt x="4" y="22"/>
                      <a:pt x="4" y="22"/>
                    </a:cubicBezTo>
                    <a:cubicBezTo>
                      <a:pt x="7" y="25"/>
                      <a:pt x="7" y="25"/>
                      <a:pt x="7" y="25"/>
                    </a:cubicBezTo>
                    <a:cubicBezTo>
                      <a:pt x="11" y="22"/>
                      <a:pt x="11" y="22"/>
                      <a:pt x="11" y="22"/>
                    </a:cubicBezTo>
                    <a:cubicBezTo>
                      <a:pt x="14" y="7"/>
                      <a:pt x="14" y="7"/>
                      <a:pt x="14" y="7"/>
                    </a:cubicBezTo>
                    <a:close/>
                    <a:moveTo>
                      <a:pt x="12" y="23"/>
                    </a:moveTo>
                    <a:cubicBezTo>
                      <a:pt x="26" y="23"/>
                      <a:pt x="26" y="23"/>
                      <a:pt x="26" y="23"/>
                    </a:cubicBezTo>
                    <a:cubicBezTo>
                      <a:pt x="27" y="23"/>
                      <a:pt x="28" y="23"/>
                      <a:pt x="28" y="23"/>
                    </a:cubicBezTo>
                    <a:cubicBezTo>
                      <a:pt x="28" y="24"/>
                      <a:pt x="29" y="24"/>
                      <a:pt x="29" y="25"/>
                    </a:cubicBezTo>
                    <a:cubicBezTo>
                      <a:pt x="31" y="26"/>
                      <a:pt x="31" y="26"/>
                      <a:pt x="31" y="26"/>
                    </a:cubicBezTo>
                    <a:cubicBezTo>
                      <a:pt x="27" y="30"/>
                      <a:pt x="27" y="30"/>
                      <a:pt x="27" y="30"/>
                    </a:cubicBezTo>
                    <a:cubicBezTo>
                      <a:pt x="11" y="30"/>
                      <a:pt x="11" y="30"/>
                      <a:pt x="11" y="30"/>
                    </a:cubicBezTo>
                    <a:cubicBezTo>
                      <a:pt x="8" y="26"/>
                      <a:pt x="8" y="26"/>
                      <a:pt x="8" y="26"/>
                    </a:cubicBezTo>
                    <a:cubicBezTo>
                      <a:pt x="12" y="23"/>
                      <a:pt x="12" y="23"/>
                      <a:pt x="12" y="23"/>
                    </a:cubicBezTo>
                    <a:close/>
                    <a:moveTo>
                      <a:pt x="9" y="30"/>
                    </a:moveTo>
                    <a:cubicBezTo>
                      <a:pt x="7" y="27"/>
                      <a:pt x="7" y="27"/>
                      <a:pt x="7" y="27"/>
                    </a:cubicBezTo>
                    <a:cubicBezTo>
                      <a:pt x="3" y="31"/>
                      <a:pt x="3" y="31"/>
                      <a:pt x="3" y="31"/>
                    </a:cubicBezTo>
                    <a:cubicBezTo>
                      <a:pt x="0" y="45"/>
                      <a:pt x="0" y="45"/>
                      <a:pt x="0" y="45"/>
                    </a:cubicBezTo>
                    <a:cubicBezTo>
                      <a:pt x="0" y="45"/>
                      <a:pt x="0" y="46"/>
                      <a:pt x="0" y="46"/>
                    </a:cubicBezTo>
                    <a:cubicBezTo>
                      <a:pt x="0" y="46"/>
                      <a:pt x="1" y="47"/>
                      <a:pt x="1" y="48"/>
                    </a:cubicBezTo>
                    <a:cubicBezTo>
                      <a:pt x="2" y="49"/>
                      <a:pt x="2" y="49"/>
                      <a:pt x="2" y="49"/>
                    </a:cubicBezTo>
                    <a:cubicBezTo>
                      <a:pt x="7" y="46"/>
                      <a:pt x="7" y="46"/>
                      <a:pt x="7" y="46"/>
                    </a:cubicBezTo>
                    <a:cubicBezTo>
                      <a:pt x="9" y="30"/>
                      <a:pt x="9" y="30"/>
                      <a:pt x="9" y="30"/>
                    </a:cubicBezTo>
                    <a:close/>
                    <a:moveTo>
                      <a:pt x="25" y="46"/>
                    </a:moveTo>
                    <a:cubicBezTo>
                      <a:pt x="28" y="50"/>
                      <a:pt x="28" y="50"/>
                      <a:pt x="28" y="50"/>
                    </a:cubicBezTo>
                    <a:cubicBezTo>
                      <a:pt x="30" y="48"/>
                      <a:pt x="30" y="48"/>
                      <a:pt x="30" y="48"/>
                    </a:cubicBezTo>
                    <a:cubicBezTo>
                      <a:pt x="30" y="47"/>
                      <a:pt x="31" y="47"/>
                      <a:pt x="31" y="46"/>
                    </a:cubicBezTo>
                    <a:cubicBezTo>
                      <a:pt x="31" y="46"/>
                      <a:pt x="31" y="45"/>
                      <a:pt x="32" y="44"/>
                    </a:cubicBezTo>
                    <a:cubicBezTo>
                      <a:pt x="33" y="34"/>
                      <a:pt x="33" y="34"/>
                      <a:pt x="33" y="34"/>
                    </a:cubicBezTo>
                    <a:cubicBezTo>
                      <a:pt x="34" y="32"/>
                      <a:pt x="34" y="32"/>
                      <a:pt x="34" y="31"/>
                    </a:cubicBezTo>
                    <a:cubicBezTo>
                      <a:pt x="34" y="31"/>
                      <a:pt x="33" y="30"/>
                      <a:pt x="33" y="29"/>
                    </a:cubicBezTo>
                    <a:cubicBezTo>
                      <a:pt x="31" y="27"/>
                      <a:pt x="31" y="27"/>
                      <a:pt x="31" y="27"/>
                    </a:cubicBezTo>
                    <a:cubicBezTo>
                      <a:pt x="28" y="30"/>
                      <a:pt x="28" y="30"/>
                      <a:pt x="28" y="30"/>
                    </a:cubicBezTo>
                    <a:cubicBezTo>
                      <a:pt x="25" y="46"/>
                      <a:pt x="25" y="46"/>
                      <a:pt x="25" y="46"/>
                    </a:cubicBezTo>
                    <a:close/>
                    <a:moveTo>
                      <a:pt x="8" y="47"/>
                    </a:moveTo>
                    <a:cubicBezTo>
                      <a:pt x="24" y="47"/>
                      <a:pt x="24" y="47"/>
                      <a:pt x="24" y="47"/>
                    </a:cubicBezTo>
                    <a:cubicBezTo>
                      <a:pt x="27" y="51"/>
                      <a:pt x="27" y="51"/>
                      <a:pt x="27" y="51"/>
                    </a:cubicBezTo>
                    <a:cubicBezTo>
                      <a:pt x="25" y="52"/>
                      <a:pt x="25" y="52"/>
                      <a:pt x="25" y="52"/>
                    </a:cubicBezTo>
                    <a:cubicBezTo>
                      <a:pt x="24" y="52"/>
                      <a:pt x="24" y="53"/>
                      <a:pt x="23" y="53"/>
                    </a:cubicBezTo>
                    <a:cubicBezTo>
                      <a:pt x="23" y="53"/>
                      <a:pt x="22" y="53"/>
                      <a:pt x="21" y="53"/>
                    </a:cubicBezTo>
                    <a:cubicBezTo>
                      <a:pt x="8" y="53"/>
                      <a:pt x="8" y="53"/>
                      <a:pt x="8" y="53"/>
                    </a:cubicBezTo>
                    <a:cubicBezTo>
                      <a:pt x="7" y="53"/>
                      <a:pt x="6" y="53"/>
                      <a:pt x="6" y="53"/>
                    </a:cubicBezTo>
                    <a:cubicBezTo>
                      <a:pt x="5" y="53"/>
                      <a:pt x="5" y="52"/>
                      <a:pt x="4" y="52"/>
                    </a:cubicBezTo>
                    <a:cubicBezTo>
                      <a:pt x="3" y="51"/>
                      <a:pt x="3" y="51"/>
                      <a:pt x="3" y="51"/>
                    </a:cubicBezTo>
                    <a:cubicBezTo>
                      <a:pt x="8" y="47"/>
                      <a:pt x="8" y="47"/>
                      <a:pt x="8" y="47"/>
                    </a:cubicBezTo>
                    <a:close/>
                    <a:moveTo>
                      <a:pt x="69" y="6"/>
                    </a:moveTo>
                    <a:cubicBezTo>
                      <a:pt x="52" y="6"/>
                      <a:pt x="52" y="6"/>
                      <a:pt x="52" y="6"/>
                    </a:cubicBezTo>
                    <a:cubicBezTo>
                      <a:pt x="47" y="0"/>
                      <a:pt x="47" y="0"/>
                      <a:pt x="47" y="0"/>
                    </a:cubicBezTo>
                    <a:cubicBezTo>
                      <a:pt x="71" y="0"/>
                      <a:pt x="71" y="0"/>
                      <a:pt x="71" y="0"/>
                    </a:cubicBezTo>
                    <a:cubicBezTo>
                      <a:pt x="73" y="3"/>
                      <a:pt x="73" y="3"/>
                      <a:pt x="73" y="3"/>
                    </a:cubicBezTo>
                    <a:cubicBezTo>
                      <a:pt x="69" y="6"/>
                      <a:pt x="69" y="6"/>
                      <a:pt x="69" y="6"/>
                    </a:cubicBezTo>
                    <a:close/>
                    <a:moveTo>
                      <a:pt x="51" y="7"/>
                    </a:moveTo>
                    <a:cubicBezTo>
                      <a:pt x="46" y="1"/>
                      <a:pt x="46" y="1"/>
                      <a:pt x="46" y="1"/>
                    </a:cubicBezTo>
                    <a:cubicBezTo>
                      <a:pt x="42" y="20"/>
                      <a:pt x="42" y="20"/>
                      <a:pt x="42" y="20"/>
                    </a:cubicBezTo>
                    <a:cubicBezTo>
                      <a:pt x="42" y="21"/>
                      <a:pt x="42" y="21"/>
                      <a:pt x="42" y="21"/>
                    </a:cubicBezTo>
                    <a:cubicBezTo>
                      <a:pt x="42" y="22"/>
                      <a:pt x="42" y="23"/>
                      <a:pt x="43" y="24"/>
                    </a:cubicBezTo>
                    <a:cubicBezTo>
                      <a:pt x="45" y="25"/>
                      <a:pt x="45" y="25"/>
                      <a:pt x="45" y="25"/>
                    </a:cubicBezTo>
                    <a:cubicBezTo>
                      <a:pt x="48" y="22"/>
                      <a:pt x="48" y="22"/>
                      <a:pt x="48" y="22"/>
                    </a:cubicBezTo>
                    <a:cubicBezTo>
                      <a:pt x="51" y="7"/>
                      <a:pt x="51" y="7"/>
                      <a:pt x="51" y="7"/>
                    </a:cubicBezTo>
                    <a:close/>
                    <a:moveTo>
                      <a:pt x="49" y="23"/>
                    </a:moveTo>
                    <a:cubicBezTo>
                      <a:pt x="63" y="23"/>
                      <a:pt x="63" y="23"/>
                      <a:pt x="63" y="23"/>
                    </a:cubicBezTo>
                    <a:cubicBezTo>
                      <a:pt x="64" y="23"/>
                      <a:pt x="65" y="23"/>
                      <a:pt x="65" y="23"/>
                    </a:cubicBezTo>
                    <a:cubicBezTo>
                      <a:pt x="66" y="24"/>
                      <a:pt x="66" y="24"/>
                      <a:pt x="67" y="25"/>
                    </a:cubicBezTo>
                    <a:cubicBezTo>
                      <a:pt x="68" y="26"/>
                      <a:pt x="68" y="26"/>
                      <a:pt x="68" y="26"/>
                    </a:cubicBezTo>
                    <a:cubicBezTo>
                      <a:pt x="64" y="30"/>
                      <a:pt x="64" y="30"/>
                      <a:pt x="64" y="30"/>
                    </a:cubicBezTo>
                    <a:cubicBezTo>
                      <a:pt x="51" y="30"/>
                      <a:pt x="51" y="30"/>
                      <a:pt x="51" y="30"/>
                    </a:cubicBezTo>
                    <a:cubicBezTo>
                      <a:pt x="50" y="30"/>
                      <a:pt x="49" y="30"/>
                      <a:pt x="48" y="29"/>
                    </a:cubicBezTo>
                    <a:cubicBezTo>
                      <a:pt x="48" y="29"/>
                      <a:pt x="47" y="29"/>
                      <a:pt x="47" y="28"/>
                    </a:cubicBezTo>
                    <a:cubicBezTo>
                      <a:pt x="45" y="26"/>
                      <a:pt x="45" y="26"/>
                      <a:pt x="45" y="26"/>
                    </a:cubicBezTo>
                    <a:cubicBezTo>
                      <a:pt x="49" y="23"/>
                      <a:pt x="49" y="23"/>
                      <a:pt x="49" y="23"/>
                    </a:cubicBezTo>
                    <a:close/>
                    <a:moveTo>
                      <a:pt x="62" y="46"/>
                    </a:moveTo>
                    <a:cubicBezTo>
                      <a:pt x="65" y="50"/>
                      <a:pt x="65" y="50"/>
                      <a:pt x="65" y="50"/>
                    </a:cubicBezTo>
                    <a:cubicBezTo>
                      <a:pt x="67" y="48"/>
                      <a:pt x="67" y="48"/>
                      <a:pt x="67" y="48"/>
                    </a:cubicBezTo>
                    <a:cubicBezTo>
                      <a:pt x="68" y="47"/>
                      <a:pt x="69" y="46"/>
                      <a:pt x="69" y="44"/>
                    </a:cubicBezTo>
                    <a:cubicBezTo>
                      <a:pt x="71" y="33"/>
                      <a:pt x="71" y="33"/>
                      <a:pt x="71" y="33"/>
                    </a:cubicBezTo>
                    <a:cubicBezTo>
                      <a:pt x="71" y="32"/>
                      <a:pt x="71" y="32"/>
                      <a:pt x="71" y="31"/>
                    </a:cubicBezTo>
                    <a:cubicBezTo>
                      <a:pt x="71" y="30"/>
                      <a:pt x="71" y="30"/>
                      <a:pt x="70" y="29"/>
                    </a:cubicBezTo>
                    <a:cubicBezTo>
                      <a:pt x="69" y="27"/>
                      <a:pt x="69" y="27"/>
                      <a:pt x="69" y="27"/>
                    </a:cubicBezTo>
                    <a:cubicBezTo>
                      <a:pt x="65" y="30"/>
                      <a:pt x="65" y="30"/>
                      <a:pt x="65" y="30"/>
                    </a:cubicBezTo>
                    <a:cubicBezTo>
                      <a:pt x="62" y="46"/>
                      <a:pt x="62" y="46"/>
                      <a:pt x="62" y="46"/>
                    </a:cubicBezTo>
                    <a:close/>
                    <a:moveTo>
                      <a:pt x="44" y="47"/>
                    </a:moveTo>
                    <a:cubicBezTo>
                      <a:pt x="61" y="47"/>
                      <a:pt x="61" y="47"/>
                      <a:pt x="61" y="47"/>
                    </a:cubicBezTo>
                    <a:cubicBezTo>
                      <a:pt x="64" y="50"/>
                      <a:pt x="64" y="50"/>
                      <a:pt x="64" y="50"/>
                    </a:cubicBezTo>
                    <a:cubicBezTo>
                      <a:pt x="62" y="52"/>
                      <a:pt x="62" y="52"/>
                      <a:pt x="62" y="52"/>
                    </a:cubicBezTo>
                    <a:cubicBezTo>
                      <a:pt x="61" y="53"/>
                      <a:pt x="60" y="53"/>
                      <a:pt x="58" y="53"/>
                    </a:cubicBezTo>
                    <a:cubicBezTo>
                      <a:pt x="43" y="53"/>
                      <a:pt x="43" y="53"/>
                      <a:pt x="43" y="53"/>
                    </a:cubicBezTo>
                    <a:cubicBezTo>
                      <a:pt x="40" y="50"/>
                      <a:pt x="40" y="50"/>
                      <a:pt x="40" y="50"/>
                    </a:cubicBezTo>
                    <a:cubicBezTo>
                      <a:pt x="44" y="47"/>
                      <a:pt x="44" y="47"/>
                      <a:pt x="44" y="47"/>
                    </a:cubicBezTo>
                    <a:close/>
                    <a:moveTo>
                      <a:pt x="97" y="6"/>
                    </a:moveTo>
                    <a:cubicBezTo>
                      <a:pt x="80" y="6"/>
                      <a:pt x="80" y="6"/>
                      <a:pt x="80" y="6"/>
                    </a:cubicBezTo>
                    <a:cubicBezTo>
                      <a:pt x="77" y="3"/>
                      <a:pt x="77" y="3"/>
                      <a:pt x="77" y="3"/>
                    </a:cubicBezTo>
                    <a:cubicBezTo>
                      <a:pt x="81" y="0"/>
                      <a:pt x="81" y="0"/>
                      <a:pt x="81" y="0"/>
                    </a:cubicBezTo>
                    <a:cubicBezTo>
                      <a:pt x="104" y="0"/>
                      <a:pt x="104" y="0"/>
                      <a:pt x="104" y="0"/>
                    </a:cubicBezTo>
                    <a:cubicBezTo>
                      <a:pt x="97" y="6"/>
                      <a:pt x="97" y="6"/>
                      <a:pt x="97" y="6"/>
                    </a:cubicBezTo>
                    <a:close/>
                    <a:moveTo>
                      <a:pt x="95" y="23"/>
                    </a:moveTo>
                    <a:cubicBezTo>
                      <a:pt x="98" y="27"/>
                      <a:pt x="98" y="27"/>
                      <a:pt x="98" y="27"/>
                    </a:cubicBezTo>
                    <a:cubicBezTo>
                      <a:pt x="101" y="23"/>
                      <a:pt x="101" y="23"/>
                      <a:pt x="101" y="23"/>
                    </a:cubicBezTo>
                    <a:cubicBezTo>
                      <a:pt x="105" y="1"/>
                      <a:pt x="105" y="1"/>
                      <a:pt x="105" y="1"/>
                    </a:cubicBezTo>
                    <a:cubicBezTo>
                      <a:pt x="98" y="7"/>
                      <a:pt x="98" y="7"/>
                      <a:pt x="98" y="7"/>
                    </a:cubicBezTo>
                    <a:cubicBezTo>
                      <a:pt x="95" y="23"/>
                      <a:pt x="95" y="23"/>
                      <a:pt x="95" y="23"/>
                    </a:cubicBezTo>
                    <a:close/>
                    <a:moveTo>
                      <a:pt x="90" y="50"/>
                    </a:moveTo>
                    <a:cubicBezTo>
                      <a:pt x="94" y="30"/>
                      <a:pt x="94" y="30"/>
                      <a:pt x="94" y="30"/>
                    </a:cubicBezTo>
                    <a:cubicBezTo>
                      <a:pt x="98" y="27"/>
                      <a:pt x="98" y="27"/>
                      <a:pt x="98" y="27"/>
                    </a:cubicBezTo>
                    <a:cubicBezTo>
                      <a:pt x="100" y="30"/>
                      <a:pt x="100" y="30"/>
                      <a:pt x="100" y="30"/>
                    </a:cubicBezTo>
                    <a:cubicBezTo>
                      <a:pt x="97" y="50"/>
                      <a:pt x="97" y="50"/>
                      <a:pt x="97" y="50"/>
                    </a:cubicBezTo>
                    <a:cubicBezTo>
                      <a:pt x="93" y="54"/>
                      <a:pt x="93" y="54"/>
                      <a:pt x="93" y="54"/>
                    </a:cubicBezTo>
                    <a:cubicBezTo>
                      <a:pt x="90" y="50"/>
                      <a:pt x="90" y="50"/>
                      <a:pt x="90" y="50"/>
                    </a:cubicBezTo>
                    <a:close/>
                    <a:moveTo>
                      <a:pt x="137" y="6"/>
                    </a:moveTo>
                    <a:cubicBezTo>
                      <a:pt x="120" y="6"/>
                      <a:pt x="120" y="6"/>
                      <a:pt x="120" y="6"/>
                    </a:cubicBezTo>
                    <a:cubicBezTo>
                      <a:pt x="118" y="3"/>
                      <a:pt x="118" y="3"/>
                      <a:pt x="118" y="3"/>
                    </a:cubicBezTo>
                    <a:cubicBezTo>
                      <a:pt x="119" y="1"/>
                      <a:pt x="119" y="1"/>
                      <a:pt x="119" y="1"/>
                    </a:cubicBezTo>
                    <a:cubicBezTo>
                      <a:pt x="120" y="0"/>
                      <a:pt x="121" y="0"/>
                      <a:pt x="122" y="0"/>
                    </a:cubicBezTo>
                    <a:cubicBezTo>
                      <a:pt x="137" y="0"/>
                      <a:pt x="137" y="0"/>
                      <a:pt x="137" y="0"/>
                    </a:cubicBezTo>
                    <a:cubicBezTo>
                      <a:pt x="138" y="0"/>
                      <a:pt x="139" y="0"/>
                      <a:pt x="140" y="1"/>
                    </a:cubicBezTo>
                    <a:cubicBezTo>
                      <a:pt x="141" y="3"/>
                      <a:pt x="141" y="3"/>
                      <a:pt x="141" y="3"/>
                    </a:cubicBezTo>
                    <a:cubicBezTo>
                      <a:pt x="137" y="6"/>
                      <a:pt x="137" y="6"/>
                      <a:pt x="137" y="6"/>
                    </a:cubicBezTo>
                    <a:close/>
                    <a:moveTo>
                      <a:pt x="119" y="7"/>
                    </a:moveTo>
                    <a:cubicBezTo>
                      <a:pt x="116" y="4"/>
                      <a:pt x="116" y="4"/>
                      <a:pt x="116" y="4"/>
                    </a:cubicBezTo>
                    <a:cubicBezTo>
                      <a:pt x="114" y="6"/>
                      <a:pt x="114" y="6"/>
                      <a:pt x="114" y="6"/>
                    </a:cubicBezTo>
                    <a:cubicBezTo>
                      <a:pt x="113" y="7"/>
                      <a:pt x="113" y="8"/>
                      <a:pt x="112" y="9"/>
                    </a:cubicBezTo>
                    <a:cubicBezTo>
                      <a:pt x="110" y="20"/>
                      <a:pt x="110" y="20"/>
                      <a:pt x="110" y="20"/>
                    </a:cubicBezTo>
                    <a:cubicBezTo>
                      <a:pt x="110" y="21"/>
                      <a:pt x="110" y="21"/>
                      <a:pt x="110" y="21"/>
                    </a:cubicBezTo>
                    <a:cubicBezTo>
                      <a:pt x="110" y="22"/>
                      <a:pt x="111" y="23"/>
                      <a:pt x="111" y="24"/>
                    </a:cubicBezTo>
                    <a:cubicBezTo>
                      <a:pt x="113" y="25"/>
                      <a:pt x="113" y="25"/>
                      <a:pt x="113" y="25"/>
                    </a:cubicBezTo>
                    <a:cubicBezTo>
                      <a:pt x="116" y="22"/>
                      <a:pt x="116" y="22"/>
                      <a:pt x="116" y="22"/>
                    </a:cubicBezTo>
                    <a:cubicBezTo>
                      <a:pt x="119" y="7"/>
                      <a:pt x="119" y="7"/>
                      <a:pt x="119" y="7"/>
                    </a:cubicBezTo>
                    <a:close/>
                    <a:moveTo>
                      <a:pt x="135" y="23"/>
                    </a:moveTo>
                    <a:cubicBezTo>
                      <a:pt x="137" y="26"/>
                      <a:pt x="137" y="26"/>
                      <a:pt x="137" y="26"/>
                    </a:cubicBezTo>
                    <a:cubicBezTo>
                      <a:pt x="140" y="24"/>
                      <a:pt x="140" y="24"/>
                      <a:pt x="140" y="24"/>
                    </a:cubicBezTo>
                    <a:cubicBezTo>
                      <a:pt x="141" y="23"/>
                      <a:pt x="141" y="22"/>
                      <a:pt x="142" y="20"/>
                    </a:cubicBezTo>
                    <a:cubicBezTo>
                      <a:pt x="144" y="8"/>
                      <a:pt x="144" y="8"/>
                      <a:pt x="144" y="8"/>
                    </a:cubicBezTo>
                    <a:cubicBezTo>
                      <a:pt x="144" y="8"/>
                      <a:pt x="144" y="7"/>
                      <a:pt x="144" y="7"/>
                    </a:cubicBezTo>
                    <a:cubicBezTo>
                      <a:pt x="144" y="6"/>
                      <a:pt x="143" y="6"/>
                      <a:pt x="143" y="5"/>
                    </a:cubicBezTo>
                    <a:cubicBezTo>
                      <a:pt x="142" y="4"/>
                      <a:pt x="142" y="4"/>
                      <a:pt x="142" y="4"/>
                    </a:cubicBezTo>
                    <a:cubicBezTo>
                      <a:pt x="137" y="7"/>
                      <a:pt x="137" y="7"/>
                      <a:pt x="137" y="7"/>
                    </a:cubicBezTo>
                    <a:cubicBezTo>
                      <a:pt x="135" y="23"/>
                      <a:pt x="135" y="23"/>
                      <a:pt x="135" y="23"/>
                    </a:cubicBezTo>
                    <a:close/>
                    <a:moveTo>
                      <a:pt x="118" y="23"/>
                    </a:moveTo>
                    <a:cubicBezTo>
                      <a:pt x="134" y="23"/>
                      <a:pt x="134" y="23"/>
                      <a:pt x="134" y="23"/>
                    </a:cubicBezTo>
                    <a:cubicBezTo>
                      <a:pt x="136" y="26"/>
                      <a:pt x="136" y="26"/>
                      <a:pt x="136" y="26"/>
                    </a:cubicBezTo>
                    <a:cubicBezTo>
                      <a:pt x="132" y="30"/>
                      <a:pt x="132" y="30"/>
                      <a:pt x="132" y="30"/>
                    </a:cubicBezTo>
                    <a:cubicBezTo>
                      <a:pt x="116" y="30"/>
                      <a:pt x="116" y="30"/>
                      <a:pt x="116" y="30"/>
                    </a:cubicBezTo>
                    <a:cubicBezTo>
                      <a:pt x="114" y="26"/>
                      <a:pt x="114" y="26"/>
                      <a:pt x="114" y="26"/>
                    </a:cubicBezTo>
                    <a:cubicBezTo>
                      <a:pt x="118" y="23"/>
                      <a:pt x="118" y="23"/>
                      <a:pt x="118" y="23"/>
                    </a:cubicBezTo>
                    <a:close/>
                    <a:moveTo>
                      <a:pt x="115" y="30"/>
                    </a:moveTo>
                    <a:cubicBezTo>
                      <a:pt x="113" y="27"/>
                      <a:pt x="113" y="27"/>
                      <a:pt x="113" y="27"/>
                    </a:cubicBezTo>
                    <a:cubicBezTo>
                      <a:pt x="110" y="30"/>
                      <a:pt x="110" y="30"/>
                      <a:pt x="110" y="30"/>
                    </a:cubicBezTo>
                    <a:cubicBezTo>
                      <a:pt x="109" y="31"/>
                      <a:pt x="108" y="31"/>
                      <a:pt x="108" y="33"/>
                    </a:cubicBezTo>
                    <a:cubicBezTo>
                      <a:pt x="106" y="45"/>
                      <a:pt x="106" y="45"/>
                      <a:pt x="106" y="45"/>
                    </a:cubicBezTo>
                    <a:cubicBezTo>
                      <a:pt x="106" y="45"/>
                      <a:pt x="106" y="46"/>
                      <a:pt x="106" y="46"/>
                    </a:cubicBezTo>
                    <a:cubicBezTo>
                      <a:pt x="106" y="47"/>
                      <a:pt x="106" y="47"/>
                      <a:pt x="107" y="48"/>
                    </a:cubicBezTo>
                    <a:cubicBezTo>
                      <a:pt x="108" y="50"/>
                      <a:pt x="108" y="50"/>
                      <a:pt x="108" y="50"/>
                    </a:cubicBezTo>
                    <a:cubicBezTo>
                      <a:pt x="112" y="46"/>
                      <a:pt x="112" y="46"/>
                      <a:pt x="112" y="46"/>
                    </a:cubicBezTo>
                    <a:cubicBezTo>
                      <a:pt x="115" y="30"/>
                      <a:pt x="115" y="30"/>
                      <a:pt x="115" y="30"/>
                    </a:cubicBezTo>
                    <a:close/>
                    <a:moveTo>
                      <a:pt x="130" y="46"/>
                    </a:moveTo>
                    <a:cubicBezTo>
                      <a:pt x="133" y="50"/>
                      <a:pt x="133" y="50"/>
                      <a:pt x="133" y="50"/>
                    </a:cubicBezTo>
                    <a:cubicBezTo>
                      <a:pt x="135" y="48"/>
                      <a:pt x="135" y="48"/>
                      <a:pt x="135" y="48"/>
                    </a:cubicBezTo>
                    <a:cubicBezTo>
                      <a:pt x="136" y="47"/>
                      <a:pt x="137" y="47"/>
                      <a:pt x="137" y="47"/>
                    </a:cubicBezTo>
                    <a:cubicBezTo>
                      <a:pt x="137" y="46"/>
                      <a:pt x="137" y="46"/>
                      <a:pt x="137" y="45"/>
                    </a:cubicBezTo>
                    <a:cubicBezTo>
                      <a:pt x="139" y="33"/>
                      <a:pt x="139" y="33"/>
                      <a:pt x="139" y="33"/>
                    </a:cubicBezTo>
                    <a:cubicBezTo>
                      <a:pt x="139" y="32"/>
                      <a:pt x="139" y="32"/>
                      <a:pt x="139" y="31"/>
                    </a:cubicBezTo>
                    <a:cubicBezTo>
                      <a:pt x="139" y="31"/>
                      <a:pt x="139" y="30"/>
                      <a:pt x="139" y="29"/>
                    </a:cubicBezTo>
                    <a:cubicBezTo>
                      <a:pt x="137" y="28"/>
                      <a:pt x="137" y="28"/>
                      <a:pt x="137" y="28"/>
                    </a:cubicBezTo>
                    <a:cubicBezTo>
                      <a:pt x="133" y="31"/>
                      <a:pt x="133" y="31"/>
                      <a:pt x="133" y="31"/>
                    </a:cubicBezTo>
                    <a:cubicBezTo>
                      <a:pt x="130" y="46"/>
                      <a:pt x="130" y="46"/>
                      <a:pt x="130" y="46"/>
                    </a:cubicBezTo>
                    <a:close/>
                    <a:moveTo>
                      <a:pt x="113" y="47"/>
                    </a:moveTo>
                    <a:cubicBezTo>
                      <a:pt x="129" y="47"/>
                      <a:pt x="129" y="47"/>
                      <a:pt x="129" y="47"/>
                    </a:cubicBezTo>
                    <a:cubicBezTo>
                      <a:pt x="132" y="51"/>
                      <a:pt x="132" y="51"/>
                      <a:pt x="132" y="51"/>
                    </a:cubicBezTo>
                    <a:cubicBezTo>
                      <a:pt x="131" y="52"/>
                      <a:pt x="131" y="52"/>
                      <a:pt x="131" y="52"/>
                    </a:cubicBezTo>
                    <a:cubicBezTo>
                      <a:pt x="130" y="53"/>
                      <a:pt x="129" y="53"/>
                      <a:pt x="129" y="53"/>
                    </a:cubicBezTo>
                    <a:cubicBezTo>
                      <a:pt x="129" y="53"/>
                      <a:pt x="128" y="53"/>
                      <a:pt x="127" y="53"/>
                    </a:cubicBezTo>
                    <a:cubicBezTo>
                      <a:pt x="113" y="53"/>
                      <a:pt x="113" y="53"/>
                      <a:pt x="113" y="53"/>
                    </a:cubicBezTo>
                    <a:cubicBezTo>
                      <a:pt x="112" y="53"/>
                      <a:pt x="111" y="53"/>
                      <a:pt x="110" y="52"/>
                    </a:cubicBezTo>
                    <a:cubicBezTo>
                      <a:pt x="109" y="51"/>
                      <a:pt x="109" y="51"/>
                      <a:pt x="109" y="51"/>
                    </a:cubicBezTo>
                    <a:cubicBezTo>
                      <a:pt x="113" y="47"/>
                      <a:pt x="113" y="47"/>
                      <a:pt x="113" y="47"/>
                    </a:cubicBezTo>
                    <a:close/>
                    <a:moveTo>
                      <a:pt x="171" y="6"/>
                    </a:moveTo>
                    <a:cubicBezTo>
                      <a:pt x="154" y="6"/>
                      <a:pt x="154" y="6"/>
                      <a:pt x="154" y="6"/>
                    </a:cubicBezTo>
                    <a:cubicBezTo>
                      <a:pt x="151" y="3"/>
                      <a:pt x="151" y="3"/>
                      <a:pt x="151" y="3"/>
                    </a:cubicBezTo>
                    <a:cubicBezTo>
                      <a:pt x="155" y="0"/>
                      <a:pt x="155" y="0"/>
                      <a:pt x="155" y="0"/>
                    </a:cubicBezTo>
                    <a:cubicBezTo>
                      <a:pt x="171" y="0"/>
                      <a:pt x="171" y="0"/>
                      <a:pt x="171" y="0"/>
                    </a:cubicBezTo>
                    <a:cubicBezTo>
                      <a:pt x="172" y="0"/>
                      <a:pt x="173" y="0"/>
                      <a:pt x="173" y="0"/>
                    </a:cubicBezTo>
                    <a:cubicBezTo>
                      <a:pt x="173" y="0"/>
                      <a:pt x="174" y="0"/>
                      <a:pt x="174" y="1"/>
                    </a:cubicBezTo>
                    <a:cubicBezTo>
                      <a:pt x="175" y="2"/>
                      <a:pt x="175" y="2"/>
                      <a:pt x="175" y="2"/>
                    </a:cubicBezTo>
                    <a:cubicBezTo>
                      <a:pt x="171" y="6"/>
                      <a:pt x="171" y="6"/>
                      <a:pt x="171" y="6"/>
                    </a:cubicBezTo>
                    <a:close/>
                    <a:moveTo>
                      <a:pt x="169" y="22"/>
                    </a:moveTo>
                    <a:cubicBezTo>
                      <a:pt x="172" y="25"/>
                      <a:pt x="172" y="25"/>
                      <a:pt x="172" y="25"/>
                    </a:cubicBezTo>
                    <a:cubicBezTo>
                      <a:pt x="174" y="23"/>
                      <a:pt x="174" y="23"/>
                      <a:pt x="174" y="23"/>
                    </a:cubicBezTo>
                    <a:cubicBezTo>
                      <a:pt x="175" y="22"/>
                      <a:pt x="176" y="21"/>
                      <a:pt x="176" y="20"/>
                    </a:cubicBezTo>
                    <a:cubicBezTo>
                      <a:pt x="178" y="9"/>
                      <a:pt x="178" y="9"/>
                      <a:pt x="178" y="9"/>
                    </a:cubicBezTo>
                    <a:cubicBezTo>
                      <a:pt x="178" y="8"/>
                      <a:pt x="178" y="7"/>
                      <a:pt x="178" y="7"/>
                    </a:cubicBezTo>
                    <a:cubicBezTo>
                      <a:pt x="178" y="6"/>
                      <a:pt x="178" y="5"/>
                      <a:pt x="177" y="5"/>
                    </a:cubicBezTo>
                    <a:cubicBezTo>
                      <a:pt x="176" y="3"/>
                      <a:pt x="176" y="3"/>
                      <a:pt x="176" y="3"/>
                    </a:cubicBezTo>
                    <a:cubicBezTo>
                      <a:pt x="172" y="7"/>
                      <a:pt x="172" y="7"/>
                      <a:pt x="172" y="7"/>
                    </a:cubicBezTo>
                    <a:cubicBezTo>
                      <a:pt x="169" y="22"/>
                      <a:pt x="169" y="22"/>
                      <a:pt x="169" y="22"/>
                    </a:cubicBezTo>
                    <a:close/>
                    <a:moveTo>
                      <a:pt x="151" y="23"/>
                    </a:moveTo>
                    <a:cubicBezTo>
                      <a:pt x="168" y="23"/>
                      <a:pt x="168" y="23"/>
                      <a:pt x="168" y="23"/>
                    </a:cubicBezTo>
                    <a:cubicBezTo>
                      <a:pt x="171" y="26"/>
                      <a:pt x="171" y="26"/>
                      <a:pt x="171" y="26"/>
                    </a:cubicBezTo>
                    <a:cubicBezTo>
                      <a:pt x="167" y="30"/>
                      <a:pt x="167" y="30"/>
                      <a:pt x="167" y="30"/>
                    </a:cubicBezTo>
                    <a:cubicBezTo>
                      <a:pt x="150" y="30"/>
                      <a:pt x="150" y="30"/>
                      <a:pt x="150" y="30"/>
                    </a:cubicBezTo>
                    <a:cubicBezTo>
                      <a:pt x="147" y="26"/>
                      <a:pt x="147" y="26"/>
                      <a:pt x="147" y="26"/>
                    </a:cubicBezTo>
                    <a:cubicBezTo>
                      <a:pt x="151" y="23"/>
                      <a:pt x="151" y="23"/>
                      <a:pt x="151" y="23"/>
                    </a:cubicBezTo>
                    <a:close/>
                    <a:moveTo>
                      <a:pt x="165" y="46"/>
                    </a:moveTo>
                    <a:cubicBezTo>
                      <a:pt x="168" y="50"/>
                      <a:pt x="168" y="50"/>
                      <a:pt x="168" y="50"/>
                    </a:cubicBezTo>
                    <a:cubicBezTo>
                      <a:pt x="170" y="48"/>
                      <a:pt x="170" y="48"/>
                      <a:pt x="170" y="48"/>
                    </a:cubicBezTo>
                    <a:cubicBezTo>
                      <a:pt x="170" y="47"/>
                      <a:pt x="171" y="47"/>
                      <a:pt x="171" y="47"/>
                    </a:cubicBezTo>
                    <a:cubicBezTo>
                      <a:pt x="171" y="46"/>
                      <a:pt x="171" y="46"/>
                      <a:pt x="171" y="45"/>
                    </a:cubicBezTo>
                    <a:cubicBezTo>
                      <a:pt x="174" y="32"/>
                      <a:pt x="174" y="32"/>
                      <a:pt x="174" y="32"/>
                    </a:cubicBezTo>
                    <a:cubicBezTo>
                      <a:pt x="174" y="32"/>
                      <a:pt x="174" y="31"/>
                      <a:pt x="174" y="31"/>
                    </a:cubicBezTo>
                    <a:cubicBezTo>
                      <a:pt x="174" y="30"/>
                      <a:pt x="173" y="29"/>
                      <a:pt x="173" y="29"/>
                    </a:cubicBezTo>
                    <a:cubicBezTo>
                      <a:pt x="171" y="27"/>
                      <a:pt x="171" y="27"/>
                      <a:pt x="171" y="27"/>
                    </a:cubicBezTo>
                    <a:cubicBezTo>
                      <a:pt x="168" y="31"/>
                      <a:pt x="168" y="31"/>
                      <a:pt x="168" y="31"/>
                    </a:cubicBezTo>
                    <a:cubicBezTo>
                      <a:pt x="165" y="46"/>
                      <a:pt x="165" y="46"/>
                      <a:pt x="165" y="46"/>
                    </a:cubicBezTo>
                    <a:close/>
                    <a:moveTo>
                      <a:pt x="147" y="47"/>
                    </a:moveTo>
                    <a:cubicBezTo>
                      <a:pt x="164" y="47"/>
                      <a:pt x="164" y="47"/>
                      <a:pt x="164" y="47"/>
                    </a:cubicBezTo>
                    <a:cubicBezTo>
                      <a:pt x="167" y="50"/>
                      <a:pt x="167" y="50"/>
                      <a:pt x="167" y="50"/>
                    </a:cubicBezTo>
                    <a:cubicBezTo>
                      <a:pt x="165" y="52"/>
                      <a:pt x="165" y="52"/>
                      <a:pt x="165" y="52"/>
                    </a:cubicBezTo>
                    <a:cubicBezTo>
                      <a:pt x="164" y="53"/>
                      <a:pt x="163" y="53"/>
                      <a:pt x="161" y="53"/>
                    </a:cubicBezTo>
                    <a:cubicBezTo>
                      <a:pt x="145" y="53"/>
                      <a:pt x="145" y="53"/>
                      <a:pt x="145" y="53"/>
                    </a:cubicBezTo>
                    <a:cubicBezTo>
                      <a:pt x="143" y="50"/>
                      <a:pt x="143" y="50"/>
                      <a:pt x="143" y="50"/>
                    </a:cubicBezTo>
                    <a:lnTo>
                      <a:pt x="147"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85" name="Freeform 41"/>
              <p:cNvSpPr/>
              <p:nvPr/>
            </p:nvSpPr>
            <p:spPr bwMode="auto">
              <a:xfrm rot="1867980">
                <a:off x="4230131" y="1700390"/>
                <a:ext cx="486954" cy="699586"/>
              </a:xfrm>
              <a:custGeom>
                <a:avLst/>
                <a:gdLst>
                  <a:gd name="T0" fmla="*/ 0 w 275"/>
                  <a:gd name="T1" fmla="*/ 8 h 395"/>
                  <a:gd name="T2" fmla="*/ 10 w 275"/>
                  <a:gd name="T3" fmla="*/ 0 h 395"/>
                  <a:gd name="T4" fmla="*/ 275 w 275"/>
                  <a:gd name="T5" fmla="*/ 378 h 395"/>
                  <a:gd name="T6" fmla="*/ 249 w 275"/>
                  <a:gd name="T7" fmla="*/ 395 h 395"/>
                  <a:gd name="T8" fmla="*/ 0 w 275"/>
                  <a:gd name="T9" fmla="*/ 8 h 395"/>
                </a:gdLst>
                <a:ahLst/>
                <a:cxnLst>
                  <a:cxn ang="0">
                    <a:pos x="T0" y="T1"/>
                  </a:cxn>
                  <a:cxn ang="0">
                    <a:pos x="T2" y="T3"/>
                  </a:cxn>
                  <a:cxn ang="0">
                    <a:pos x="T4" y="T5"/>
                  </a:cxn>
                  <a:cxn ang="0">
                    <a:pos x="T6" y="T7"/>
                  </a:cxn>
                  <a:cxn ang="0">
                    <a:pos x="T8" y="T9"/>
                  </a:cxn>
                </a:cxnLst>
                <a:rect l="0" t="0" r="r" b="b"/>
                <a:pathLst>
                  <a:path w="275" h="395">
                    <a:moveTo>
                      <a:pt x="0" y="8"/>
                    </a:moveTo>
                    <a:cubicBezTo>
                      <a:pt x="10" y="0"/>
                      <a:pt x="10" y="0"/>
                      <a:pt x="10" y="0"/>
                    </a:cubicBezTo>
                    <a:cubicBezTo>
                      <a:pt x="275" y="378"/>
                      <a:pt x="275" y="378"/>
                      <a:pt x="275" y="378"/>
                    </a:cubicBezTo>
                    <a:cubicBezTo>
                      <a:pt x="265" y="382"/>
                      <a:pt x="257" y="387"/>
                      <a:pt x="249" y="395"/>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78" name="Text Box 7"/>
            <p:cNvSpPr txBox="1">
              <a:spLocks noChangeArrowheads="1"/>
            </p:cNvSpPr>
            <p:nvPr/>
          </p:nvSpPr>
          <p:spPr bwMode="auto">
            <a:xfrm>
              <a:off x="10102810" y="3321333"/>
              <a:ext cx="479224" cy="245077"/>
            </a:xfrm>
            <a:prstGeom prst="rect">
              <a:avLst/>
            </a:prstGeom>
            <a:grpFill/>
            <a:ln w="9525">
              <a:noFill/>
              <a:miter lim="800000"/>
            </a:ln>
          </p:spPr>
          <p:txBody>
            <a:bodyPr wrap="none" lIns="81280" tIns="40640" rIns="81280" bIns="40640">
              <a:spAutoFit/>
            </a:bodyPr>
            <a:lstStyle/>
            <a:p>
              <a:pPr algn="ctr" defTabSz="1087755">
                <a:defRPr/>
              </a:pPr>
              <a:r>
                <a:rPr lang="en-CA" sz="1065" b="1" spc="-113" dirty="0">
                  <a:solidFill>
                    <a:schemeClr val="bg1"/>
                  </a:solidFill>
                  <a:latin typeface="微软雅黑" panose="020B0503020204020204" charset="-122"/>
                  <a:ea typeface="微软雅黑" panose="020B0503020204020204" charset="-122"/>
                  <a:cs typeface="Open Sans" panose="020B0606030504020204" pitchFamily="34" charset="0"/>
                </a:rPr>
                <a:t>50 </a:t>
              </a:r>
              <a:r>
                <a:rPr lang="en-CA" sz="1065" b="1" spc="-113" dirty="0" err="1">
                  <a:solidFill>
                    <a:schemeClr val="bg1"/>
                  </a:solidFill>
                  <a:latin typeface="微软雅黑" panose="020B0503020204020204" charset="-122"/>
                  <a:ea typeface="微软雅黑" panose="020B0503020204020204" charset="-122"/>
                  <a:cs typeface="Open Sans" panose="020B0606030504020204" pitchFamily="34" charset="0"/>
                </a:rPr>
                <a:t>ph</a:t>
              </a:r>
              <a:endParaRPr lang="en-CA" sz="1065" b="1" spc="-113" dirty="0">
                <a:solidFill>
                  <a:schemeClr val="bg1"/>
                </a:solidFill>
                <a:latin typeface="微软雅黑" panose="020B0503020204020204" charset="-122"/>
                <a:ea typeface="微软雅黑" panose="020B0503020204020204" charset="-122"/>
                <a:cs typeface="Open Sans" panose="020B0606030504020204" pitchFamily="34" charset="0"/>
              </a:endParaRPr>
            </a:p>
          </p:txBody>
        </p:sp>
      </p:grpSp>
      <p:grpSp>
        <p:nvGrpSpPr>
          <p:cNvPr id="88" name="Group 87"/>
          <p:cNvGrpSpPr/>
          <p:nvPr/>
        </p:nvGrpSpPr>
        <p:grpSpPr bwMode="auto">
          <a:xfrm>
            <a:off x="4956776" y="4719504"/>
            <a:ext cx="2297113" cy="867815"/>
            <a:chOff x="5268628" y="2933595"/>
            <a:chExt cx="2298032" cy="868862"/>
          </a:xfrm>
        </p:grpSpPr>
        <p:sp>
          <p:nvSpPr>
            <p:cNvPr id="89" name="TextBox 88"/>
            <p:cNvSpPr txBox="1"/>
            <p:nvPr/>
          </p:nvSpPr>
          <p:spPr>
            <a:xfrm>
              <a:off x="5655024" y="2933595"/>
              <a:ext cx="1534774" cy="337592"/>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Middle Speed</a:t>
              </a:r>
            </a:p>
          </p:txBody>
        </p:sp>
        <p:sp>
          <p:nvSpPr>
            <p:cNvPr id="90" name="Rectangle 89"/>
            <p:cNvSpPr/>
            <p:nvPr/>
          </p:nvSpPr>
          <p:spPr>
            <a:xfrm>
              <a:off x="5268628" y="3218188"/>
              <a:ext cx="2298032" cy="584269"/>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91" name="Group 90"/>
          <p:cNvGrpSpPr/>
          <p:nvPr/>
        </p:nvGrpSpPr>
        <p:grpSpPr bwMode="auto">
          <a:xfrm>
            <a:off x="7141175" y="4297103"/>
            <a:ext cx="2298700" cy="867815"/>
            <a:chOff x="5268628" y="2933595"/>
            <a:chExt cx="2298032" cy="867301"/>
          </a:xfrm>
        </p:grpSpPr>
        <p:sp>
          <p:nvSpPr>
            <p:cNvPr id="92" name="TextBox 91"/>
            <p:cNvSpPr txBox="1"/>
            <p:nvPr/>
          </p:nvSpPr>
          <p:spPr>
            <a:xfrm>
              <a:off x="5877416" y="2933595"/>
              <a:ext cx="1089978" cy="336985"/>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03</a:t>
              </a:r>
            </a:p>
          </p:txBody>
        </p:sp>
        <p:sp>
          <p:nvSpPr>
            <p:cNvPr id="93" name="Rectangle 92"/>
            <p:cNvSpPr/>
            <p:nvPr/>
          </p:nvSpPr>
          <p:spPr>
            <a:xfrm>
              <a:off x="5268628" y="3217677"/>
              <a:ext cx="2298032" cy="583219"/>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94" name="Group 93"/>
          <p:cNvGrpSpPr/>
          <p:nvPr/>
        </p:nvGrpSpPr>
        <p:grpSpPr bwMode="auto">
          <a:xfrm>
            <a:off x="2775551" y="4297103"/>
            <a:ext cx="2298700" cy="867815"/>
            <a:chOff x="5268628" y="2933595"/>
            <a:chExt cx="2298032" cy="867301"/>
          </a:xfrm>
        </p:grpSpPr>
        <p:sp>
          <p:nvSpPr>
            <p:cNvPr id="95" name="TextBox 94"/>
            <p:cNvSpPr txBox="1"/>
            <p:nvPr/>
          </p:nvSpPr>
          <p:spPr>
            <a:xfrm>
              <a:off x="5876622" y="2933595"/>
              <a:ext cx="1089978" cy="336985"/>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02</a:t>
              </a:r>
            </a:p>
          </p:txBody>
        </p:sp>
        <p:sp>
          <p:nvSpPr>
            <p:cNvPr id="96" name="Rectangle 95"/>
            <p:cNvSpPr/>
            <p:nvPr/>
          </p:nvSpPr>
          <p:spPr>
            <a:xfrm>
              <a:off x="5268628" y="3217677"/>
              <a:ext cx="2298032" cy="583219"/>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86" name="Group 85"/>
          <p:cNvGrpSpPr/>
          <p:nvPr/>
        </p:nvGrpSpPr>
        <p:grpSpPr bwMode="auto">
          <a:xfrm>
            <a:off x="756251" y="3800063"/>
            <a:ext cx="2298700" cy="867813"/>
            <a:chOff x="5268628" y="2933595"/>
            <a:chExt cx="2298032" cy="867301"/>
          </a:xfrm>
        </p:grpSpPr>
        <p:sp>
          <p:nvSpPr>
            <p:cNvPr id="87" name="TextBox 86"/>
            <p:cNvSpPr txBox="1"/>
            <p:nvPr/>
          </p:nvSpPr>
          <p:spPr>
            <a:xfrm>
              <a:off x="5877416" y="2933595"/>
              <a:ext cx="1089978" cy="336986"/>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01</a:t>
              </a:r>
            </a:p>
          </p:txBody>
        </p:sp>
        <p:sp>
          <p:nvSpPr>
            <p:cNvPr id="97" name="Rectangle 96"/>
            <p:cNvSpPr/>
            <p:nvPr/>
          </p:nvSpPr>
          <p:spPr>
            <a:xfrm>
              <a:off x="5268628" y="3217676"/>
              <a:ext cx="2298032" cy="58322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nvGrpSpPr>
          <p:cNvPr id="98" name="Group 97"/>
          <p:cNvGrpSpPr/>
          <p:nvPr/>
        </p:nvGrpSpPr>
        <p:grpSpPr bwMode="auto">
          <a:xfrm>
            <a:off x="9208100" y="3800063"/>
            <a:ext cx="2297113" cy="867813"/>
            <a:chOff x="5268628" y="2933595"/>
            <a:chExt cx="2298032" cy="867301"/>
          </a:xfrm>
        </p:grpSpPr>
        <p:sp>
          <p:nvSpPr>
            <p:cNvPr id="99" name="TextBox 98"/>
            <p:cNvSpPr txBox="1"/>
            <p:nvPr/>
          </p:nvSpPr>
          <p:spPr>
            <a:xfrm>
              <a:off x="5876248" y="2933595"/>
              <a:ext cx="1090731" cy="336986"/>
            </a:xfrm>
            <a:prstGeom prst="rect">
              <a:avLst/>
            </a:prstGeom>
            <a:noFill/>
          </p:spPr>
          <p:txBody>
            <a:bodyPr wrap="none">
              <a:spAutoFit/>
            </a:bodyPr>
            <a:lstStyle/>
            <a:p>
              <a:pPr algn="ctr" defTabSz="685165">
                <a:defRPr/>
              </a:pPr>
              <a:r>
                <a:rPr lang="en-US" sz="1600" dirty="0">
                  <a:solidFill>
                    <a:schemeClr val="tx1">
                      <a:lumMod val="50000"/>
                      <a:lumOff val="50000"/>
                    </a:schemeClr>
                  </a:solidFill>
                  <a:latin typeface="微软雅黑" panose="020B0503020204020204" charset="-122"/>
                  <a:ea typeface="微软雅黑" panose="020B0503020204020204" charset="-122"/>
                  <a:cs typeface="Clear Sans" panose="020B0503030202020304" pitchFamily="34" charset="0"/>
                </a:rPr>
                <a:t>Speed 04</a:t>
              </a:r>
            </a:p>
          </p:txBody>
        </p:sp>
        <p:sp>
          <p:nvSpPr>
            <p:cNvPr id="100" name="Rectangle 99"/>
            <p:cNvSpPr/>
            <p:nvPr/>
          </p:nvSpPr>
          <p:spPr>
            <a:xfrm>
              <a:off x="5268628" y="3217676"/>
              <a:ext cx="2298032" cy="58322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065"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spTree>
  </p:cSld>
  <p:clrMapOvr>
    <a:masterClrMapping/>
  </p:clrMapOvr>
  <p:transition advTm="519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fade">
                                      <p:cBhvr>
                                        <p:cTn id="33" dur="500"/>
                                        <p:tgtEl>
                                          <p:spTgt spid="88"/>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fade">
                                      <p:cBhvr>
                                        <p:cTn id="43" dur="500"/>
                                        <p:tgtEl>
                                          <p:spTgt spid="91"/>
                                        </p:tgtEl>
                                      </p:cBhvr>
                                    </p:animEffect>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98"/>
                                        </p:tgtEl>
                                        <p:attrNameLst>
                                          <p:attrName>style.visibility</p:attrName>
                                        </p:attrNameLst>
                                      </p:cBhvr>
                                      <p:to>
                                        <p:strVal val="visible"/>
                                      </p:to>
                                    </p:set>
                                    <p:animEffect transition="in" filter="fade">
                                      <p:cBhvr>
                                        <p:cTn id="5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8" name="AutoShape 10"/>
          <p:cNvSpPr>
            <a:spLocks noChangeArrowheads="1"/>
          </p:cNvSpPr>
          <p:nvPr/>
        </p:nvSpPr>
        <p:spPr bwMode="auto">
          <a:xfrm rot="-5400000">
            <a:off x="5296855" y="-1467233"/>
            <a:ext cx="1680583" cy="10215324"/>
          </a:xfrm>
          <a:prstGeom prst="downArrow">
            <a:avLst>
              <a:gd name="adj1" fmla="val 49065"/>
              <a:gd name="adj2" fmla="val 44769"/>
            </a:avLst>
          </a:prstGeom>
          <a:blipFill rotWithShape="1">
            <a:blip r:embed="rId4"/>
            <a:stretch>
              <a:fillRect/>
            </a:stretch>
          </a:blipFill>
          <a:ln w="9525">
            <a:noFill/>
            <a:miter lim="800000"/>
          </a:ln>
        </p:spPr>
        <p:txBody>
          <a:bodyPr vert="eaVert" lIns="121709" tIns="60856" rIns="121709" bIns="60856"/>
          <a:lstStyle/>
          <a:p>
            <a:endParaRPr lang="zh-CN" altLang="en-US" sz="2700">
              <a:latin typeface="微软雅黑" panose="020B0503020204020204" charset="-122"/>
              <a:ea typeface="微软雅黑" panose="020B0503020204020204" charset="-122"/>
            </a:endParaRPr>
          </a:p>
        </p:txBody>
      </p:sp>
      <p:grpSp>
        <p:nvGrpSpPr>
          <p:cNvPr id="9" name="组合 41"/>
          <p:cNvGrpSpPr/>
          <p:nvPr/>
        </p:nvGrpSpPr>
        <p:grpSpPr bwMode="auto">
          <a:xfrm>
            <a:off x="3469754" y="2758219"/>
            <a:ext cx="2264907" cy="1848260"/>
            <a:chOff x="1214414" y="2786058"/>
            <a:chExt cx="1935848" cy="1751017"/>
          </a:xfrm>
        </p:grpSpPr>
        <p:grpSp>
          <p:nvGrpSpPr>
            <p:cNvPr id="10" name="Group 6"/>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chemeClr val="accent2">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12" name="Oval 8"/>
              <p:cNvSpPr>
                <a:spLocks noChangeArrowheads="1"/>
              </p:cNvSpPr>
              <p:nvPr/>
            </p:nvSpPr>
            <p:spPr bwMode="auto">
              <a:xfrm>
                <a:off x="1946" y="2494"/>
                <a:ext cx="1556" cy="1556"/>
              </a:xfrm>
              <a:prstGeom prst="ellipse">
                <a:avLst/>
              </a:prstGeom>
              <a:blipFill rotWithShape="1">
                <a:blip r:embed="rId4"/>
                <a:stretch>
                  <a:fillRect/>
                </a:stretch>
              </a:blipFill>
              <a:ln w="38100">
                <a:solidFill>
                  <a:srgbClr val="FFFFFF"/>
                </a:solidFill>
                <a:round/>
              </a:ln>
            </p:spPr>
            <p:txBody>
              <a:bodyPr/>
              <a:lstStyle/>
              <a:p>
                <a:pPr>
                  <a:defRPr/>
                </a:pPr>
                <a:endParaRPr lang="zh-CN" altLang="en-US" sz="2700">
                  <a:solidFill>
                    <a:schemeClr val="bg1"/>
                  </a:solidFill>
                  <a:latin typeface="微软雅黑" panose="020B0503020204020204" charset="-122"/>
                  <a:ea typeface="微软雅黑" panose="020B0503020204020204" charset="-122"/>
                </a:endParaRPr>
              </a:p>
            </p:txBody>
          </p:sp>
        </p:grpSp>
        <p:sp>
          <p:nvSpPr>
            <p:cNvPr id="13" name="Text Box 9"/>
            <p:cNvSpPr txBox="1">
              <a:spLocks noChangeArrowheads="1"/>
            </p:cNvSpPr>
            <p:nvPr/>
          </p:nvSpPr>
          <p:spPr bwMode="auto">
            <a:xfrm>
              <a:off x="1214414" y="341311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grpSp>
        <p:nvGrpSpPr>
          <p:cNvPr id="14" name="组合 46"/>
          <p:cNvGrpSpPr/>
          <p:nvPr/>
        </p:nvGrpSpPr>
        <p:grpSpPr bwMode="auto">
          <a:xfrm>
            <a:off x="5734659" y="2758219"/>
            <a:ext cx="2264907" cy="1848260"/>
            <a:chOff x="1214414" y="2786058"/>
            <a:chExt cx="1935848" cy="1751017"/>
          </a:xfrm>
        </p:grpSpPr>
        <p:grpSp>
          <p:nvGrpSpPr>
            <p:cNvPr id="15" name="Group 6"/>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chemeClr val="accent1">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17" name="Oval 8"/>
              <p:cNvSpPr>
                <a:spLocks noChangeArrowheads="1"/>
              </p:cNvSpPr>
              <p:nvPr/>
            </p:nvSpPr>
            <p:spPr bwMode="auto">
              <a:xfrm>
                <a:off x="1946" y="2494"/>
                <a:ext cx="1556" cy="1556"/>
              </a:xfrm>
              <a:prstGeom prst="ellipse">
                <a:avLst/>
              </a:prstGeom>
              <a:blipFill rotWithShape="1">
                <a:blip r:embed="rId4"/>
                <a:stretch>
                  <a:fillRect/>
                </a:stretch>
              </a:blipFill>
              <a:ln w="38100">
                <a:solidFill>
                  <a:srgbClr val="FFFFFF"/>
                </a:solidFill>
                <a:round/>
              </a:ln>
            </p:spPr>
            <p:txBody>
              <a:bodyPr/>
              <a:lstStyle/>
              <a:p>
                <a:pPr>
                  <a:defRPr/>
                </a:pPr>
                <a:endParaRPr lang="zh-CN" altLang="en-US" sz="2700">
                  <a:solidFill>
                    <a:schemeClr val="bg1"/>
                  </a:solidFill>
                  <a:latin typeface="微软雅黑" panose="020B0503020204020204" charset="-122"/>
                  <a:ea typeface="微软雅黑" panose="020B0503020204020204" charset="-122"/>
                </a:endParaRPr>
              </a:p>
            </p:txBody>
          </p:sp>
        </p:grpSp>
        <p:sp>
          <p:nvSpPr>
            <p:cNvPr id="18"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grpSp>
        <p:nvGrpSpPr>
          <p:cNvPr id="19" name="组合 51"/>
          <p:cNvGrpSpPr/>
          <p:nvPr/>
        </p:nvGrpSpPr>
        <p:grpSpPr bwMode="auto">
          <a:xfrm>
            <a:off x="8022807" y="2758219"/>
            <a:ext cx="2264907" cy="1848260"/>
            <a:chOff x="1214414" y="2786058"/>
            <a:chExt cx="1935848" cy="1751017"/>
          </a:xfrm>
        </p:grpSpPr>
        <p:grpSp>
          <p:nvGrpSpPr>
            <p:cNvPr id="20" name="Group 6"/>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chemeClr val="accent2">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22" name="Oval 8"/>
              <p:cNvSpPr>
                <a:spLocks noChangeArrowheads="1"/>
              </p:cNvSpPr>
              <p:nvPr/>
            </p:nvSpPr>
            <p:spPr bwMode="auto">
              <a:xfrm>
                <a:off x="1946" y="2494"/>
                <a:ext cx="1556" cy="1556"/>
              </a:xfrm>
              <a:prstGeom prst="ellipse">
                <a:avLst/>
              </a:prstGeom>
              <a:blipFill rotWithShape="1">
                <a:blip r:embed="rId4"/>
                <a:stretch>
                  <a:fillRect/>
                </a:stretch>
              </a:blipFill>
              <a:ln w="38100">
                <a:solidFill>
                  <a:srgbClr val="FFFFFF"/>
                </a:solidFill>
                <a:round/>
              </a:ln>
            </p:spPr>
            <p:txBody>
              <a:bodyPr/>
              <a:lstStyle/>
              <a:p>
                <a:pPr>
                  <a:defRPr/>
                </a:pPr>
                <a:endParaRPr lang="zh-CN" altLang="en-US" sz="2700">
                  <a:solidFill>
                    <a:schemeClr val="bg1"/>
                  </a:solidFill>
                  <a:latin typeface="微软雅黑" panose="020B0503020204020204" charset="-122"/>
                  <a:ea typeface="微软雅黑" panose="020B0503020204020204" charset="-122"/>
                </a:endParaRPr>
              </a:p>
            </p:txBody>
          </p:sp>
        </p:grpSp>
        <p:sp>
          <p:nvSpPr>
            <p:cNvPr id="23"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grpSp>
        <p:nvGrpSpPr>
          <p:cNvPr id="24" name="组合 40"/>
          <p:cNvGrpSpPr/>
          <p:nvPr/>
        </p:nvGrpSpPr>
        <p:grpSpPr bwMode="auto">
          <a:xfrm>
            <a:off x="1255552" y="2758219"/>
            <a:ext cx="2264907" cy="1848260"/>
            <a:chOff x="1214414" y="2786058"/>
            <a:chExt cx="1935848" cy="1751017"/>
          </a:xfrm>
        </p:grpSpPr>
        <p:grpSp>
          <p:nvGrpSpPr>
            <p:cNvPr id="25" name="Group 6"/>
            <p:cNvGrpSpPr/>
            <p:nvPr/>
          </p:nvGrpSpPr>
          <p:grpSpPr bwMode="auto">
            <a:xfrm>
              <a:off x="1295400" y="2786058"/>
              <a:ext cx="1753450" cy="1751017"/>
              <a:chOff x="1823" y="2371"/>
              <a:chExt cx="1801" cy="1801"/>
            </a:xfrm>
          </p:grpSpPr>
          <p:sp>
            <p:nvSpPr>
              <p:cNvPr id="26" name="Oval 7"/>
              <p:cNvSpPr>
                <a:spLocks noChangeArrowheads="1"/>
              </p:cNvSpPr>
              <p:nvPr/>
            </p:nvSpPr>
            <p:spPr bwMode="auto">
              <a:xfrm>
                <a:off x="1823" y="2371"/>
                <a:ext cx="1801" cy="1801"/>
              </a:xfrm>
              <a:prstGeom prst="ellipse">
                <a:avLst/>
              </a:prstGeom>
              <a:solidFill>
                <a:schemeClr val="accent1">
                  <a:alpha val="47842"/>
                </a:schemeClr>
              </a:solidFill>
              <a:ln w="9525">
                <a:no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sp>
            <p:nvSpPr>
              <p:cNvPr id="27" name="Oval 8"/>
              <p:cNvSpPr>
                <a:spLocks noChangeArrowheads="1"/>
              </p:cNvSpPr>
              <p:nvPr/>
            </p:nvSpPr>
            <p:spPr bwMode="auto">
              <a:xfrm>
                <a:off x="1946" y="2493"/>
                <a:ext cx="1556" cy="1556"/>
              </a:xfrm>
              <a:prstGeom prst="ellipse">
                <a:avLst/>
              </a:prstGeom>
              <a:blipFill rotWithShape="1">
                <a:blip r:embed="rId4"/>
                <a:stretch>
                  <a:fillRect/>
                </a:stretch>
              </a:blipFill>
              <a:ln w="38100">
                <a:solidFill>
                  <a:srgbClr val="FFFFFF"/>
                </a:solidFill>
                <a:round/>
              </a:ln>
            </p:spPr>
            <p:txBody>
              <a:bodyPr/>
              <a:lstStyle/>
              <a:p>
                <a:endParaRPr lang="zh-CN" altLang="en-US" sz="2700">
                  <a:solidFill>
                    <a:schemeClr val="bg1"/>
                  </a:solidFill>
                  <a:latin typeface="微软雅黑" panose="020B0503020204020204" charset="-122"/>
                  <a:ea typeface="微软雅黑" panose="020B0503020204020204" charset="-122"/>
                </a:endParaRPr>
              </a:p>
            </p:txBody>
          </p:sp>
        </p:grpSp>
        <p:sp>
          <p:nvSpPr>
            <p:cNvPr id="28"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700" b="1" dirty="0">
                  <a:solidFill>
                    <a:schemeClr val="bg1"/>
                  </a:solidFill>
                  <a:latin typeface="微软雅黑" panose="020B0503020204020204" charset="-122"/>
                  <a:ea typeface="微软雅黑" panose="020B0503020204020204" charset="-122"/>
                </a:rPr>
                <a:t>添加文本</a:t>
              </a:r>
            </a:p>
          </p:txBody>
        </p:sp>
      </p:grpSp>
      <p:sp>
        <p:nvSpPr>
          <p:cNvPr id="29" name="矩形标注 28"/>
          <p:cNvSpPr/>
          <p:nvPr/>
        </p:nvSpPr>
        <p:spPr>
          <a:xfrm>
            <a:off x="3911334" y="4941833"/>
            <a:ext cx="1967005" cy="53352"/>
          </a:xfrm>
          <a:prstGeom prst="wedgeRectCallout">
            <a:avLst>
              <a:gd name="adj1" fmla="val -17526"/>
              <a:gd name="adj2" fmla="val -509465"/>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0" name="矩形标注 29"/>
          <p:cNvSpPr/>
          <p:nvPr/>
        </p:nvSpPr>
        <p:spPr>
          <a:xfrm>
            <a:off x="1661212" y="2342835"/>
            <a:ext cx="2108561" cy="78121"/>
          </a:xfrm>
          <a:prstGeom prst="wedgeRectCallout">
            <a:avLst>
              <a:gd name="adj1" fmla="val -23398"/>
              <a:gd name="adj2" fmla="val 403291"/>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1" name="Rectangle 28"/>
          <p:cNvSpPr>
            <a:spLocks noChangeArrowheads="1"/>
          </p:cNvSpPr>
          <p:nvPr/>
        </p:nvSpPr>
        <p:spPr bwMode="auto">
          <a:xfrm>
            <a:off x="3211400" y="4973745"/>
            <a:ext cx="3212360" cy="1005205"/>
          </a:xfrm>
          <a:prstGeom prst="rect">
            <a:avLst/>
          </a:prstGeom>
          <a:noFill/>
          <a:ln>
            <a:noFill/>
          </a:ln>
        </p:spPr>
        <p:txBody>
          <a:bodyPr wrap="square" lIns="121709" tIns="60856" rIns="121709" bIns="60856">
            <a:spAutoFit/>
          </a:bodyPr>
          <a:lstStyle/>
          <a:p>
            <a:pPr>
              <a:lnSpc>
                <a:spcPct val="120000"/>
              </a:lnSpc>
              <a:defRPr/>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
        <p:nvSpPr>
          <p:cNvPr id="32" name="Rectangle 28"/>
          <p:cNvSpPr>
            <a:spLocks noChangeArrowheads="1"/>
          </p:cNvSpPr>
          <p:nvPr/>
        </p:nvSpPr>
        <p:spPr bwMode="auto">
          <a:xfrm>
            <a:off x="6070514" y="1320896"/>
            <a:ext cx="3008048" cy="859155"/>
          </a:xfrm>
          <a:prstGeom prst="rect">
            <a:avLst/>
          </a:prstGeom>
          <a:noFill/>
          <a:ln>
            <a:noFill/>
          </a:ln>
        </p:spPr>
        <p:txBody>
          <a:bodyPr wrap="square" lIns="121709" tIns="60856" rIns="121709" bIns="60856">
            <a:spAutoFit/>
          </a:bodyPr>
          <a:lstStyle/>
          <a:p>
            <a:pPr lvl="0" algn="just" fontAlgn="base">
              <a:spcBef>
                <a:spcPct val="0"/>
              </a:spcBef>
              <a:spcAft>
                <a:spcPct val="0"/>
              </a:spcAft>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
        <p:nvSpPr>
          <p:cNvPr id="33" name="矩形标注 32"/>
          <p:cNvSpPr/>
          <p:nvPr/>
        </p:nvSpPr>
        <p:spPr>
          <a:xfrm>
            <a:off x="6070599" y="2342835"/>
            <a:ext cx="2108561" cy="78121"/>
          </a:xfrm>
          <a:prstGeom prst="wedgeRectCallout">
            <a:avLst>
              <a:gd name="adj1" fmla="val -23398"/>
              <a:gd name="adj2" fmla="val 403291"/>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5" name="矩形标注 34"/>
          <p:cNvSpPr/>
          <p:nvPr/>
        </p:nvSpPr>
        <p:spPr>
          <a:xfrm>
            <a:off x="8512979" y="4941833"/>
            <a:ext cx="1964892" cy="53352"/>
          </a:xfrm>
          <a:prstGeom prst="wedgeRectCallout">
            <a:avLst>
              <a:gd name="adj1" fmla="val -17526"/>
              <a:gd name="adj2" fmla="val -509465"/>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709" tIns="60856" rIns="121709" bIns="60856" anchor="ctr"/>
          <a:lstStyle/>
          <a:p>
            <a:pPr algn="ctr">
              <a:defRPr/>
            </a:pPr>
            <a:endParaRPr lang="zh-CN" altLang="en-US" sz="2400" dirty="0">
              <a:solidFill>
                <a:srgbClr val="C00000"/>
              </a:solidFill>
              <a:ea typeface="微软雅黑" panose="020B0503020204020204" charset="-122"/>
            </a:endParaRPr>
          </a:p>
        </p:txBody>
      </p:sp>
      <p:sp>
        <p:nvSpPr>
          <p:cNvPr id="36" name="Rectangle 28"/>
          <p:cNvSpPr>
            <a:spLocks noChangeArrowheads="1"/>
          </p:cNvSpPr>
          <p:nvPr/>
        </p:nvSpPr>
        <p:spPr bwMode="auto">
          <a:xfrm>
            <a:off x="7842995" y="4995183"/>
            <a:ext cx="2924332" cy="1005205"/>
          </a:xfrm>
          <a:prstGeom prst="rect">
            <a:avLst/>
          </a:prstGeom>
          <a:noFill/>
          <a:ln>
            <a:noFill/>
          </a:ln>
        </p:spPr>
        <p:txBody>
          <a:bodyPr wrap="square" lIns="121709" tIns="60856" rIns="121709" bIns="60856">
            <a:spAutoFit/>
          </a:bodyPr>
          <a:lstStyle/>
          <a:p>
            <a:pPr>
              <a:lnSpc>
                <a:spcPct val="120000"/>
              </a:lnSpc>
              <a:defRPr/>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
        <p:nvSpPr>
          <p:cNvPr id="2" name="Rectangle 28"/>
          <p:cNvSpPr>
            <a:spLocks noChangeArrowheads="1"/>
          </p:cNvSpPr>
          <p:nvPr/>
        </p:nvSpPr>
        <p:spPr bwMode="auto">
          <a:xfrm>
            <a:off x="1431839" y="1320896"/>
            <a:ext cx="3008048" cy="859155"/>
          </a:xfrm>
          <a:prstGeom prst="rect">
            <a:avLst/>
          </a:prstGeom>
          <a:noFill/>
          <a:ln>
            <a:noFill/>
          </a:ln>
        </p:spPr>
        <p:txBody>
          <a:bodyPr wrap="square" lIns="121709" tIns="60856" rIns="121709" bIns="60856">
            <a:spAutoFit/>
          </a:bodyPr>
          <a:lstStyle/>
          <a:p>
            <a:pPr lvl="0" algn="just" fontAlgn="base">
              <a:spcBef>
                <a:spcPct val="0"/>
              </a:spcBef>
              <a:spcAft>
                <a:spcPct val="0"/>
              </a:spcAft>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a:t>
            </a:r>
          </a:p>
        </p:txBody>
      </p:sp>
    </p:spTree>
  </p:cSld>
  <p:clrMapOvr>
    <a:masterClrMapping/>
  </p:clrMapOvr>
  <p:transition advTm="879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9"/>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30"/>
                                        </p:tgtEl>
                                        <p:attrNameLst>
                                          <p:attrName>r</p:attrName>
                                        </p:attrNameLst>
                                      </p:cBhvr>
                                    </p:animRot>
                                    <p:animRot by="-240000">
                                      <p:cBhvr>
                                        <p:cTn id="41" dur="100" fill="hold">
                                          <p:stCondLst>
                                            <p:cond delay="100"/>
                                          </p:stCondLst>
                                        </p:cTn>
                                        <p:tgtEl>
                                          <p:spTgt spid="30"/>
                                        </p:tgtEl>
                                        <p:attrNameLst>
                                          <p:attrName>r</p:attrName>
                                        </p:attrNameLst>
                                      </p:cBhvr>
                                    </p:animRot>
                                    <p:animRot by="240000">
                                      <p:cBhvr>
                                        <p:cTn id="42" dur="100" fill="hold">
                                          <p:stCondLst>
                                            <p:cond delay="200"/>
                                          </p:stCondLst>
                                        </p:cTn>
                                        <p:tgtEl>
                                          <p:spTgt spid="30"/>
                                        </p:tgtEl>
                                        <p:attrNameLst>
                                          <p:attrName>r</p:attrName>
                                        </p:attrNameLst>
                                      </p:cBhvr>
                                    </p:animRot>
                                    <p:animRot by="-240000">
                                      <p:cBhvr>
                                        <p:cTn id="43" dur="100" fill="hold">
                                          <p:stCondLst>
                                            <p:cond delay="300"/>
                                          </p:stCondLst>
                                        </p:cTn>
                                        <p:tgtEl>
                                          <p:spTgt spid="30"/>
                                        </p:tgtEl>
                                        <p:attrNameLst>
                                          <p:attrName>r</p:attrName>
                                        </p:attrNameLst>
                                      </p:cBhvr>
                                    </p:animRot>
                                    <p:animRot by="120000">
                                      <p:cBhvr>
                                        <p:cTn id="44" dur="100" fill="hold">
                                          <p:stCondLst>
                                            <p:cond delay="400"/>
                                          </p:stCondLst>
                                        </p:cTn>
                                        <p:tgtEl>
                                          <p:spTgt spid="30"/>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upLeft)">
                                      <p:cBhvr>
                                        <p:cTn id="48" dur="500"/>
                                        <p:tgtEl>
                                          <p:spTgt spid="32"/>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29"/>
                                        </p:tgtEl>
                                        <p:attrNameLst>
                                          <p:attrName>r</p:attrName>
                                        </p:attrNameLst>
                                      </p:cBhvr>
                                    </p:animRot>
                                    <p:animRot by="-240000">
                                      <p:cBhvr>
                                        <p:cTn id="57" dur="100" fill="hold">
                                          <p:stCondLst>
                                            <p:cond delay="100"/>
                                          </p:stCondLst>
                                        </p:cTn>
                                        <p:tgtEl>
                                          <p:spTgt spid="29"/>
                                        </p:tgtEl>
                                        <p:attrNameLst>
                                          <p:attrName>r</p:attrName>
                                        </p:attrNameLst>
                                      </p:cBhvr>
                                    </p:animRot>
                                    <p:animRot by="240000">
                                      <p:cBhvr>
                                        <p:cTn id="58" dur="100" fill="hold">
                                          <p:stCondLst>
                                            <p:cond delay="200"/>
                                          </p:stCondLst>
                                        </p:cTn>
                                        <p:tgtEl>
                                          <p:spTgt spid="29"/>
                                        </p:tgtEl>
                                        <p:attrNameLst>
                                          <p:attrName>r</p:attrName>
                                        </p:attrNameLst>
                                      </p:cBhvr>
                                    </p:animRot>
                                    <p:animRot by="-240000">
                                      <p:cBhvr>
                                        <p:cTn id="59" dur="100" fill="hold">
                                          <p:stCondLst>
                                            <p:cond delay="300"/>
                                          </p:stCondLst>
                                        </p:cTn>
                                        <p:tgtEl>
                                          <p:spTgt spid="29"/>
                                        </p:tgtEl>
                                        <p:attrNameLst>
                                          <p:attrName>r</p:attrName>
                                        </p:attrNameLst>
                                      </p:cBhvr>
                                    </p:animRot>
                                    <p:animRot by="120000">
                                      <p:cBhvr>
                                        <p:cTn id="60" dur="100" fill="hold">
                                          <p:stCondLst>
                                            <p:cond delay="400"/>
                                          </p:stCondLst>
                                        </p:cTn>
                                        <p:tgtEl>
                                          <p:spTgt spid="29"/>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Left)">
                                      <p:cBhvr>
                                        <p:cTn id="64" dur="500"/>
                                        <p:tgtEl>
                                          <p:spTgt spid="31"/>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33"/>
                                        </p:tgtEl>
                                        <p:attrNameLst>
                                          <p:attrName>r</p:attrName>
                                        </p:attrNameLst>
                                      </p:cBhvr>
                                    </p:animRot>
                                    <p:animRot by="-240000">
                                      <p:cBhvr>
                                        <p:cTn id="73" dur="100" fill="hold">
                                          <p:stCondLst>
                                            <p:cond delay="100"/>
                                          </p:stCondLst>
                                        </p:cTn>
                                        <p:tgtEl>
                                          <p:spTgt spid="33"/>
                                        </p:tgtEl>
                                        <p:attrNameLst>
                                          <p:attrName>r</p:attrName>
                                        </p:attrNameLst>
                                      </p:cBhvr>
                                    </p:animRot>
                                    <p:animRot by="240000">
                                      <p:cBhvr>
                                        <p:cTn id="74" dur="100" fill="hold">
                                          <p:stCondLst>
                                            <p:cond delay="200"/>
                                          </p:stCondLst>
                                        </p:cTn>
                                        <p:tgtEl>
                                          <p:spTgt spid="33"/>
                                        </p:tgtEl>
                                        <p:attrNameLst>
                                          <p:attrName>r</p:attrName>
                                        </p:attrNameLst>
                                      </p:cBhvr>
                                    </p:animRot>
                                    <p:animRot by="-240000">
                                      <p:cBhvr>
                                        <p:cTn id="75" dur="100" fill="hold">
                                          <p:stCondLst>
                                            <p:cond delay="300"/>
                                          </p:stCondLst>
                                        </p:cTn>
                                        <p:tgtEl>
                                          <p:spTgt spid="33"/>
                                        </p:tgtEl>
                                        <p:attrNameLst>
                                          <p:attrName>r</p:attrName>
                                        </p:attrNameLst>
                                      </p:cBhvr>
                                    </p:animRot>
                                    <p:animRot by="120000">
                                      <p:cBhvr>
                                        <p:cTn id="76" dur="100" fill="hold">
                                          <p:stCondLst>
                                            <p:cond delay="400"/>
                                          </p:stCondLst>
                                        </p:cTn>
                                        <p:tgtEl>
                                          <p:spTgt spid="33"/>
                                        </p:tgtEl>
                                        <p:attrNameLst>
                                          <p:attrName>r</p:attrName>
                                        </p:attrNameLst>
                                      </p:cBhvr>
                                    </p:animRot>
                                  </p:childTnLst>
                                </p:cTn>
                              </p:par>
                            </p:childTnLst>
                          </p:cTn>
                        </p:par>
                        <p:par>
                          <p:cTn id="77" fill="hold">
                            <p:stCondLst>
                              <p:cond delay="5500"/>
                            </p:stCondLst>
                            <p:childTnLst>
                              <p:par>
                                <p:cTn id="78" presetID="2" presetClass="entr" presetSubtype="4"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additive="base">
                                        <p:cTn id="80" dur="500" fill="hold"/>
                                        <p:tgtEl>
                                          <p:spTgt spid="35"/>
                                        </p:tgtEl>
                                        <p:attrNameLst>
                                          <p:attrName>ppt_x</p:attrName>
                                        </p:attrNameLst>
                                      </p:cBhvr>
                                      <p:tavLst>
                                        <p:tav tm="0">
                                          <p:val>
                                            <p:strVal val="#ppt_x"/>
                                          </p:val>
                                        </p:tav>
                                        <p:tav tm="100000">
                                          <p:val>
                                            <p:strVal val="#ppt_x"/>
                                          </p:val>
                                        </p:tav>
                                      </p:tavLst>
                                    </p:anim>
                                    <p:anim calcmode="lin" valueType="num">
                                      <p:cBhvr additive="base">
                                        <p:cTn id="81" dur="500" fill="hold"/>
                                        <p:tgtEl>
                                          <p:spTgt spid="35"/>
                                        </p:tgtEl>
                                        <p:attrNameLst>
                                          <p:attrName>ppt_y</p:attrName>
                                        </p:attrNameLst>
                                      </p:cBhvr>
                                      <p:tavLst>
                                        <p:tav tm="0">
                                          <p:val>
                                            <p:strVal val="1+#ppt_h/2"/>
                                          </p:val>
                                        </p:tav>
                                        <p:tav tm="100000">
                                          <p:val>
                                            <p:strVal val="#ppt_y"/>
                                          </p:val>
                                        </p:tav>
                                      </p:tavLst>
                                    </p:anim>
                                  </p:childTnLst>
                                </p:cTn>
                              </p:par>
                            </p:childTnLst>
                          </p:cTn>
                        </p:par>
                        <p:par>
                          <p:cTn id="82" fill="hold">
                            <p:stCondLst>
                              <p:cond delay="6000"/>
                            </p:stCondLst>
                            <p:childTnLst>
                              <p:par>
                                <p:cTn id="83" presetID="32" presetClass="emph" presetSubtype="0" fill="hold" grpId="1" nodeType="afterEffect">
                                  <p:stCondLst>
                                    <p:cond delay="0"/>
                                  </p:stCondLst>
                                  <p:childTnLst>
                                    <p:animRot by="120000">
                                      <p:cBhvr>
                                        <p:cTn id="84" dur="50" fill="hold">
                                          <p:stCondLst>
                                            <p:cond delay="0"/>
                                          </p:stCondLst>
                                        </p:cTn>
                                        <p:tgtEl>
                                          <p:spTgt spid="35"/>
                                        </p:tgtEl>
                                        <p:attrNameLst>
                                          <p:attrName>r</p:attrName>
                                        </p:attrNameLst>
                                      </p:cBhvr>
                                    </p:animRot>
                                    <p:animRot by="-240000">
                                      <p:cBhvr>
                                        <p:cTn id="85" dur="100" fill="hold">
                                          <p:stCondLst>
                                            <p:cond delay="100"/>
                                          </p:stCondLst>
                                        </p:cTn>
                                        <p:tgtEl>
                                          <p:spTgt spid="35"/>
                                        </p:tgtEl>
                                        <p:attrNameLst>
                                          <p:attrName>r</p:attrName>
                                        </p:attrNameLst>
                                      </p:cBhvr>
                                    </p:animRot>
                                    <p:animRot by="240000">
                                      <p:cBhvr>
                                        <p:cTn id="86" dur="100" fill="hold">
                                          <p:stCondLst>
                                            <p:cond delay="200"/>
                                          </p:stCondLst>
                                        </p:cTn>
                                        <p:tgtEl>
                                          <p:spTgt spid="35"/>
                                        </p:tgtEl>
                                        <p:attrNameLst>
                                          <p:attrName>r</p:attrName>
                                        </p:attrNameLst>
                                      </p:cBhvr>
                                    </p:animRot>
                                    <p:animRot by="-240000">
                                      <p:cBhvr>
                                        <p:cTn id="87" dur="100" fill="hold">
                                          <p:stCondLst>
                                            <p:cond delay="300"/>
                                          </p:stCondLst>
                                        </p:cTn>
                                        <p:tgtEl>
                                          <p:spTgt spid="35"/>
                                        </p:tgtEl>
                                        <p:attrNameLst>
                                          <p:attrName>r</p:attrName>
                                        </p:attrNameLst>
                                      </p:cBhvr>
                                    </p:animRot>
                                    <p:animRot by="120000">
                                      <p:cBhvr>
                                        <p:cTn id="88" dur="100" fill="hold">
                                          <p:stCondLst>
                                            <p:cond delay="400"/>
                                          </p:stCondLst>
                                        </p:cTn>
                                        <p:tgtEl>
                                          <p:spTgt spid="35"/>
                                        </p:tgtEl>
                                        <p:attrNameLst>
                                          <p:attrName>r</p:attrName>
                                        </p:attrNameLst>
                                      </p:cBhvr>
                                    </p:animRot>
                                  </p:childTnLst>
                                </p:cTn>
                              </p:par>
                            </p:childTnLst>
                          </p:cTn>
                        </p:par>
                        <p:par>
                          <p:cTn id="89" fill="hold">
                            <p:stCondLst>
                              <p:cond delay="6500"/>
                            </p:stCondLst>
                            <p:childTnLst>
                              <p:par>
                                <p:cTn id="90" presetID="18" presetClass="entr" presetSubtype="9"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strips(upLeft)">
                                      <p:cBhvr>
                                        <p:cTn id="92" dur="500"/>
                                        <p:tgtEl>
                                          <p:spTgt spid="36"/>
                                        </p:tgtEl>
                                      </p:cBhvr>
                                    </p:animEffec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2"/>
                                        </p:tgtEl>
                                        <p:attrNameLst>
                                          <p:attrName>style.visibility</p:attrName>
                                        </p:attrNameLst>
                                      </p:cBhvr>
                                      <p:to>
                                        <p:strVal val="visible"/>
                                      </p:to>
                                    </p:set>
                                    <p:animEffect transition="in" filter="strips(upLeft)">
                                      <p:cBhvr>
                                        <p:cTn id="9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9" grpId="0" bldLvl="0" animBg="1"/>
      <p:bldP spid="29" grpId="1" bldLvl="0" animBg="1"/>
      <p:bldP spid="30" grpId="0" bldLvl="0" animBg="1"/>
      <p:bldP spid="30" grpId="1" bldLvl="0" animBg="1"/>
      <p:bldP spid="31" grpId="0"/>
      <p:bldP spid="32" grpId="0"/>
      <p:bldP spid="33" grpId="0" bldLvl="0" animBg="1"/>
      <p:bldP spid="33" grpId="1" bldLvl="0" animBg="1"/>
      <p:bldP spid="35" grpId="0" bldLvl="0" animBg="1"/>
      <p:bldP spid="35" grpId="1" bldLvl="0" animBg="1"/>
      <p:bldP spid="3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31" name="Freeform 5"/>
          <p:cNvSpPr/>
          <p:nvPr/>
        </p:nvSpPr>
        <p:spPr bwMode="auto">
          <a:xfrm>
            <a:off x="6083660" y="1413556"/>
            <a:ext cx="2041635" cy="2040667"/>
          </a:xfrm>
          <a:custGeom>
            <a:avLst/>
            <a:gdLst>
              <a:gd name="T0" fmla="*/ 29 w 1373"/>
              <a:gd name="T1" fmla="*/ 905 h 1373"/>
              <a:gd name="T2" fmla="*/ 52 w 1373"/>
              <a:gd name="T3" fmla="*/ 994 h 1373"/>
              <a:gd name="T4" fmla="*/ 52 w 1373"/>
              <a:gd name="T5" fmla="*/ 996 h 1373"/>
              <a:gd name="T6" fmla="*/ 54 w 1373"/>
              <a:gd name="T7" fmla="*/ 996 h 1373"/>
              <a:gd name="T8" fmla="*/ 145 w 1373"/>
              <a:gd name="T9" fmla="*/ 1020 h 1373"/>
              <a:gd name="T10" fmla="*/ 146 w 1373"/>
              <a:gd name="T11" fmla="*/ 1021 h 1373"/>
              <a:gd name="T12" fmla="*/ 148 w 1373"/>
              <a:gd name="T13" fmla="*/ 1020 h 1373"/>
              <a:gd name="T14" fmla="*/ 212 w 1373"/>
              <a:gd name="T15" fmla="*/ 954 h 1373"/>
              <a:gd name="T16" fmla="*/ 259 w 1373"/>
              <a:gd name="T17" fmla="*/ 981 h 1373"/>
              <a:gd name="T18" fmla="*/ 233 w 1373"/>
              <a:gd name="T19" fmla="*/ 1069 h 1373"/>
              <a:gd name="T20" fmla="*/ 233 w 1373"/>
              <a:gd name="T21" fmla="*/ 1071 h 1373"/>
              <a:gd name="T22" fmla="*/ 234 w 1373"/>
              <a:gd name="T23" fmla="*/ 1072 h 1373"/>
              <a:gd name="T24" fmla="*/ 301 w 1373"/>
              <a:gd name="T25" fmla="*/ 1139 h 1373"/>
              <a:gd name="T26" fmla="*/ 302 w 1373"/>
              <a:gd name="T27" fmla="*/ 1140 h 1373"/>
              <a:gd name="T28" fmla="*/ 304 w 1373"/>
              <a:gd name="T29" fmla="*/ 1140 h 1373"/>
              <a:gd name="T30" fmla="*/ 392 w 1373"/>
              <a:gd name="T31" fmla="*/ 1114 h 1373"/>
              <a:gd name="T32" fmla="*/ 419 w 1373"/>
              <a:gd name="T33" fmla="*/ 1161 h 1373"/>
              <a:gd name="T34" fmla="*/ 353 w 1373"/>
              <a:gd name="T35" fmla="*/ 1225 h 1373"/>
              <a:gd name="T36" fmla="*/ 352 w 1373"/>
              <a:gd name="T37" fmla="*/ 1227 h 1373"/>
              <a:gd name="T38" fmla="*/ 353 w 1373"/>
              <a:gd name="T39" fmla="*/ 1228 h 1373"/>
              <a:gd name="T40" fmla="*/ 377 w 1373"/>
              <a:gd name="T41" fmla="*/ 1319 h 1373"/>
              <a:gd name="T42" fmla="*/ 377 w 1373"/>
              <a:gd name="T43" fmla="*/ 1321 h 1373"/>
              <a:gd name="T44" fmla="*/ 379 w 1373"/>
              <a:gd name="T45" fmla="*/ 1321 h 1373"/>
              <a:gd name="T46" fmla="*/ 468 w 1373"/>
              <a:gd name="T47" fmla="*/ 1344 h 1373"/>
              <a:gd name="T48" fmla="*/ 468 w 1373"/>
              <a:gd name="T49" fmla="*/ 1371 h 1373"/>
              <a:gd name="T50" fmla="*/ 468 w 1373"/>
              <a:gd name="T51" fmla="*/ 1372 h 1373"/>
              <a:gd name="T52" fmla="*/ 468 w 1373"/>
              <a:gd name="T53" fmla="*/ 1372 h 1373"/>
              <a:gd name="T54" fmla="*/ 468 w 1373"/>
              <a:gd name="T55" fmla="*/ 1373 h 1373"/>
              <a:gd name="T56" fmla="*/ 1093 w 1373"/>
              <a:gd name="T57" fmla="*/ 1373 h 1373"/>
              <a:gd name="T58" fmla="*/ 1093 w 1373"/>
              <a:gd name="T59" fmla="*/ 1370 h 1373"/>
              <a:gd name="T60" fmla="*/ 1087 w 1373"/>
              <a:gd name="T61" fmla="*/ 1255 h 1373"/>
              <a:gd name="T62" fmla="*/ 1370 w 1373"/>
              <a:gd name="T63" fmla="*/ 1098 h 1373"/>
              <a:gd name="T64" fmla="*/ 1373 w 1373"/>
              <a:gd name="T65" fmla="*/ 1096 h 1373"/>
              <a:gd name="T66" fmla="*/ 1372 w 1373"/>
              <a:gd name="T67" fmla="*/ 1093 h 1373"/>
              <a:gd name="T68" fmla="*/ 1327 w 1373"/>
              <a:gd name="T69" fmla="*/ 925 h 1373"/>
              <a:gd name="T70" fmla="*/ 1326 w 1373"/>
              <a:gd name="T71" fmla="*/ 922 h 1373"/>
              <a:gd name="T72" fmla="*/ 1323 w 1373"/>
              <a:gd name="T73" fmla="*/ 922 h 1373"/>
              <a:gd name="T74" fmla="*/ 1000 w 1373"/>
              <a:gd name="T75" fmla="*/ 928 h 1373"/>
              <a:gd name="T76" fmla="*/ 884 w 1373"/>
              <a:gd name="T77" fmla="*/ 728 h 1373"/>
              <a:gd name="T78" fmla="*/ 1051 w 1373"/>
              <a:gd name="T79" fmla="*/ 450 h 1373"/>
              <a:gd name="T80" fmla="*/ 1052 w 1373"/>
              <a:gd name="T81" fmla="*/ 448 h 1373"/>
              <a:gd name="T82" fmla="*/ 1050 w 1373"/>
              <a:gd name="T83" fmla="*/ 446 h 1373"/>
              <a:gd name="T84" fmla="*/ 927 w 1373"/>
              <a:gd name="T85" fmla="*/ 323 h 1373"/>
              <a:gd name="T86" fmla="*/ 925 w 1373"/>
              <a:gd name="T87" fmla="*/ 320 h 1373"/>
              <a:gd name="T88" fmla="*/ 923 w 1373"/>
              <a:gd name="T89" fmla="*/ 322 h 1373"/>
              <a:gd name="T90" fmla="*/ 645 w 1373"/>
              <a:gd name="T91" fmla="*/ 489 h 1373"/>
              <a:gd name="T92" fmla="*/ 445 w 1373"/>
              <a:gd name="T93" fmla="*/ 373 h 1373"/>
              <a:gd name="T94" fmla="*/ 451 w 1373"/>
              <a:gd name="T95" fmla="*/ 50 h 1373"/>
              <a:gd name="T96" fmla="*/ 451 w 1373"/>
              <a:gd name="T97" fmla="*/ 47 h 1373"/>
              <a:gd name="T98" fmla="*/ 448 w 1373"/>
              <a:gd name="T99" fmla="*/ 46 h 1373"/>
              <a:gd name="T100" fmla="*/ 280 w 1373"/>
              <a:gd name="T101" fmla="*/ 1 h 1373"/>
              <a:gd name="T102" fmla="*/ 277 w 1373"/>
              <a:gd name="T103" fmla="*/ 0 h 1373"/>
              <a:gd name="T104" fmla="*/ 275 w 1373"/>
              <a:gd name="T105" fmla="*/ 3 h 1373"/>
              <a:gd name="T106" fmla="*/ 118 w 1373"/>
              <a:gd name="T107" fmla="*/ 286 h 1373"/>
              <a:gd name="T108" fmla="*/ 3 w 1373"/>
              <a:gd name="T109" fmla="*/ 280 h 1373"/>
              <a:gd name="T110" fmla="*/ 2 w 1373"/>
              <a:gd name="T111" fmla="*/ 280 h 1373"/>
              <a:gd name="T112" fmla="*/ 2 w 1373"/>
              <a:gd name="T113" fmla="*/ 280 h 1373"/>
              <a:gd name="T114" fmla="*/ 0 w 1373"/>
              <a:gd name="T115" fmla="*/ 280 h 1373"/>
              <a:gd name="T116" fmla="*/ 0 w 1373"/>
              <a:gd name="T117" fmla="*/ 905 h 1373"/>
              <a:gd name="T118" fmla="*/ 29 w 1373"/>
              <a:gd name="T119" fmla="*/ 905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3" h="1373">
                <a:moveTo>
                  <a:pt x="29" y="905"/>
                </a:moveTo>
                <a:cubicBezTo>
                  <a:pt x="52" y="994"/>
                  <a:pt x="52" y="994"/>
                  <a:pt x="52" y="994"/>
                </a:cubicBezTo>
                <a:cubicBezTo>
                  <a:pt x="52" y="996"/>
                  <a:pt x="52" y="996"/>
                  <a:pt x="52" y="996"/>
                </a:cubicBezTo>
                <a:cubicBezTo>
                  <a:pt x="54" y="996"/>
                  <a:pt x="54" y="996"/>
                  <a:pt x="54" y="996"/>
                </a:cubicBezTo>
                <a:cubicBezTo>
                  <a:pt x="85" y="1000"/>
                  <a:pt x="116" y="1009"/>
                  <a:pt x="145" y="1020"/>
                </a:cubicBezTo>
                <a:cubicBezTo>
                  <a:pt x="146" y="1021"/>
                  <a:pt x="146" y="1021"/>
                  <a:pt x="146" y="1021"/>
                </a:cubicBezTo>
                <a:cubicBezTo>
                  <a:pt x="148" y="1020"/>
                  <a:pt x="148" y="1020"/>
                  <a:pt x="148" y="1020"/>
                </a:cubicBezTo>
                <a:cubicBezTo>
                  <a:pt x="212" y="954"/>
                  <a:pt x="212" y="954"/>
                  <a:pt x="212" y="954"/>
                </a:cubicBezTo>
                <a:cubicBezTo>
                  <a:pt x="259" y="981"/>
                  <a:pt x="259" y="981"/>
                  <a:pt x="259" y="981"/>
                </a:cubicBezTo>
                <a:cubicBezTo>
                  <a:pt x="233" y="1069"/>
                  <a:pt x="233" y="1069"/>
                  <a:pt x="233" y="1069"/>
                </a:cubicBezTo>
                <a:cubicBezTo>
                  <a:pt x="233" y="1071"/>
                  <a:pt x="233" y="1071"/>
                  <a:pt x="233" y="1071"/>
                </a:cubicBezTo>
                <a:cubicBezTo>
                  <a:pt x="234" y="1072"/>
                  <a:pt x="234" y="1072"/>
                  <a:pt x="234" y="1072"/>
                </a:cubicBezTo>
                <a:cubicBezTo>
                  <a:pt x="259" y="1092"/>
                  <a:pt x="282" y="1114"/>
                  <a:pt x="301" y="1139"/>
                </a:cubicBezTo>
                <a:cubicBezTo>
                  <a:pt x="302" y="1140"/>
                  <a:pt x="302" y="1140"/>
                  <a:pt x="302" y="1140"/>
                </a:cubicBezTo>
                <a:cubicBezTo>
                  <a:pt x="304" y="1140"/>
                  <a:pt x="304" y="1140"/>
                  <a:pt x="304" y="1140"/>
                </a:cubicBezTo>
                <a:cubicBezTo>
                  <a:pt x="392" y="1114"/>
                  <a:pt x="392" y="1114"/>
                  <a:pt x="392" y="1114"/>
                </a:cubicBezTo>
                <a:cubicBezTo>
                  <a:pt x="419" y="1161"/>
                  <a:pt x="419" y="1161"/>
                  <a:pt x="419" y="1161"/>
                </a:cubicBezTo>
                <a:cubicBezTo>
                  <a:pt x="353" y="1225"/>
                  <a:pt x="353" y="1225"/>
                  <a:pt x="353" y="1225"/>
                </a:cubicBezTo>
                <a:cubicBezTo>
                  <a:pt x="352" y="1227"/>
                  <a:pt x="352" y="1227"/>
                  <a:pt x="352" y="1227"/>
                </a:cubicBezTo>
                <a:cubicBezTo>
                  <a:pt x="353" y="1228"/>
                  <a:pt x="353" y="1228"/>
                  <a:pt x="353" y="1228"/>
                </a:cubicBezTo>
                <a:cubicBezTo>
                  <a:pt x="364" y="1257"/>
                  <a:pt x="373" y="1288"/>
                  <a:pt x="377" y="1319"/>
                </a:cubicBezTo>
                <a:cubicBezTo>
                  <a:pt x="377" y="1321"/>
                  <a:pt x="377" y="1321"/>
                  <a:pt x="377" y="1321"/>
                </a:cubicBezTo>
                <a:cubicBezTo>
                  <a:pt x="379" y="1321"/>
                  <a:pt x="379" y="1321"/>
                  <a:pt x="379" y="1321"/>
                </a:cubicBezTo>
                <a:cubicBezTo>
                  <a:pt x="468" y="1344"/>
                  <a:pt x="468" y="1344"/>
                  <a:pt x="468" y="1344"/>
                </a:cubicBezTo>
                <a:cubicBezTo>
                  <a:pt x="468" y="1371"/>
                  <a:pt x="468" y="1371"/>
                  <a:pt x="468" y="1371"/>
                </a:cubicBezTo>
                <a:cubicBezTo>
                  <a:pt x="468" y="1372"/>
                  <a:pt x="468" y="1372"/>
                  <a:pt x="468" y="1372"/>
                </a:cubicBezTo>
                <a:cubicBezTo>
                  <a:pt x="468" y="1372"/>
                  <a:pt x="468" y="1372"/>
                  <a:pt x="468" y="1372"/>
                </a:cubicBezTo>
                <a:cubicBezTo>
                  <a:pt x="468" y="1373"/>
                  <a:pt x="468" y="1373"/>
                  <a:pt x="468" y="1373"/>
                </a:cubicBezTo>
                <a:cubicBezTo>
                  <a:pt x="1093" y="1373"/>
                  <a:pt x="1093" y="1373"/>
                  <a:pt x="1093" y="1373"/>
                </a:cubicBezTo>
                <a:cubicBezTo>
                  <a:pt x="1093" y="1370"/>
                  <a:pt x="1093" y="1370"/>
                  <a:pt x="1093" y="1370"/>
                </a:cubicBezTo>
                <a:cubicBezTo>
                  <a:pt x="1093" y="1332"/>
                  <a:pt x="1091" y="1293"/>
                  <a:pt x="1087" y="1255"/>
                </a:cubicBezTo>
                <a:cubicBezTo>
                  <a:pt x="1370" y="1098"/>
                  <a:pt x="1370" y="1098"/>
                  <a:pt x="1370" y="1098"/>
                </a:cubicBezTo>
                <a:cubicBezTo>
                  <a:pt x="1373" y="1096"/>
                  <a:pt x="1373" y="1096"/>
                  <a:pt x="1373" y="1096"/>
                </a:cubicBezTo>
                <a:cubicBezTo>
                  <a:pt x="1372" y="1093"/>
                  <a:pt x="1372" y="1093"/>
                  <a:pt x="1372" y="1093"/>
                </a:cubicBezTo>
                <a:cubicBezTo>
                  <a:pt x="1327" y="925"/>
                  <a:pt x="1327" y="925"/>
                  <a:pt x="1327" y="925"/>
                </a:cubicBezTo>
                <a:cubicBezTo>
                  <a:pt x="1326" y="922"/>
                  <a:pt x="1326" y="922"/>
                  <a:pt x="1326" y="922"/>
                </a:cubicBezTo>
                <a:cubicBezTo>
                  <a:pt x="1323" y="922"/>
                  <a:pt x="1323" y="922"/>
                  <a:pt x="1323" y="922"/>
                </a:cubicBezTo>
                <a:cubicBezTo>
                  <a:pt x="1000" y="928"/>
                  <a:pt x="1000" y="928"/>
                  <a:pt x="1000" y="928"/>
                </a:cubicBezTo>
                <a:cubicBezTo>
                  <a:pt x="968" y="857"/>
                  <a:pt x="930" y="790"/>
                  <a:pt x="884" y="728"/>
                </a:cubicBezTo>
                <a:cubicBezTo>
                  <a:pt x="1051" y="450"/>
                  <a:pt x="1051" y="450"/>
                  <a:pt x="1051" y="450"/>
                </a:cubicBezTo>
                <a:cubicBezTo>
                  <a:pt x="1052" y="448"/>
                  <a:pt x="1052" y="448"/>
                  <a:pt x="1052" y="448"/>
                </a:cubicBezTo>
                <a:cubicBezTo>
                  <a:pt x="1050" y="446"/>
                  <a:pt x="1050" y="446"/>
                  <a:pt x="1050" y="446"/>
                </a:cubicBezTo>
                <a:cubicBezTo>
                  <a:pt x="927" y="323"/>
                  <a:pt x="927" y="323"/>
                  <a:pt x="927" y="323"/>
                </a:cubicBezTo>
                <a:cubicBezTo>
                  <a:pt x="925" y="320"/>
                  <a:pt x="925" y="320"/>
                  <a:pt x="925" y="320"/>
                </a:cubicBezTo>
                <a:cubicBezTo>
                  <a:pt x="923" y="322"/>
                  <a:pt x="923" y="322"/>
                  <a:pt x="923" y="322"/>
                </a:cubicBezTo>
                <a:cubicBezTo>
                  <a:pt x="645" y="489"/>
                  <a:pt x="645" y="489"/>
                  <a:pt x="645" y="489"/>
                </a:cubicBezTo>
                <a:cubicBezTo>
                  <a:pt x="583" y="443"/>
                  <a:pt x="516" y="405"/>
                  <a:pt x="445" y="373"/>
                </a:cubicBezTo>
                <a:cubicBezTo>
                  <a:pt x="451" y="50"/>
                  <a:pt x="451" y="50"/>
                  <a:pt x="451" y="50"/>
                </a:cubicBezTo>
                <a:cubicBezTo>
                  <a:pt x="451" y="47"/>
                  <a:pt x="451" y="47"/>
                  <a:pt x="451" y="47"/>
                </a:cubicBezTo>
                <a:cubicBezTo>
                  <a:pt x="448" y="46"/>
                  <a:pt x="448" y="46"/>
                  <a:pt x="448" y="46"/>
                </a:cubicBezTo>
                <a:cubicBezTo>
                  <a:pt x="280" y="1"/>
                  <a:pt x="280" y="1"/>
                  <a:pt x="280" y="1"/>
                </a:cubicBezTo>
                <a:cubicBezTo>
                  <a:pt x="277" y="0"/>
                  <a:pt x="277" y="0"/>
                  <a:pt x="277" y="0"/>
                </a:cubicBezTo>
                <a:cubicBezTo>
                  <a:pt x="275" y="3"/>
                  <a:pt x="275" y="3"/>
                  <a:pt x="275" y="3"/>
                </a:cubicBezTo>
                <a:cubicBezTo>
                  <a:pt x="118" y="286"/>
                  <a:pt x="118" y="286"/>
                  <a:pt x="118" y="286"/>
                </a:cubicBezTo>
                <a:cubicBezTo>
                  <a:pt x="80" y="282"/>
                  <a:pt x="41" y="280"/>
                  <a:pt x="3" y="280"/>
                </a:cubicBezTo>
                <a:cubicBezTo>
                  <a:pt x="2" y="280"/>
                  <a:pt x="2" y="280"/>
                  <a:pt x="2" y="280"/>
                </a:cubicBezTo>
                <a:cubicBezTo>
                  <a:pt x="2" y="280"/>
                  <a:pt x="2" y="280"/>
                  <a:pt x="2" y="280"/>
                </a:cubicBezTo>
                <a:cubicBezTo>
                  <a:pt x="0" y="280"/>
                  <a:pt x="0" y="280"/>
                  <a:pt x="0" y="280"/>
                </a:cubicBezTo>
                <a:cubicBezTo>
                  <a:pt x="0" y="905"/>
                  <a:pt x="0" y="905"/>
                  <a:pt x="0" y="905"/>
                </a:cubicBezTo>
                <a:lnTo>
                  <a:pt x="29" y="905"/>
                </a:lnTo>
                <a:close/>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p>
        </p:txBody>
      </p:sp>
      <p:sp>
        <p:nvSpPr>
          <p:cNvPr id="32" name="Freeform 6"/>
          <p:cNvSpPr/>
          <p:nvPr/>
        </p:nvSpPr>
        <p:spPr bwMode="auto">
          <a:xfrm>
            <a:off x="6083660" y="3545616"/>
            <a:ext cx="2041635" cy="2040667"/>
          </a:xfrm>
          <a:custGeom>
            <a:avLst/>
            <a:gdLst>
              <a:gd name="T0" fmla="*/ 1087 w 1373"/>
              <a:gd name="T1" fmla="*/ 118 h 1373"/>
              <a:gd name="T2" fmla="*/ 1093 w 1373"/>
              <a:gd name="T3" fmla="*/ 3 h 1373"/>
              <a:gd name="T4" fmla="*/ 1093 w 1373"/>
              <a:gd name="T5" fmla="*/ 0 h 1373"/>
              <a:gd name="T6" fmla="*/ 468 w 1373"/>
              <a:gd name="T7" fmla="*/ 0 h 1373"/>
              <a:gd name="T8" fmla="*/ 468 w 1373"/>
              <a:gd name="T9" fmla="*/ 29 h 1373"/>
              <a:gd name="T10" fmla="*/ 379 w 1373"/>
              <a:gd name="T11" fmla="*/ 52 h 1373"/>
              <a:gd name="T12" fmla="*/ 377 w 1373"/>
              <a:gd name="T13" fmla="*/ 52 h 1373"/>
              <a:gd name="T14" fmla="*/ 377 w 1373"/>
              <a:gd name="T15" fmla="*/ 54 h 1373"/>
              <a:gd name="T16" fmla="*/ 353 w 1373"/>
              <a:gd name="T17" fmla="*/ 145 h 1373"/>
              <a:gd name="T18" fmla="*/ 352 w 1373"/>
              <a:gd name="T19" fmla="*/ 146 h 1373"/>
              <a:gd name="T20" fmla="*/ 353 w 1373"/>
              <a:gd name="T21" fmla="*/ 148 h 1373"/>
              <a:gd name="T22" fmla="*/ 419 w 1373"/>
              <a:gd name="T23" fmla="*/ 212 h 1373"/>
              <a:gd name="T24" fmla="*/ 392 w 1373"/>
              <a:gd name="T25" fmla="*/ 259 h 1373"/>
              <a:gd name="T26" fmla="*/ 304 w 1373"/>
              <a:gd name="T27" fmla="*/ 233 h 1373"/>
              <a:gd name="T28" fmla="*/ 302 w 1373"/>
              <a:gd name="T29" fmla="*/ 233 h 1373"/>
              <a:gd name="T30" fmla="*/ 301 w 1373"/>
              <a:gd name="T31" fmla="*/ 234 h 1373"/>
              <a:gd name="T32" fmla="*/ 234 w 1373"/>
              <a:gd name="T33" fmla="*/ 301 h 1373"/>
              <a:gd name="T34" fmla="*/ 233 w 1373"/>
              <a:gd name="T35" fmla="*/ 302 h 1373"/>
              <a:gd name="T36" fmla="*/ 233 w 1373"/>
              <a:gd name="T37" fmla="*/ 304 h 1373"/>
              <a:gd name="T38" fmla="*/ 259 w 1373"/>
              <a:gd name="T39" fmla="*/ 392 h 1373"/>
              <a:gd name="T40" fmla="*/ 212 w 1373"/>
              <a:gd name="T41" fmla="*/ 419 h 1373"/>
              <a:gd name="T42" fmla="*/ 148 w 1373"/>
              <a:gd name="T43" fmla="*/ 353 h 1373"/>
              <a:gd name="T44" fmla="*/ 146 w 1373"/>
              <a:gd name="T45" fmla="*/ 352 h 1373"/>
              <a:gd name="T46" fmla="*/ 145 w 1373"/>
              <a:gd name="T47" fmla="*/ 353 h 1373"/>
              <a:gd name="T48" fmla="*/ 54 w 1373"/>
              <a:gd name="T49" fmla="*/ 377 h 1373"/>
              <a:gd name="T50" fmla="*/ 52 w 1373"/>
              <a:gd name="T51" fmla="*/ 377 h 1373"/>
              <a:gd name="T52" fmla="*/ 52 w 1373"/>
              <a:gd name="T53" fmla="*/ 379 h 1373"/>
              <a:gd name="T54" fmla="*/ 29 w 1373"/>
              <a:gd name="T55" fmla="*/ 468 h 1373"/>
              <a:gd name="T56" fmla="*/ 0 w 1373"/>
              <a:gd name="T57" fmla="*/ 468 h 1373"/>
              <a:gd name="T58" fmla="*/ 0 w 1373"/>
              <a:gd name="T59" fmla="*/ 1093 h 1373"/>
              <a:gd name="T60" fmla="*/ 3 w 1373"/>
              <a:gd name="T61" fmla="*/ 1093 h 1373"/>
              <a:gd name="T62" fmla="*/ 118 w 1373"/>
              <a:gd name="T63" fmla="*/ 1087 h 1373"/>
              <a:gd name="T64" fmla="*/ 275 w 1373"/>
              <a:gd name="T65" fmla="*/ 1370 h 1373"/>
              <a:gd name="T66" fmla="*/ 277 w 1373"/>
              <a:gd name="T67" fmla="*/ 1373 h 1373"/>
              <a:gd name="T68" fmla="*/ 280 w 1373"/>
              <a:gd name="T69" fmla="*/ 1372 h 1373"/>
              <a:gd name="T70" fmla="*/ 448 w 1373"/>
              <a:gd name="T71" fmla="*/ 1327 h 1373"/>
              <a:gd name="T72" fmla="*/ 451 w 1373"/>
              <a:gd name="T73" fmla="*/ 1326 h 1373"/>
              <a:gd name="T74" fmla="*/ 451 w 1373"/>
              <a:gd name="T75" fmla="*/ 1323 h 1373"/>
              <a:gd name="T76" fmla="*/ 445 w 1373"/>
              <a:gd name="T77" fmla="*/ 1000 h 1373"/>
              <a:gd name="T78" fmla="*/ 645 w 1373"/>
              <a:gd name="T79" fmla="*/ 884 h 1373"/>
              <a:gd name="T80" fmla="*/ 923 w 1373"/>
              <a:gd name="T81" fmla="*/ 1051 h 1373"/>
              <a:gd name="T82" fmla="*/ 925 w 1373"/>
              <a:gd name="T83" fmla="*/ 1053 h 1373"/>
              <a:gd name="T84" fmla="*/ 927 w 1373"/>
              <a:gd name="T85" fmla="*/ 1050 h 1373"/>
              <a:gd name="T86" fmla="*/ 1050 w 1373"/>
              <a:gd name="T87" fmla="*/ 927 h 1373"/>
              <a:gd name="T88" fmla="*/ 1052 w 1373"/>
              <a:gd name="T89" fmla="*/ 925 h 1373"/>
              <a:gd name="T90" fmla="*/ 1051 w 1373"/>
              <a:gd name="T91" fmla="*/ 923 h 1373"/>
              <a:gd name="T92" fmla="*/ 884 w 1373"/>
              <a:gd name="T93" fmla="*/ 645 h 1373"/>
              <a:gd name="T94" fmla="*/ 1000 w 1373"/>
              <a:gd name="T95" fmla="*/ 445 h 1373"/>
              <a:gd name="T96" fmla="*/ 1323 w 1373"/>
              <a:gd name="T97" fmla="*/ 451 h 1373"/>
              <a:gd name="T98" fmla="*/ 1326 w 1373"/>
              <a:gd name="T99" fmla="*/ 451 h 1373"/>
              <a:gd name="T100" fmla="*/ 1327 w 1373"/>
              <a:gd name="T101" fmla="*/ 448 h 1373"/>
              <a:gd name="T102" fmla="*/ 1372 w 1373"/>
              <a:gd name="T103" fmla="*/ 280 h 1373"/>
              <a:gd name="T104" fmla="*/ 1373 w 1373"/>
              <a:gd name="T105" fmla="*/ 277 h 1373"/>
              <a:gd name="T106" fmla="*/ 1370 w 1373"/>
              <a:gd name="T107" fmla="*/ 275 h 1373"/>
              <a:gd name="T108" fmla="*/ 1087 w 1373"/>
              <a:gd name="T109" fmla="*/ 118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3" h="1373">
                <a:moveTo>
                  <a:pt x="1087" y="118"/>
                </a:moveTo>
                <a:cubicBezTo>
                  <a:pt x="1091" y="80"/>
                  <a:pt x="1093" y="41"/>
                  <a:pt x="1093" y="3"/>
                </a:cubicBezTo>
                <a:cubicBezTo>
                  <a:pt x="1093" y="0"/>
                  <a:pt x="1093" y="0"/>
                  <a:pt x="1093" y="0"/>
                </a:cubicBezTo>
                <a:cubicBezTo>
                  <a:pt x="468" y="0"/>
                  <a:pt x="468" y="0"/>
                  <a:pt x="468" y="0"/>
                </a:cubicBezTo>
                <a:cubicBezTo>
                  <a:pt x="468" y="29"/>
                  <a:pt x="468" y="29"/>
                  <a:pt x="468" y="29"/>
                </a:cubicBezTo>
                <a:cubicBezTo>
                  <a:pt x="379" y="52"/>
                  <a:pt x="379" y="52"/>
                  <a:pt x="379" y="52"/>
                </a:cubicBezTo>
                <a:cubicBezTo>
                  <a:pt x="377" y="52"/>
                  <a:pt x="377" y="52"/>
                  <a:pt x="377" y="52"/>
                </a:cubicBezTo>
                <a:cubicBezTo>
                  <a:pt x="377" y="54"/>
                  <a:pt x="377" y="54"/>
                  <a:pt x="377" y="54"/>
                </a:cubicBezTo>
                <a:cubicBezTo>
                  <a:pt x="373" y="85"/>
                  <a:pt x="364" y="116"/>
                  <a:pt x="353" y="145"/>
                </a:cubicBezTo>
                <a:cubicBezTo>
                  <a:pt x="352" y="146"/>
                  <a:pt x="352" y="146"/>
                  <a:pt x="352" y="146"/>
                </a:cubicBezTo>
                <a:cubicBezTo>
                  <a:pt x="353" y="148"/>
                  <a:pt x="353" y="148"/>
                  <a:pt x="353" y="148"/>
                </a:cubicBezTo>
                <a:cubicBezTo>
                  <a:pt x="419" y="212"/>
                  <a:pt x="419" y="212"/>
                  <a:pt x="419" y="212"/>
                </a:cubicBezTo>
                <a:cubicBezTo>
                  <a:pt x="392" y="259"/>
                  <a:pt x="392" y="259"/>
                  <a:pt x="392" y="259"/>
                </a:cubicBezTo>
                <a:cubicBezTo>
                  <a:pt x="304" y="233"/>
                  <a:pt x="304" y="233"/>
                  <a:pt x="304" y="233"/>
                </a:cubicBezTo>
                <a:cubicBezTo>
                  <a:pt x="302" y="233"/>
                  <a:pt x="302" y="233"/>
                  <a:pt x="302" y="233"/>
                </a:cubicBezTo>
                <a:cubicBezTo>
                  <a:pt x="301" y="234"/>
                  <a:pt x="301" y="234"/>
                  <a:pt x="301" y="234"/>
                </a:cubicBezTo>
                <a:cubicBezTo>
                  <a:pt x="281" y="259"/>
                  <a:pt x="259" y="282"/>
                  <a:pt x="234" y="301"/>
                </a:cubicBezTo>
                <a:cubicBezTo>
                  <a:pt x="233" y="302"/>
                  <a:pt x="233" y="302"/>
                  <a:pt x="233" y="302"/>
                </a:cubicBezTo>
                <a:cubicBezTo>
                  <a:pt x="233" y="304"/>
                  <a:pt x="233" y="304"/>
                  <a:pt x="233" y="304"/>
                </a:cubicBezTo>
                <a:cubicBezTo>
                  <a:pt x="259" y="392"/>
                  <a:pt x="259" y="392"/>
                  <a:pt x="259" y="392"/>
                </a:cubicBezTo>
                <a:cubicBezTo>
                  <a:pt x="212" y="419"/>
                  <a:pt x="212" y="419"/>
                  <a:pt x="212" y="419"/>
                </a:cubicBezTo>
                <a:cubicBezTo>
                  <a:pt x="148" y="353"/>
                  <a:pt x="148" y="353"/>
                  <a:pt x="148" y="353"/>
                </a:cubicBezTo>
                <a:cubicBezTo>
                  <a:pt x="146" y="352"/>
                  <a:pt x="146" y="352"/>
                  <a:pt x="146" y="352"/>
                </a:cubicBezTo>
                <a:cubicBezTo>
                  <a:pt x="145" y="353"/>
                  <a:pt x="145" y="353"/>
                  <a:pt x="145" y="353"/>
                </a:cubicBezTo>
                <a:cubicBezTo>
                  <a:pt x="116" y="364"/>
                  <a:pt x="85" y="373"/>
                  <a:pt x="54" y="377"/>
                </a:cubicBezTo>
                <a:cubicBezTo>
                  <a:pt x="52" y="377"/>
                  <a:pt x="52" y="377"/>
                  <a:pt x="52" y="377"/>
                </a:cubicBezTo>
                <a:cubicBezTo>
                  <a:pt x="52" y="379"/>
                  <a:pt x="52" y="379"/>
                  <a:pt x="52" y="379"/>
                </a:cubicBezTo>
                <a:cubicBezTo>
                  <a:pt x="29" y="468"/>
                  <a:pt x="29" y="468"/>
                  <a:pt x="29" y="468"/>
                </a:cubicBezTo>
                <a:cubicBezTo>
                  <a:pt x="0" y="468"/>
                  <a:pt x="0" y="468"/>
                  <a:pt x="0" y="468"/>
                </a:cubicBezTo>
                <a:cubicBezTo>
                  <a:pt x="0" y="1093"/>
                  <a:pt x="0" y="1093"/>
                  <a:pt x="0" y="1093"/>
                </a:cubicBezTo>
                <a:cubicBezTo>
                  <a:pt x="3" y="1093"/>
                  <a:pt x="3" y="1093"/>
                  <a:pt x="3" y="1093"/>
                </a:cubicBezTo>
                <a:cubicBezTo>
                  <a:pt x="41" y="1093"/>
                  <a:pt x="80" y="1091"/>
                  <a:pt x="118" y="1087"/>
                </a:cubicBezTo>
                <a:cubicBezTo>
                  <a:pt x="275" y="1370"/>
                  <a:pt x="275" y="1370"/>
                  <a:pt x="275" y="1370"/>
                </a:cubicBezTo>
                <a:cubicBezTo>
                  <a:pt x="277" y="1373"/>
                  <a:pt x="277" y="1373"/>
                  <a:pt x="277" y="1373"/>
                </a:cubicBezTo>
                <a:cubicBezTo>
                  <a:pt x="280" y="1372"/>
                  <a:pt x="280" y="1372"/>
                  <a:pt x="280" y="1372"/>
                </a:cubicBezTo>
                <a:cubicBezTo>
                  <a:pt x="448" y="1327"/>
                  <a:pt x="448" y="1327"/>
                  <a:pt x="448" y="1327"/>
                </a:cubicBezTo>
                <a:cubicBezTo>
                  <a:pt x="451" y="1326"/>
                  <a:pt x="451" y="1326"/>
                  <a:pt x="451" y="1326"/>
                </a:cubicBezTo>
                <a:cubicBezTo>
                  <a:pt x="451" y="1323"/>
                  <a:pt x="451" y="1323"/>
                  <a:pt x="451" y="1323"/>
                </a:cubicBezTo>
                <a:cubicBezTo>
                  <a:pt x="445" y="1000"/>
                  <a:pt x="445" y="1000"/>
                  <a:pt x="445" y="1000"/>
                </a:cubicBezTo>
                <a:cubicBezTo>
                  <a:pt x="516" y="968"/>
                  <a:pt x="583" y="930"/>
                  <a:pt x="645" y="884"/>
                </a:cubicBezTo>
                <a:cubicBezTo>
                  <a:pt x="923" y="1051"/>
                  <a:pt x="923" y="1051"/>
                  <a:pt x="923" y="1051"/>
                </a:cubicBezTo>
                <a:cubicBezTo>
                  <a:pt x="925" y="1053"/>
                  <a:pt x="925" y="1053"/>
                  <a:pt x="925" y="1053"/>
                </a:cubicBezTo>
                <a:cubicBezTo>
                  <a:pt x="927" y="1050"/>
                  <a:pt x="927" y="1050"/>
                  <a:pt x="927" y="1050"/>
                </a:cubicBezTo>
                <a:cubicBezTo>
                  <a:pt x="1050" y="927"/>
                  <a:pt x="1050" y="927"/>
                  <a:pt x="1050" y="927"/>
                </a:cubicBezTo>
                <a:cubicBezTo>
                  <a:pt x="1052" y="925"/>
                  <a:pt x="1052" y="925"/>
                  <a:pt x="1052" y="925"/>
                </a:cubicBezTo>
                <a:cubicBezTo>
                  <a:pt x="1051" y="923"/>
                  <a:pt x="1051" y="923"/>
                  <a:pt x="1051" y="923"/>
                </a:cubicBezTo>
                <a:cubicBezTo>
                  <a:pt x="884" y="645"/>
                  <a:pt x="884" y="645"/>
                  <a:pt x="884" y="645"/>
                </a:cubicBezTo>
                <a:cubicBezTo>
                  <a:pt x="930" y="583"/>
                  <a:pt x="968" y="516"/>
                  <a:pt x="1000" y="445"/>
                </a:cubicBezTo>
                <a:cubicBezTo>
                  <a:pt x="1323" y="451"/>
                  <a:pt x="1323" y="451"/>
                  <a:pt x="1323" y="451"/>
                </a:cubicBezTo>
                <a:cubicBezTo>
                  <a:pt x="1326" y="451"/>
                  <a:pt x="1326" y="451"/>
                  <a:pt x="1326" y="451"/>
                </a:cubicBezTo>
                <a:cubicBezTo>
                  <a:pt x="1327" y="448"/>
                  <a:pt x="1327" y="448"/>
                  <a:pt x="1327" y="448"/>
                </a:cubicBezTo>
                <a:cubicBezTo>
                  <a:pt x="1372" y="280"/>
                  <a:pt x="1372" y="280"/>
                  <a:pt x="1372" y="280"/>
                </a:cubicBezTo>
                <a:cubicBezTo>
                  <a:pt x="1373" y="277"/>
                  <a:pt x="1373" y="277"/>
                  <a:pt x="1373" y="277"/>
                </a:cubicBezTo>
                <a:cubicBezTo>
                  <a:pt x="1370" y="275"/>
                  <a:pt x="1370" y="275"/>
                  <a:pt x="1370" y="275"/>
                </a:cubicBezTo>
                <a:cubicBezTo>
                  <a:pt x="1087" y="118"/>
                  <a:pt x="1087" y="118"/>
                  <a:pt x="1087" y="118"/>
                </a:cubicBezTo>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p>
        </p:txBody>
      </p:sp>
      <p:sp>
        <p:nvSpPr>
          <p:cNvPr id="33" name="Freeform 7"/>
          <p:cNvSpPr/>
          <p:nvPr/>
        </p:nvSpPr>
        <p:spPr bwMode="auto">
          <a:xfrm>
            <a:off x="3950587" y="1413556"/>
            <a:ext cx="2041635" cy="2040667"/>
          </a:xfrm>
          <a:custGeom>
            <a:avLst/>
            <a:gdLst>
              <a:gd name="T0" fmla="*/ 905 w 1373"/>
              <a:gd name="T1" fmla="*/ 1344 h 1373"/>
              <a:gd name="T2" fmla="*/ 994 w 1373"/>
              <a:gd name="T3" fmla="*/ 1321 h 1373"/>
              <a:gd name="T4" fmla="*/ 996 w 1373"/>
              <a:gd name="T5" fmla="*/ 1321 h 1373"/>
              <a:gd name="T6" fmla="*/ 996 w 1373"/>
              <a:gd name="T7" fmla="*/ 1319 h 1373"/>
              <a:gd name="T8" fmla="*/ 1020 w 1373"/>
              <a:gd name="T9" fmla="*/ 1228 h 1373"/>
              <a:gd name="T10" fmla="*/ 1021 w 1373"/>
              <a:gd name="T11" fmla="*/ 1227 h 1373"/>
              <a:gd name="T12" fmla="*/ 1020 w 1373"/>
              <a:gd name="T13" fmla="*/ 1225 h 1373"/>
              <a:gd name="T14" fmla="*/ 954 w 1373"/>
              <a:gd name="T15" fmla="*/ 1161 h 1373"/>
              <a:gd name="T16" fmla="*/ 981 w 1373"/>
              <a:gd name="T17" fmla="*/ 1114 h 1373"/>
              <a:gd name="T18" fmla="*/ 1069 w 1373"/>
              <a:gd name="T19" fmla="*/ 1140 h 1373"/>
              <a:gd name="T20" fmla="*/ 1071 w 1373"/>
              <a:gd name="T21" fmla="*/ 1140 h 1373"/>
              <a:gd name="T22" fmla="*/ 1072 w 1373"/>
              <a:gd name="T23" fmla="*/ 1139 h 1373"/>
              <a:gd name="T24" fmla="*/ 1139 w 1373"/>
              <a:gd name="T25" fmla="*/ 1072 h 1373"/>
              <a:gd name="T26" fmla="*/ 1140 w 1373"/>
              <a:gd name="T27" fmla="*/ 1071 h 1373"/>
              <a:gd name="T28" fmla="*/ 1140 w 1373"/>
              <a:gd name="T29" fmla="*/ 1069 h 1373"/>
              <a:gd name="T30" fmla="*/ 1114 w 1373"/>
              <a:gd name="T31" fmla="*/ 981 h 1373"/>
              <a:gd name="T32" fmla="*/ 1161 w 1373"/>
              <a:gd name="T33" fmla="*/ 954 h 1373"/>
              <a:gd name="T34" fmla="*/ 1225 w 1373"/>
              <a:gd name="T35" fmla="*/ 1020 h 1373"/>
              <a:gd name="T36" fmla="*/ 1227 w 1373"/>
              <a:gd name="T37" fmla="*/ 1021 h 1373"/>
              <a:gd name="T38" fmla="*/ 1228 w 1373"/>
              <a:gd name="T39" fmla="*/ 1020 h 1373"/>
              <a:gd name="T40" fmla="*/ 1319 w 1373"/>
              <a:gd name="T41" fmla="*/ 996 h 1373"/>
              <a:gd name="T42" fmla="*/ 1321 w 1373"/>
              <a:gd name="T43" fmla="*/ 996 h 1373"/>
              <a:gd name="T44" fmla="*/ 1321 w 1373"/>
              <a:gd name="T45" fmla="*/ 994 h 1373"/>
              <a:gd name="T46" fmla="*/ 1344 w 1373"/>
              <a:gd name="T47" fmla="*/ 905 h 1373"/>
              <a:gd name="T48" fmla="*/ 1372 w 1373"/>
              <a:gd name="T49" fmla="*/ 905 h 1373"/>
              <a:gd name="T50" fmla="*/ 1372 w 1373"/>
              <a:gd name="T51" fmla="*/ 905 h 1373"/>
              <a:gd name="T52" fmla="*/ 1373 w 1373"/>
              <a:gd name="T53" fmla="*/ 905 h 1373"/>
              <a:gd name="T54" fmla="*/ 1373 w 1373"/>
              <a:gd name="T55" fmla="*/ 280 h 1373"/>
              <a:gd name="T56" fmla="*/ 1370 w 1373"/>
              <a:gd name="T57" fmla="*/ 280 h 1373"/>
              <a:gd name="T58" fmla="*/ 1255 w 1373"/>
              <a:gd name="T59" fmla="*/ 286 h 1373"/>
              <a:gd name="T60" fmla="*/ 1098 w 1373"/>
              <a:gd name="T61" fmla="*/ 3 h 1373"/>
              <a:gd name="T62" fmla="*/ 1096 w 1373"/>
              <a:gd name="T63" fmla="*/ 0 h 1373"/>
              <a:gd name="T64" fmla="*/ 1093 w 1373"/>
              <a:gd name="T65" fmla="*/ 1 h 1373"/>
              <a:gd name="T66" fmla="*/ 925 w 1373"/>
              <a:gd name="T67" fmla="*/ 46 h 1373"/>
              <a:gd name="T68" fmla="*/ 922 w 1373"/>
              <a:gd name="T69" fmla="*/ 47 h 1373"/>
              <a:gd name="T70" fmla="*/ 922 w 1373"/>
              <a:gd name="T71" fmla="*/ 50 h 1373"/>
              <a:gd name="T72" fmla="*/ 928 w 1373"/>
              <a:gd name="T73" fmla="*/ 373 h 1373"/>
              <a:gd name="T74" fmla="*/ 728 w 1373"/>
              <a:gd name="T75" fmla="*/ 489 h 1373"/>
              <a:gd name="T76" fmla="*/ 450 w 1373"/>
              <a:gd name="T77" fmla="*/ 322 h 1373"/>
              <a:gd name="T78" fmla="*/ 448 w 1373"/>
              <a:gd name="T79" fmla="*/ 320 h 1373"/>
              <a:gd name="T80" fmla="*/ 446 w 1373"/>
              <a:gd name="T81" fmla="*/ 323 h 1373"/>
              <a:gd name="T82" fmla="*/ 323 w 1373"/>
              <a:gd name="T83" fmla="*/ 446 h 1373"/>
              <a:gd name="T84" fmla="*/ 320 w 1373"/>
              <a:gd name="T85" fmla="*/ 448 h 1373"/>
              <a:gd name="T86" fmla="*/ 322 w 1373"/>
              <a:gd name="T87" fmla="*/ 450 h 1373"/>
              <a:gd name="T88" fmla="*/ 489 w 1373"/>
              <a:gd name="T89" fmla="*/ 728 h 1373"/>
              <a:gd name="T90" fmla="*/ 373 w 1373"/>
              <a:gd name="T91" fmla="*/ 928 h 1373"/>
              <a:gd name="T92" fmla="*/ 50 w 1373"/>
              <a:gd name="T93" fmla="*/ 922 h 1373"/>
              <a:gd name="T94" fmla="*/ 47 w 1373"/>
              <a:gd name="T95" fmla="*/ 922 h 1373"/>
              <a:gd name="T96" fmla="*/ 46 w 1373"/>
              <a:gd name="T97" fmla="*/ 925 h 1373"/>
              <a:gd name="T98" fmla="*/ 1 w 1373"/>
              <a:gd name="T99" fmla="*/ 1093 h 1373"/>
              <a:gd name="T100" fmla="*/ 0 w 1373"/>
              <a:gd name="T101" fmla="*/ 1096 h 1373"/>
              <a:gd name="T102" fmla="*/ 3 w 1373"/>
              <a:gd name="T103" fmla="*/ 1098 h 1373"/>
              <a:gd name="T104" fmla="*/ 286 w 1373"/>
              <a:gd name="T105" fmla="*/ 1255 h 1373"/>
              <a:gd name="T106" fmla="*/ 280 w 1373"/>
              <a:gd name="T107" fmla="*/ 1370 h 1373"/>
              <a:gd name="T108" fmla="*/ 280 w 1373"/>
              <a:gd name="T109" fmla="*/ 1373 h 1373"/>
              <a:gd name="T110" fmla="*/ 905 w 1373"/>
              <a:gd name="T111" fmla="*/ 1373 h 1373"/>
              <a:gd name="T112" fmla="*/ 905 w 1373"/>
              <a:gd name="T113" fmla="*/ 1344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3" h="1373">
                <a:moveTo>
                  <a:pt x="905" y="1344"/>
                </a:moveTo>
                <a:cubicBezTo>
                  <a:pt x="994" y="1321"/>
                  <a:pt x="994" y="1321"/>
                  <a:pt x="994" y="1321"/>
                </a:cubicBezTo>
                <a:cubicBezTo>
                  <a:pt x="996" y="1321"/>
                  <a:pt x="996" y="1321"/>
                  <a:pt x="996" y="1321"/>
                </a:cubicBezTo>
                <a:cubicBezTo>
                  <a:pt x="996" y="1319"/>
                  <a:pt x="996" y="1319"/>
                  <a:pt x="996" y="1319"/>
                </a:cubicBezTo>
                <a:cubicBezTo>
                  <a:pt x="1000" y="1288"/>
                  <a:pt x="1009" y="1257"/>
                  <a:pt x="1020" y="1228"/>
                </a:cubicBezTo>
                <a:cubicBezTo>
                  <a:pt x="1021" y="1227"/>
                  <a:pt x="1021" y="1227"/>
                  <a:pt x="1021" y="1227"/>
                </a:cubicBezTo>
                <a:cubicBezTo>
                  <a:pt x="1020" y="1225"/>
                  <a:pt x="1020" y="1225"/>
                  <a:pt x="1020" y="1225"/>
                </a:cubicBezTo>
                <a:cubicBezTo>
                  <a:pt x="954" y="1161"/>
                  <a:pt x="954" y="1161"/>
                  <a:pt x="954" y="1161"/>
                </a:cubicBezTo>
                <a:cubicBezTo>
                  <a:pt x="981" y="1114"/>
                  <a:pt x="981" y="1114"/>
                  <a:pt x="981" y="1114"/>
                </a:cubicBezTo>
                <a:cubicBezTo>
                  <a:pt x="1069" y="1140"/>
                  <a:pt x="1069" y="1140"/>
                  <a:pt x="1069" y="1140"/>
                </a:cubicBezTo>
                <a:cubicBezTo>
                  <a:pt x="1071" y="1140"/>
                  <a:pt x="1071" y="1140"/>
                  <a:pt x="1071" y="1140"/>
                </a:cubicBezTo>
                <a:cubicBezTo>
                  <a:pt x="1072" y="1139"/>
                  <a:pt x="1072" y="1139"/>
                  <a:pt x="1072" y="1139"/>
                </a:cubicBezTo>
                <a:cubicBezTo>
                  <a:pt x="1092" y="1114"/>
                  <a:pt x="1114" y="1091"/>
                  <a:pt x="1139" y="1072"/>
                </a:cubicBezTo>
                <a:cubicBezTo>
                  <a:pt x="1140" y="1071"/>
                  <a:pt x="1140" y="1071"/>
                  <a:pt x="1140" y="1071"/>
                </a:cubicBezTo>
                <a:cubicBezTo>
                  <a:pt x="1140" y="1069"/>
                  <a:pt x="1140" y="1069"/>
                  <a:pt x="1140" y="1069"/>
                </a:cubicBezTo>
                <a:cubicBezTo>
                  <a:pt x="1114" y="981"/>
                  <a:pt x="1114" y="981"/>
                  <a:pt x="1114" y="981"/>
                </a:cubicBezTo>
                <a:cubicBezTo>
                  <a:pt x="1161" y="954"/>
                  <a:pt x="1161" y="954"/>
                  <a:pt x="1161" y="954"/>
                </a:cubicBezTo>
                <a:cubicBezTo>
                  <a:pt x="1225" y="1020"/>
                  <a:pt x="1225" y="1020"/>
                  <a:pt x="1225" y="1020"/>
                </a:cubicBezTo>
                <a:cubicBezTo>
                  <a:pt x="1227" y="1021"/>
                  <a:pt x="1227" y="1021"/>
                  <a:pt x="1227" y="1021"/>
                </a:cubicBezTo>
                <a:cubicBezTo>
                  <a:pt x="1228" y="1020"/>
                  <a:pt x="1228" y="1020"/>
                  <a:pt x="1228" y="1020"/>
                </a:cubicBezTo>
                <a:cubicBezTo>
                  <a:pt x="1257" y="1009"/>
                  <a:pt x="1288" y="1000"/>
                  <a:pt x="1319" y="996"/>
                </a:cubicBezTo>
                <a:cubicBezTo>
                  <a:pt x="1321" y="996"/>
                  <a:pt x="1321" y="996"/>
                  <a:pt x="1321" y="996"/>
                </a:cubicBezTo>
                <a:cubicBezTo>
                  <a:pt x="1321" y="994"/>
                  <a:pt x="1321" y="994"/>
                  <a:pt x="1321" y="994"/>
                </a:cubicBezTo>
                <a:cubicBezTo>
                  <a:pt x="1344" y="905"/>
                  <a:pt x="1344" y="905"/>
                  <a:pt x="1344" y="905"/>
                </a:cubicBezTo>
                <a:cubicBezTo>
                  <a:pt x="1372" y="905"/>
                  <a:pt x="1372" y="905"/>
                  <a:pt x="1372" y="905"/>
                </a:cubicBezTo>
                <a:cubicBezTo>
                  <a:pt x="1372" y="905"/>
                  <a:pt x="1372" y="905"/>
                  <a:pt x="1372" y="905"/>
                </a:cubicBezTo>
                <a:cubicBezTo>
                  <a:pt x="1373" y="905"/>
                  <a:pt x="1373" y="905"/>
                  <a:pt x="1373" y="905"/>
                </a:cubicBezTo>
                <a:cubicBezTo>
                  <a:pt x="1373" y="280"/>
                  <a:pt x="1373" y="280"/>
                  <a:pt x="1373" y="280"/>
                </a:cubicBezTo>
                <a:cubicBezTo>
                  <a:pt x="1370" y="280"/>
                  <a:pt x="1370" y="280"/>
                  <a:pt x="1370" y="280"/>
                </a:cubicBezTo>
                <a:cubicBezTo>
                  <a:pt x="1332" y="280"/>
                  <a:pt x="1293" y="282"/>
                  <a:pt x="1255" y="286"/>
                </a:cubicBezTo>
                <a:cubicBezTo>
                  <a:pt x="1098" y="3"/>
                  <a:pt x="1098" y="3"/>
                  <a:pt x="1098" y="3"/>
                </a:cubicBezTo>
                <a:cubicBezTo>
                  <a:pt x="1096" y="0"/>
                  <a:pt x="1096" y="0"/>
                  <a:pt x="1096" y="0"/>
                </a:cubicBezTo>
                <a:cubicBezTo>
                  <a:pt x="1093" y="1"/>
                  <a:pt x="1093" y="1"/>
                  <a:pt x="1093" y="1"/>
                </a:cubicBezTo>
                <a:cubicBezTo>
                  <a:pt x="925" y="46"/>
                  <a:pt x="925" y="46"/>
                  <a:pt x="925" y="46"/>
                </a:cubicBezTo>
                <a:cubicBezTo>
                  <a:pt x="922" y="47"/>
                  <a:pt x="922" y="47"/>
                  <a:pt x="922" y="47"/>
                </a:cubicBezTo>
                <a:cubicBezTo>
                  <a:pt x="922" y="50"/>
                  <a:pt x="922" y="50"/>
                  <a:pt x="922" y="50"/>
                </a:cubicBezTo>
                <a:cubicBezTo>
                  <a:pt x="928" y="373"/>
                  <a:pt x="928" y="373"/>
                  <a:pt x="928" y="373"/>
                </a:cubicBezTo>
                <a:cubicBezTo>
                  <a:pt x="857" y="405"/>
                  <a:pt x="790" y="443"/>
                  <a:pt x="728" y="489"/>
                </a:cubicBezTo>
                <a:cubicBezTo>
                  <a:pt x="450" y="322"/>
                  <a:pt x="450" y="322"/>
                  <a:pt x="450" y="322"/>
                </a:cubicBezTo>
                <a:cubicBezTo>
                  <a:pt x="448" y="320"/>
                  <a:pt x="448" y="320"/>
                  <a:pt x="448" y="320"/>
                </a:cubicBezTo>
                <a:cubicBezTo>
                  <a:pt x="446" y="323"/>
                  <a:pt x="446" y="323"/>
                  <a:pt x="446" y="323"/>
                </a:cubicBezTo>
                <a:cubicBezTo>
                  <a:pt x="323" y="446"/>
                  <a:pt x="323" y="446"/>
                  <a:pt x="323" y="446"/>
                </a:cubicBezTo>
                <a:cubicBezTo>
                  <a:pt x="320" y="448"/>
                  <a:pt x="320" y="448"/>
                  <a:pt x="320" y="448"/>
                </a:cubicBezTo>
                <a:cubicBezTo>
                  <a:pt x="322" y="450"/>
                  <a:pt x="322" y="450"/>
                  <a:pt x="322" y="450"/>
                </a:cubicBezTo>
                <a:cubicBezTo>
                  <a:pt x="489" y="728"/>
                  <a:pt x="489" y="728"/>
                  <a:pt x="489" y="728"/>
                </a:cubicBezTo>
                <a:cubicBezTo>
                  <a:pt x="443" y="790"/>
                  <a:pt x="405" y="857"/>
                  <a:pt x="373" y="928"/>
                </a:cubicBezTo>
                <a:cubicBezTo>
                  <a:pt x="50" y="922"/>
                  <a:pt x="50" y="922"/>
                  <a:pt x="50" y="922"/>
                </a:cubicBezTo>
                <a:cubicBezTo>
                  <a:pt x="47" y="922"/>
                  <a:pt x="47" y="922"/>
                  <a:pt x="47" y="922"/>
                </a:cubicBezTo>
                <a:cubicBezTo>
                  <a:pt x="46" y="925"/>
                  <a:pt x="46" y="925"/>
                  <a:pt x="46" y="925"/>
                </a:cubicBezTo>
                <a:cubicBezTo>
                  <a:pt x="1" y="1093"/>
                  <a:pt x="1" y="1093"/>
                  <a:pt x="1" y="1093"/>
                </a:cubicBezTo>
                <a:cubicBezTo>
                  <a:pt x="0" y="1096"/>
                  <a:pt x="0" y="1096"/>
                  <a:pt x="0" y="1096"/>
                </a:cubicBezTo>
                <a:cubicBezTo>
                  <a:pt x="3" y="1098"/>
                  <a:pt x="3" y="1098"/>
                  <a:pt x="3" y="1098"/>
                </a:cubicBezTo>
                <a:cubicBezTo>
                  <a:pt x="286" y="1255"/>
                  <a:pt x="286" y="1255"/>
                  <a:pt x="286" y="1255"/>
                </a:cubicBezTo>
                <a:cubicBezTo>
                  <a:pt x="282" y="1293"/>
                  <a:pt x="280" y="1332"/>
                  <a:pt x="280" y="1370"/>
                </a:cubicBezTo>
                <a:cubicBezTo>
                  <a:pt x="280" y="1373"/>
                  <a:pt x="280" y="1373"/>
                  <a:pt x="280" y="1373"/>
                </a:cubicBezTo>
                <a:cubicBezTo>
                  <a:pt x="905" y="1373"/>
                  <a:pt x="905" y="1373"/>
                  <a:pt x="905" y="1373"/>
                </a:cubicBezTo>
                <a:lnTo>
                  <a:pt x="905" y="1344"/>
                </a:lnTo>
                <a:close/>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p>
        </p:txBody>
      </p:sp>
      <p:sp>
        <p:nvSpPr>
          <p:cNvPr id="34" name="Freeform 8"/>
          <p:cNvSpPr/>
          <p:nvPr/>
        </p:nvSpPr>
        <p:spPr bwMode="auto">
          <a:xfrm>
            <a:off x="3950587" y="3545616"/>
            <a:ext cx="2041635" cy="2040667"/>
          </a:xfrm>
          <a:custGeom>
            <a:avLst/>
            <a:gdLst>
              <a:gd name="T0" fmla="*/ 1372 w 1373"/>
              <a:gd name="T1" fmla="*/ 468 h 1373"/>
              <a:gd name="T2" fmla="*/ 1372 w 1373"/>
              <a:gd name="T3" fmla="*/ 468 h 1373"/>
              <a:gd name="T4" fmla="*/ 1344 w 1373"/>
              <a:gd name="T5" fmla="*/ 468 h 1373"/>
              <a:gd name="T6" fmla="*/ 1321 w 1373"/>
              <a:gd name="T7" fmla="*/ 379 h 1373"/>
              <a:gd name="T8" fmla="*/ 1321 w 1373"/>
              <a:gd name="T9" fmla="*/ 377 h 1373"/>
              <a:gd name="T10" fmla="*/ 1319 w 1373"/>
              <a:gd name="T11" fmla="*/ 377 h 1373"/>
              <a:gd name="T12" fmla="*/ 1228 w 1373"/>
              <a:gd name="T13" fmla="*/ 353 h 1373"/>
              <a:gd name="T14" fmla="*/ 1227 w 1373"/>
              <a:gd name="T15" fmla="*/ 352 h 1373"/>
              <a:gd name="T16" fmla="*/ 1225 w 1373"/>
              <a:gd name="T17" fmla="*/ 353 h 1373"/>
              <a:gd name="T18" fmla="*/ 1161 w 1373"/>
              <a:gd name="T19" fmla="*/ 419 h 1373"/>
              <a:gd name="T20" fmla="*/ 1114 w 1373"/>
              <a:gd name="T21" fmla="*/ 392 h 1373"/>
              <a:gd name="T22" fmla="*/ 1140 w 1373"/>
              <a:gd name="T23" fmla="*/ 304 h 1373"/>
              <a:gd name="T24" fmla="*/ 1140 w 1373"/>
              <a:gd name="T25" fmla="*/ 302 h 1373"/>
              <a:gd name="T26" fmla="*/ 1139 w 1373"/>
              <a:gd name="T27" fmla="*/ 301 h 1373"/>
              <a:gd name="T28" fmla="*/ 1072 w 1373"/>
              <a:gd name="T29" fmla="*/ 234 h 1373"/>
              <a:gd name="T30" fmla="*/ 1071 w 1373"/>
              <a:gd name="T31" fmla="*/ 233 h 1373"/>
              <a:gd name="T32" fmla="*/ 1069 w 1373"/>
              <a:gd name="T33" fmla="*/ 233 h 1373"/>
              <a:gd name="T34" fmla="*/ 981 w 1373"/>
              <a:gd name="T35" fmla="*/ 259 h 1373"/>
              <a:gd name="T36" fmla="*/ 954 w 1373"/>
              <a:gd name="T37" fmla="*/ 212 h 1373"/>
              <a:gd name="T38" fmla="*/ 1020 w 1373"/>
              <a:gd name="T39" fmla="*/ 148 h 1373"/>
              <a:gd name="T40" fmla="*/ 1021 w 1373"/>
              <a:gd name="T41" fmla="*/ 146 h 1373"/>
              <a:gd name="T42" fmla="*/ 1020 w 1373"/>
              <a:gd name="T43" fmla="*/ 145 h 1373"/>
              <a:gd name="T44" fmla="*/ 996 w 1373"/>
              <a:gd name="T45" fmla="*/ 54 h 1373"/>
              <a:gd name="T46" fmla="*/ 996 w 1373"/>
              <a:gd name="T47" fmla="*/ 52 h 1373"/>
              <a:gd name="T48" fmla="*/ 994 w 1373"/>
              <a:gd name="T49" fmla="*/ 52 h 1373"/>
              <a:gd name="T50" fmla="*/ 905 w 1373"/>
              <a:gd name="T51" fmla="*/ 29 h 1373"/>
              <a:gd name="T52" fmla="*/ 905 w 1373"/>
              <a:gd name="T53" fmla="*/ 0 h 1373"/>
              <a:gd name="T54" fmla="*/ 280 w 1373"/>
              <a:gd name="T55" fmla="*/ 0 h 1373"/>
              <a:gd name="T56" fmla="*/ 280 w 1373"/>
              <a:gd name="T57" fmla="*/ 3 h 1373"/>
              <a:gd name="T58" fmla="*/ 286 w 1373"/>
              <a:gd name="T59" fmla="*/ 118 h 1373"/>
              <a:gd name="T60" fmla="*/ 3 w 1373"/>
              <a:gd name="T61" fmla="*/ 275 h 1373"/>
              <a:gd name="T62" fmla="*/ 0 w 1373"/>
              <a:gd name="T63" fmla="*/ 277 h 1373"/>
              <a:gd name="T64" fmla="*/ 1 w 1373"/>
              <a:gd name="T65" fmla="*/ 280 h 1373"/>
              <a:gd name="T66" fmla="*/ 46 w 1373"/>
              <a:gd name="T67" fmla="*/ 448 h 1373"/>
              <a:gd name="T68" fmla="*/ 47 w 1373"/>
              <a:gd name="T69" fmla="*/ 451 h 1373"/>
              <a:gd name="T70" fmla="*/ 50 w 1373"/>
              <a:gd name="T71" fmla="*/ 451 h 1373"/>
              <a:gd name="T72" fmla="*/ 373 w 1373"/>
              <a:gd name="T73" fmla="*/ 445 h 1373"/>
              <a:gd name="T74" fmla="*/ 489 w 1373"/>
              <a:gd name="T75" fmla="*/ 645 h 1373"/>
              <a:gd name="T76" fmla="*/ 322 w 1373"/>
              <a:gd name="T77" fmla="*/ 923 h 1373"/>
              <a:gd name="T78" fmla="*/ 321 w 1373"/>
              <a:gd name="T79" fmla="*/ 925 h 1373"/>
              <a:gd name="T80" fmla="*/ 323 w 1373"/>
              <a:gd name="T81" fmla="*/ 927 h 1373"/>
              <a:gd name="T82" fmla="*/ 446 w 1373"/>
              <a:gd name="T83" fmla="*/ 1050 h 1373"/>
              <a:gd name="T84" fmla="*/ 448 w 1373"/>
              <a:gd name="T85" fmla="*/ 1053 h 1373"/>
              <a:gd name="T86" fmla="*/ 450 w 1373"/>
              <a:gd name="T87" fmla="*/ 1051 h 1373"/>
              <a:gd name="T88" fmla="*/ 728 w 1373"/>
              <a:gd name="T89" fmla="*/ 884 h 1373"/>
              <a:gd name="T90" fmla="*/ 928 w 1373"/>
              <a:gd name="T91" fmla="*/ 1000 h 1373"/>
              <a:gd name="T92" fmla="*/ 922 w 1373"/>
              <a:gd name="T93" fmla="*/ 1323 h 1373"/>
              <a:gd name="T94" fmla="*/ 922 w 1373"/>
              <a:gd name="T95" fmla="*/ 1326 h 1373"/>
              <a:gd name="T96" fmla="*/ 925 w 1373"/>
              <a:gd name="T97" fmla="*/ 1327 h 1373"/>
              <a:gd name="T98" fmla="*/ 1093 w 1373"/>
              <a:gd name="T99" fmla="*/ 1372 h 1373"/>
              <a:gd name="T100" fmla="*/ 1096 w 1373"/>
              <a:gd name="T101" fmla="*/ 1373 h 1373"/>
              <a:gd name="T102" fmla="*/ 1098 w 1373"/>
              <a:gd name="T103" fmla="*/ 1370 h 1373"/>
              <a:gd name="T104" fmla="*/ 1255 w 1373"/>
              <a:gd name="T105" fmla="*/ 1087 h 1373"/>
              <a:gd name="T106" fmla="*/ 1370 w 1373"/>
              <a:gd name="T107" fmla="*/ 1093 h 1373"/>
              <a:gd name="T108" fmla="*/ 1373 w 1373"/>
              <a:gd name="T109" fmla="*/ 1093 h 1373"/>
              <a:gd name="T110" fmla="*/ 1373 w 1373"/>
              <a:gd name="T111" fmla="*/ 468 h 1373"/>
              <a:gd name="T112" fmla="*/ 1372 w 1373"/>
              <a:gd name="T113" fmla="*/ 468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3" h="1373">
                <a:moveTo>
                  <a:pt x="1372" y="468"/>
                </a:moveTo>
                <a:cubicBezTo>
                  <a:pt x="1372" y="468"/>
                  <a:pt x="1372" y="468"/>
                  <a:pt x="1372" y="468"/>
                </a:cubicBezTo>
                <a:cubicBezTo>
                  <a:pt x="1344" y="468"/>
                  <a:pt x="1344" y="468"/>
                  <a:pt x="1344" y="468"/>
                </a:cubicBezTo>
                <a:cubicBezTo>
                  <a:pt x="1321" y="379"/>
                  <a:pt x="1321" y="379"/>
                  <a:pt x="1321" y="379"/>
                </a:cubicBezTo>
                <a:cubicBezTo>
                  <a:pt x="1321" y="377"/>
                  <a:pt x="1321" y="377"/>
                  <a:pt x="1321" y="377"/>
                </a:cubicBezTo>
                <a:cubicBezTo>
                  <a:pt x="1319" y="377"/>
                  <a:pt x="1319" y="377"/>
                  <a:pt x="1319" y="377"/>
                </a:cubicBezTo>
                <a:cubicBezTo>
                  <a:pt x="1288" y="373"/>
                  <a:pt x="1257" y="364"/>
                  <a:pt x="1228" y="353"/>
                </a:cubicBezTo>
                <a:cubicBezTo>
                  <a:pt x="1227" y="352"/>
                  <a:pt x="1227" y="352"/>
                  <a:pt x="1227" y="352"/>
                </a:cubicBezTo>
                <a:cubicBezTo>
                  <a:pt x="1225" y="353"/>
                  <a:pt x="1225" y="353"/>
                  <a:pt x="1225" y="353"/>
                </a:cubicBezTo>
                <a:cubicBezTo>
                  <a:pt x="1161" y="419"/>
                  <a:pt x="1161" y="419"/>
                  <a:pt x="1161" y="419"/>
                </a:cubicBezTo>
                <a:cubicBezTo>
                  <a:pt x="1114" y="392"/>
                  <a:pt x="1114" y="392"/>
                  <a:pt x="1114" y="392"/>
                </a:cubicBezTo>
                <a:cubicBezTo>
                  <a:pt x="1140" y="304"/>
                  <a:pt x="1140" y="304"/>
                  <a:pt x="1140" y="304"/>
                </a:cubicBezTo>
                <a:cubicBezTo>
                  <a:pt x="1140" y="302"/>
                  <a:pt x="1140" y="302"/>
                  <a:pt x="1140" y="302"/>
                </a:cubicBezTo>
                <a:cubicBezTo>
                  <a:pt x="1139" y="301"/>
                  <a:pt x="1139" y="301"/>
                  <a:pt x="1139" y="301"/>
                </a:cubicBezTo>
                <a:cubicBezTo>
                  <a:pt x="1114" y="281"/>
                  <a:pt x="1091" y="259"/>
                  <a:pt x="1072" y="234"/>
                </a:cubicBezTo>
                <a:cubicBezTo>
                  <a:pt x="1071" y="233"/>
                  <a:pt x="1071" y="233"/>
                  <a:pt x="1071" y="233"/>
                </a:cubicBezTo>
                <a:cubicBezTo>
                  <a:pt x="1069" y="233"/>
                  <a:pt x="1069" y="233"/>
                  <a:pt x="1069" y="233"/>
                </a:cubicBezTo>
                <a:cubicBezTo>
                  <a:pt x="981" y="259"/>
                  <a:pt x="981" y="259"/>
                  <a:pt x="981" y="259"/>
                </a:cubicBezTo>
                <a:cubicBezTo>
                  <a:pt x="954" y="212"/>
                  <a:pt x="954" y="212"/>
                  <a:pt x="954" y="212"/>
                </a:cubicBezTo>
                <a:cubicBezTo>
                  <a:pt x="1020" y="148"/>
                  <a:pt x="1020" y="148"/>
                  <a:pt x="1020" y="148"/>
                </a:cubicBezTo>
                <a:cubicBezTo>
                  <a:pt x="1021" y="146"/>
                  <a:pt x="1021" y="146"/>
                  <a:pt x="1021" y="146"/>
                </a:cubicBezTo>
                <a:cubicBezTo>
                  <a:pt x="1020" y="145"/>
                  <a:pt x="1020" y="145"/>
                  <a:pt x="1020" y="145"/>
                </a:cubicBezTo>
                <a:cubicBezTo>
                  <a:pt x="1009" y="116"/>
                  <a:pt x="1000" y="85"/>
                  <a:pt x="996" y="54"/>
                </a:cubicBezTo>
                <a:cubicBezTo>
                  <a:pt x="996" y="52"/>
                  <a:pt x="996" y="52"/>
                  <a:pt x="996" y="52"/>
                </a:cubicBezTo>
                <a:cubicBezTo>
                  <a:pt x="994" y="52"/>
                  <a:pt x="994" y="52"/>
                  <a:pt x="994" y="52"/>
                </a:cubicBezTo>
                <a:cubicBezTo>
                  <a:pt x="905" y="29"/>
                  <a:pt x="905" y="29"/>
                  <a:pt x="905" y="29"/>
                </a:cubicBezTo>
                <a:cubicBezTo>
                  <a:pt x="905" y="0"/>
                  <a:pt x="905" y="0"/>
                  <a:pt x="905" y="0"/>
                </a:cubicBezTo>
                <a:cubicBezTo>
                  <a:pt x="280" y="0"/>
                  <a:pt x="280" y="0"/>
                  <a:pt x="280" y="0"/>
                </a:cubicBezTo>
                <a:cubicBezTo>
                  <a:pt x="280" y="3"/>
                  <a:pt x="280" y="3"/>
                  <a:pt x="280" y="3"/>
                </a:cubicBezTo>
                <a:cubicBezTo>
                  <a:pt x="280" y="41"/>
                  <a:pt x="282" y="80"/>
                  <a:pt x="286" y="118"/>
                </a:cubicBezTo>
                <a:cubicBezTo>
                  <a:pt x="3" y="275"/>
                  <a:pt x="3" y="275"/>
                  <a:pt x="3" y="275"/>
                </a:cubicBezTo>
                <a:cubicBezTo>
                  <a:pt x="0" y="277"/>
                  <a:pt x="0" y="277"/>
                  <a:pt x="0" y="277"/>
                </a:cubicBezTo>
                <a:cubicBezTo>
                  <a:pt x="1" y="280"/>
                  <a:pt x="1" y="280"/>
                  <a:pt x="1" y="280"/>
                </a:cubicBezTo>
                <a:cubicBezTo>
                  <a:pt x="46" y="448"/>
                  <a:pt x="46" y="448"/>
                  <a:pt x="46" y="448"/>
                </a:cubicBezTo>
                <a:cubicBezTo>
                  <a:pt x="47" y="451"/>
                  <a:pt x="47" y="451"/>
                  <a:pt x="47" y="451"/>
                </a:cubicBezTo>
                <a:cubicBezTo>
                  <a:pt x="50" y="451"/>
                  <a:pt x="50" y="451"/>
                  <a:pt x="50" y="451"/>
                </a:cubicBezTo>
                <a:cubicBezTo>
                  <a:pt x="373" y="445"/>
                  <a:pt x="373" y="445"/>
                  <a:pt x="373" y="445"/>
                </a:cubicBezTo>
                <a:cubicBezTo>
                  <a:pt x="405" y="516"/>
                  <a:pt x="443" y="583"/>
                  <a:pt x="489" y="645"/>
                </a:cubicBezTo>
                <a:cubicBezTo>
                  <a:pt x="322" y="923"/>
                  <a:pt x="322" y="923"/>
                  <a:pt x="322" y="923"/>
                </a:cubicBezTo>
                <a:cubicBezTo>
                  <a:pt x="321" y="925"/>
                  <a:pt x="321" y="925"/>
                  <a:pt x="321" y="925"/>
                </a:cubicBezTo>
                <a:cubicBezTo>
                  <a:pt x="323" y="927"/>
                  <a:pt x="323" y="927"/>
                  <a:pt x="323" y="927"/>
                </a:cubicBezTo>
                <a:cubicBezTo>
                  <a:pt x="446" y="1050"/>
                  <a:pt x="446" y="1050"/>
                  <a:pt x="446" y="1050"/>
                </a:cubicBezTo>
                <a:cubicBezTo>
                  <a:pt x="448" y="1053"/>
                  <a:pt x="448" y="1053"/>
                  <a:pt x="448" y="1053"/>
                </a:cubicBezTo>
                <a:cubicBezTo>
                  <a:pt x="450" y="1051"/>
                  <a:pt x="450" y="1051"/>
                  <a:pt x="450" y="1051"/>
                </a:cubicBezTo>
                <a:cubicBezTo>
                  <a:pt x="728" y="884"/>
                  <a:pt x="728" y="884"/>
                  <a:pt x="728" y="884"/>
                </a:cubicBezTo>
                <a:cubicBezTo>
                  <a:pt x="790" y="930"/>
                  <a:pt x="857" y="968"/>
                  <a:pt x="928" y="1000"/>
                </a:cubicBezTo>
                <a:cubicBezTo>
                  <a:pt x="922" y="1323"/>
                  <a:pt x="922" y="1323"/>
                  <a:pt x="922" y="1323"/>
                </a:cubicBezTo>
                <a:cubicBezTo>
                  <a:pt x="922" y="1326"/>
                  <a:pt x="922" y="1326"/>
                  <a:pt x="922" y="1326"/>
                </a:cubicBezTo>
                <a:cubicBezTo>
                  <a:pt x="925" y="1327"/>
                  <a:pt x="925" y="1327"/>
                  <a:pt x="925" y="1327"/>
                </a:cubicBezTo>
                <a:cubicBezTo>
                  <a:pt x="1093" y="1372"/>
                  <a:pt x="1093" y="1372"/>
                  <a:pt x="1093" y="1372"/>
                </a:cubicBezTo>
                <a:cubicBezTo>
                  <a:pt x="1096" y="1373"/>
                  <a:pt x="1096" y="1373"/>
                  <a:pt x="1096" y="1373"/>
                </a:cubicBezTo>
                <a:cubicBezTo>
                  <a:pt x="1098" y="1370"/>
                  <a:pt x="1098" y="1370"/>
                  <a:pt x="1098" y="1370"/>
                </a:cubicBezTo>
                <a:cubicBezTo>
                  <a:pt x="1255" y="1087"/>
                  <a:pt x="1255" y="1087"/>
                  <a:pt x="1255" y="1087"/>
                </a:cubicBezTo>
                <a:cubicBezTo>
                  <a:pt x="1293" y="1091"/>
                  <a:pt x="1332" y="1093"/>
                  <a:pt x="1370" y="1093"/>
                </a:cubicBezTo>
                <a:cubicBezTo>
                  <a:pt x="1373" y="1093"/>
                  <a:pt x="1373" y="1093"/>
                  <a:pt x="1373" y="1093"/>
                </a:cubicBezTo>
                <a:cubicBezTo>
                  <a:pt x="1373" y="468"/>
                  <a:pt x="1373" y="468"/>
                  <a:pt x="1373" y="468"/>
                </a:cubicBezTo>
                <a:lnTo>
                  <a:pt x="1372" y="468"/>
                </a:lnTo>
                <a:close/>
              </a:path>
            </a:pathLst>
          </a:custGeom>
          <a:blipFill rotWithShape="1">
            <a:blip r:embed="rId4"/>
            <a:stretch>
              <a:fillRect/>
            </a:stretch>
          </a:blipFill>
          <a:ln w="19050">
            <a:noFill/>
          </a:ln>
          <a:effectLst/>
        </p:spPr>
        <p:txBody>
          <a:bodyPr vert="horz" wrap="square" lIns="82276" tIns="41137" rIns="82276" bIns="41137" numCol="1" anchor="t" anchorCtr="0" compatLnSpc="1"/>
          <a:lstStyle/>
          <a:p>
            <a:endParaRPr lang="zh-CN" altLang="en-US" sz="2400">
              <a:solidFill>
                <a:srgbClr val="C00000"/>
              </a:solidFill>
              <a:effectLst>
                <a:outerShdw blurRad="38100" dist="38100" dir="2700000" algn="tl">
                  <a:srgbClr val="000000">
                    <a:alpha val="43137"/>
                  </a:srgbClr>
                </a:outerShdw>
              </a:effectLst>
            </a:endParaRPr>
          </a:p>
        </p:txBody>
      </p:sp>
      <p:grpSp>
        <p:nvGrpSpPr>
          <p:cNvPr id="47" name="组合 46"/>
          <p:cNvGrpSpPr/>
          <p:nvPr/>
        </p:nvGrpSpPr>
        <p:grpSpPr>
          <a:xfrm>
            <a:off x="624206" y="1622800"/>
            <a:ext cx="3189540" cy="1825632"/>
            <a:chOff x="366626" y="1462793"/>
            <a:chExt cx="2662870" cy="1521766"/>
          </a:xfrm>
        </p:grpSpPr>
        <p:sp>
          <p:nvSpPr>
            <p:cNvPr id="48" name="TextBox 47"/>
            <p:cNvSpPr txBox="1"/>
            <p:nvPr/>
          </p:nvSpPr>
          <p:spPr>
            <a:xfrm>
              <a:off x="366626" y="1753389"/>
              <a:ext cx="2662870" cy="12311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49" name="TextBox 48"/>
            <p:cNvSpPr txBox="1"/>
            <p:nvPr/>
          </p:nvSpPr>
          <p:spPr>
            <a:xfrm>
              <a:off x="1475656" y="1462793"/>
              <a:ext cx="1553840" cy="217546"/>
            </a:xfrm>
            <a:prstGeom prst="rect">
              <a:avLst/>
            </a:prstGeom>
            <a:noFill/>
          </p:spPr>
          <p:txBody>
            <a:bodyPr wrap="square" lIns="0" tIns="0" rIns="0" bIns="0" rtlCol="0">
              <a:spAutoFit/>
            </a:bodyPr>
            <a:lstStyle/>
            <a:p>
              <a:pPr algn="r"/>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grpSp>
        <p:nvGrpSpPr>
          <p:cNvPr id="50" name="组合 49"/>
          <p:cNvGrpSpPr/>
          <p:nvPr/>
        </p:nvGrpSpPr>
        <p:grpSpPr>
          <a:xfrm>
            <a:off x="624206" y="4213721"/>
            <a:ext cx="3189540" cy="1820318"/>
            <a:chOff x="366627" y="3406497"/>
            <a:chExt cx="2662869" cy="1517338"/>
          </a:xfrm>
        </p:grpSpPr>
        <p:sp>
          <p:nvSpPr>
            <p:cNvPr id="51" name="TextBox 50"/>
            <p:cNvSpPr txBox="1"/>
            <p:nvPr/>
          </p:nvSpPr>
          <p:spPr>
            <a:xfrm>
              <a:off x="366627" y="3692664"/>
              <a:ext cx="2662869" cy="123117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52" name="TextBox 51"/>
            <p:cNvSpPr txBox="1"/>
            <p:nvPr/>
          </p:nvSpPr>
          <p:spPr>
            <a:xfrm>
              <a:off x="1187624" y="3406497"/>
              <a:ext cx="1819992" cy="217546"/>
            </a:xfrm>
            <a:prstGeom prst="rect">
              <a:avLst/>
            </a:prstGeom>
            <a:noFill/>
          </p:spPr>
          <p:txBody>
            <a:bodyPr wrap="square" lIns="0" tIns="0" rIns="0" bIns="0" rtlCol="0">
              <a:spAutoFit/>
            </a:bodyPr>
            <a:lstStyle/>
            <a:p>
              <a:pPr algn="r"/>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grpSp>
        <p:nvGrpSpPr>
          <p:cNvPr id="53" name="组合 52"/>
          <p:cNvGrpSpPr/>
          <p:nvPr/>
        </p:nvGrpSpPr>
        <p:grpSpPr>
          <a:xfrm>
            <a:off x="8240618" y="1622800"/>
            <a:ext cx="3184680" cy="1825632"/>
            <a:chOff x="6084168" y="1462793"/>
            <a:chExt cx="2658812" cy="1521766"/>
          </a:xfrm>
        </p:grpSpPr>
        <p:sp>
          <p:nvSpPr>
            <p:cNvPr id="54" name="TextBox 53"/>
            <p:cNvSpPr txBox="1"/>
            <p:nvPr/>
          </p:nvSpPr>
          <p:spPr>
            <a:xfrm>
              <a:off x="6084168" y="1753389"/>
              <a:ext cx="2658812" cy="12311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55" name="TextBox 54"/>
            <p:cNvSpPr txBox="1"/>
            <p:nvPr/>
          </p:nvSpPr>
          <p:spPr>
            <a:xfrm>
              <a:off x="6084168" y="1462793"/>
              <a:ext cx="1728192" cy="217546"/>
            </a:xfrm>
            <a:prstGeom prst="rect">
              <a:avLst/>
            </a:prstGeom>
            <a:noFill/>
          </p:spPr>
          <p:txBody>
            <a:bodyPr wrap="square" lIns="0" tIns="0" rIns="0" bIns="0" rtlCol="0">
              <a:spAutoFit/>
            </a:bodyPr>
            <a:lstStyle/>
            <a:p>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grpSp>
        <p:nvGrpSpPr>
          <p:cNvPr id="56" name="组合 55"/>
          <p:cNvGrpSpPr/>
          <p:nvPr/>
        </p:nvGrpSpPr>
        <p:grpSpPr>
          <a:xfrm>
            <a:off x="8348786" y="4030385"/>
            <a:ext cx="3220528" cy="1809331"/>
            <a:chOff x="6084168" y="3415656"/>
            <a:chExt cx="2688741" cy="1508178"/>
          </a:xfrm>
        </p:grpSpPr>
        <p:sp>
          <p:nvSpPr>
            <p:cNvPr id="57" name="TextBox 56"/>
            <p:cNvSpPr txBox="1"/>
            <p:nvPr/>
          </p:nvSpPr>
          <p:spPr>
            <a:xfrm>
              <a:off x="6084168" y="3692664"/>
              <a:ext cx="2688741" cy="12311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fontAlgn="base">
                <a:lnSpc>
                  <a:spcPct val="100000"/>
                </a:lnSpc>
                <a:spcBef>
                  <a:spcPct val="0"/>
                </a:spcBef>
                <a:spcAft>
                  <a:spcPct val="0"/>
                </a:spcAft>
              </a:pPr>
              <a:r>
                <a:rPr lang="zh-CN" altLang="en-US" sz="1600" dirty="0">
                  <a:solidFill>
                    <a:schemeClr val="bg1">
                      <a:lumMod val="50000"/>
                    </a:schemeClr>
                  </a:solidFill>
                  <a:cs typeface="方正兰亭纤黑简体"/>
                </a:rPr>
                <a:t>单击此处添加文字阐述，添加简短问题说明文字，具体说明文字在此处添加此处。单击此处添加文字阐述，添加简短问题说明文字，具体说明文字在此处添加此处。</a:t>
              </a:r>
            </a:p>
            <a:p>
              <a:pPr lvl="0" fontAlgn="base">
                <a:lnSpc>
                  <a:spcPct val="100000"/>
                </a:lnSpc>
                <a:spcBef>
                  <a:spcPct val="0"/>
                </a:spcBef>
                <a:spcAft>
                  <a:spcPct val="0"/>
                </a:spcAft>
              </a:pPr>
              <a:endParaRPr lang="zh-CN" altLang="en-US" sz="1600" dirty="0">
                <a:solidFill>
                  <a:schemeClr val="bg1">
                    <a:lumMod val="50000"/>
                  </a:schemeClr>
                </a:solidFill>
                <a:cs typeface="方正兰亭纤黑简体"/>
              </a:endParaRPr>
            </a:p>
          </p:txBody>
        </p:sp>
        <p:sp>
          <p:nvSpPr>
            <p:cNvPr id="58" name="TextBox 57"/>
            <p:cNvSpPr txBox="1"/>
            <p:nvPr/>
          </p:nvSpPr>
          <p:spPr>
            <a:xfrm>
              <a:off x="6084168" y="3415656"/>
              <a:ext cx="1728192" cy="217545"/>
            </a:xfrm>
            <a:prstGeom prst="rect">
              <a:avLst/>
            </a:prstGeom>
            <a:noFill/>
          </p:spPr>
          <p:txBody>
            <a:bodyPr wrap="square" lIns="0" tIns="0" rIns="0" bIns="0" rtlCol="0">
              <a:spAutoFit/>
            </a:bodyPr>
            <a:lstStyle/>
            <a:p>
              <a:r>
                <a:rPr lang="zh-CN" altLang="en-US" sz="1700" b="1" dirty="0">
                  <a:solidFill>
                    <a:schemeClr val="bg1">
                      <a:lumMod val="50000"/>
                    </a:schemeClr>
                  </a:solidFill>
                  <a:latin typeface="微软雅黑" panose="020B0503020204020204" charset="-122"/>
                  <a:ea typeface="微软雅黑" panose="020B0503020204020204" charset="-122"/>
                </a:rPr>
                <a:t>此处添加文本标题</a:t>
              </a:r>
            </a:p>
          </p:txBody>
        </p:sp>
      </p:grpSp>
      <p:sp>
        <p:nvSpPr>
          <p:cNvPr id="59" name="TextBox 58"/>
          <p:cNvSpPr txBox="1"/>
          <p:nvPr/>
        </p:nvSpPr>
        <p:spPr>
          <a:xfrm>
            <a:off x="5475652" y="3121640"/>
            <a:ext cx="1123151"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charset="-122"/>
                <a:ea typeface="微软雅黑" panose="020B0503020204020204" charset="-122"/>
              </a:defRPr>
            </a:lvl1pPr>
          </a:lstStyle>
          <a:p>
            <a:pPr algn="ctr"/>
            <a:r>
              <a:rPr lang="zh-CN" altLang="en-US" sz="2800" b="1" dirty="0">
                <a:solidFill>
                  <a:schemeClr val="bg1">
                    <a:lumMod val="50000"/>
                  </a:schemeClr>
                </a:solidFill>
              </a:rPr>
              <a:t>添加</a:t>
            </a:r>
          </a:p>
          <a:p>
            <a:pPr algn="ctr"/>
            <a:r>
              <a:rPr lang="zh-CN" altLang="en-US" sz="2800" b="1" dirty="0">
                <a:solidFill>
                  <a:schemeClr val="bg1">
                    <a:lumMod val="50000"/>
                  </a:schemeClr>
                </a:solidFill>
              </a:rPr>
              <a:t>文本</a:t>
            </a:r>
          </a:p>
        </p:txBody>
      </p:sp>
      <p:grpSp>
        <p:nvGrpSpPr>
          <p:cNvPr id="60" name="组合 59"/>
          <p:cNvGrpSpPr/>
          <p:nvPr/>
        </p:nvGrpSpPr>
        <p:grpSpPr>
          <a:xfrm>
            <a:off x="4728620" y="2258441"/>
            <a:ext cx="796803" cy="675531"/>
            <a:chOff x="3857213" y="4201732"/>
            <a:chExt cx="1100927" cy="933369"/>
          </a:xfrm>
        </p:grpSpPr>
        <p:sp>
          <p:nvSpPr>
            <p:cNvPr id="61" name="椭圆 60"/>
            <p:cNvSpPr/>
            <p:nvPr/>
          </p:nvSpPr>
          <p:spPr>
            <a:xfrm>
              <a:off x="3920075" y="4201732"/>
              <a:ext cx="933369"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ffectLst>
                  <a:outerShdw blurRad="38100" dist="38100" dir="2700000" algn="tl">
                    <a:srgbClr val="000000">
                      <a:alpha val="43137"/>
                    </a:srgbClr>
                  </a:outerShdw>
                </a:effectLst>
              </a:endParaRPr>
            </a:p>
          </p:txBody>
        </p:sp>
        <p:sp>
          <p:nvSpPr>
            <p:cNvPr id="62" name="TextBox 61"/>
            <p:cNvSpPr txBox="1"/>
            <p:nvPr/>
          </p:nvSpPr>
          <p:spPr>
            <a:xfrm>
              <a:off x="3857213" y="4221562"/>
              <a:ext cx="1100927" cy="636092"/>
            </a:xfrm>
            <a:prstGeom prst="rect">
              <a:avLst/>
            </a:prstGeom>
            <a:noFill/>
          </p:spPr>
          <p:txBody>
            <a:bodyPr wrap="square" rtlCol="0">
              <a:spAutoFit/>
            </a:bodyPr>
            <a:lstStyle/>
            <a:p>
              <a:pPr algn="ctr"/>
              <a:r>
                <a:rPr lang="en-US" altLang="zh-CN"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endParaRPr lang="zh-CN" altLang="en-US"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63" name="组合 62"/>
          <p:cNvGrpSpPr/>
          <p:nvPr/>
        </p:nvGrpSpPr>
        <p:grpSpPr>
          <a:xfrm>
            <a:off x="6524079" y="2258441"/>
            <a:ext cx="796803" cy="675531"/>
            <a:chOff x="3857213" y="4201732"/>
            <a:chExt cx="1100927" cy="933369"/>
          </a:xfrm>
        </p:grpSpPr>
        <p:sp>
          <p:nvSpPr>
            <p:cNvPr id="64" name="椭圆 63"/>
            <p:cNvSpPr/>
            <p:nvPr/>
          </p:nvSpPr>
          <p:spPr>
            <a:xfrm>
              <a:off x="3920075" y="4201732"/>
              <a:ext cx="933369"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2"/>
                </a:solidFill>
                <a:effectLst>
                  <a:outerShdw blurRad="38100" dist="38100" dir="2700000" algn="tl">
                    <a:srgbClr val="000000">
                      <a:alpha val="43137"/>
                    </a:srgbClr>
                  </a:outerShdw>
                </a:effectLst>
              </a:endParaRPr>
            </a:p>
          </p:txBody>
        </p:sp>
        <p:sp>
          <p:nvSpPr>
            <p:cNvPr id="65" name="TextBox 64"/>
            <p:cNvSpPr txBox="1"/>
            <p:nvPr/>
          </p:nvSpPr>
          <p:spPr>
            <a:xfrm>
              <a:off x="3857213" y="4221562"/>
              <a:ext cx="1100927" cy="636092"/>
            </a:xfrm>
            <a:prstGeom prst="rect">
              <a:avLst/>
            </a:prstGeom>
            <a:noFill/>
          </p:spPr>
          <p:txBody>
            <a:bodyPr wrap="square" rtlCol="0">
              <a:spAutoFit/>
            </a:bodyPr>
            <a:lstStyle/>
            <a:p>
              <a:pPr algn="ctr"/>
              <a:r>
                <a:rPr lang="en-US" altLang="zh-CN"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endParaRPr lang="zh-CN" altLang="en-US"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66" name="组合 65"/>
          <p:cNvGrpSpPr/>
          <p:nvPr/>
        </p:nvGrpSpPr>
        <p:grpSpPr>
          <a:xfrm>
            <a:off x="4800628" y="4014081"/>
            <a:ext cx="796803" cy="675531"/>
            <a:chOff x="3857213" y="4201732"/>
            <a:chExt cx="1100927" cy="933369"/>
          </a:xfrm>
        </p:grpSpPr>
        <p:sp>
          <p:nvSpPr>
            <p:cNvPr id="67" name="椭圆 66"/>
            <p:cNvSpPr/>
            <p:nvPr/>
          </p:nvSpPr>
          <p:spPr>
            <a:xfrm>
              <a:off x="3920075" y="4201732"/>
              <a:ext cx="933369"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2"/>
                </a:solidFill>
                <a:effectLst>
                  <a:outerShdw blurRad="38100" dist="38100" dir="2700000" algn="tl">
                    <a:srgbClr val="000000">
                      <a:alpha val="43137"/>
                    </a:srgbClr>
                  </a:outerShdw>
                </a:effectLst>
              </a:endParaRPr>
            </a:p>
          </p:txBody>
        </p:sp>
        <p:sp>
          <p:nvSpPr>
            <p:cNvPr id="68" name="TextBox 67"/>
            <p:cNvSpPr txBox="1"/>
            <p:nvPr/>
          </p:nvSpPr>
          <p:spPr>
            <a:xfrm>
              <a:off x="3857213" y="4221562"/>
              <a:ext cx="1100927" cy="636092"/>
            </a:xfrm>
            <a:prstGeom prst="rect">
              <a:avLst/>
            </a:prstGeom>
            <a:noFill/>
          </p:spPr>
          <p:txBody>
            <a:bodyPr wrap="square" rtlCol="0">
              <a:spAutoFit/>
            </a:bodyPr>
            <a:lstStyle/>
            <a:p>
              <a:pPr algn="ctr"/>
              <a:r>
                <a:rPr lang="en-US" altLang="zh-CN"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endParaRPr lang="zh-CN" altLang="en-US" sz="2400" b="1" dirty="0">
                <a:solidFill>
                  <a:schemeClr val="accent2"/>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nvGrpSpPr>
          <p:cNvPr id="69" name="组合 68"/>
          <p:cNvGrpSpPr/>
          <p:nvPr/>
        </p:nvGrpSpPr>
        <p:grpSpPr>
          <a:xfrm>
            <a:off x="6452072" y="4014080"/>
            <a:ext cx="796803" cy="675532"/>
            <a:chOff x="3857213" y="4163782"/>
            <a:chExt cx="1100927" cy="933369"/>
          </a:xfrm>
        </p:grpSpPr>
        <p:sp>
          <p:nvSpPr>
            <p:cNvPr id="70" name="椭圆 69"/>
            <p:cNvSpPr/>
            <p:nvPr/>
          </p:nvSpPr>
          <p:spPr>
            <a:xfrm>
              <a:off x="3920075" y="4163782"/>
              <a:ext cx="933370" cy="933369"/>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solidFill>
                <a:effectLst>
                  <a:outerShdw blurRad="38100" dist="38100" dir="2700000" algn="tl">
                    <a:srgbClr val="000000">
                      <a:alpha val="43137"/>
                    </a:srgbClr>
                  </a:outerShdw>
                </a:effectLst>
              </a:endParaRPr>
            </a:p>
          </p:txBody>
        </p:sp>
        <p:sp>
          <p:nvSpPr>
            <p:cNvPr id="71" name="TextBox 70"/>
            <p:cNvSpPr txBox="1"/>
            <p:nvPr/>
          </p:nvSpPr>
          <p:spPr>
            <a:xfrm>
              <a:off x="3857213" y="4251240"/>
              <a:ext cx="1100927" cy="636091"/>
            </a:xfrm>
            <a:prstGeom prst="rect">
              <a:avLst/>
            </a:prstGeom>
            <a:noFill/>
          </p:spPr>
          <p:txBody>
            <a:bodyPr wrap="square" rtlCol="0">
              <a:spAutoFit/>
            </a:bodyPr>
            <a:lstStyle/>
            <a:p>
              <a:pPr algn="ctr"/>
              <a:r>
                <a:rPr lang="en-US" altLang="zh-CN"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endParaRPr lang="zh-CN" altLang="en-US" sz="2400" b="1" dirty="0">
                <a:solidFill>
                  <a:schemeClr val="accent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spTree>
  </p:cSld>
  <p:clrMapOvr>
    <a:masterClrMapping/>
  </p:clrMapOvr>
  <p:transition advTm="1123">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Effect transition="in" filter="fade">
                                      <p:cBhvr>
                                        <p:cTn id="29" dur="500"/>
                                        <p:tgtEl>
                                          <p:spTgt spid="47"/>
                                        </p:tgtEl>
                                      </p:cBhvr>
                                    </p:animEffect>
                                  </p:childTnLst>
                                </p:cTn>
                              </p:par>
                              <p:par>
                                <p:cTn id="30" presetID="53" presetClass="entr" presetSubtype="16"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p:cTn id="32" dur="500" fill="hold"/>
                                        <p:tgtEl>
                                          <p:spTgt spid="50"/>
                                        </p:tgtEl>
                                        <p:attrNameLst>
                                          <p:attrName>ppt_w</p:attrName>
                                        </p:attrNameLst>
                                      </p:cBhvr>
                                      <p:tavLst>
                                        <p:tav tm="0">
                                          <p:val>
                                            <p:fltVal val="0"/>
                                          </p:val>
                                        </p:tav>
                                        <p:tav tm="100000">
                                          <p:val>
                                            <p:strVal val="#ppt_w"/>
                                          </p:val>
                                        </p:tav>
                                      </p:tavLst>
                                    </p:anim>
                                    <p:anim calcmode="lin" valueType="num">
                                      <p:cBhvr>
                                        <p:cTn id="33" dur="500" fill="hold"/>
                                        <p:tgtEl>
                                          <p:spTgt spid="50"/>
                                        </p:tgtEl>
                                        <p:attrNameLst>
                                          <p:attrName>ppt_h</p:attrName>
                                        </p:attrNameLst>
                                      </p:cBhvr>
                                      <p:tavLst>
                                        <p:tav tm="0">
                                          <p:val>
                                            <p:fltVal val="0"/>
                                          </p:val>
                                        </p:tav>
                                        <p:tav tm="100000">
                                          <p:val>
                                            <p:strVal val="#ppt_h"/>
                                          </p:val>
                                        </p:tav>
                                      </p:tavLst>
                                    </p:anim>
                                    <p:animEffect transition="in" filter="fade">
                                      <p:cBhvr>
                                        <p:cTn id="34" dur="500"/>
                                        <p:tgtEl>
                                          <p:spTgt spid="50"/>
                                        </p:tgtEl>
                                      </p:cBhvr>
                                    </p:animEffect>
                                  </p:childTnLst>
                                </p:cTn>
                              </p:par>
                              <p:par>
                                <p:cTn id="35" presetID="53" presetClass="entr" presetSubtype="16"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animEffect transition="in" filter="fade">
                                      <p:cBhvr>
                                        <p:cTn id="44" dur="500"/>
                                        <p:tgtEl>
                                          <p:spTgt spid="5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53" presetClass="entr" presetSubtype="16"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p:cTn id="62" dur="500" fill="hold"/>
                                        <p:tgtEl>
                                          <p:spTgt spid="66"/>
                                        </p:tgtEl>
                                        <p:attrNameLst>
                                          <p:attrName>ppt_w</p:attrName>
                                        </p:attrNameLst>
                                      </p:cBhvr>
                                      <p:tavLst>
                                        <p:tav tm="0">
                                          <p:val>
                                            <p:fltVal val="0"/>
                                          </p:val>
                                        </p:tav>
                                        <p:tav tm="100000">
                                          <p:val>
                                            <p:strVal val="#ppt_w"/>
                                          </p:val>
                                        </p:tav>
                                      </p:tavLst>
                                    </p:anim>
                                    <p:anim calcmode="lin" valueType="num">
                                      <p:cBhvr>
                                        <p:cTn id="63" dur="500" fill="hold"/>
                                        <p:tgtEl>
                                          <p:spTgt spid="66"/>
                                        </p:tgtEl>
                                        <p:attrNameLst>
                                          <p:attrName>ppt_h</p:attrName>
                                        </p:attrNameLst>
                                      </p:cBhvr>
                                      <p:tavLst>
                                        <p:tav tm="0">
                                          <p:val>
                                            <p:fltVal val="0"/>
                                          </p:val>
                                        </p:tav>
                                        <p:tav tm="100000">
                                          <p:val>
                                            <p:strVal val="#ppt_h"/>
                                          </p:val>
                                        </p:tav>
                                      </p:tavLst>
                                    </p:anim>
                                    <p:animEffect transition="in" filter="fade">
                                      <p:cBhvr>
                                        <p:cTn id="64" dur="500"/>
                                        <p:tgtEl>
                                          <p:spTgt spid="66"/>
                                        </p:tgtEl>
                                      </p:cBhvr>
                                    </p:animEffect>
                                  </p:childTnLst>
                                </p:cTn>
                              </p:par>
                              <p:par>
                                <p:cTn id="65" presetID="53" presetClass="entr" presetSubtype="16"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3" grpId="0" bldLvl="0" animBg="1"/>
      <p:bldP spid="34" grpId="0" bldLvl="0"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Number_1">
            <a:hlinkClick r:id="rId13" action="ppaction://hlinksldjump"/>
          </p:cNvPr>
          <p:cNvSpPr/>
          <p:nvPr>
            <p:custDataLst>
              <p:tags r:id="rId1"/>
            </p:custDataLst>
          </p:nvPr>
        </p:nvSpPr>
        <p:spPr>
          <a:xfrm>
            <a:off x="2406507" y="1243311"/>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rPr>
              <a:t>1</a:t>
            </a:r>
          </a:p>
        </p:txBody>
      </p:sp>
      <p:sp>
        <p:nvSpPr>
          <p:cNvPr id="10" name="MH_Entry_1">
            <a:hlinkClick r:id="rId13" action="ppaction://hlinksldjump"/>
          </p:cNvPr>
          <p:cNvSpPr/>
          <p:nvPr>
            <p:custDataLst>
              <p:tags r:id="rId2"/>
            </p:custDataLst>
          </p:nvPr>
        </p:nvSpPr>
        <p:spPr>
          <a:xfrm>
            <a:off x="2730972" y="1264525"/>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dirty="0">
                <a:solidFill>
                  <a:schemeClr val="bg1">
                    <a:lumMod val="50000"/>
                  </a:schemeClr>
                </a:solidFill>
                <a:latin typeface="微软雅黑" panose="020B0503020204020204" charset="-122"/>
                <a:ea typeface="微软雅黑" panose="020B0503020204020204" charset="-122"/>
              </a:rPr>
              <a:t>请在此处输入您的标题</a:t>
            </a:r>
          </a:p>
        </p:txBody>
      </p:sp>
      <p:sp>
        <p:nvSpPr>
          <p:cNvPr id="11" name="MH_Number_2">
            <a:hlinkClick r:id="rId15" action="ppaction://hlinksldjump"/>
          </p:cNvPr>
          <p:cNvSpPr/>
          <p:nvPr>
            <p:custDataLst>
              <p:tags r:id="rId3"/>
            </p:custDataLst>
          </p:nvPr>
        </p:nvSpPr>
        <p:spPr>
          <a:xfrm>
            <a:off x="2406507" y="2347931"/>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rPr>
              <a:t>2</a:t>
            </a:r>
          </a:p>
        </p:txBody>
      </p:sp>
      <p:sp>
        <p:nvSpPr>
          <p:cNvPr id="12" name="MH_Entry_2">
            <a:hlinkClick r:id="rId15" action="ppaction://hlinksldjump"/>
          </p:cNvPr>
          <p:cNvSpPr/>
          <p:nvPr>
            <p:custDataLst>
              <p:tags r:id="rId4"/>
            </p:custDataLst>
          </p:nvPr>
        </p:nvSpPr>
        <p:spPr>
          <a:xfrm>
            <a:off x="2730972" y="2369146"/>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dirty="0">
                <a:solidFill>
                  <a:schemeClr val="bg1">
                    <a:lumMod val="50000"/>
                  </a:schemeClr>
                </a:solidFill>
                <a:latin typeface="微软雅黑" panose="020B0503020204020204" charset="-122"/>
                <a:ea typeface="微软雅黑" panose="020B0503020204020204" charset="-122"/>
              </a:rPr>
              <a:t>请在此处输入您的标题</a:t>
            </a:r>
          </a:p>
        </p:txBody>
      </p:sp>
      <p:sp>
        <p:nvSpPr>
          <p:cNvPr id="13" name="MH_Number_3">
            <a:hlinkClick r:id="rId16" action="ppaction://hlinksldjump"/>
          </p:cNvPr>
          <p:cNvSpPr/>
          <p:nvPr>
            <p:custDataLst>
              <p:tags r:id="rId5"/>
            </p:custDataLst>
          </p:nvPr>
        </p:nvSpPr>
        <p:spPr>
          <a:xfrm>
            <a:off x="2406507" y="3473767"/>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a:solidFill>
                  <a:srgbClr val="FFFFFF"/>
                </a:solidFill>
                <a:latin typeface="微软雅黑" panose="020B0503020204020204" charset="-122"/>
                <a:ea typeface="微软雅黑" panose="020B0503020204020204" charset="-122"/>
                <a:cs typeface="Arial" panose="020B0604020202020204" pitchFamily="34" charset="0"/>
              </a:rPr>
              <a:t>3</a:t>
            </a:r>
            <a:endPar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endParaRPr>
          </a:p>
        </p:txBody>
      </p:sp>
      <p:sp>
        <p:nvSpPr>
          <p:cNvPr id="14" name="MH_Entry_3">
            <a:hlinkClick r:id="rId16" action="ppaction://hlinksldjump"/>
          </p:cNvPr>
          <p:cNvSpPr/>
          <p:nvPr>
            <p:custDataLst>
              <p:tags r:id="rId6"/>
            </p:custDataLst>
          </p:nvPr>
        </p:nvSpPr>
        <p:spPr>
          <a:xfrm>
            <a:off x="2730972" y="3494982"/>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dirty="0">
                <a:solidFill>
                  <a:schemeClr val="bg1">
                    <a:lumMod val="50000"/>
                  </a:schemeClr>
                </a:solidFill>
                <a:latin typeface="微软雅黑" panose="020B0503020204020204" charset="-122"/>
                <a:ea typeface="微软雅黑" panose="020B0503020204020204" charset="-122"/>
              </a:rPr>
              <a:t>请在此处输入您的标题</a:t>
            </a:r>
          </a:p>
        </p:txBody>
      </p:sp>
      <p:sp>
        <p:nvSpPr>
          <p:cNvPr id="15" name="MH_Number_4">
            <a:hlinkClick r:id="rId17" action="ppaction://hlinksldjump"/>
          </p:cNvPr>
          <p:cNvSpPr/>
          <p:nvPr>
            <p:custDataLst>
              <p:tags r:id="rId7"/>
            </p:custDataLst>
          </p:nvPr>
        </p:nvSpPr>
        <p:spPr>
          <a:xfrm>
            <a:off x="2406507" y="4620818"/>
            <a:ext cx="577896" cy="697379"/>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blipFill rotWithShape="1">
            <a:blip r:embed="rId14"/>
            <a:stretch>
              <a:fillRect/>
            </a:stretch>
          </a:blipFill>
          <a:ln w="12700" cap="flat" cmpd="sng" algn="ctr">
            <a:noFill/>
            <a:prstDash val="solid"/>
            <a:miter lim="800000"/>
          </a:ln>
          <a:effectLst/>
        </p:spPr>
        <p:txBody>
          <a:bodyPr bIns="108000" anchor="ctr"/>
          <a:lstStyle/>
          <a:p>
            <a:pPr algn="ctr">
              <a:defRPr/>
            </a:pPr>
            <a:r>
              <a:rPr lang="en-US" altLang="zh-CN" sz="3200" b="1" kern="0">
                <a:solidFill>
                  <a:srgbClr val="FFFFFF"/>
                </a:solidFill>
                <a:latin typeface="微软雅黑" panose="020B0503020204020204" charset="-122"/>
                <a:ea typeface="微软雅黑" panose="020B0503020204020204" charset="-122"/>
                <a:cs typeface="Arial" panose="020B0604020202020204" pitchFamily="34" charset="0"/>
              </a:rPr>
              <a:t>4</a:t>
            </a:r>
            <a:endParaRPr lang="en-US" altLang="zh-CN" sz="3200" b="1" kern="0" dirty="0">
              <a:solidFill>
                <a:srgbClr val="FFFFFF"/>
              </a:solidFill>
              <a:latin typeface="微软雅黑" panose="020B0503020204020204" charset="-122"/>
              <a:ea typeface="微软雅黑" panose="020B0503020204020204" charset="-122"/>
              <a:cs typeface="Arial" panose="020B0604020202020204" pitchFamily="34" charset="0"/>
            </a:endParaRPr>
          </a:p>
        </p:txBody>
      </p:sp>
      <p:sp>
        <p:nvSpPr>
          <p:cNvPr id="18" name="MH_Entry_4">
            <a:hlinkClick r:id="rId17" action="ppaction://hlinksldjump"/>
          </p:cNvPr>
          <p:cNvSpPr/>
          <p:nvPr>
            <p:custDataLst>
              <p:tags r:id="rId8"/>
            </p:custDataLst>
          </p:nvPr>
        </p:nvSpPr>
        <p:spPr>
          <a:xfrm>
            <a:off x="2730972" y="4642033"/>
            <a:ext cx="5531749" cy="69737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normAutofit/>
          </a:bodyPr>
          <a:lstStyle/>
          <a:p>
            <a:pPr algn="ctr">
              <a:lnSpc>
                <a:spcPct val="130000"/>
              </a:lnSpc>
            </a:pPr>
            <a:r>
              <a:rPr lang="zh-CN" altLang="en-US" sz="3200">
                <a:solidFill>
                  <a:schemeClr val="bg1">
                    <a:lumMod val="50000"/>
                  </a:schemeClr>
                </a:solidFill>
                <a:latin typeface="微软雅黑" panose="020B0503020204020204" charset="-122"/>
                <a:ea typeface="微软雅黑" panose="020B0503020204020204" charset="-122"/>
              </a:rPr>
              <a:t>请在此处输入您的标题</a:t>
            </a:r>
          </a:p>
        </p:txBody>
      </p:sp>
      <p:sp>
        <p:nvSpPr>
          <p:cNvPr id="19" name="MH_Others_1"/>
          <p:cNvSpPr/>
          <p:nvPr>
            <p:custDataLst>
              <p:tags r:id="rId9"/>
            </p:custDataLst>
          </p:nvPr>
        </p:nvSpPr>
        <p:spPr>
          <a:xfrm>
            <a:off x="9818990" y="0"/>
            <a:ext cx="2373611" cy="6858000"/>
          </a:xfrm>
          <a:prstGeom prst="rect">
            <a:avLst/>
          </a:prstGeom>
          <a:blipFill rotWithShape="1">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dirty="0">
                <a:solidFill>
                  <a:srgbClr val="FFFFFF"/>
                </a:solidFill>
                <a:latin typeface="微软雅黑" panose="020B0503020204020204" charset="-122"/>
                <a:ea typeface="微软雅黑" panose="020B0503020204020204" charset="-122"/>
              </a:rPr>
              <a:t>目</a:t>
            </a:r>
            <a:endParaRPr lang="en-US" altLang="zh-CN" sz="7200" dirty="0">
              <a:solidFill>
                <a:srgbClr val="FFFFFF"/>
              </a:solidFill>
              <a:latin typeface="微软雅黑" panose="020B0503020204020204" charset="-122"/>
              <a:ea typeface="微软雅黑" panose="020B0503020204020204" charset="-122"/>
            </a:endParaRPr>
          </a:p>
          <a:p>
            <a:pPr algn="ctr"/>
            <a:r>
              <a:rPr lang="zh-CN" altLang="en-US" sz="7200" dirty="0">
                <a:solidFill>
                  <a:srgbClr val="FFFFFF"/>
                </a:solidFill>
                <a:latin typeface="微软雅黑" panose="020B0503020204020204" charset="-122"/>
                <a:ea typeface="微软雅黑" panose="020B0503020204020204" charset="-122"/>
              </a:rPr>
              <a:t>录</a:t>
            </a:r>
          </a:p>
        </p:txBody>
      </p:sp>
      <p:sp>
        <p:nvSpPr>
          <p:cNvPr id="20" name="MH_Others_2"/>
          <p:cNvSpPr/>
          <p:nvPr>
            <p:custDataLst>
              <p:tags r:id="rId10"/>
            </p:custDataLst>
          </p:nvPr>
        </p:nvSpPr>
        <p:spPr>
          <a:xfrm>
            <a:off x="9665300" y="-14513"/>
            <a:ext cx="84048" cy="6876000"/>
          </a:xfrm>
          <a:prstGeom prst="rect">
            <a:avLst/>
          </a:prstGeom>
          <a:solidFill>
            <a:srgbClr val="ABC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微软雅黑" panose="020B0503020204020204" charset="-122"/>
              <a:ea typeface="微软雅黑" panose="020B0503020204020204" charset="-122"/>
            </a:endParaRPr>
          </a:p>
        </p:txBody>
      </p:sp>
      <p:pic>
        <p:nvPicPr>
          <p:cNvPr id="6" name="图片 5" descr="bbd3c5a3e31c33f60fe8501188d69ca6"/>
          <p:cNvPicPr>
            <a:picLocks noChangeAspect="1"/>
          </p:cNvPicPr>
          <p:nvPr/>
        </p:nvPicPr>
        <p:blipFill>
          <a:blip r:embed="rId18"/>
          <a:stretch>
            <a:fillRect/>
          </a:stretch>
        </p:blipFill>
        <p:spPr>
          <a:xfrm rot="5400000" flipV="1">
            <a:off x="8993505" y="-762000"/>
            <a:ext cx="2569210" cy="4045585"/>
          </a:xfrm>
          <a:prstGeom prst="rect">
            <a:avLst/>
          </a:prstGeom>
        </p:spPr>
      </p:pic>
      <p:pic>
        <p:nvPicPr>
          <p:cNvPr id="4" name="图片 3" descr="02c12dc48ed9f9250a15ec0c38f099c4"/>
          <p:cNvPicPr>
            <a:picLocks noChangeAspect="1"/>
          </p:cNvPicPr>
          <p:nvPr/>
        </p:nvPicPr>
        <p:blipFill>
          <a:blip r:embed="rId19"/>
          <a:stretch>
            <a:fillRect/>
          </a:stretch>
        </p:blipFill>
        <p:spPr>
          <a:xfrm>
            <a:off x="-453390" y="4671060"/>
            <a:ext cx="3127375" cy="4383405"/>
          </a:xfrm>
          <a:prstGeom prst="rect">
            <a:avLst/>
          </a:prstGeom>
        </p:spPr>
      </p:pic>
    </p:spTree>
  </p:cSld>
  <p:clrMapOvr>
    <a:masterClrMapping/>
  </p:clrMapOvr>
  <p:transition advTm="893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par>
                          <p:cTn id="18" fill="hold">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outHorizontal)">
                                      <p:cBhvr>
                                        <p:cTn id="21" dur="500"/>
                                        <p:tgtEl>
                                          <p:spTgt spid="20"/>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750"/>
                                        <p:tgtEl>
                                          <p:spTgt spid="10"/>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750"/>
                                        <p:tgtEl>
                                          <p:spTgt spid="12"/>
                                        </p:tgtEl>
                                      </p:cBhvr>
                                    </p:animEffect>
                                  </p:childTnLst>
                                </p:cTn>
                              </p:par>
                            </p:childTnLst>
                          </p:cTn>
                        </p:par>
                        <p:par>
                          <p:cTn id="42" fill="hold">
                            <p:stCondLst>
                              <p:cond delay="5500"/>
                            </p:stCondLst>
                            <p:childTnLst>
                              <p:par>
                                <p:cTn id="43" presetID="47"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750"/>
                                        <p:tgtEl>
                                          <p:spTgt spid="14"/>
                                        </p:tgtEl>
                                      </p:cBhvr>
                                    </p:animEffect>
                                  </p:childTnLst>
                                </p:cTn>
                              </p:par>
                            </p:childTnLst>
                          </p:cTn>
                        </p:par>
                        <p:par>
                          <p:cTn id="52" fill="hold">
                            <p:stCondLst>
                              <p:cond delay="7500"/>
                            </p:stCondLst>
                            <p:childTnLst>
                              <p:par>
                                <p:cTn id="53" presetID="47"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22" presetClass="entr" presetSubtype="8"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1" grpId="0" bldLvl="0" animBg="1"/>
      <p:bldP spid="12" grpId="0" bldLvl="0" animBg="1"/>
      <p:bldP spid="13" grpId="0" bldLvl="0" animBg="1"/>
      <p:bldP spid="14" grpId="0" bldLvl="0" animBg="1"/>
      <p:bldP spid="15" grpId="0" bldLvl="0" animBg="1"/>
      <p:bldP spid="18" grpId="0" bldLvl="0" animBg="1"/>
      <p:bldP spid="19" grpId="0" bldLvl="0" animBg="1"/>
      <p:bldP spid="2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52397" y="2433649"/>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4</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491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16" name="Freeform 9"/>
          <p:cNvSpPr/>
          <p:nvPr/>
        </p:nvSpPr>
        <p:spPr bwMode="auto">
          <a:xfrm>
            <a:off x="6145054" y="4037831"/>
            <a:ext cx="1651451" cy="2147819"/>
          </a:xfrm>
          <a:custGeom>
            <a:avLst/>
            <a:gdLst>
              <a:gd name="T0" fmla="*/ 209 w 318"/>
              <a:gd name="T1" fmla="*/ 202 h 413"/>
              <a:gd name="T2" fmla="*/ 202 w 318"/>
              <a:gd name="T3" fmla="*/ 141 h 413"/>
              <a:gd name="T4" fmla="*/ 236 w 318"/>
              <a:gd name="T5" fmla="*/ 2 h 413"/>
              <a:gd name="T6" fmla="*/ 207 w 318"/>
              <a:gd name="T7" fmla="*/ 0 h 413"/>
              <a:gd name="T8" fmla="*/ 19 w 318"/>
              <a:gd name="T9" fmla="*/ 121 h 413"/>
              <a:gd name="T10" fmla="*/ 0 w 318"/>
              <a:gd name="T11" fmla="*/ 207 h 413"/>
              <a:gd name="T12" fmla="*/ 207 w 318"/>
              <a:gd name="T13" fmla="*/ 413 h 413"/>
              <a:gd name="T14" fmla="*/ 318 w 318"/>
              <a:gd name="T15" fmla="*/ 381 h 413"/>
              <a:gd name="T16" fmla="*/ 209 w 318"/>
              <a:gd name="T17" fmla="*/ 20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413">
                <a:moveTo>
                  <a:pt x="209" y="202"/>
                </a:moveTo>
                <a:cubicBezTo>
                  <a:pt x="204" y="183"/>
                  <a:pt x="202" y="162"/>
                  <a:pt x="202" y="141"/>
                </a:cubicBezTo>
                <a:cubicBezTo>
                  <a:pt x="202" y="91"/>
                  <a:pt x="214" y="43"/>
                  <a:pt x="236" y="2"/>
                </a:cubicBezTo>
                <a:cubicBezTo>
                  <a:pt x="226" y="0"/>
                  <a:pt x="217" y="0"/>
                  <a:pt x="207" y="0"/>
                </a:cubicBezTo>
                <a:cubicBezTo>
                  <a:pt x="123" y="0"/>
                  <a:pt x="51" y="50"/>
                  <a:pt x="19" y="121"/>
                </a:cubicBezTo>
                <a:cubicBezTo>
                  <a:pt x="7" y="147"/>
                  <a:pt x="0" y="176"/>
                  <a:pt x="0" y="207"/>
                </a:cubicBezTo>
                <a:cubicBezTo>
                  <a:pt x="0" y="321"/>
                  <a:pt x="93" y="413"/>
                  <a:pt x="207" y="413"/>
                </a:cubicBezTo>
                <a:cubicBezTo>
                  <a:pt x="248" y="413"/>
                  <a:pt x="286" y="402"/>
                  <a:pt x="318" y="381"/>
                </a:cubicBezTo>
                <a:cubicBezTo>
                  <a:pt x="263" y="337"/>
                  <a:pt x="223" y="274"/>
                  <a:pt x="209" y="202"/>
                </a:cubicBezTo>
                <a:close/>
              </a:path>
            </a:pathLst>
          </a:cu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endParaRPr>
          </a:p>
        </p:txBody>
      </p:sp>
      <p:sp>
        <p:nvSpPr>
          <p:cNvPr id="17" name="Oval 5"/>
          <p:cNvSpPr>
            <a:spLocks noChangeArrowheads="1"/>
          </p:cNvSpPr>
          <p:nvPr/>
        </p:nvSpPr>
        <p:spPr bwMode="auto">
          <a:xfrm>
            <a:off x="8518919" y="2123132"/>
            <a:ext cx="3169295" cy="3171996"/>
          </a:xfrm>
          <a:prstGeom prst="ellipse">
            <a:avLst/>
          </a:pr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endParaRPr>
          </a:p>
        </p:txBody>
      </p:sp>
      <p:sp>
        <p:nvSpPr>
          <p:cNvPr id="18" name="Freeform 6"/>
          <p:cNvSpPr/>
          <p:nvPr/>
        </p:nvSpPr>
        <p:spPr bwMode="auto">
          <a:xfrm>
            <a:off x="7328879" y="3402188"/>
            <a:ext cx="2655061" cy="2799003"/>
          </a:xfrm>
          <a:custGeom>
            <a:avLst/>
            <a:gdLst>
              <a:gd name="T0" fmla="*/ 191 w 511"/>
              <a:gd name="T1" fmla="*/ 60 h 538"/>
              <a:gd name="T2" fmla="*/ 196 w 511"/>
              <a:gd name="T3" fmla="*/ 0 h 538"/>
              <a:gd name="T4" fmla="*/ 0 w 511"/>
              <a:gd name="T5" fmla="*/ 263 h 538"/>
              <a:gd name="T6" fmla="*/ 274 w 511"/>
              <a:gd name="T7" fmla="*/ 538 h 538"/>
              <a:gd name="T8" fmla="*/ 511 w 511"/>
              <a:gd name="T9" fmla="*/ 402 h 538"/>
              <a:gd name="T10" fmla="*/ 191 w 511"/>
              <a:gd name="T11" fmla="*/ 60 h 538"/>
            </a:gdLst>
            <a:ahLst/>
            <a:cxnLst>
              <a:cxn ang="0">
                <a:pos x="T0" y="T1"/>
              </a:cxn>
              <a:cxn ang="0">
                <a:pos x="T2" y="T3"/>
              </a:cxn>
              <a:cxn ang="0">
                <a:pos x="T4" y="T5"/>
              </a:cxn>
              <a:cxn ang="0">
                <a:pos x="T6" y="T7"/>
              </a:cxn>
              <a:cxn ang="0">
                <a:pos x="T8" y="T9"/>
              </a:cxn>
              <a:cxn ang="0">
                <a:pos x="T10" y="T11"/>
              </a:cxn>
            </a:cxnLst>
            <a:rect l="0" t="0" r="r" b="b"/>
            <a:pathLst>
              <a:path w="511" h="538">
                <a:moveTo>
                  <a:pt x="191" y="60"/>
                </a:moveTo>
                <a:cubicBezTo>
                  <a:pt x="191" y="40"/>
                  <a:pt x="193" y="19"/>
                  <a:pt x="196" y="0"/>
                </a:cubicBezTo>
                <a:cubicBezTo>
                  <a:pt x="83" y="33"/>
                  <a:pt x="0" y="138"/>
                  <a:pt x="0" y="263"/>
                </a:cubicBezTo>
                <a:cubicBezTo>
                  <a:pt x="0" y="415"/>
                  <a:pt x="123" y="538"/>
                  <a:pt x="274" y="538"/>
                </a:cubicBezTo>
                <a:cubicBezTo>
                  <a:pt x="375" y="538"/>
                  <a:pt x="464" y="483"/>
                  <a:pt x="511" y="402"/>
                </a:cubicBezTo>
                <a:cubicBezTo>
                  <a:pt x="332" y="391"/>
                  <a:pt x="191" y="242"/>
                  <a:pt x="191" y="60"/>
                </a:cubicBezTo>
                <a:close/>
              </a:path>
            </a:pathLst>
          </a:cu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bg1"/>
              </a:solidFill>
              <a:effectLst/>
              <a:uLnTx/>
              <a:uFillTx/>
            </a:endParaRPr>
          </a:p>
        </p:txBody>
      </p:sp>
      <p:sp>
        <p:nvSpPr>
          <p:cNvPr id="19" name="Freeform 7"/>
          <p:cNvSpPr/>
          <p:nvPr/>
        </p:nvSpPr>
        <p:spPr bwMode="auto">
          <a:xfrm>
            <a:off x="5444391" y="948204"/>
            <a:ext cx="3936763" cy="3635131"/>
          </a:xfrm>
          <a:custGeom>
            <a:avLst/>
            <a:gdLst>
              <a:gd name="T0" fmla="*/ 758 w 758"/>
              <a:gd name="T1" fmla="*/ 219 h 699"/>
              <a:gd name="T2" fmla="*/ 401 w 758"/>
              <a:gd name="T3" fmla="*/ 0 h 699"/>
              <a:gd name="T4" fmla="*/ 0 w 758"/>
              <a:gd name="T5" fmla="*/ 400 h 699"/>
              <a:gd name="T6" fmla="*/ 134 w 758"/>
              <a:gd name="T7" fmla="*/ 699 h 699"/>
              <a:gd name="T8" fmla="*/ 342 w 758"/>
              <a:gd name="T9" fmla="*/ 569 h 699"/>
              <a:gd name="T10" fmla="*/ 384 w 758"/>
              <a:gd name="T11" fmla="*/ 573 h 699"/>
              <a:gd name="T12" fmla="*/ 567 w 758"/>
              <a:gd name="T13" fmla="*/ 438 h 699"/>
              <a:gd name="T14" fmla="*/ 758 w 758"/>
              <a:gd name="T15" fmla="*/ 21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8" h="699">
                <a:moveTo>
                  <a:pt x="758" y="219"/>
                </a:moveTo>
                <a:cubicBezTo>
                  <a:pt x="692" y="89"/>
                  <a:pt x="557" y="0"/>
                  <a:pt x="401" y="0"/>
                </a:cubicBezTo>
                <a:cubicBezTo>
                  <a:pt x="180" y="0"/>
                  <a:pt x="0" y="179"/>
                  <a:pt x="0" y="400"/>
                </a:cubicBezTo>
                <a:cubicBezTo>
                  <a:pt x="0" y="519"/>
                  <a:pt x="52" y="625"/>
                  <a:pt x="134" y="699"/>
                </a:cubicBezTo>
                <a:cubicBezTo>
                  <a:pt x="172" y="622"/>
                  <a:pt x="251" y="569"/>
                  <a:pt x="342" y="569"/>
                </a:cubicBezTo>
                <a:cubicBezTo>
                  <a:pt x="356" y="569"/>
                  <a:pt x="370" y="571"/>
                  <a:pt x="384" y="573"/>
                </a:cubicBezTo>
                <a:cubicBezTo>
                  <a:pt x="425" y="507"/>
                  <a:pt x="490" y="458"/>
                  <a:pt x="567" y="438"/>
                </a:cubicBezTo>
                <a:cubicBezTo>
                  <a:pt x="595" y="340"/>
                  <a:pt x="666" y="260"/>
                  <a:pt x="758" y="219"/>
                </a:cubicBezTo>
                <a:close/>
              </a:path>
            </a:pathLst>
          </a:custGeom>
          <a:blipFill rotWithShape="1">
            <a:blip r:embed="rId4"/>
            <a:stretch>
              <a:fillRect/>
            </a:stretch>
          </a:blipFill>
          <a:ln>
            <a:noFill/>
          </a:ln>
        </p:spPr>
        <p:txBody>
          <a:bodyPr vert="horz" wrap="square" lIns="121914" tIns="60957" rIns="121914" bIns="6095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0" name="文本框 83"/>
          <p:cNvSpPr txBox="1"/>
          <p:nvPr/>
        </p:nvSpPr>
        <p:spPr>
          <a:xfrm>
            <a:off x="5923532" y="1629888"/>
            <a:ext cx="2398395" cy="1767205"/>
          </a:xfrm>
          <a:prstGeom prst="rect">
            <a:avLst/>
          </a:prstGeom>
          <a:noFill/>
        </p:spPr>
        <p:txBody>
          <a:bodyPr wrap="none" lIns="121914" tIns="60957" rIns="121914" bIns="60957" rtlCol="0">
            <a:spAutoFit/>
          </a:bodyPr>
          <a:lstStyle/>
          <a:p>
            <a:r>
              <a:rPr lang="en-US" altLang="zh-CN" sz="10700" dirty="0">
                <a:solidFill>
                  <a:schemeClr val="bg1"/>
                </a:solidFill>
                <a:effectLst>
                  <a:outerShdw blurRad="38100" dist="38100" dir="2700000" algn="tl">
                    <a:srgbClr val="000000">
                      <a:alpha val="43137"/>
                    </a:srgbClr>
                  </a:outerShdw>
                </a:effectLst>
                <a:latin typeface="Impact" panose="020B0806030902050204" pitchFamily="34" charset="0"/>
              </a:rPr>
              <a:t>72%</a:t>
            </a:r>
            <a:endParaRPr lang="zh-CN" altLang="en-US" sz="10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1" name="文本框 84"/>
          <p:cNvSpPr txBox="1"/>
          <p:nvPr/>
        </p:nvSpPr>
        <p:spPr>
          <a:xfrm>
            <a:off x="6279414" y="4962919"/>
            <a:ext cx="1069975" cy="935990"/>
          </a:xfrm>
          <a:prstGeom prst="rect">
            <a:avLst/>
          </a:prstGeom>
          <a:noFill/>
        </p:spPr>
        <p:txBody>
          <a:bodyPr wrap="none" lIns="121914" tIns="60957" rIns="121914" bIns="60957" rtlCol="0">
            <a:spAutoFit/>
          </a:bodyPr>
          <a:lstStyle/>
          <a:p>
            <a:r>
              <a:rPr lang="en-US" altLang="zh-CN" sz="5300" dirty="0">
                <a:solidFill>
                  <a:schemeClr val="bg1"/>
                </a:solidFill>
                <a:effectLst>
                  <a:outerShdw blurRad="38100" dist="38100" dir="2700000" algn="tl">
                    <a:srgbClr val="000000">
                      <a:alpha val="43137"/>
                    </a:srgbClr>
                  </a:outerShdw>
                </a:effectLst>
                <a:latin typeface="Impact" panose="020B0806030902050204" pitchFamily="34" charset="0"/>
              </a:rPr>
              <a:t>5%</a:t>
            </a:r>
            <a:endParaRPr lang="zh-CN" altLang="en-US" sz="53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2" name="文本框 85"/>
          <p:cNvSpPr txBox="1"/>
          <p:nvPr/>
        </p:nvSpPr>
        <p:spPr>
          <a:xfrm>
            <a:off x="7472756" y="4715579"/>
            <a:ext cx="1423035" cy="1028065"/>
          </a:xfrm>
          <a:prstGeom prst="rect">
            <a:avLst/>
          </a:prstGeom>
          <a:noFill/>
        </p:spPr>
        <p:txBody>
          <a:bodyPr wrap="none" lIns="121914" tIns="60957" rIns="121914" bIns="60957" rtlCol="0">
            <a:spAutoFit/>
          </a:bodyPr>
          <a:lstStyle/>
          <a:p>
            <a:r>
              <a:rPr lang="en-US" altLang="zh-CN" sz="5900" dirty="0">
                <a:solidFill>
                  <a:schemeClr val="bg1"/>
                </a:solidFill>
                <a:effectLst>
                  <a:outerShdw blurRad="38100" dist="38100" dir="2700000" algn="tl">
                    <a:srgbClr val="000000">
                      <a:alpha val="43137"/>
                    </a:srgbClr>
                  </a:outerShdw>
                </a:effectLst>
                <a:latin typeface="Impact" panose="020B0806030902050204" pitchFamily="34" charset="0"/>
              </a:rPr>
              <a:t>12%</a:t>
            </a:r>
            <a:endParaRPr lang="zh-CN" altLang="en-US" sz="59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3" name="文本框 86"/>
          <p:cNvSpPr txBox="1"/>
          <p:nvPr/>
        </p:nvSpPr>
        <p:spPr>
          <a:xfrm>
            <a:off x="8765267" y="2866679"/>
            <a:ext cx="2633980" cy="1767205"/>
          </a:xfrm>
          <a:prstGeom prst="rect">
            <a:avLst/>
          </a:prstGeom>
          <a:noFill/>
        </p:spPr>
        <p:txBody>
          <a:bodyPr wrap="none" lIns="121914" tIns="60957" rIns="121914" bIns="60957" rtlCol="0">
            <a:spAutoFit/>
          </a:bodyPr>
          <a:lstStyle/>
          <a:p>
            <a:r>
              <a:rPr lang="en-US" altLang="zh-CN" sz="10700" dirty="0">
                <a:solidFill>
                  <a:schemeClr val="bg1"/>
                </a:solidFill>
                <a:effectLst>
                  <a:outerShdw blurRad="38100" dist="38100" dir="2700000" algn="tl">
                    <a:srgbClr val="000000">
                      <a:alpha val="43137"/>
                    </a:srgbClr>
                  </a:outerShdw>
                </a:effectLst>
                <a:latin typeface="Impact" panose="020B0806030902050204" pitchFamily="34" charset="0"/>
              </a:rPr>
              <a:t>35%</a:t>
            </a:r>
            <a:endParaRPr lang="zh-CN" altLang="en-US" sz="10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nvGrpSpPr>
          <p:cNvPr id="24" name="组合 23"/>
          <p:cNvGrpSpPr/>
          <p:nvPr/>
        </p:nvGrpSpPr>
        <p:grpSpPr>
          <a:xfrm>
            <a:off x="494771" y="1342171"/>
            <a:ext cx="4089836" cy="2769132"/>
            <a:chOff x="5982208" y="2772411"/>
            <a:chExt cx="3067807" cy="2076388"/>
          </a:xfrm>
        </p:grpSpPr>
        <p:sp>
          <p:nvSpPr>
            <p:cNvPr id="25" name="TextBox 27"/>
            <p:cNvSpPr>
              <a:spLocks noChangeArrowheads="1"/>
            </p:cNvSpPr>
            <p:nvPr/>
          </p:nvSpPr>
          <p:spPr bwMode="auto">
            <a:xfrm>
              <a:off x="5982208" y="3096112"/>
              <a:ext cx="3067807" cy="17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52" tIns="60976" rIns="121952" bIns="60976">
              <a:spAutoFit/>
            </a:bodyPr>
            <a:lstStyle/>
            <a:p>
              <a:pPr fontAlgn="base">
                <a:spcBef>
                  <a:spcPct val="0"/>
                </a:spcBef>
                <a:spcAft>
                  <a:spcPct val="0"/>
                </a:spcAft>
              </a:pPr>
              <a:r>
                <a:rPr lang="zh-CN" altLang="en-US" sz="1600" dirty="0">
                  <a:solidFill>
                    <a:schemeClr val="bg1">
                      <a:lumMod val="50000"/>
                    </a:schemeClr>
                  </a:solidFill>
                  <a:latin typeface="微软雅黑" panose="020B0503020204020204" charset="-122"/>
                  <a:ea typeface="微软雅黑" panose="020B050302020402020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p>
            <a:p>
              <a:pPr lvl="0" fontAlgn="base">
                <a:spcBef>
                  <a:spcPct val="0"/>
                </a:spcBef>
                <a:spcAft>
                  <a:spcPct val="0"/>
                </a:spcAft>
              </a:pPr>
              <a:endParaRPr lang="zh-CN" altLang="en-US" sz="1600" dirty="0">
                <a:solidFill>
                  <a:schemeClr val="bg1">
                    <a:lumMod val="50000"/>
                  </a:schemeClr>
                </a:solidFill>
                <a:latin typeface="微软雅黑" panose="020B0503020204020204" charset="-122"/>
                <a:ea typeface="微软雅黑" panose="020B0503020204020204" charset="-122"/>
                <a:cs typeface="方正兰亭纤黑简体"/>
              </a:endParaRPr>
            </a:p>
          </p:txBody>
        </p:sp>
        <p:sp>
          <p:nvSpPr>
            <p:cNvPr id="26" name="文本框 71"/>
            <p:cNvSpPr txBox="1"/>
            <p:nvPr/>
          </p:nvSpPr>
          <p:spPr>
            <a:xfrm>
              <a:off x="6496832" y="2772411"/>
              <a:ext cx="1680446" cy="3799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7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Arial Unicode MS" panose="020B0604020202020204" charset="-122"/>
                </a:rPr>
                <a:t>输入文本标题</a:t>
              </a:r>
            </a:p>
          </p:txBody>
        </p:sp>
      </p:grpSp>
      <p:grpSp>
        <p:nvGrpSpPr>
          <p:cNvPr id="27" name="组合 26"/>
          <p:cNvGrpSpPr/>
          <p:nvPr/>
        </p:nvGrpSpPr>
        <p:grpSpPr>
          <a:xfrm>
            <a:off x="1166259" y="3960237"/>
            <a:ext cx="3562357" cy="1991893"/>
            <a:chOff x="6450808" y="2772411"/>
            <a:chExt cx="2672144" cy="1493588"/>
          </a:xfrm>
        </p:grpSpPr>
        <p:sp>
          <p:nvSpPr>
            <p:cNvPr id="28" name="TextBox 27"/>
            <p:cNvSpPr>
              <a:spLocks noChangeArrowheads="1"/>
            </p:cNvSpPr>
            <p:nvPr/>
          </p:nvSpPr>
          <p:spPr bwMode="auto">
            <a:xfrm>
              <a:off x="6450808" y="3096113"/>
              <a:ext cx="2672144" cy="116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52" tIns="60976" rIns="121952" bIns="60976">
              <a:spAutoFit/>
            </a:bodyPr>
            <a:lstStyle/>
            <a:p>
              <a:pPr marL="228600" lvl="0" indent="-228600" defTabSz="914400">
                <a:lnSpc>
                  <a:spcPct val="120000"/>
                </a:lnSpc>
                <a:buFont typeface="Wingdings" panose="05000000000000000000" pitchFamily="2" charset="2"/>
                <a:buChar char="u"/>
                <a:defRPr/>
              </a:pPr>
              <a:r>
                <a:rPr lang="zh-CN" altLang="en-US" sz="1300" kern="0" dirty="0">
                  <a:solidFill>
                    <a:schemeClr val="bg1">
                      <a:lumMod val="50000"/>
                    </a:schemeClr>
                  </a:solidFill>
                  <a:latin typeface="微软雅黑" panose="020B0503020204020204" charset="-122"/>
                  <a:ea typeface="微软雅黑" panose="020B0503020204020204" charset="-122"/>
                </a:rPr>
                <a:t>单击此处添加文字阐述，添加简短问题说明文字，具体说明文字在此处添加此处。</a:t>
              </a:r>
            </a:p>
            <a:p>
              <a:pPr marL="228600" lvl="0" indent="-228600" defTabSz="914400">
                <a:lnSpc>
                  <a:spcPct val="120000"/>
                </a:lnSpc>
                <a:buFont typeface="Wingdings" panose="05000000000000000000" pitchFamily="2" charset="2"/>
                <a:buChar char="u"/>
                <a:defRPr/>
              </a:pPr>
              <a:r>
                <a:rPr lang="zh-CN" altLang="en-US" sz="1300" kern="0" dirty="0">
                  <a:solidFill>
                    <a:schemeClr val="bg1">
                      <a:lumMod val="50000"/>
                    </a:schemeClr>
                  </a:solidFill>
                  <a:latin typeface="微软雅黑" panose="020B0503020204020204" charset="-122"/>
                  <a:ea typeface="微软雅黑" panose="020B0503020204020204" charset="-122"/>
                </a:rPr>
                <a:t>单击此处添加文字阐述，添加简短问题说明文字，具体说明文字在此处添加此处。</a:t>
              </a:r>
            </a:p>
            <a:p>
              <a:pPr marL="228600" lvl="0" indent="-228600" defTabSz="914400">
                <a:lnSpc>
                  <a:spcPct val="120000"/>
                </a:lnSpc>
                <a:buFont typeface="Wingdings" panose="05000000000000000000" pitchFamily="2" charset="2"/>
                <a:buChar char="u"/>
                <a:defRPr/>
              </a:pPr>
              <a:r>
                <a:rPr lang="zh-CN" altLang="en-US" sz="1300" kern="0" dirty="0">
                  <a:solidFill>
                    <a:schemeClr val="bg1">
                      <a:lumMod val="50000"/>
                    </a:schemeClr>
                  </a:solidFill>
                  <a:latin typeface="微软雅黑" panose="020B0503020204020204" charset="-122"/>
                  <a:ea typeface="微软雅黑" panose="020B0503020204020204" charset="-122"/>
                </a:rPr>
                <a:t>单击此处添加文字阐述，添加简短问题说明文字，具体说明文字在此处添加此处。</a:t>
              </a:r>
              <a:endParaRPr kumimoji="0" lang="zh-CN" altLang="en-US" sz="1300" b="0"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endParaRPr>
            </a:p>
          </p:txBody>
        </p:sp>
        <p:sp>
          <p:nvSpPr>
            <p:cNvPr id="29" name="文本框 71"/>
            <p:cNvSpPr txBox="1"/>
            <p:nvPr/>
          </p:nvSpPr>
          <p:spPr>
            <a:xfrm>
              <a:off x="6496832" y="2772411"/>
              <a:ext cx="1680446" cy="3799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700" b="1" i="0" u="none" strike="noStrike" kern="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Arial Unicode MS" panose="020B0604020202020204" charset="-122"/>
                </a:rPr>
                <a:t>添加文字内容</a:t>
              </a:r>
            </a:p>
          </p:txBody>
        </p:sp>
      </p:grpSp>
    </p:spTree>
  </p:cSld>
  <p:clrMapOvr>
    <a:masterClrMapping/>
  </p:clrMapOvr>
  <p:transition advTm="313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3"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9"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1"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heel(1)">
                                      <p:cBhvr>
                                        <p:cTn id="42" dur="2000"/>
                                        <p:tgtEl>
                                          <p:spTgt spid="20"/>
                                        </p:tgtEl>
                                      </p:cBhvr>
                                    </p:animEffect>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8" name="Group 1"/>
          <p:cNvGrpSpPr/>
          <p:nvPr/>
        </p:nvGrpSpPr>
        <p:grpSpPr bwMode="auto">
          <a:xfrm>
            <a:off x="1511900" y="3223620"/>
            <a:ext cx="9140825" cy="1098889"/>
            <a:chOff x="1511061" y="3222399"/>
            <a:chExt cx="9141307" cy="1098869"/>
          </a:xfrm>
        </p:grpSpPr>
        <p:sp>
          <p:nvSpPr>
            <p:cNvPr id="9" name="Shape 2729"/>
            <p:cNvSpPr/>
            <p:nvPr/>
          </p:nvSpPr>
          <p:spPr>
            <a:xfrm>
              <a:off x="1511061" y="3222399"/>
              <a:ext cx="2148001"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0" name="Shape 2730"/>
            <p:cNvSpPr/>
            <p:nvPr/>
          </p:nvSpPr>
          <p:spPr>
            <a:xfrm>
              <a:off x="3846397" y="3222399"/>
              <a:ext cx="2148000"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1" name="Shape 2731"/>
            <p:cNvSpPr/>
            <p:nvPr/>
          </p:nvSpPr>
          <p:spPr>
            <a:xfrm>
              <a:off x="6181732" y="3222399"/>
              <a:ext cx="2146413"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2" name="Shape 2732"/>
            <p:cNvSpPr/>
            <p:nvPr/>
          </p:nvSpPr>
          <p:spPr>
            <a:xfrm>
              <a:off x="8504368" y="3222399"/>
              <a:ext cx="2148000"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blipFill rotWithShape="1">
              <a:blip r:embed="rId4"/>
              <a:stretch>
                <a:fillRect/>
              </a:stretch>
            </a:blipFill>
            <a:ln w="63500">
              <a:solidFill>
                <a:srgbClr val="FFFFFF"/>
              </a:solidFill>
              <a:miter lim="400000"/>
            </a:ln>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3" name="Shape 2733"/>
            <p:cNvSpPr/>
            <p:nvPr/>
          </p:nvSpPr>
          <p:spPr>
            <a:xfrm>
              <a:off x="2908135" y="3622565"/>
              <a:ext cx="1701890"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4" name="Shape 2734"/>
            <p:cNvSpPr/>
            <p:nvPr/>
          </p:nvSpPr>
          <p:spPr>
            <a:xfrm>
              <a:off x="5241883" y="3622565"/>
              <a:ext cx="1703478"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5" name="Shape 2735"/>
            <p:cNvSpPr/>
            <p:nvPr/>
          </p:nvSpPr>
          <p:spPr>
            <a:xfrm>
              <a:off x="7566105" y="3622565"/>
              <a:ext cx="1703478"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grpSp>
      <p:grpSp>
        <p:nvGrpSpPr>
          <p:cNvPr id="35" name="Group 34"/>
          <p:cNvGrpSpPr/>
          <p:nvPr/>
        </p:nvGrpSpPr>
        <p:grpSpPr bwMode="auto">
          <a:xfrm>
            <a:off x="1392839" y="1843656"/>
            <a:ext cx="2373312" cy="929411"/>
            <a:chOff x="5408083" y="2933595"/>
            <a:chExt cx="2372955" cy="929454"/>
          </a:xfrm>
        </p:grpSpPr>
        <p:sp>
          <p:nvSpPr>
            <p:cNvPr id="36" name="TextBox 35"/>
            <p:cNvSpPr txBox="1"/>
            <p:nvPr/>
          </p:nvSpPr>
          <p:spPr>
            <a:xfrm>
              <a:off x="5817755" y="2933595"/>
              <a:ext cx="1540913"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Raw Materials</a:t>
              </a:r>
            </a:p>
          </p:txBody>
        </p:sp>
        <p:sp>
          <p:nvSpPr>
            <p:cNvPr id="37" name="Rectangle 36"/>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38" name="Group 37"/>
          <p:cNvGrpSpPr/>
          <p:nvPr/>
        </p:nvGrpSpPr>
        <p:grpSpPr bwMode="auto">
          <a:xfrm>
            <a:off x="3729639" y="1843656"/>
            <a:ext cx="2373312" cy="929411"/>
            <a:chOff x="5408083" y="2933595"/>
            <a:chExt cx="2372955" cy="929454"/>
          </a:xfrm>
        </p:grpSpPr>
        <p:sp>
          <p:nvSpPr>
            <p:cNvPr id="39" name="TextBox 38"/>
            <p:cNvSpPr txBox="1"/>
            <p:nvPr/>
          </p:nvSpPr>
          <p:spPr>
            <a:xfrm>
              <a:off x="5592522" y="2933595"/>
              <a:ext cx="1989791"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Inbound Transport</a:t>
              </a:r>
            </a:p>
          </p:txBody>
        </p:sp>
        <p:sp>
          <p:nvSpPr>
            <p:cNvPr id="40" name="Rectangle 39"/>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41" name="Group 40"/>
          <p:cNvGrpSpPr/>
          <p:nvPr/>
        </p:nvGrpSpPr>
        <p:grpSpPr bwMode="auto">
          <a:xfrm>
            <a:off x="6069614" y="1843656"/>
            <a:ext cx="2371725" cy="929411"/>
            <a:chOff x="5408083" y="2933595"/>
            <a:chExt cx="2372955" cy="929454"/>
          </a:xfrm>
        </p:grpSpPr>
        <p:sp>
          <p:nvSpPr>
            <p:cNvPr id="42" name="TextBox 41"/>
            <p:cNvSpPr txBox="1"/>
            <p:nvPr/>
          </p:nvSpPr>
          <p:spPr>
            <a:xfrm>
              <a:off x="5962409" y="2933595"/>
              <a:ext cx="1251599"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Production</a:t>
              </a:r>
            </a:p>
          </p:txBody>
        </p:sp>
        <p:sp>
          <p:nvSpPr>
            <p:cNvPr id="43" name="Rectangle 42"/>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44" name="Group 43"/>
          <p:cNvGrpSpPr/>
          <p:nvPr/>
        </p:nvGrpSpPr>
        <p:grpSpPr bwMode="auto">
          <a:xfrm>
            <a:off x="8392126" y="1843656"/>
            <a:ext cx="2373313" cy="929411"/>
            <a:chOff x="5408083" y="2933595"/>
            <a:chExt cx="2372955" cy="929454"/>
          </a:xfrm>
        </p:grpSpPr>
        <p:sp>
          <p:nvSpPr>
            <p:cNvPr id="45" name="TextBox 44"/>
            <p:cNvSpPr txBox="1"/>
            <p:nvPr/>
          </p:nvSpPr>
          <p:spPr>
            <a:xfrm>
              <a:off x="5922037" y="2933595"/>
              <a:ext cx="1330759" cy="337201"/>
            </a:xfrm>
            <a:prstGeom prst="rect">
              <a:avLst/>
            </a:prstGeom>
            <a:noFill/>
          </p:spPr>
          <p:txBody>
            <a:bodyPr wrap="none">
              <a:spAutoFit/>
            </a:bodyPr>
            <a:lstStyle/>
            <a:p>
              <a:pPr algn="ctr" defTabSz="685165">
                <a:defRPr/>
              </a:pPr>
              <a:r>
                <a:rPr lang="en-US" sz="1600" dirty="0">
                  <a:solidFill>
                    <a:schemeClr val="tx1">
                      <a:lumMod val="65000"/>
                      <a:lumOff val="35000"/>
                    </a:schemeClr>
                  </a:solidFill>
                  <a:latin typeface="微软雅黑" panose="020B0503020204020204" charset="-122"/>
                  <a:ea typeface="微软雅黑" panose="020B0503020204020204" charset="-122"/>
                  <a:cs typeface="Clear Sans" panose="020B0503030202020304" pitchFamily="34" charset="0"/>
                </a:rPr>
                <a:t>Distribution</a:t>
              </a:r>
            </a:p>
          </p:txBody>
        </p:sp>
        <p:sp>
          <p:nvSpPr>
            <p:cNvPr id="46" name="Rectangle 45"/>
            <p:cNvSpPr/>
            <p:nvPr/>
          </p:nvSpPr>
          <p:spPr>
            <a:xfrm>
              <a:off x="5408083" y="3217859"/>
              <a:ext cx="2372955" cy="645190"/>
            </a:xfrm>
            <a:prstGeom prst="rect">
              <a:avLst/>
            </a:prstGeom>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en-US" altLang="zh-CN"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sp>
        <p:nvSpPr>
          <p:cNvPr id="29" name="TextBox 28"/>
          <p:cNvSpPr txBox="1"/>
          <p:nvPr/>
        </p:nvSpPr>
        <p:spPr>
          <a:xfrm>
            <a:off x="1288063" y="4727448"/>
            <a:ext cx="9626600" cy="1198880"/>
          </a:xfrm>
          <a:prstGeom prst="rect">
            <a:avLst/>
          </a:prstGeom>
          <a:noFill/>
        </p:spPr>
        <p:txBody>
          <a:bodyPr lIns="91440" tIns="45720" rIns="91440" bIns="4572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rgbClr val="7F7F7F"/>
                </a:solidFill>
                <a:latin typeface="微软雅黑" panose="020B0503020204020204" charset="-122"/>
                <a:ea typeface="微软雅黑" panose="020B0503020204020204" charset="-122"/>
              </a:rPr>
              <a:t>Lorem stebus danaime lovera don akamare dimasa quosam santLoirem ipsume koler sit denima astebus daname lovera don yakamare dimasa qm sant porem ipsume denima ustebus daname lovera dono pakama dalaman manaada diantarakita bias begitu.</a:t>
            </a:r>
          </a:p>
          <a:p>
            <a:pPr algn="ctr" eaLnBrk="1" hangingPunct="1">
              <a:lnSpc>
                <a:spcPct val="150000"/>
              </a:lnSpc>
            </a:pPr>
            <a:r>
              <a:rPr lang="en-US" altLang="zh-CN" sz="1200">
                <a:solidFill>
                  <a:srgbClr val="7F7F7F"/>
                </a:solidFill>
                <a:latin typeface="微软雅黑" panose="020B0503020204020204" charset="-122"/>
                <a:ea typeface="微软雅黑" panose="020B0503020204020204" charset="-122"/>
              </a:rPr>
              <a:t>Dan manakalaadasebuahpercakapan yang bias dijadikan bahanpertimbangan apapun.</a:t>
            </a:r>
            <a:endParaRPr lang="id-ID" altLang="zh-CN" sz="1200">
              <a:solidFill>
                <a:srgbClr val="7F7F7F"/>
              </a:solidFill>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p:transition advTm="182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32" name="Shape 2191"/>
          <p:cNvSpPr>
            <a:spLocks noChangeShapeType="1"/>
          </p:cNvSpPr>
          <p:nvPr/>
        </p:nvSpPr>
        <p:spPr bwMode="auto">
          <a:xfrm rot="10800000" flipV="1">
            <a:off x="5968014" y="3266496"/>
            <a:ext cx="0" cy="314423"/>
          </a:xfrm>
          <a:prstGeom prst="line">
            <a:avLst/>
          </a:prstGeom>
          <a:noFill/>
          <a:ln w="12700">
            <a:solidFill>
              <a:srgbClr val="53585F"/>
            </a:solidFill>
            <a:miter lim="400000"/>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6" name="Shape 2191"/>
          <p:cNvSpPr>
            <a:spLocks noChangeShapeType="1"/>
          </p:cNvSpPr>
          <p:nvPr/>
        </p:nvSpPr>
        <p:spPr bwMode="auto">
          <a:xfrm rot="16200000" flipV="1">
            <a:off x="5845776" y="1915581"/>
            <a:ext cx="0" cy="3013075"/>
          </a:xfrm>
          <a:prstGeom prst="line">
            <a:avLst/>
          </a:prstGeom>
          <a:noFill/>
          <a:ln w="12700">
            <a:solidFill>
              <a:srgbClr val="53585F"/>
            </a:solidFill>
            <a:miter lim="400000"/>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7" name="Shape 2191"/>
          <p:cNvSpPr>
            <a:spLocks noChangeShapeType="1"/>
          </p:cNvSpPr>
          <p:nvPr/>
        </p:nvSpPr>
        <p:spPr bwMode="auto">
          <a:xfrm rot="10800000" flipV="1">
            <a:off x="7352314" y="1940524"/>
            <a:ext cx="0" cy="2953661"/>
          </a:xfrm>
          <a:prstGeom prst="line">
            <a:avLst/>
          </a:prstGeom>
          <a:noFill/>
          <a:ln w="12700">
            <a:solidFill>
              <a:srgbClr val="53585F"/>
            </a:solidFill>
            <a:miter lim="400000"/>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8" name="Shape 2196"/>
          <p:cNvSpPr>
            <a:spLocks noChangeShapeType="1"/>
          </p:cNvSpPr>
          <p:nvPr/>
        </p:nvSpPr>
        <p:spPr bwMode="auto">
          <a:xfrm>
            <a:off x="7352314" y="4894185"/>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29" name="Shape 2196"/>
          <p:cNvSpPr>
            <a:spLocks noChangeShapeType="1"/>
          </p:cNvSpPr>
          <p:nvPr/>
        </p:nvSpPr>
        <p:spPr bwMode="auto">
          <a:xfrm>
            <a:off x="7352314" y="3941392"/>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30" name="Shape 2196"/>
          <p:cNvSpPr>
            <a:spLocks noChangeShapeType="1"/>
          </p:cNvSpPr>
          <p:nvPr/>
        </p:nvSpPr>
        <p:spPr bwMode="auto">
          <a:xfrm>
            <a:off x="7352314" y="2944133"/>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sp>
        <p:nvSpPr>
          <p:cNvPr id="31" name="Shape 2196"/>
          <p:cNvSpPr>
            <a:spLocks noChangeShapeType="1"/>
          </p:cNvSpPr>
          <p:nvPr/>
        </p:nvSpPr>
        <p:spPr bwMode="auto">
          <a:xfrm>
            <a:off x="7352314" y="1950052"/>
            <a:ext cx="350837" cy="0"/>
          </a:xfrm>
          <a:prstGeom prst="line">
            <a:avLst/>
          </a:prstGeom>
          <a:noFill/>
          <a:ln w="12700">
            <a:solidFill>
              <a:srgbClr val="53585F"/>
            </a:solidFill>
            <a:miter lim="400000"/>
            <a:tailEnd type="oval" w="med" len="med"/>
          </a:ln>
          <a:extLst>
            <a:ext uri="{909E8E84-426E-40DD-AFC4-6F175D3DCCD1}">
              <a14:hiddenFill xmlns:a14="http://schemas.microsoft.com/office/drawing/2010/main">
                <a:noFill/>
              </a14:hiddenFill>
            </a:ext>
          </a:extLst>
        </p:spPr>
        <p:txBody>
          <a:bodyPr lIns="50800" tIns="50800" rIns="50800" bIns="50800" anchor="ctr"/>
          <a:lstStyle/>
          <a:p>
            <a:endParaRPr lang="zh-CN" altLang="en-US" sz="2400"/>
          </a:p>
        </p:txBody>
      </p:sp>
      <p:grpSp>
        <p:nvGrpSpPr>
          <p:cNvPr id="55" name="Group 54"/>
          <p:cNvGrpSpPr/>
          <p:nvPr/>
        </p:nvGrpSpPr>
        <p:grpSpPr bwMode="auto">
          <a:xfrm>
            <a:off x="2021488" y="3046016"/>
            <a:ext cx="2317751" cy="708244"/>
            <a:chOff x="2020773" y="3045526"/>
            <a:chExt cx="2317998" cy="706989"/>
          </a:xfrm>
        </p:grpSpPr>
        <p:sp>
          <p:nvSpPr>
            <p:cNvPr id="14" name="Rectangle 13"/>
            <p:cNvSpPr/>
            <p:nvPr/>
          </p:nvSpPr>
          <p:spPr>
            <a:xfrm>
              <a:off x="2020773" y="3045526"/>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sp>
          <p:nvSpPr>
            <p:cNvPr id="7216" name="TextBox 32"/>
            <p:cNvSpPr txBox="1">
              <a:spLocks noChangeArrowheads="1"/>
            </p:cNvSpPr>
            <p:nvPr/>
          </p:nvSpPr>
          <p:spPr bwMode="auto">
            <a:xfrm>
              <a:off x="2471120" y="3193365"/>
              <a:ext cx="1402230" cy="3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grpSp>
      <p:grpSp>
        <p:nvGrpSpPr>
          <p:cNvPr id="56" name="Group 55"/>
          <p:cNvGrpSpPr/>
          <p:nvPr/>
        </p:nvGrpSpPr>
        <p:grpSpPr bwMode="auto">
          <a:xfrm>
            <a:off x="4798026" y="2570957"/>
            <a:ext cx="2317751" cy="701892"/>
            <a:chOff x="4797320" y="2569425"/>
            <a:chExt cx="2317998" cy="702414"/>
          </a:xfrm>
        </p:grpSpPr>
        <p:sp>
          <p:nvSpPr>
            <p:cNvPr id="19" name="Rectangle 18"/>
            <p:cNvSpPr/>
            <p:nvPr/>
          </p:nvSpPr>
          <p:spPr>
            <a:xfrm>
              <a:off x="4797320" y="2569425"/>
              <a:ext cx="2317998" cy="702414"/>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211" name="Group 35"/>
            <p:cNvGrpSpPr/>
            <p:nvPr/>
          </p:nvGrpSpPr>
          <p:grpSpPr bwMode="auto">
            <a:xfrm>
              <a:off x="5089852" y="2589707"/>
              <a:ext cx="1743075" cy="641040"/>
              <a:chOff x="2463840" y="3086111"/>
              <a:chExt cx="1743075" cy="641040"/>
            </a:xfrm>
          </p:grpSpPr>
          <p:sp>
            <p:nvSpPr>
              <p:cNvPr id="7212" name="TextBox 36"/>
              <p:cNvSpPr txBox="1">
                <a:spLocks noChangeArrowheads="1"/>
              </p:cNvSpPr>
              <p:nvPr/>
            </p:nvSpPr>
            <p:spPr bwMode="auto">
              <a:xfrm>
                <a:off x="2651013" y="3086111"/>
                <a:ext cx="1402230" cy="337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13" name="TextBox 37"/>
              <p:cNvSpPr txBox="1">
                <a:spLocks noChangeArrowheads="1"/>
              </p:cNvSpPr>
              <p:nvPr/>
            </p:nvSpPr>
            <p:spPr bwMode="auto">
              <a:xfrm>
                <a:off x="2463840" y="3358577"/>
                <a:ext cx="1743075" cy="36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Officer</a:t>
                </a:r>
              </a:p>
            </p:txBody>
          </p:sp>
        </p:grpSp>
      </p:grpSp>
      <p:grpSp>
        <p:nvGrpSpPr>
          <p:cNvPr id="57" name="Group 56"/>
          <p:cNvGrpSpPr/>
          <p:nvPr/>
        </p:nvGrpSpPr>
        <p:grpSpPr bwMode="auto">
          <a:xfrm>
            <a:off x="4798026" y="3563449"/>
            <a:ext cx="2317751" cy="706656"/>
            <a:chOff x="4797320" y="3561809"/>
            <a:chExt cx="2317998" cy="706989"/>
          </a:xfrm>
        </p:grpSpPr>
        <p:sp>
          <p:nvSpPr>
            <p:cNvPr id="16" name="Rectangle 15"/>
            <p:cNvSpPr/>
            <p:nvPr/>
          </p:nvSpPr>
          <p:spPr>
            <a:xfrm>
              <a:off x="4797320" y="3561809"/>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207" name="Group 38"/>
            <p:cNvGrpSpPr/>
            <p:nvPr/>
          </p:nvGrpSpPr>
          <p:grpSpPr bwMode="auto">
            <a:xfrm>
              <a:off x="5089852" y="3575544"/>
              <a:ext cx="1743075" cy="640989"/>
              <a:chOff x="2463840" y="3086111"/>
              <a:chExt cx="1743075" cy="640989"/>
            </a:xfrm>
          </p:grpSpPr>
          <p:sp>
            <p:nvSpPr>
              <p:cNvPr id="7208" name="TextBox 39"/>
              <p:cNvSpPr txBox="1">
                <a:spLocks noChangeArrowheads="1"/>
              </p:cNvSpPr>
              <p:nvPr/>
            </p:nvSpPr>
            <p:spPr bwMode="auto">
              <a:xfrm>
                <a:off x="2548410" y="3086111"/>
                <a:ext cx="1402230" cy="3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09" name="TextBox 40"/>
              <p:cNvSpPr txBox="1">
                <a:spLocks noChangeArrowheads="1"/>
              </p:cNvSpPr>
              <p:nvPr/>
            </p:nvSpPr>
            <p:spPr bwMode="auto">
              <a:xfrm>
                <a:off x="2463840" y="3358626"/>
                <a:ext cx="1743075" cy="36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Editor</a:t>
                </a:r>
              </a:p>
            </p:txBody>
          </p:sp>
        </p:grpSp>
      </p:grpSp>
      <p:grpSp>
        <p:nvGrpSpPr>
          <p:cNvPr id="59" name="Group 58"/>
          <p:cNvGrpSpPr/>
          <p:nvPr/>
        </p:nvGrpSpPr>
        <p:grpSpPr bwMode="auto">
          <a:xfrm>
            <a:off x="7890475" y="2566192"/>
            <a:ext cx="2317751" cy="706656"/>
            <a:chOff x="7889538" y="2565448"/>
            <a:chExt cx="2317998" cy="706989"/>
          </a:xfrm>
        </p:grpSpPr>
        <p:sp>
          <p:nvSpPr>
            <p:cNvPr id="17" name="Rectangle 16"/>
            <p:cNvSpPr/>
            <p:nvPr/>
          </p:nvSpPr>
          <p:spPr>
            <a:xfrm>
              <a:off x="7889538" y="2565448"/>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203" name="Group 41"/>
            <p:cNvGrpSpPr/>
            <p:nvPr/>
          </p:nvGrpSpPr>
          <p:grpSpPr bwMode="auto">
            <a:xfrm>
              <a:off x="8176999" y="2580182"/>
              <a:ext cx="1743075" cy="640989"/>
              <a:chOff x="2463840" y="3086111"/>
              <a:chExt cx="1743075" cy="640989"/>
            </a:xfrm>
          </p:grpSpPr>
          <p:sp>
            <p:nvSpPr>
              <p:cNvPr id="7204" name="TextBox 42"/>
              <p:cNvSpPr txBox="1">
                <a:spLocks noChangeArrowheads="1"/>
              </p:cNvSpPr>
              <p:nvPr/>
            </p:nvSpPr>
            <p:spPr bwMode="auto">
              <a:xfrm>
                <a:off x="2599713" y="3086111"/>
                <a:ext cx="1402230" cy="3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05" name="TextBox 43"/>
              <p:cNvSpPr txBox="1">
                <a:spLocks noChangeArrowheads="1"/>
              </p:cNvSpPr>
              <p:nvPr/>
            </p:nvSpPr>
            <p:spPr bwMode="auto">
              <a:xfrm>
                <a:off x="2463840" y="3358626"/>
                <a:ext cx="1743075" cy="36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Designer</a:t>
                </a:r>
              </a:p>
            </p:txBody>
          </p:sp>
        </p:grpSp>
      </p:grpSp>
      <p:grpSp>
        <p:nvGrpSpPr>
          <p:cNvPr id="58" name="Group 57"/>
          <p:cNvGrpSpPr/>
          <p:nvPr/>
        </p:nvGrpSpPr>
        <p:grpSpPr bwMode="auto">
          <a:xfrm>
            <a:off x="7890475" y="1568935"/>
            <a:ext cx="2317751" cy="708244"/>
            <a:chOff x="7889538" y="1569050"/>
            <a:chExt cx="2317998" cy="706989"/>
          </a:xfrm>
        </p:grpSpPr>
        <p:sp>
          <p:nvSpPr>
            <p:cNvPr id="15" name="Rectangle 14"/>
            <p:cNvSpPr/>
            <p:nvPr/>
          </p:nvSpPr>
          <p:spPr>
            <a:xfrm>
              <a:off x="7889538" y="1569050"/>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199" name="Group 44"/>
            <p:cNvGrpSpPr/>
            <p:nvPr/>
          </p:nvGrpSpPr>
          <p:grpSpPr bwMode="auto">
            <a:xfrm>
              <a:off x="8176999" y="1588750"/>
              <a:ext cx="1743075" cy="640575"/>
              <a:chOff x="2463840" y="3086111"/>
              <a:chExt cx="1743075" cy="640575"/>
            </a:xfrm>
          </p:grpSpPr>
          <p:sp>
            <p:nvSpPr>
              <p:cNvPr id="7200" name="TextBox 45"/>
              <p:cNvSpPr txBox="1">
                <a:spLocks noChangeArrowheads="1"/>
              </p:cNvSpPr>
              <p:nvPr/>
            </p:nvSpPr>
            <p:spPr bwMode="auto">
              <a:xfrm>
                <a:off x="2651015" y="3086111"/>
                <a:ext cx="1402230" cy="3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201" name="TextBox 46"/>
              <p:cNvSpPr txBox="1">
                <a:spLocks noChangeArrowheads="1"/>
              </p:cNvSpPr>
              <p:nvPr/>
            </p:nvSpPr>
            <p:spPr bwMode="auto">
              <a:xfrm>
                <a:off x="2463840" y="3359039"/>
                <a:ext cx="1743075" cy="36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writer</a:t>
                </a:r>
              </a:p>
            </p:txBody>
          </p:sp>
        </p:grpSp>
      </p:grpSp>
      <p:grpSp>
        <p:nvGrpSpPr>
          <p:cNvPr id="60" name="Group 59"/>
          <p:cNvGrpSpPr/>
          <p:nvPr/>
        </p:nvGrpSpPr>
        <p:grpSpPr bwMode="auto">
          <a:xfrm>
            <a:off x="7890475" y="3563449"/>
            <a:ext cx="2317751" cy="706656"/>
            <a:chOff x="7889538" y="3561809"/>
            <a:chExt cx="2317998" cy="706989"/>
          </a:xfrm>
        </p:grpSpPr>
        <p:sp>
          <p:nvSpPr>
            <p:cNvPr id="18" name="Rectangle 17"/>
            <p:cNvSpPr/>
            <p:nvPr/>
          </p:nvSpPr>
          <p:spPr>
            <a:xfrm>
              <a:off x="7889538" y="3561809"/>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195" name="Group 47"/>
            <p:cNvGrpSpPr/>
            <p:nvPr/>
          </p:nvGrpSpPr>
          <p:grpSpPr bwMode="auto">
            <a:xfrm>
              <a:off x="8176999" y="3575544"/>
              <a:ext cx="1743075" cy="640989"/>
              <a:chOff x="2463840" y="3086111"/>
              <a:chExt cx="1743075" cy="640989"/>
            </a:xfrm>
          </p:grpSpPr>
          <p:sp>
            <p:nvSpPr>
              <p:cNvPr id="7196" name="TextBox 48"/>
              <p:cNvSpPr txBox="1">
                <a:spLocks noChangeArrowheads="1"/>
              </p:cNvSpPr>
              <p:nvPr/>
            </p:nvSpPr>
            <p:spPr bwMode="auto">
              <a:xfrm>
                <a:off x="2599713" y="3086111"/>
                <a:ext cx="1402230" cy="33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197" name="TextBox 49"/>
              <p:cNvSpPr txBox="1">
                <a:spLocks noChangeArrowheads="1"/>
              </p:cNvSpPr>
              <p:nvPr/>
            </p:nvSpPr>
            <p:spPr bwMode="auto">
              <a:xfrm>
                <a:off x="2463840" y="3358626"/>
                <a:ext cx="1743075" cy="36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Publisher</a:t>
                </a:r>
              </a:p>
            </p:txBody>
          </p:sp>
        </p:grpSp>
      </p:grpSp>
      <p:grpSp>
        <p:nvGrpSpPr>
          <p:cNvPr id="61" name="Group 60"/>
          <p:cNvGrpSpPr/>
          <p:nvPr/>
        </p:nvGrpSpPr>
        <p:grpSpPr bwMode="auto">
          <a:xfrm>
            <a:off x="7890475" y="4559120"/>
            <a:ext cx="2317751" cy="708244"/>
            <a:chOff x="7889538" y="4558170"/>
            <a:chExt cx="2317998" cy="706989"/>
          </a:xfrm>
        </p:grpSpPr>
        <p:sp>
          <p:nvSpPr>
            <p:cNvPr id="20" name="Rectangle 19"/>
            <p:cNvSpPr/>
            <p:nvPr/>
          </p:nvSpPr>
          <p:spPr>
            <a:xfrm>
              <a:off x="7889538" y="4558170"/>
              <a:ext cx="2317998" cy="706989"/>
            </a:xfrm>
            <a:prstGeom prst="rect">
              <a:avLst/>
            </a:prstGeom>
            <a:blipFill rotWithShape="1">
              <a:blip r:embed="rId4"/>
              <a:stretch>
                <a:fillRect/>
              </a:stretch>
            </a:blipFill>
          </p:spPr>
          <p:style>
            <a:lnRef idx="0">
              <a:scrgbClr r="0" g="0" b="0"/>
            </a:lnRef>
            <a:fillRef idx="0">
              <a:scrgbClr r="0" g="0" b="0"/>
            </a:fillRef>
            <a:effectRef idx="0">
              <a:scrgbClr r="0" g="0" b="0"/>
            </a:effectRef>
            <a:fontRef idx="minor">
              <a:schemeClr val="lt1"/>
            </a:fontRef>
          </p:style>
          <p:txBody>
            <a:bodyPr lIns="13546" tIns="13546" rIns="13546" bIns="13546" anchor="ctr"/>
            <a:lstStyle>
              <a:lvl1pPr defTabSz="711200">
                <a:defRPr>
                  <a:solidFill>
                    <a:schemeClr val="tx1"/>
                  </a:solidFill>
                  <a:latin typeface="Calibri" panose="020F0502020204030204" charset="0"/>
                </a:defRPr>
              </a:lvl1pPr>
              <a:lvl2pPr marL="742950" indent="-285750" defTabSz="711200">
                <a:defRPr>
                  <a:solidFill>
                    <a:schemeClr val="tx1"/>
                  </a:solidFill>
                  <a:latin typeface="Calibri" panose="020F0502020204030204" charset="0"/>
                </a:defRPr>
              </a:lvl2pPr>
              <a:lvl3pPr marL="1143000" indent="-228600" defTabSz="711200">
                <a:defRPr>
                  <a:solidFill>
                    <a:schemeClr val="tx1"/>
                  </a:solidFill>
                  <a:latin typeface="Calibri" panose="020F0502020204030204" charset="0"/>
                </a:defRPr>
              </a:lvl3pPr>
              <a:lvl4pPr marL="1600200" indent="-228600" defTabSz="711200">
                <a:defRPr>
                  <a:solidFill>
                    <a:schemeClr val="tx1"/>
                  </a:solidFill>
                  <a:latin typeface="Calibri" panose="020F0502020204030204" charset="0"/>
                </a:defRPr>
              </a:lvl4pPr>
              <a:lvl5pPr marL="2057400" indent="-228600" defTabSz="711200">
                <a:defRPr>
                  <a:solidFill>
                    <a:schemeClr val="tx1"/>
                  </a:solidFill>
                  <a:latin typeface="Calibri" panose="020F0502020204030204" charset="0"/>
                </a:defRPr>
              </a:lvl5pPr>
              <a:lvl6pPr marL="2514600" indent="-228600" defTabSz="711200" fontAlgn="base">
                <a:spcBef>
                  <a:spcPct val="0"/>
                </a:spcBef>
                <a:spcAft>
                  <a:spcPct val="0"/>
                </a:spcAft>
                <a:defRPr>
                  <a:solidFill>
                    <a:schemeClr val="tx1"/>
                  </a:solidFill>
                  <a:latin typeface="Calibri" panose="020F0502020204030204" charset="0"/>
                </a:defRPr>
              </a:lvl6pPr>
              <a:lvl7pPr marL="2971800" indent="-228600" defTabSz="711200" fontAlgn="base">
                <a:spcBef>
                  <a:spcPct val="0"/>
                </a:spcBef>
                <a:spcAft>
                  <a:spcPct val="0"/>
                </a:spcAft>
                <a:defRPr>
                  <a:solidFill>
                    <a:schemeClr val="tx1"/>
                  </a:solidFill>
                  <a:latin typeface="Calibri" panose="020F0502020204030204" charset="0"/>
                </a:defRPr>
              </a:lvl7pPr>
              <a:lvl8pPr marL="3429000" indent="-228600" defTabSz="711200" fontAlgn="base">
                <a:spcBef>
                  <a:spcPct val="0"/>
                </a:spcBef>
                <a:spcAft>
                  <a:spcPct val="0"/>
                </a:spcAft>
                <a:defRPr>
                  <a:solidFill>
                    <a:schemeClr val="tx1"/>
                  </a:solidFill>
                  <a:latin typeface="Calibri" panose="020F0502020204030204" charset="0"/>
                </a:defRPr>
              </a:lvl8pPr>
              <a:lvl9pPr marL="3886200" indent="-228600" defTabSz="711200" fontAlgn="base">
                <a:spcBef>
                  <a:spcPct val="0"/>
                </a:spcBef>
                <a:spcAft>
                  <a:spcPct val="0"/>
                </a:spcAft>
                <a:defRPr>
                  <a:solidFill>
                    <a:schemeClr val="tx1"/>
                  </a:solidFill>
                  <a:latin typeface="Calibri" panose="020F0502020204030204" charset="0"/>
                </a:defRPr>
              </a:lvl9pPr>
            </a:lstStyle>
            <a:p>
              <a:pPr algn="ctr" eaLnBrk="1" hangingPunct="1">
                <a:lnSpc>
                  <a:spcPct val="90000"/>
                </a:lnSpc>
                <a:spcAft>
                  <a:spcPct val="35000"/>
                </a:spcAft>
              </a:pPr>
              <a:endParaRPr lang="zh-CN" altLang="zh-CN" sz="1600">
                <a:solidFill>
                  <a:srgbClr val="FFFFFF"/>
                </a:solidFill>
                <a:latin typeface="微软雅黑" panose="020B0503020204020204" charset="-122"/>
                <a:ea typeface="微软雅黑" panose="020B0503020204020204" charset="-122"/>
                <a:cs typeface="Open Sans" panose="020B0606030504020204" pitchFamily="34" charset="0"/>
              </a:endParaRPr>
            </a:p>
          </p:txBody>
        </p:sp>
        <p:grpSp>
          <p:nvGrpSpPr>
            <p:cNvPr id="7191" name="Group 50"/>
            <p:cNvGrpSpPr/>
            <p:nvPr/>
          </p:nvGrpSpPr>
          <p:grpSpPr bwMode="auto">
            <a:xfrm>
              <a:off x="8176999" y="4575805"/>
              <a:ext cx="1743075" cy="640576"/>
              <a:chOff x="2463840" y="3086111"/>
              <a:chExt cx="1743075" cy="640576"/>
            </a:xfrm>
          </p:grpSpPr>
          <p:sp>
            <p:nvSpPr>
              <p:cNvPr id="7192" name="TextBox 51"/>
              <p:cNvSpPr txBox="1">
                <a:spLocks noChangeArrowheads="1"/>
              </p:cNvSpPr>
              <p:nvPr/>
            </p:nvSpPr>
            <p:spPr bwMode="auto">
              <a:xfrm>
                <a:off x="2599710" y="3086111"/>
                <a:ext cx="1402230" cy="3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defTabSz="685165">
                  <a:defRPr/>
                </a:pPr>
                <a:r>
                  <a:rPr lang="zh-CN" altLang="en-US" sz="1600" dirty="0">
                    <a:solidFill>
                      <a:srgbClr val="FFFFFF"/>
                    </a:solidFill>
                    <a:latin typeface="微软雅黑" panose="020B0503020204020204" charset="-122"/>
                    <a:ea typeface="微软雅黑" panose="020B0503020204020204" charset="-122"/>
                  </a:rPr>
                  <a:t>这里输入标题</a:t>
                </a:r>
              </a:p>
            </p:txBody>
          </p:sp>
          <p:sp>
            <p:nvSpPr>
              <p:cNvPr id="7193" name="TextBox 52"/>
              <p:cNvSpPr txBox="1">
                <a:spLocks noChangeArrowheads="1"/>
              </p:cNvSpPr>
              <p:nvPr/>
            </p:nvSpPr>
            <p:spPr bwMode="auto">
              <a:xfrm>
                <a:off x="2463840" y="3359040"/>
                <a:ext cx="1743075" cy="36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200">
                    <a:solidFill>
                      <a:schemeClr val="bg1"/>
                    </a:solidFill>
                    <a:latin typeface="微软雅黑" panose="020B0503020204020204" charset="-122"/>
                    <a:ea typeface="微软雅黑" panose="020B0503020204020204" charset="-122"/>
                  </a:rPr>
                  <a:t>Promotion</a:t>
                </a:r>
              </a:p>
            </p:txBody>
          </p:sp>
        </p:grpSp>
      </p:grpSp>
      <p:sp>
        <p:nvSpPr>
          <p:cNvPr id="54" name="TextBox 53"/>
          <p:cNvSpPr txBox="1"/>
          <p:nvPr/>
        </p:nvSpPr>
        <p:spPr>
          <a:xfrm>
            <a:off x="1519839" y="5381699"/>
            <a:ext cx="9144000" cy="645160"/>
          </a:xfrm>
          <a:prstGeom prst="rect">
            <a:avLst/>
          </a:prstGeom>
          <a:noFill/>
        </p:spPr>
        <p:txBody>
          <a:bodyPr lIns="91440" tIns="45720" rIns="91440" bIns="4572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just" eaLnBrk="1" hangingPunct="1">
              <a:lnSpc>
                <a:spcPct val="150000"/>
              </a:lnSpc>
            </a:pPr>
            <a:r>
              <a:rPr lang="en-US" altLang="zh-CN" sz="1200">
                <a:solidFill>
                  <a:srgbClr val="7F7F7F"/>
                </a:solidFill>
                <a:latin typeface="微软雅黑" panose="020B0503020204020204" charset="-122"/>
                <a:ea typeface="微软雅黑" panose="020B0503020204020204" charset="-122"/>
              </a:rPr>
              <a:t>Lorem stebus danaime lovera donakamare dimasa quosam santLoirem ipsume koler sit denima astebus daname lovera don yakamare dimasa qm santLorem ipsume denima astebus daname lovera dono pakama dalaman.</a:t>
            </a:r>
            <a:endParaRPr lang="en-US" altLang="zh-CN" sz="1200">
              <a:solidFill>
                <a:srgbClr val="7F7F7F"/>
              </a:solidFill>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p:transition advTm="159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Vertical)">
                                      <p:cBhvr>
                                        <p:cTn id="17" dur="500"/>
                                        <p:tgtEl>
                                          <p:spTgt spid="3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barn(outVertical)">
                                      <p:cBhvr>
                                        <p:cTn id="33" dur="500"/>
                                        <p:tgtEl>
                                          <p:spTgt spid="27"/>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26" grpId="0" bldLvl="0" animBg="1"/>
      <p:bldP spid="27" grpId="0" bldLvl="0" animBg="1"/>
      <p:bldP spid="28" grpId="0" bldLvl="0" animBg="1"/>
      <p:bldP spid="29" grpId="0" bldLvl="0" animBg="1"/>
      <p:bldP spid="30" grpId="0" bldLvl="0" animBg="1"/>
      <p:bldP spid="31" grpId="0" bldLvl="0" animBg="1"/>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cxnSp>
        <p:nvCxnSpPr>
          <p:cNvPr id="13" name="Elbow Connector 12"/>
          <p:cNvCxnSpPr/>
          <p:nvPr/>
        </p:nvCxnSpPr>
        <p:spPr>
          <a:xfrm>
            <a:off x="7020526" y="2348637"/>
            <a:ext cx="1981200" cy="863867"/>
          </a:xfrm>
          <a:prstGeom prst="bentConnector3">
            <a:avLst>
              <a:gd name="adj1" fmla="val 50000"/>
            </a:avLst>
          </a:prstGeom>
          <a:ln w="38100">
            <a:solidFill>
              <a:schemeClr val="accent5">
                <a:lumMod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Elbow Connector 13"/>
          <p:cNvCxnSpPr/>
          <p:nvPr/>
        </p:nvCxnSpPr>
        <p:spPr>
          <a:xfrm flipV="1">
            <a:off x="7020526" y="4224053"/>
            <a:ext cx="1981200" cy="863867"/>
          </a:xfrm>
          <a:prstGeom prst="bentConnector3">
            <a:avLst>
              <a:gd name="adj1" fmla="val 50000"/>
            </a:avLst>
          </a:prstGeom>
          <a:ln w="3810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020526" y="3727013"/>
            <a:ext cx="1981200" cy="1588"/>
          </a:xfrm>
          <a:prstGeom prst="line">
            <a:avLst/>
          </a:prstGeom>
          <a:ln w="38100">
            <a:solidFill>
              <a:schemeClr val="accent5">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flipV="1">
            <a:off x="2886676" y="2348637"/>
            <a:ext cx="1395413" cy="1073481"/>
          </a:xfrm>
          <a:prstGeom prst="bentConnector3">
            <a:avLst>
              <a:gd name="adj1" fmla="val -930"/>
            </a:avLst>
          </a:prstGeom>
          <a:ln w="38100">
            <a:solidFill>
              <a:schemeClr val="accent5">
                <a:lumMod val="5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a:off x="2886676" y="4014439"/>
            <a:ext cx="1395413" cy="1073481"/>
          </a:xfrm>
          <a:prstGeom prst="bentConnector3">
            <a:avLst>
              <a:gd name="adj1" fmla="val -930"/>
            </a:avLst>
          </a:prstGeom>
          <a:ln w="3810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886675" y="3728601"/>
            <a:ext cx="1208088" cy="3176"/>
          </a:xfrm>
          <a:prstGeom prst="line">
            <a:avLst/>
          </a:prstGeom>
          <a:ln w="38100">
            <a:solidFill>
              <a:schemeClr val="accent5">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bwMode="auto">
          <a:xfrm>
            <a:off x="9358914" y="2799628"/>
            <a:ext cx="1373187" cy="1419663"/>
            <a:chOff x="3975101" y="1854200"/>
            <a:chExt cx="4476751" cy="4622802"/>
          </a:xfrm>
          <a:blipFill rotWithShape="1">
            <a:blip r:embed="rId4"/>
            <a:stretch>
              <a:fillRect/>
            </a:stretch>
          </a:blipFill>
        </p:grpSpPr>
        <p:grpSp>
          <p:nvGrpSpPr>
            <p:cNvPr id="15401" name="Group 33"/>
            <p:cNvGrpSpPr/>
            <p:nvPr/>
          </p:nvGrpSpPr>
          <p:grpSpPr bwMode="auto">
            <a:xfrm>
              <a:off x="3975101" y="1854201"/>
              <a:ext cx="4476751" cy="4622801"/>
              <a:chOff x="2981325" y="1390650"/>
              <a:chExt cx="3357563" cy="3467101"/>
            </a:xfrm>
            <a:grpFill/>
          </p:grpSpPr>
          <p:sp>
            <p:nvSpPr>
              <p:cNvPr id="39" name="Freeform 5"/>
              <p:cNvSpPr/>
              <p:nvPr/>
            </p:nvSpPr>
            <p:spPr bwMode="auto">
              <a:xfrm>
                <a:off x="4223430" y="3876568"/>
                <a:ext cx="857827" cy="659292"/>
              </a:xfrm>
              <a:custGeom>
                <a:avLst/>
                <a:gdLst>
                  <a:gd name="T0" fmla="*/ 58 w 117"/>
                  <a:gd name="T1" fmla="*/ 3 h 90"/>
                  <a:gd name="T2" fmla="*/ 43 w 117"/>
                  <a:gd name="T3" fmla="*/ 0 h 90"/>
                  <a:gd name="T4" fmla="*/ 0 w 117"/>
                  <a:gd name="T5" fmla="*/ 90 h 90"/>
                  <a:gd name="T6" fmla="*/ 58 w 117"/>
                  <a:gd name="T7" fmla="*/ 90 h 90"/>
                  <a:gd name="T8" fmla="*/ 117 w 117"/>
                  <a:gd name="T9" fmla="*/ 90 h 90"/>
                  <a:gd name="T10" fmla="*/ 74 w 117"/>
                  <a:gd name="T11" fmla="*/ 0 h 90"/>
                  <a:gd name="T12" fmla="*/ 58 w 117"/>
                  <a:gd name="T13" fmla="*/ 3 h 90"/>
                </a:gdLst>
                <a:ahLst/>
                <a:cxnLst>
                  <a:cxn ang="0">
                    <a:pos x="T0" y="T1"/>
                  </a:cxn>
                  <a:cxn ang="0">
                    <a:pos x="T2" y="T3"/>
                  </a:cxn>
                  <a:cxn ang="0">
                    <a:pos x="T4" y="T5"/>
                  </a:cxn>
                  <a:cxn ang="0">
                    <a:pos x="T6" y="T7"/>
                  </a:cxn>
                  <a:cxn ang="0">
                    <a:pos x="T8" y="T9"/>
                  </a:cxn>
                  <a:cxn ang="0">
                    <a:pos x="T10" y="T11"/>
                  </a:cxn>
                  <a:cxn ang="0">
                    <a:pos x="T12" y="T13"/>
                  </a:cxn>
                </a:cxnLst>
                <a:rect l="0" t="0" r="r" b="b"/>
                <a:pathLst>
                  <a:path w="117" h="90">
                    <a:moveTo>
                      <a:pt x="58" y="3"/>
                    </a:moveTo>
                    <a:cubicBezTo>
                      <a:pt x="53" y="3"/>
                      <a:pt x="48" y="2"/>
                      <a:pt x="43" y="0"/>
                    </a:cubicBezTo>
                    <a:cubicBezTo>
                      <a:pt x="33" y="38"/>
                      <a:pt x="8" y="77"/>
                      <a:pt x="0" y="90"/>
                    </a:cubicBezTo>
                    <a:cubicBezTo>
                      <a:pt x="58" y="90"/>
                      <a:pt x="58" y="90"/>
                      <a:pt x="58" y="90"/>
                    </a:cubicBezTo>
                    <a:cubicBezTo>
                      <a:pt x="117" y="90"/>
                      <a:pt x="117" y="90"/>
                      <a:pt x="117" y="90"/>
                    </a:cubicBezTo>
                    <a:cubicBezTo>
                      <a:pt x="108" y="77"/>
                      <a:pt x="85" y="38"/>
                      <a:pt x="74" y="0"/>
                    </a:cubicBezTo>
                    <a:cubicBezTo>
                      <a:pt x="69" y="2"/>
                      <a:pt x="64" y="3"/>
                      <a:pt x="58" y="3"/>
                    </a:cubicBez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0" name="Freeform 6"/>
              <p:cNvSpPr/>
              <p:nvPr/>
            </p:nvSpPr>
            <p:spPr bwMode="auto">
              <a:xfrm>
                <a:off x="4405863" y="3725320"/>
                <a:ext cx="492962" cy="174517"/>
              </a:xfrm>
              <a:custGeom>
                <a:avLst/>
                <a:gdLst>
                  <a:gd name="T0" fmla="*/ 0 w 67"/>
                  <a:gd name="T1" fmla="*/ 0 h 24"/>
                  <a:gd name="T2" fmla="*/ 18 w 67"/>
                  <a:gd name="T3" fmla="*/ 21 h 24"/>
                  <a:gd name="T4" fmla="*/ 33 w 67"/>
                  <a:gd name="T5" fmla="*/ 24 h 24"/>
                  <a:gd name="T6" fmla="*/ 49 w 67"/>
                  <a:gd name="T7" fmla="*/ 21 h 24"/>
                  <a:gd name="T8" fmla="*/ 67 w 67"/>
                  <a:gd name="T9" fmla="*/ 0 h 24"/>
                  <a:gd name="T10" fmla="*/ 45 w 67"/>
                  <a:gd name="T11" fmla="*/ 0 h 24"/>
                  <a:gd name="T12" fmla="*/ 33 w 67"/>
                  <a:gd name="T13" fmla="*/ 0 h 24"/>
                  <a:gd name="T14" fmla="*/ 22 w 67"/>
                  <a:gd name="T15" fmla="*/ 0 h 24"/>
                  <a:gd name="T16" fmla="*/ 0 w 67"/>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4">
                    <a:moveTo>
                      <a:pt x="0" y="0"/>
                    </a:moveTo>
                    <a:cubicBezTo>
                      <a:pt x="0" y="9"/>
                      <a:pt x="7" y="17"/>
                      <a:pt x="18" y="21"/>
                    </a:cubicBezTo>
                    <a:cubicBezTo>
                      <a:pt x="23" y="23"/>
                      <a:pt x="28" y="24"/>
                      <a:pt x="33" y="24"/>
                    </a:cubicBezTo>
                    <a:cubicBezTo>
                      <a:pt x="39" y="24"/>
                      <a:pt x="44" y="23"/>
                      <a:pt x="49" y="21"/>
                    </a:cubicBezTo>
                    <a:cubicBezTo>
                      <a:pt x="60" y="17"/>
                      <a:pt x="67" y="9"/>
                      <a:pt x="67" y="0"/>
                    </a:cubicBezTo>
                    <a:cubicBezTo>
                      <a:pt x="45" y="0"/>
                      <a:pt x="45" y="0"/>
                      <a:pt x="45" y="0"/>
                    </a:cubicBezTo>
                    <a:cubicBezTo>
                      <a:pt x="33" y="0"/>
                      <a:pt x="33" y="0"/>
                      <a:pt x="33" y="0"/>
                    </a:cubicBezTo>
                    <a:cubicBezTo>
                      <a:pt x="22" y="0"/>
                      <a:pt x="22" y="0"/>
                      <a:pt x="22" y="0"/>
                    </a:cubicBezTo>
                    <a:lnTo>
                      <a:pt x="0" y="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1" name="Freeform 7"/>
              <p:cNvSpPr>
                <a:spLocks noEditPoints="1"/>
              </p:cNvSpPr>
              <p:nvPr/>
            </p:nvSpPr>
            <p:spPr bwMode="auto">
              <a:xfrm>
                <a:off x="3633430" y="4535860"/>
                <a:ext cx="2041710" cy="321891"/>
              </a:xfrm>
              <a:custGeom>
                <a:avLst/>
                <a:gdLst>
                  <a:gd name="T0" fmla="*/ 23 w 279"/>
                  <a:gd name="T1" fmla="*/ 44 h 44"/>
                  <a:gd name="T2" fmla="*/ 174 w 279"/>
                  <a:gd name="T3" fmla="*/ 0 h 44"/>
                  <a:gd name="T4" fmla="*/ 167 w 279"/>
                  <a:gd name="T5" fmla="*/ 0 h 44"/>
                  <a:gd name="T6" fmla="*/ 161 w 279"/>
                  <a:gd name="T7" fmla="*/ 0 h 44"/>
                  <a:gd name="T8" fmla="*/ 156 w 279"/>
                  <a:gd name="T9" fmla="*/ 0 h 44"/>
                  <a:gd name="T10" fmla="*/ 152 w 279"/>
                  <a:gd name="T11" fmla="*/ 0 h 44"/>
                  <a:gd name="T12" fmla="*/ 148 w 279"/>
                  <a:gd name="T13" fmla="*/ 0 h 44"/>
                  <a:gd name="T14" fmla="*/ 145 w 279"/>
                  <a:gd name="T15" fmla="*/ 0 h 44"/>
                  <a:gd name="T16" fmla="*/ 143 w 279"/>
                  <a:gd name="T17" fmla="*/ 0 h 44"/>
                  <a:gd name="T18" fmla="*/ 142 w 279"/>
                  <a:gd name="T19" fmla="*/ 0 h 44"/>
                  <a:gd name="T20" fmla="*/ 141 w 279"/>
                  <a:gd name="T21" fmla="*/ 0 h 44"/>
                  <a:gd name="T22" fmla="*/ 140 w 279"/>
                  <a:gd name="T23" fmla="*/ 0 h 44"/>
                  <a:gd name="T24" fmla="*/ 140 w 279"/>
                  <a:gd name="T25" fmla="*/ 0 h 44"/>
                  <a:gd name="T26" fmla="*/ 139 w 279"/>
                  <a:gd name="T27" fmla="*/ 0 h 44"/>
                  <a:gd name="T28" fmla="*/ 139 w 279"/>
                  <a:gd name="T29" fmla="*/ 0 h 44"/>
                  <a:gd name="T30" fmla="*/ 132 w 279"/>
                  <a:gd name="T31" fmla="*/ 0 h 44"/>
                  <a:gd name="T32" fmla="*/ 122 w 279"/>
                  <a:gd name="T33" fmla="*/ 0 h 44"/>
                  <a:gd name="T34" fmla="*/ 114 w 279"/>
                  <a:gd name="T35" fmla="*/ 0 h 44"/>
                  <a:gd name="T36" fmla="*/ 107 w 279"/>
                  <a:gd name="T37" fmla="*/ 0 h 44"/>
                  <a:gd name="T38" fmla="*/ 101 w 279"/>
                  <a:gd name="T39" fmla="*/ 0 h 44"/>
                  <a:gd name="T40" fmla="*/ 96 w 279"/>
                  <a:gd name="T41" fmla="*/ 0 h 44"/>
                  <a:gd name="T42" fmla="*/ 92 w 279"/>
                  <a:gd name="T43" fmla="*/ 0 h 44"/>
                  <a:gd name="T44" fmla="*/ 89 w 279"/>
                  <a:gd name="T45" fmla="*/ 0 h 44"/>
                  <a:gd name="T46" fmla="*/ 87 w 279"/>
                  <a:gd name="T47" fmla="*/ 0 h 44"/>
                  <a:gd name="T48" fmla="*/ 85 w 279"/>
                  <a:gd name="T49" fmla="*/ 0 h 44"/>
                  <a:gd name="T50" fmla="*/ 83 w 279"/>
                  <a:gd name="T51" fmla="*/ 0 h 44"/>
                  <a:gd name="T52" fmla="*/ 82 w 279"/>
                  <a:gd name="T53" fmla="*/ 0 h 44"/>
                  <a:gd name="T54" fmla="*/ 82 w 279"/>
                  <a:gd name="T55" fmla="*/ 0 h 44"/>
                  <a:gd name="T56" fmla="*/ 81 w 279"/>
                  <a:gd name="T57" fmla="*/ 0 h 44"/>
                  <a:gd name="T58" fmla="*/ 81 w 279"/>
                  <a:gd name="T59" fmla="*/ 0 h 44"/>
                  <a:gd name="T60" fmla="*/ 81 w 279"/>
                  <a:gd name="T61" fmla="*/ 0 h 44"/>
                  <a:gd name="T62" fmla="*/ 73 w 279"/>
                  <a:gd name="T63" fmla="*/ 0 h 44"/>
                  <a:gd name="T64" fmla="*/ 67 w 279"/>
                  <a:gd name="T65" fmla="*/ 44 h 44"/>
                  <a:gd name="T66" fmla="*/ 80 w 279"/>
                  <a:gd name="T67" fmla="*/ 44 h 44"/>
                  <a:gd name="T68" fmla="*/ 93 w 279"/>
                  <a:gd name="T69" fmla="*/ 44 h 44"/>
                  <a:gd name="T70" fmla="*/ 104 w 279"/>
                  <a:gd name="T71" fmla="*/ 44 h 44"/>
                  <a:gd name="T72" fmla="*/ 113 w 279"/>
                  <a:gd name="T73" fmla="*/ 44 h 44"/>
                  <a:gd name="T74" fmla="*/ 120 w 279"/>
                  <a:gd name="T75" fmla="*/ 44 h 44"/>
                  <a:gd name="T76" fmla="*/ 126 w 279"/>
                  <a:gd name="T77" fmla="*/ 44 h 44"/>
                  <a:gd name="T78" fmla="*/ 131 w 279"/>
                  <a:gd name="T79" fmla="*/ 44 h 44"/>
                  <a:gd name="T80" fmla="*/ 134 w 279"/>
                  <a:gd name="T81" fmla="*/ 44 h 44"/>
                  <a:gd name="T82" fmla="*/ 136 w 279"/>
                  <a:gd name="T83" fmla="*/ 44 h 44"/>
                  <a:gd name="T84" fmla="*/ 138 w 279"/>
                  <a:gd name="T85" fmla="*/ 44 h 44"/>
                  <a:gd name="T86" fmla="*/ 139 w 279"/>
                  <a:gd name="T87" fmla="*/ 44 h 44"/>
                  <a:gd name="T88" fmla="*/ 139 w 279"/>
                  <a:gd name="T89" fmla="*/ 44 h 44"/>
                  <a:gd name="T90" fmla="*/ 139 w 279"/>
                  <a:gd name="T91" fmla="*/ 44 h 44"/>
                  <a:gd name="T92" fmla="*/ 150 w 279"/>
                  <a:gd name="T93" fmla="*/ 44 h 44"/>
                  <a:gd name="T94" fmla="*/ 169 w 279"/>
                  <a:gd name="T95" fmla="*/ 44 h 44"/>
                  <a:gd name="T96" fmla="*/ 279 w 279"/>
                  <a:gd name="T9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9" h="44">
                    <a:moveTo>
                      <a:pt x="67" y="0"/>
                    </a:moveTo>
                    <a:cubicBezTo>
                      <a:pt x="23" y="0"/>
                      <a:pt x="23" y="0"/>
                      <a:pt x="23" y="0"/>
                    </a:cubicBezTo>
                    <a:cubicBezTo>
                      <a:pt x="11" y="0"/>
                      <a:pt x="0" y="11"/>
                      <a:pt x="0" y="23"/>
                    </a:cubicBezTo>
                    <a:cubicBezTo>
                      <a:pt x="0" y="35"/>
                      <a:pt x="11" y="44"/>
                      <a:pt x="23" y="44"/>
                    </a:cubicBezTo>
                    <a:cubicBezTo>
                      <a:pt x="67" y="44"/>
                      <a:pt x="67" y="44"/>
                      <a:pt x="67" y="44"/>
                    </a:cubicBezTo>
                    <a:moveTo>
                      <a:pt x="256" y="0"/>
                    </a:moveTo>
                    <a:cubicBezTo>
                      <a:pt x="198" y="0"/>
                      <a:pt x="198" y="0"/>
                      <a:pt x="198" y="0"/>
                    </a:cubicBezTo>
                    <a:cubicBezTo>
                      <a:pt x="174" y="0"/>
                      <a:pt x="174" y="0"/>
                      <a:pt x="174" y="0"/>
                    </a:cubicBezTo>
                    <a:cubicBezTo>
                      <a:pt x="173" y="0"/>
                      <a:pt x="173" y="0"/>
                      <a:pt x="173" y="0"/>
                    </a:cubicBezTo>
                    <a:cubicBezTo>
                      <a:pt x="171" y="0"/>
                      <a:pt x="171" y="0"/>
                      <a:pt x="171" y="0"/>
                    </a:cubicBezTo>
                    <a:cubicBezTo>
                      <a:pt x="169" y="0"/>
                      <a:pt x="169" y="0"/>
                      <a:pt x="169" y="0"/>
                    </a:cubicBezTo>
                    <a:cubicBezTo>
                      <a:pt x="167" y="0"/>
                      <a:pt x="167" y="0"/>
                      <a:pt x="167" y="0"/>
                    </a:cubicBezTo>
                    <a:cubicBezTo>
                      <a:pt x="166" y="0"/>
                      <a:pt x="166" y="0"/>
                      <a:pt x="166" y="0"/>
                    </a:cubicBezTo>
                    <a:cubicBezTo>
                      <a:pt x="164" y="0"/>
                      <a:pt x="164" y="0"/>
                      <a:pt x="164" y="0"/>
                    </a:cubicBezTo>
                    <a:cubicBezTo>
                      <a:pt x="163" y="0"/>
                      <a:pt x="163" y="0"/>
                      <a:pt x="163" y="0"/>
                    </a:cubicBezTo>
                    <a:cubicBezTo>
                      <a:pt x="161" y="0"/>
                      <a:pt x="161" y="0"/>
                      <a:pt x="161" y="0"/>
                    </a:cubicBezTo>
                    <a:cubicBezTo>
                      <a:pt x="160" y="0"/>
                      <a:pt x="160" y="0"/>
                      <a:pt x="160" y="0"/>
                    </a:cubicBezTo>
                    <a:cubicBezTo>
                      <a:pt x="158" y="0"/>
                      <a:pt x="158" y="0"/>
                      <a:pt x="158" y="0"/>
                    </a:cubicBezTo>
                    <a:cubicBezTo>
                      <a:pt x="157" y="0"/>
                      <a:pt x="157" y="0"/>
                      <a:pt x="157" y="0"/>
                    </a:cubicBezTo>
                    <a:cubicBezTo>
                      <a:pt x="156" y="0"/>
                      <a:pt x="156" y="0"/>
                      <a:pt x="156" y="0"/>
                    </a:cubicBezTo>
                    <a:cubicBezTo>
                      <a:pt x="155" y="0"/>
                      <a:pt x="155" y="0"/>
                      <a:pt x="155" y="0"/>
                    </a:cubicBezTo>
                    <a:cubicBezTo>
                      <a:pt x="154" y="0"/>
                      <a:pt x="154" y="0"/>
                      <a:pt x="154" y="0"/>
                    </a:cubicBezTo>
                    <a:cubicBezTo>
                      <a:pt x="153" y="0"/>
                      <a:pt x="153" y="0"/>
                      <a:pt x="153" y="0"/>
                    </a:cubicBezTo>
                    <a:cubicBezTo>
                      <a:pt x="152" y="0"/>
                      <a:pt x="152" y="0"/>
                      <a:pt x="152" y="0"/>
                    </a:cubicBezTo>
                    <a:cubicBezTo>
                      <a:pt x="151" y="0"/>
                      <a:pt x="151" y="0"/>
                      <a:pt x="151" y="0"/>
                    </a:cubicBezTo>
                    <a:cubicBezTo>
                      <a:pt x="150" y="0"/>
                      <a:pt x="150" y="0"/>
                      <a:pt x="150" y="0"/>
                    </a:cubicBezTo>
                    <a:cubicBezTo>
                      <a:pt x="149" y="0"/>
                      <a:pt x="149" y="0"/>
                      <a:pt x="149" y="0"/>
                    </a:cubicBezTo>
                    <a:cubicBezTo>
                      <a:pt x="148" y="0"/>
                      <a:pt x="148" y="0"/>
                      <a:pt x="148" y="0"/>
                    </a:cubicBezTo>
                    <a:cubicBezTo>
                      <a:pt x="147" y="0"/>
                      <a:pt x="147" y="0"/>
                      <a:pt x="147" y="0"/>
                    </a:cubicBezTo>
                    <a:cubicBezTo>
                      <a:pt x="147" y="0"/>
                      <a:pt x="147" y="0"/>
                      <a:pt x="147" y="0"/>
                    </a:cubicBezTo>
                    <a:cubicBezTo>
                      <a:pt x="146" y="0"/>
                      <a:pt x="146" y="0"/>
                      <a:pt x="146" y="0"/>
                    </a:cubicBezTo>
                    <a:cubicBezTo>
                      <a:pt x="145" y="0"/>
                      <a:pt x="145" y="0"/>
                      <a:pt x="145" y="0"/>
                    </a:cubicBezTo>
                    <a:cubicBezTo>
                      <a:pt x="145" y="0"/>
                      <a:pt x="145" y="0"/>
                      <a:pt x="145" y="0"/>
                    </a:cubicBezTo>
                    <a:cubicBezTo>
                      <a:pt x="144" y="0"/>
                      <a:pt x="144" y="0"/>
                      <a:pt x="144" y="0"/>
                    </a:cubicBezTo>
                    <a:cubicBezTo>
                      <a:pt x="144" y="0"/>
                      <a:pt x="144" y="0"/>
                      <a:pt x="144" y="0"/>
                    </a:cubicBezTo>
                    <a:cubicBezTo>
                      <a:pt x="143" y="0"/>
                      <a:pt x="143" y="0"/>
                      <a:pt x="143" y="0"/>
                    </a:cubicBezTo>
                    <a:cubicBezTo>
                      <a:pt x="143" y="0"/>
                      <a:pt x="143" y="0"/>
                      <a:pt x="143" y="0"/>
                    </a:cubicBezTo>
                    <a:cubicBezTo>
                      <a:pt x="143" y="0"/>
                      <a:pt x="143" y="0"/>
                      <a:pt x="143" y="0"/>
                    </a:cubicBezTo>
                    <a:cubicBezTo>
                      <a:pt x="142" y="0"/>
                      <a:pt x="142" y="0"/>
                      <a:pt x="142" y="0"/>
                    </a:cubicBezTo>
                    <a:cubicBezTo>
                      <a:pt x="142" y="0"/>
                      <a:pt x="142" y="0"/>
                      <a:pt x="142" y="0"/>
                    </a:cubicBezTo>
                    <a:cubicBezTo>
                      <a:pt x="142" y="0"/>
                      <a:pt x="142" y="0"/>
                      <a:pt x="142" y="0"/>
                    </a:cubicBezTo>
                    <a:cubicBezTo>
                      <a:pt x="141" y="0"/>
                      <a:pt x="141" y="0"/>
                      <a:pt x="141" y="0"/>
                    </a:cubicBezTo>
                    <a:cubicBezTo>
                      <a:pt x="141" y="0"/>
                      <a:pt x="141" y="0"/>
                      <a:pt x="141" y="0"/>
                    </a:cubicBezTo>
                    <a:cubicBezTo>
                      <a:pt x="141" y="0"/>
                      <a:pt x="141" y="0"/>
                      <a:pt x="141"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40" y="0"/>
                      <a:pt x="140" y="0"/>
                      <a:pt x="140"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9" y="0"/>
                      <a:pt x="139" y="0"/>
                      <a:pt x="139" y="0"/>
                    </a:cubicBezTo>
                    <a:cubicBezTo>
                      <a:pt x="137" y="0"/>
                      <a:pt x="137" y="0"/>
                      <a:pt x="137" y="0"/>
                    </a:cubicBezTo>
                    <a:cubicBezTo>
                      <a:pt x="134" y="0"/>
                      <a:pt x="134" y="0"/>
                      <a:pt x="134" y="0"/>
                    </a:cubicBezTo>
                    <a:cubicBezTo>
                      <a:pt x="132" y="0"/>
                      <a:pt x="132" y="0"/>
                      <a:pt x="132" y="0"/>
                    </a:cubicBezTo>
                    <a:cubicBezTo>
                      <a:pt x="129" y="0"/>
                      <a:pt x="129" y="0"/>
                      <a:pt x="129" y="0"/>
                    </a:cubicBezTo>
                    <a:cubicBezTo>
                      <a:pt x="127" y="0"/>
                      <a:pt x="127" y="0"/>
                      <a:pt x="127" y="0"/>
                    </a:cubicBezTo>
                    <a:cubicBezTo>
                      <a:pt x="124" y="0"/>
                      <a:pt x="124" y="0"/>
                      <a:pt x="124" y="0"/>
                    </a:cubicBezTo>
                    <a:cubicBezTo>
                      <a:pt x="122" y="0"/>
                      <a:pt x="122" y="0"/>
                      <a:pt x="122" y="0"/>
                    </a:cubicBezTo>
                    <a:cubicBezTo>
                      <a:pt x="120" y="0"/>
                      <a:pt x="120" y="0"/>
                      <a:pt x="120" y="0"/>
                    </a:cubicBezTo>
                    <a:cubicBezTo>
                      <a:pt x="118" y="0"/>
                      <a:pt x="118" y="0"/>
                      <a:pt x="118" y="0"/>
                    </a:cubicBezTo>
                    <a:cubicBezTo>
                      <a:pt x="116" y="0"/>
                      <a:pt x="116" y="0"/>
                      <a:pt x="116" y="0"/>
                    </a:cubicBezTo>
                    <a:cubicBezTo>
                      <a:pt x="114" y="0"/>
                      <a:pt x="114" y="0"/>
                      <a:pt x="114" y="0"/>
                    </a:cubicBezTo>
                    <a:cubicBezTo>
                      <a:pt x="112" y="0"/>
                      <a:pt x="112" y="0"/>
                      <a:pt x="112" y="0"/>
                    </a:cubicBezTo>
                    <a:cubicBezTo>
                      <a:pt x="111" y="0"/>
                      <a:pt x="111" y="0"/>
                      <a:pt x="111" y="0"/>
                    </a:cubicBezTo>
                    <a:cubicBezTo>
                      <a:pt x="109" y="0"/>
                      <a:pt x="109" y="0"/>
                      <a:pt x="109" y="0"/>
                    </a:cubicBezTo>
                    <a:cubicBezTo>
                      <a:pt x="107" y="0"/>
                      <a:pt x="107" y="0"/>
                      <a:pt x="107" y="0"/>
                    </a:cubicBezTo>
                    <a:cubicBezTo>
                      <a:pt x="106" y="0"/>
                      <a:pt x="106" y="0"/>
                      <a:pt x="106" y="0"/>
                    </a:cubicBezTo>
                    <a:cubicBezTo>
                      <a:pt x="104" y="0"/>
                      <a:pt x="104" y="0"/>
                      <a:pt x="104" y="0"/>
                    </a:cubicBezTo>
                    <a:cubicBezTo>
                      <a:pt x="103" y="0"/>
                      <a:pt x="103" y="0"/>
                      <a:pt x="103" y="0"/>
                    </a:cubicBezTo>
                    <a:cubicBezTo>
                      <a:pt x="101" y="0"/>
                      <a:pt x="101" y="0"/>
                      <a:pt x="101" y="0"/>
                    </a:cubicBezTo>
                    <a:cubicBezTo>
                      <a:pt x="100" y="0"/>
                      <a:pt x="100" y="0"/>
                      <a:pt x="100" y="0"/>
                    </a:cubicBezTo>
                    <a:cubicBezTo>
                      <a:pt x="99" y="0"/>
                      <a:pt x="99" y="0"/>
                      <a:pt x="99" y="0"/>
                    </a:cubicBezTo>
                    <a:cubicBezTo>
                      <a:pt x="98" y="0"/>
                      <a:pt x="98" y="0"/>
                      <a:pt x="98" y="0"/>
                    </a:cubicBezTo>
                    <a:cubicBezTo>
                      <a:pt x="96" y="0"/>
                      <a:pt x="96" y="0"/>
                      <a:pt x="96" y="0"/>
                    </a:cubicBezTo>
                    <a:cubicBezTo>
                      <a:pt x="95" y="0"/>
                      <a:pt x="95" y="0"/>
                      <a:pt x="95" y="0"/>
                    </a:cubicBezTo>
                    <a:cubicBezTo>
                      <a:pt x="94" y="0"/>
                      <a:pt x="94" y="0"/>
                      <a:pt x="94" y="0"/>
                    </a:cubicBezTo>
                    <a:cubicBezTo>
                      <a:pt x="93" y="0"/>
                      <a:pt x="93" y="0"/>
                      <a:pt x="93" y="0"/>
                    </a:cubicBezTo>
                    <a:cubicBezTo>
                      <a:pt x="92" y="0"/>
                      <a:pt x="92" y="0"/>
                      <a:pt x="92" y="0"/>
                    </a:cubicBezTo>
                    <a:cubicBezTo>
                      <a:pt x="91" y="0"/>
                      <a:pt x="91" y="0"/>
                      <a:pt x="91" y="0"/>
                    </a:cubicBezTo>
                    <a:cubicBezTo>
                      <a:pt x="91" y="0"/>
                      <a:pt x="91" y="0"/>
                      <a:pt x="91" y="0"/>
                    </a:cubicBezTo>
                    <a:cubicBezTo>
                      <a:pt x="90" y="0"/>
                      <a:pt x="90" y="0"/>
                      <a:pt x="90" y="0"/>
                    </a:cubicBezTo>
                    <a:cubicBezTo>
                      <a:pt x="89" y="0"/>
                      <a:pt x="89" y="0"/>
                      <a:pt x="89" y="0"/>
                    </a:cubicBezTo>
                    <a:cubicBezTo>
                      <a:pt x="88" y="0"/>
                      <a:pt x="88" y="0"/>
                      <a:pt x="88" y="0"/>
                    </a:cubicBezTo>
                    <a:cubicBezTo>
                      <a:pt x="88" y="0"/>
                      <a:pt x="88" y="0"/>
                      <a:pt x="88" y="0"/>
                    </a:cubicBezTo>
                    <a:cubicBezTo>
                      <a:pt x="87" y="0"/>
                      <a:pt x="87" y="0"/>
                      <a:pt x="87" y="0"/>
                    </a:cubicBezTo>
                    <a:cubicBezTo>
                      <a:pt x="87" y="0"/>
                      <a:pt x="87" y="0"/>
                      <a:pt x="87" y="0"/>
                    </a:cubicBezTo>
                    <a:cubicBezTo>
                      <a:pt x="86" y="0"/>
                      <a:pt x="86" y="0"/>
                      <a:pt x="86" y="0"/>
                    </a:cubicBezTo>
                    <a:cubicBezTo>
                      <a:pt x="86" y="0"/>
                      <a:pt x="86" y="0"/>
                      <a:pt x="86" y="0"/>
                    </a:cubicBezTo>
                    <a:cubicBezTo>
                      <a:pt x="85" y="0"/>
                      <a:pt x="85" y="0"/>
                      <a:pt x="85" y="0"/>
                    </a:cubicBezTo>
                    <a:cubicBezTo>
                      <a:pt x="85" y="0"/>
                      <a:pt x="85" y="0"/>
                      <a:pt x="85" y="0"/>
                    </a:cubicBezTo>
                    <a:cubicBezTo>
                      <a:pt x="84" y="0"/>
                      <a:pt x="84" y="0"/>
                      <a:pt x="84" y="0"/>
                    </a:cubicBezTo>
                    <a:cubicBezTo>
                      <a:pt x="84" y="0"/>
                      <a:pt x="84" y="0"/>
                      <a:pt x="84" y="0"/>
                    </a:cubicBezTo>
                    <a:cubicBezTo>
                      <a:pt x="83" y="0"/>
                      <a:pt x="83" y="0"/>
                      <a:pt x="83" y="0"/>
                    </a:cubicBezTo>
                    <a:cubicBezTo>
                      <a:pt x="83" y="0"/>
                      <a:pt x="83" y="0"/>
                      <a:pt x="83" y="0"/>
                    </a:cubicBezTo>
                    <a:cubicBezTo>
                      <a:pt x="83" y="0"/>
                      <a:pt x="83" y="0"/>
                      <a:pt x="83" y="0"/>
                    </a:cubicBezTo>
                    <a:cubicBezTo>
                      <a:pt x="83" y="0"/>
                      <a:pt x="83" y="0"/>
                      <a:pt x="83"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2" y="0"/>
                      <a:pt x="82" y="0"/>
                      <a:pt x="82"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81" y="0"/>
                      <a:pt x="81" y="0"/>
                      <a:pt x="81" y="0"/>
                    </a:cubicBezTo>
                    <a:cubicBezTo>
                      <a:pt x="78" y="0"/>
                      <a:pt x="78" y="0"/>
                      <a:pt x="78" y="0"/>
                    </a:cubicBezTo>
                    <a:cubicBezTo>
                      <a:pt x="76" y="0"/>
                      <a:pt x="76" y="0"/>
                      <a:pt x="76" y="0"/>
                    </a:cubicBezTo>
                    <a:cubicBezTo>
                      <a:pt x="73" y="0"/>
                      <a:pt x="73" y="0"/>
                      <a:pt x="73" y="0"/>
                    </a:cubicBezTo>
                    <a:cubicBezTo>
                      <a:pt x="71" y="0"/>
                      <a:pt x="71" y="0"/>
                      <a:pt x="71" y="0"/>
                    </a:cubicBezTo>
                    <a:cubicBezTo>
                      <a:pt x="68" y="0"/>
                      <a:pt x="68" y="0"/>
                      <a:pt x="68" y="0"/>
                    </a:cubicBezTo>
                    <a:cubicBezTo>
                      <a:pt x="67" y="0"/>
                      <a:pt x="67" y="0"/>
                      <a:pt x="67" y="0"/>
                    </a:cubicBezTo>
                    <a:cubicBezTo>
                      <a:pt x="67" y="15"/>
                      <a:pt x="67" y="29"/>
                      <a:pt x="67" y="44"/>
                    </a:cubicBezTo>
                    <a:cubicBezTo>
                      <a:pt x="69" y="44"/>
                      <a:pt x="69" y="44"/>
                      <a:pt x="69" y="44"/>
                    </a:cubicBezTo>
                    <a:cubicBezTo>
                      <a:pt x="73" y="44"/>
                      <a:pt x="73" y="44"/>
                      <a:pt x="73" y="44"/>
                    </a:cubicBezTo>
                    <a:cubicBezTo>
                      <a:pt x="77" y="44"/>
                      <a:pt x="77" y="44"/>
                      <a:pt x="77" y="44"/>
                    </a:cubicBezTo>
                    <a:cubicBezTo>
                      <a:pt x="80" y="44"/>
                      <a:pt x="80" y="44"/>
                      <a:pt x="80" y="44"/>
                    </a:cubicBezTo>
                    <a:cubicBezTo>
                      <a:pt x="84" y="44"/>
                      <a:pt x="84" y="44"/>
                      <a:pt x="84" y="44"/>
                    </a:cubicBezTo>
                    <a:cubicBezTo>
                      <a:pt x="87" y="44"/>
                      <a:pt x="87" y="44"/>
                      <a:pt x="87" y="44"/>
                    </a:cubicBezTo>
                    <a:cubicBezTo>
                      <a:pt x="90" y="44"/>
                      <a:pt x="90" y="44"/>
                      <a:pt x="90" y="44"/>
                    </a:cubicBezTo>
                    <a:cubicBezTo>
                      <a:pt x="93" y="44"/>
                      <a:pt x="93" y="44"/>
                      <a:pt x="93" y="44"/>
                    </a:cubicBezTo>
                    <a:cubicBezTo>
                      <a:pt x="96" y="44"/>
                      <a:pt x="96" y="44"/>
                      <a:pt x="96" y="44"/>
                    </a:cubicBezTo>
                    <a:cubicBezTo>
                      <a:pt x="99" y="44"/>
                      <a:pt x="99" y="44"/>
                      <a:pt x="99" y="44"/>
                    </a:cubicBezTo>
                    <a:cubicBezTo>
                      <a:pt x="102" y="44"/>
                      <a:pt x="102" y="44"/>
                      <a:pt x="102" y="44"/>
                    </a:cubicBezTo>
                    <a:cubicBezTo>
                      <a:pt x="104" y="44"/>
                      <a:pt x="104" y="44"/>
                      <a:pt x="104" y="44"/>
                    </a:cubicBezTo>
                    <a:cubicBezTo>
                      <a:pt x="106" y="44"/>
                      <a:pt x="106" y="44"/>
                      <a:pt x="106" y="44"/>
                    </a:cubicBezTo>
                    <a:cubicBezTo>
                      <a:pt x="109" y="44"/>
                      <a:pt x="109" y="44"/>
                      <a:pt x="109" y="44"/>
                    </a:cubicBezTo>
                    <a:cubicBezTo>
                      <a:pt x="111" y="44"/>
                      <a:pt x="111" y="44"/>
                      <a:pt x="111" y="44"/>
                    </a:cubicBezTo>
                    <a:cubicBezTo>
                      <a:pt x="113" y="44"/>
                      <a:pt x="113" y="44"/>
                      <a:pt x="113" y="44"/>
                    </a:cubicBezTo>
                    <a:cubicBezTo>
                      <a:pt x="115" y="44"/>
                      <a:pt x="115" y="44"/>
                      <a:pt x="115" y="44"/>
                    </a:cubicBezTo>
                    <a:cubicBezTo>
                      <a:pt x="117" y="44"/>
                      <a:pt x="117" y="44"/>
                      <a:pt x="117" y="44"/>
                    </a:cubicBezTo>
                    <a:cubicBezTo>
                      <a:pt x="119" y="44"/>
                      <a:pt x="119" y="44"/>
                      <a:pt x="119" y="44"/>
                    </a:cubicBezTo>
                    <a:cubicBezTo>
                      <a:pt x="120" y="44"/>
                      <a:pt x="120" y="44"/>
                      <a:pt x="120" y="44"/>
                    </a:cubicBezTo>
                    <a:cubicBezTo>
                      <a:pt x="122" y="44"/>
                      <a:pt x="122" y="44"/>
                      <a:pt x="122" y="44"/>
                    </a:cubicBezTo>
                    <a:cubicBezTo>
                      <a:pt x="123" y="44"/>
                      <a:pt x="123" y="44"/>
                      <a:pt x="123" y="44"/>
                    </a:cubicBezTo>
                    <a:cubicBezTo>
                      <a:pt x="125" y="44"/>
                      <a:pt x="125" y="44"/>
                      <a:pt x="125" y="44"/>
                    </a:cubicBezTo>
                    <a:cubicBezTo>
                      <a:pt x="126" y="44"/>
                      <a:pt x="126" y="44"/>
                      <a:pt x="126" y="44"/>
                    </a:cubicBezTo>
                    <a:cubicBezTo>
                      <a:pt x="127" y="44"/>
                      <a:pt x="127" y="44"/>
                      <a:pt x="127" y="44"/>
                    </a:cubicBezTo>
                    <a:cubicBezTo>
                      <a:pt x="129" y="44"/>
                      <a:pt x="129" y="44"/>
                      <a:pt x="129" y="44"/>
                    </a:cubicBezTo>
                    <a:cubicBezTo>
                      <a:pt x="130" y="44"/>
                      <a:pt x="130" y="44"/>
                      <a:pt x="130" y="44"/>
                    </a:cubicBezTo>
                    <a:cubicBezTo>
                      <a:pt x="131" y="44"/>
                      <a:pt x="131" y="44"/>
                      <a:pt x="131" y="44"/>
                    </a:cubicBezTo>
                    <a:cubicBezTo>
                      <a:pt x="132" y="44"/>
                      <a:pt x="132" y="44"/>
                      <a:pt x="132" y="44"/>
                    </a:cubicBezTo>
                    <a:cubicBezTo>
                      <a:pt x="132" y="44"/>
                      <a:pt x="132" y="44"/>
                      <a:pt x="132" y="44"/>
                    </a:cubicBezTo>
                    <a:cubicBezTo>
                      <a:pt x="133" y="44"/>
                      <a:pt x="133" y="44"/>
                      <a:pt x="133" y="44"/>
                    </a:cubicBezTo>
                    <a:cubicBezTo>
                      <a:pt x="134" y="44"/>
                      <a:pt x="134" y="44"/>
                      <a:pt x="134" y="44"/>
                    </a:cubicBezTo>
                    <a:cubicBezTo>
                      <a:pt x="135" y="44"/>
                      <a:pt x="135" y="44"/>
                      <a:pt x="135" y="44"/>
                    </a:cubicBezTo>
                    <a:cubicBezTo>
                      <a:pt x="135" y="44"/>
                      <a:pt x="135" y="44"/>
                      <a:pt x="135" y="44"/>
                    </a:cubicBezTo>
                    <a:cubicBezTo>
                      <a:pt x="136" y="44"/>
                      <a:pt x="136" y="44"/>
                      <a:pt x="136" y="44"/>
                    </a:cubicBezTo>
                    <a:cubicBezTo>
                      <a:pt x="136" y="44"/>
                      <a:pt x="136" y="44"/>
                      <a:pt x="136" y="44"/>
                    </a:cubicBezTo>
                    <a:cubicBezTo>
                      <a:pt x="137" y="44"/>
                      <a:pt x="137" y="44"/>
                      <a:pt x="137" y="44"/>
                    </a:cubicBezTo>
                    <a:cubicBezTo>
                      <a:pt x="137" y="44"/>
                      <a:pt x="137" y="44"/>
                      <a:pt x="137" y="44"/>
                    </a:cubicBezTo>
                    <a:cubicBezTo>
                      <a:pt x="138" y="44"/>
                      <a:pt x="138" y="44"/>
                      <a:pt x="138" y="44"/>
                    </a:cubicBezTo>
                    <a:cubicBezTo>
                      <a:pt x="138" y="44"/>
                      <a:pt x="138" y="44"/>
                      <a:pt x="138" y="44"/>
                    </a:cubicBezTo>
                    <a:cubicBezTo>
                      <a:pt x="138" y="44"/>
                      <a:pt x="138" y="44"/>
                      <a:pt x="138" y="44"/>
                    </a:cubicBezTo>
                    <a:cubicBezTo>
                      <a:pt x="138" y="44"/>
                      <a:pt x="138" y="44"/>
                      <a:pt x="138"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39" y="44"/>
                      <a:pt x="139" y="44"/>
                      <a:pt x="139" y="44"/>
                    </a:cubicBezTo>
                    <a:cubicBezTo>
                      <a:pt x="145" y="44"/>
                      <a:pt x="145" y="44"/>
                      <a:pt x="145" y="44"/>
                    </a:cubicBezTo>
                    <a:cubicBezTo>
                      <a:pt x="150" y="44"/>
                      <a:pt x="150" y="44"/>
                      <a:pt x="150" y="44"/>
                    </a:cubicBezTo>
                    <a:cubicBezTo>
                      <a:pt x="155" y="44"/>
                      <a:pt x="155" y="44"/>
                      <a:pt x="155" y="44"/>
                    </a:cubicBezTo>
                    <a:cubicBezTo>
                      <a:pt x="160" y="44"/>
                      <a:pt x="160" y="44"/>
                      <a:pt x="160" y="44"/>
                    </a:cubicBezTo>
                    <a:cubicBezTo>
                      <a:pt x="165" y="44"/>
                      <a:pt x="165" y="44"/>
                      <a:pt x="165" y="44"/>
                    </a:cubicBezTo>
                    <a:cubicBezTo>
                      <a:pt x="169" y="44"/>
                      <a:pt x="169" y="44"/>
                      <a:pt x="169" y="44"/>
                    </a:cubicBezTo>
                    <a:cubicBezTo>
                      <a:pt x="174" y="44"/>
                      <a:pt x="174" y="44"/>
                      <a:pt x="174" y="44"/>
                    </a:cubicBezTo>
                    <a:cubicBezTo>
                      <a:pt x="174" y="44"/>
                      <a:pt x="174" y="44"/>
                      <a:pt x="174" y="44"/>
                    </a:cubicBezTo>
                    <a:cubicBezTo>
                      <a:pt x="256" y="44"/>
                      <a:pt x="256" y="44"/>
                      <a:pt x="256" y="44"/>
                    </a:cubicBezTo>
                    <a:cubicBezTo>
                      <a:pt x="269" y="44"/>
                      <a:pt x="279" y="35"/>
                      <a:pt x="279" y="23"/>
                    </a:cubicBezTo>
                    <a:cubicBezTo>
                      <a:pt x="279" y="11"/>
                      <a:pt x="269" y="0"/>
                      <a:pt x="256" y="0"/>
                    </a:cubicBez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2" name="Freeform 8"/>
              <p:cNvSpPr/>
              <p:nvPr/>
            </p:nvSpPr>
            <p:spPr bwMode="auto">
              <a:xfrm>
                <a:off x="2981325" y="1390650"/>
                <a:ext cx="853947" cy="1733549"/>
              </a:xfrm>
              <a:custGeom>
                <a:avLst/>
                <a:gdLst>
                  <a:gd name="T0" fmla="*/ 93 w 117"/>
                  <a:gd name="T1" fmla="*/ 0 h 237"/>
                  <a:gd name="T2" fmla="*/ 93 w 117"/>
                  <a:gd name="T3" fmla="*/ 0 h 237"/>
                  <a:gd name="T4" fmla="*/ 3 w 117"/>
                  <a:gd name="T5" fmla="*/ 0 h 237"/>
                  <a:gd name="T6" fmla="*/ 117 w 117"/>
                  <a:gd name="T7" fmla="*/ 237 h 237"/>
                  <a:gd name="T8" fmla="*/ 109 w 117"/>
                  <a:gd name="T9" fmla="*/ 207 h 237"/>
                  <a:gd name="T10" fmla="*/ 83 w 117"/>
                  <a:gd name="T11" fmla="*/ 190 h 237"/>
                  <a:gd name="T12" fmla="*/ 31 w 117"/>
                  <a:gd name="T13" fmla="*/ 26 h 237"/>
                  <a:gd name="T14" fmla="*/ 93 w 117"/>
                  <a:gd name="T15" fmla="*/ 26 h 237"/>
                  <a:gd name="T16" fmla="*/ 93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93" y="0"/>
                    </a:moveTo>
                    <a:cubicBezTo>
                      <a:pt x="93" y="0"/>
                      <a:pt x="93" y="0"/>
                      <a:pt x="93" y="0"/>
                    </a:cubicBezTo>
                    <a:cubicBezTo>
                      <a:pt x="3" y="0"/>
                      <a:pt x="3" y="0"/>
                      <a:pt x="3" y="0"/>
                    </a:cubicBezTo>
                    <a:cubicBezTo>
                      <a:pt x="3" y="0"/>
                      <a:pt x="0" y="214"/>
                      <a:pt x="117" y="237"/>
                    </a:cubicBezTo>
                    <a:cubicBezTo>
                      <a:pt x="115" y="227"/>
                      <a:pt x="113" y="218"/>
                      <a:pt x="109" y="207"/>
                    </a:cubicBezTo>
                    <a:cubicBezTo>
                      <a:pt x="100" y="204"/>
                      <a:pt x="91" y="198"/>
                      <a:pt x="83" y="190"/>
                    </a:cubicBezTo>
                    <a:cubicBezTo>
                      <a:pt x="46" y="151"/>
                      <a:pt x="33" y="74"/>
                      <a:pt x="31" y="26"/>
                    </a:cubicBezTo>
                    <a:cubicBezTo>
                      <a:pt x="93" y="26"/>
                      <a:pt x="93" y="26"/>
                      <a:pt x="93" y="26"/>
                    </a:cubicBezTo>
                    <a:lnTo>
                      <a:pt x="93" y="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43" name="Freeform 11"/>
              <p:cNvSpPr/>
              <p:nvPr/>
            </p:nvSpPr>
            <p:spPr bwMode="auto">
              <a:xfrm>
                <a:off x="5484941" y="1390650"/>
                <a:ext cx="853947" cy="1733549"/>
              </a:xfrm>
              <a:custGeom>
                <a:avLst/>
                <a:gdLst>
                  <a:gd name="T0" fmla="*/ 24 w 117"/>
                  <a:gd name="T1" fmla="*/ 0 h 237"/>
                  <a:gd name="T2" fmla="*/ 24 w 117"/>
                  <a:gd name="T3" fmla="*/ 0 h 237"/>
                  <a:gd name="T4" fmla="*/ 114 w 117"/>
                  <a:gd name="T5" fmla="*/ 0 h 237"/>
                  <a:gd name="T6" fmla="*/ 0 w 117"/>
                  <a:gd name="T7" fmla="*/ 237 h 237"/>
                  <a:gd name="T8" fmla="*/ 8 w 117"/>
                  <a:gd name="T9" fmla="*/ 207 h 237"/>
                  <a:gd name="T10" fmla="*/ 34 w 117"/>
                  <a:gd name="T11" fmla="*/ 190 h 237"/>
                  <a:gd name="T12" fmla="*/ 86 w 117"/>
                  <a:gd name="T13" fmla="*/ 26 h 237"/>
                  <a:gd name="T14" fmla="*/ 24 w 117"/>
                  <a:gd name="T15" fmla="*/ 26 h 237"/>
                  <a:gd name="T16" fmla="*/ 24 w 117"/>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37">
                    <a:moveTo>
                      <a:pt x="24" y="0"/>
                    </a:moveTo>
                    <a:cubicBezTo>
                      <a:pt x="24" y="0"/>
                      <a:pt x="24" y="0"/>
                      <a:pt x="24" y="0"/>
                    </a:cubicBezTo>
                    <a:cubicBezTo>
                      <a:pt x="114" y="0"/>
                      <a:pt x="114" y="0"/>
                      <a:pt x="114" y="0"/>
                    </a:cubicBezTo>
                    <a:cubicBezTo>
                      <a:pt x="114" y="0"/>
                      <a:pt x="117" y="214"/>
                      <a:pt x="0" y="237"/>
                    </a:cubicBezTo>
                    <a:cubicBezTo>
                      <a:pt x="2" y="227"/>
                      <a:pt x="4" y="218"/>
                      <a:pt x="8" y="207"/>
                    </a:cubicBezTo>
                    <a:cubicBezTo>
                      <a:pt x="17" y="204"/>
                      <a:pt x="25" y="198"/>
                      <a:pt x="34" y="190"/>
                    </a:cubicBezTo>
                    <a:cubicBezTo>
                      <a:pt x="71" y="151"/>
                      <a:pt x="84" y="74"/>
                      <a:pt x="86" y="26"/>
                    </a:cubicBezTo>
                    <a:cubicBezTo>
                      <a:pt x="24" y="26"/>
                      <a:pt x="24" y="26"/>
                      <a:pt x="24" y="26"/>
                    </a:cubicBezTo>
                    <a:lnTo>
                      <a:pt x="24" y="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sp>
          <p:nvSpPr>
            <p:cNvPr id="35" name="Freeform 13"/>
            <p:cNvSpPr/>
            <p:nvPr/>
          </p:nvSpPr>
          <p:spPr bwMode="auto">
            <a:xfrm>
              <a:off x="6205713" y="3415818"/>
              <a:ext cx="1283508" cy="1551276"/>
            </a:xfrm>
            <a:custGeom>
              <a:avLst/>
              <a:gdLst>
                <a:gd name="T0" fmla="*/ 0 w 131"/>
                <a:gd name="T1" fmla="*/ 159 h 159"/>
                <a:gd name="T2" fmla="*/ 0 w 131"/>
                <a:gd name="T3" fmla="*/ 0 h 159"/>
                <a:gd name="T4" fmla="*/ 131 w 131"/>
                <a:gd name="T5" fmla="*/ 0 h 159"/>
                <a:gd name="T6" fmla="*/ 122 w 131"/>
                <a:gd name="T7" fmla="*/ 47 h 159"/>
                <a:gd name="T8" fmla="*/ 114 w 131"/>
                <a:gd name="T9" fmla="*/ 77 h 159"/>
                <a:gd name="T10" fmla="*/ 114 w 131"/>
                <a:gd name="T11" fmla="*/ 77 h 159"/>
                <a:gd name="T12" fmla="*/ 77 w 131"/>
                <a:gd name="T13" fmla="*/ 119 h 159"/>
                <a:gd name="T14" fmla="*/ 83 w 131"/>
                <a:gd name="T15" fmla="*/ 130 h 159"/>
                <a:gd name="T16" fmla="*/ 70 w 131"/>
                <a:gd name="T17" fmla="*/ 143 h 159"/>
                <a:gd name="T18" fmla="*/ 62 w 131"/>
                <a:gd name="T19" fmla="*/ 143 h 159"/>
                <a:gd name="T20" fmla="*/ 62 w 131"/>
                <a:gd name="T21" fmla="*/ 146 h 159"/>
                <a:gd name="T22" fmla="*/ 49 w 131"/>
                <a:gd name="T23" fmla="*/ 159 h 159"/>
                <a:gd name="T24" fmla="*/ 34 w 131"/>
                <a:gd name="T25" fmla="*/ 159 h 159"/>
                <a:gd name="T26" fmla="*/ 12 w 131"/>
                <a:gd name="T27" fmla="*/ 159 h 159"/>
                <a:gd name="T28" fmla="*/ 0 w 131"/>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59">
                  <a:moveTo>
                    <a:pt x="0" y="159"/>
                  </a:moveTo>
                  <a:cubicBezTo>
                    <a:pt x="0" y="0"/>
                    <a:pt x="0" y="0"/>
                    <a:pt x="0" y="0"/>
                  </a:cubicBezTo>
                  <a:cubicBezTo>
                    <a:pt x="131" y="0"/>
                    <a:pt x="131" y="0"/>
                    <a:pt x="131" y="0"/>
                  </a:cubicBezTo>
                  <a:cubicBezTo>
                    <a:pt x="129" y="17"/>
                    <a:pt x="126" y="33"/>
                    <a:pt x="122" y="47"/>
                  </a:cubicBezTo>
                  <a:cubicBezTo>
                    <a:pt x="119" y="58"/>
                    <a:pt x="116" y="67"/>
                    <a:pt x="114" y="77"/>
                  </a:cubicBezTo>
                  <a:cubicBezTo>
                    <a:pt x="114" y="77"/>
                    <a:pt x="114" y="77"/>
                    <a:pt x="114" y="77"/>
                  </a:cubicBezTo>
                  <a:cubicBezTo>
                    <a:pt x="104" y="100"/>
                    <a:pt x="92" y="115"/>
                    <a:pt x="77" y="119"/>
                  </a:cubicBezTo>
                  <a:cubicBezTo>
                    <a:pt x="80" y="121"/>
                    <a:pt x="83" y="126"/>
                    <a:pt x="83" y="130"/>
                  </a:cubicBezTo>
                  <a:cubicBezTo>
                    <a:pt x="83" y="137"/>
                    <a:pt x="77" y="143"/>
                    <a:pt x="70" y="143"/>
                  </a:cubicBezTo>
                  <a:cubicBezTo>
                    <a:pt x="62" y="143"/>
                    <a:pt x="62" y="143"/>
                    <a:pt x="62" y="143"/>
                  </a:cubicBezTo>
                  <a:cubicBezTo>
                    <a:pt x="62" y="144"/>
                    <a:pt x="62" y="145"/>
                    <a:pt x="62" y="146"/>
                  </a:cubicBezTo>
                  <a:cubicBezTo>
                    <a:pt x="62" y="153"/>
                    <a:pt x="56" y="159"/>
                    <a:pt x="49" y="159"/>
                  </a:cubicBezTo>
                  <a:cubicBezTo>
                    <a:pt x="34" y="159"/>
                    <a:pt x="34" y="159"/>
                    <a:pt x="34" y="159"/>
                  </a:cubicBezTo>
                  <a:cubicBezTo>
                    <a:pt x="12" y="159"/>
                    <a:pt x="12" y="159"/>
                    <a:pt x="12" y="159"/>
                  </a:cubicBezTo>
                  <a:lnTo>
                    <a:pt x="0" y="159"/>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36" name="Freeform 12"/>
            <p:cNvSpPr/>
            <p:nvPr/>
          </p:nvSpPr>
          <p:spPr bwMode="auto">
            <a:xfrm>
              <a:off x="6205713" y="1854200"/>
              <a:ext cx="1361141" cy="1561618"/>
            </a:xfrm>
            <a:custGeom>
              <a:avLst/>
              <a:gdLst>
                <a:gd name="T0" fmla="*/ 0 w 139"/>
                <a:gd name="T1" fmla="*/ 160 h 160"/>
                <a:gd name="T2" fmla="*/ 0 w 139"/>
                <a:gd name="T3" fmla="*/ 0 h 160"/>
                <a:gd name="T4" fmla="*/ 0 w 139"/>
                <a:gd name="T5" fmla="*/ 0 h 160"/>
                <a:gd name="T6" fmla="*/ 115 w 139"/>
                <a:gd name="T7" fmla="*/ 0 h 160"/>
                <a:gd name="T8" fmla="*/ 137 w 139"/>
                <a:gd name="T9" fmla="*/ 0 h 160"/>
                <a:gd name="T10" fmla="*/ 138 w 139"/>
                <a:gd name="T11" fmla="*/ 0 h 160"/>
                <a:gd name="T12" fmla="*/ 139 w 139"/>
                <a:gd name="T13" fmla="*/ 26 h 160"/>
                <a:gd name="T14" fmla="*/ 131 w 139"/>
                <a:gd name="T15" fmla="*/ 160 h 160"/>
                <a:gd name="T16" fmla="*/ 0 w 139"/>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60">
                  <a:moveTo>
                    <a:pt x="0" y="160"/>
                  </a:moveTo>
                  <a:cubicBezTo>
                    <a:pt x="0" y="0"/>
                    <a:pt x="0" y="0"/>
                    <a:pt x="0" y="0"/>
                  </a:cubicBezTo>
                  <a:cubicBezTo>
                    <a:pt x="0" y="0"/>
                    <a:pt x="0" y="0"/>
                    <a:pt x="0" y="0"/>
                  </a:cubicBezTo>
                  <a:cubicBezTo>
                    <a:pt x="115" y="0"/>
                    <a:pt x="115" y="0"/>
                    <a:pt x="115" y="0"/>
                  </a:cubicBezTo>
                  <a:cubicBezTo>
                    <a:pt x="129" y="0"/>
                    <a:pt x="135" y="0"/>
                    <a:pt x="137" y="0"/>
                  </a:cubicBezTo>
                  <a:cubicBezTo>
                    <a:pt x="138" y="0"/>
                    <a:pt x="138" y="0"/>
                    <a:pt x="138" y="0"/>
                  </a:cubicBezTo>
                  <a:cubicBezTo>
                    <a:pt x="139" y="26"/>
                    <a:pt x="139" y="26"/>
                    <a:pt x="139" y="26"/>
                  </a:cubicBezTo>
                  <a:cubicBezTo>
                    <a:pt x="139" y="57"/>
                    <a:pt x="138" y="110"/>
                    <a:pt x="131" y="160"/>
                  </a:cubicBezTo>
                  <a:lnTo>
                    <a:pt x="0" y="16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37" name="Freeform 9"/>
            <p:cNvSpPr/>
            <p:nvPr/>
          </p:nvSpPr>
          <p:spPr bwMode="auto">
            <a:xfrm>
              <a:off x="4860099" y="1854200"/>
              <a:ext cx="1345614" cy="1561618"/>
            </a:xfrm>
            <a:custGeom>
              <a:avLst/>
              <a:gdLst>
                <a:gd name="T0" fmla="*/ 138 w 138"/>
                <a:gd name="T1" fmla="*/ 160 h 160"/>
                <a:gd name="T2" fmla="*/ 138 w 138"/>
                <a:gd name="T3" fmla="*/ 0 h 160"/>
                <a:gd name="T4" fmla="*/ 138 w 138"/>
                <a:gd name="T5" fmla="*/ 0 h 160"/>
                <a:gd name="T6" fmla="*/ 24 w 138"/>
                <a:gd name="T7" fmla="*/ 0 h 160"/>
                <a:gd name="T8" fmla="*/ 2 w 138"/>
                <a:gd name="T9" fmla="*/ 0 h 160"/>
                <a:gd name="T10" fmla="*/ 0 w 138"/>
                <a:gd name="T11" fmla="*/ 0 h 160"/>
                <a:gd name="T12" fmla="*/ 0 w 138"/>
                <a:gd name="T13" fmla="*/ 26 h 160"/>
                <a:gd name="T14" fmla="*/ 8 w 138"/>
                <a:gd name="T15" fmla="*/ 160 h 160"/>
                <a:gd name="T16" fmla="*/ 138 w 138"/>
                <a:gd name="T1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60">
                  <a:moveTo>
                    <a:pt x="138" y="160"/>
                  </a:moveTo>
                  <a:cubicBezTo>
                    <a:pt x="138" y="0"/>
                    <a:pt x="138" y="0"/>
                    <a:pt x="138" y="0"/>
                  </a:cubicBezTo>
                  <a:cubicBezTo>
                    <a:pt x="138" y="0"/>
                    <a:pt x="138" y="0"/>
                    <a:pt x="138" y="0"/>
                  </a:cubicBezTo>
                  <a:cubicBezTo>
                    <a:pt x="24" y="0"/>
                    <a:pt x="24" y="0"/>
                    <a:pt x="24" y="0"/>
                  </a:cubicBezTo>
                  <a:cubicBezTo>
                    <a:pt x="10" y="0"/>
                    <a:pt x="4" y="0"/>
                    <a:pt x="2" y="0"/>
                  </a:cubicBezTo>
                  <a:cubicBezTo>
                    <a:pt x="0" y="0"/>
                    <a:pt x="0" y="0"/>
                    <a:pt x="0" y="0"/>
                  </a:cubicBezTo>
                  <a:cubicBezTo>
                    <a:pt x="0" y="26"/>
                    <a:pt x="0" y="26"/>
                    <a:pt x="0" y="26"/>
                  </a:cubicBezTo>
                  <a:cubicBezTo>
                    <a:pt x="0" y="57"/>
                    <a:pt x="1" y="110"/>
                    <a:pt x="8" y="160"/>
                  </a:cubicBezTo>
                  <a:lnTo>
                    <a:pt x="138" y="160"/>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sp>
          <p:nvSpPr>
            <p:cNvPr id="38" name="Freeform 10"/>
            <p:cNvSpPr/>
            <p:nvPr/>
          </p:nvSpPr>
          <p:spPr bwMode="auto">
            <a:xfrm>
              <a:off x="4937732" y="3415818"/>
              <a:ext cx="1267980" cy="1551276"/>
            </a:xfrm>
            <a:custGeom>
              <a:avLst/>
              <a:gdLst>
                <a:gd name="T0" fmla="*/ 130 w 130"/>
                <a:gd name="T1" fmla="*/ 159 h 159"/>
                <a:gd name="T2" fmla="*/ 130 w 130"/>
                <a:gd name="T3" fmla="*/ 0 h 159"/>
                <a:gd name="T4" fmla="*/ 0 w 130"/>
                <a:gd name="T5" fmla="*/ 0 h 159"/>
                <a:gd name="T6" fmla="*/ 9 w 130"/>
                <a:gd name="T7" fmla="*/ 47 h 159"/>
                <a:gd name="T8" fmla="*/ 17 w 130"/>
                <a:gd name="T9" fmla="*/ 77 h 159"/>
                <a:gd name="T10" fmla="*/ 17 w 130"/>
                <a:gd name="T11" fmla="*/ 77 h 159"/>
                <a:gd name="T12" fmla="*/ 54 w 130"/>
                <a:gd name="T13" fmla="*/ 119 h 159"/>
                <a:gd name="T14" fmla="*/ 48 w 130"/>
                <a:gd name="T15" fmla="*/ 130 h 159"/>
                <a:gd name="T16" fmla="*/ 61 w 130"/>
                <a:gd name="T17" fmla="*/ 143 h 159"/>
                <a:gd name="T18" fmla="*/ 69 w 130"/>
                <a:gd name="T19" fmla="*/ 143 h 159"/>
                <a:gd name="T20" fmla="*/ 69 w 130"/>
                <a:gd name="T21" fmla="*/ 146 h 159"/>
                <a:gd name="T22" fmla="*/ 82 w 130"/>
                <a:gd name="T23" fmla="*/ 159 h 159"/>
                <a:gd name="T24" fmla="*/ 97 w 130"/>
                <a:gd name="T25" fmla="*/ 159 h 159"/>
                <a:gd name="T26" fmla="*/ 118 w 130"/>
                <a:gd name="T27" fmla="*/ 159 h 159"/>
                <a:gd name="T28" fmla="*/ 130 w 130"/>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9">
                  <a:moveTo>
                    <a:pt x="130" y="159"/>
                  </a:moveTo>
                  <a:cubicBezTo>
                    <a:pt x="130" y="0"/>
                    <a:pt x="130" y="0"/>
                    <a:pt x="130" y="0"/>
                  </a:cubicBezTo>
                  <a:cubicBezTo>
                    <a:pt x="0" y="0"/>
                    <a:pt x="0" y="0"/>
                    <a:pt x="0" y="0"/>
                  </a:cubicBezTo>
                  <a:cubicBezTo>
                    <a:pt x="2" y="17"/>
                    <a:pt x="5" y="33"/>
                    <a:pt x="9" y="47"/>
                  </a:cubicBezTo>
                  <a:cubicBezTo>
                    <a:pt x="12" y="58"/>
                    <a:pt x="15" y="67"/>
                    <a:pt x="17" y="77"/>
                  </a:cubicBezTo>
                  <a:cubicBezTo>
                    <a:pt x="17" y="77"/>
                    <a:pt x="17" y="77"/>
                    <a:pt x="17" y="77"/>
                  </a:cubicBezTo>
                  <a:cubicBezTo>
                    <a:pt x="27" y="100"/>
                    <a:pt x="39" y="115"/>
                    <a:pt x="54" y="119"/>
                  </a:cubicBezTo>
                  <a:cubicBezTo>
                    <a:pt x="51" y="121"/>
                    <a:pt x="48" y="126"/>
                    <a:pt x="48" y="130"/>
                  </a:cubicBezTo>
                  <a:cubicBezTo>
                    <a:pt x="48" y="137"/>
                    <a:pt x="54" y="143"/>
                    <a:pt x="61" y="143"/>
                  </a:cubicBezTo>
                  <a:cubicBezTo>
                    <a:pt x="69" y="143"/>
                    <a:pt x="69" y="143"/>
                    <a:pt x="69" y="143"/>
                  </a:cubicBezTo>
                  <a:cubicBezTo>
                    <a:pt x="69" y="144"/>
                    <a:pt x="69" y="145"/>
                    <a:pt x="69" y="146"/>
                  </a:cubicBezTo>
                  <a:cubicBezTo>
                    <a:pt x="69" y="153"/>
                    <a:pt x="74" y="159"/>
                    <a:pt x="82" y="159"/>
                  </a:cubicBezTo>
                  <a:cubicBezTo>
                    <a:pt x="97" y="159"/>
                    <a:pt x="97" y="159"/>
                    <a:pt x="97" y="159"/>
                  </a:cubicBezTo>
                  <a:cubicBezTo>
                    <a:pt x="118" y="159"/>
                    <a:pt x="118" y="159"/>
                    <a:pt x="118" y="159"/>
                  </a:cubicBezTo>
                  <a:lnTo>
                    <a:pt x="130" y="159"/>
                  </a:lnTo>
                  <a:close/>
                </a:path>
              </a:pathLst>
            </a:custGeom>
            <a:grpFill/>
            <a:ln>
              <a:noFill/>
            </a:ln>
          </p:spPr>
          <p:txBody>
            <a:bodyPr lIns="162560" tIns="81280" rIns="162560" bIns="81280"/>
            <a:lstStyle/>
            <a:p>
              <a:pPr defTabSz="685165">
                <a:defRPr/>
              </a:pPr>
              <a:endParaRPr lang="en-US" sz="2400">
                <a:latin typeface="微软雅黑" panose="020B0503020204020204" charset="-122"/>
                <a:ea typeface="微软雅黑" panose="020B0503020204020204" charset="-122"/>
              </a:endParaRPr>
            </a:p>
          </p:txBody>
        </p:sp>
      </p:grpSp>
      <p:grpSp>
        <p:nvGrpSpPr>
          <p:cNvPr id="45" name="Group 44"/>
          <p:cNvGrpSpPr/>
          <p:nvPr/>
        </p:nvGrpSpPr>
        <p:grpSpPr bwMode="auto">
          <a:xfrm>
            <a:off x="1597626" y="2477264"/>
            <a:ext cx="736600" cy="2610656"/>
            <a:chOff x="5885820" y="2998041"/>
            <a:chExt cx="592553" cy="2095444"/>
          </a:xfrm>
          <a:blipFill rotWithShape="1">
            <a:blip r:embed="rId4"/>
            <a:stretch>
              <a:fillRect/>
            </a:stretch>
          </a:blipFill>
        </p:grpSpPr>
        <p:sp>
          <p:nvSpPr>
            <p:cNvPr id="46" name="Shape 1033"/>
            <p:cNvSpPr/>
            <p:nvPr/>
          </p:nvSpPr>
          <p:spPr>
            <a:xfrm>
              <a:off x="5885820" y="2998041"/>
              <a:ext cx="59255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lIns="50800" tIns="50800" rIns="50800" bIns="50800" anchor="ctr"/>
            <a:lstStyle/>
            <a:p>
              <a:pPr defTabSz="685165">
                <a:defRPr sz="3200">
                  <a:solidFill>
                    <a:srgbClr val="FFFFFF"/>
                  </a:solidFill>
                  <a:latin typeface="Helvetica Light"/>
                  <a:ea typeface="Helvetica Light"/>
                  <a:cs typeface="Helvetica Light"/>
                  <a:sym typeface="Helvetica Light"/>
                </a:defRPr>
              </a:pPr>
              <a:endParaRPr>
                <a:solidFill>
                  <a:srgbClr val="FFFFFF"/>
                </a:solidFill>
                <a:latin typeface="微软雅黑" panose="020B0503020204020204" charset="-122"/>
                <a:ea typeface="微软雅黑" panose="020B0503020204020204" charset="-122"/>
                <a:cs typeface="Helvetica Light"/>
                <a:sym typeface="Helvetica Light"/>
              </a:endParaRPr>
            </a:p>
          </p:txBody>
        </p:sp>
        <p:sp>
          <p:nvSpPr>
            <p:cNvPr id="15398" name="Shape 1034"/>
            <p:cNvSpPr/>
            <p:nvPr/>
          </p:nvSpPr>
          <p:spPr bwMode="auto">
            <a:xfrm>
              <a:off x="6044928" y="3266536"/>
              <a:ext cx="152772" cy="118030"/>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sp>
          <p:nvSpPr>
            <p:cNvPr id="15399" name="Shape 1035"/>
            <p:cNvSpPr/>
            <p:nvPr/>
          </p:nvSpPr>
          <p:spPr bwMode="auto">
            <a:xfrm>
              <a:off x="6204036" y="3584752"/>
              <a:ext cx="63807" cy="8894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sp>
          <p:nvSpPr>
            <p:cNvPr id="15400" name="Shape 1036"/>
            <p:cNvSpPr/>
            <p:nvPr/>
          </p:nvSpPr>
          <p:spPr bwMode="auto">
            <a:xfrm>
              <a:off x="6243813" y="3793582"/>
              <a:ext cx="27989" cy="76476"/>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a:noFill/>
            </a:ln>
            <a:extLs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lstStyle/>
            <a:p>
              <a:endParaRPr lang="zh-CN" altLang="en-US" sz="2400">
                <a:latin typeface="微软雅黑" panose="020B0503020204020204" charset="-122"/>
                <a:ea typeface="微软雅黑" panose="020B0503020204020204" charset="-122"/>
              </a:endParaRPr>
            </a:p>
          </p:txBody>
        </p:sp>
      </p:grpSp>
      <p:grpSp>
        <p:nvGrpSpPr>
          <p:cNvPr id="3" name="Group 2"/>
          <p:cNvGrpSpPr/>
          <p:nvPr/>
        </p:nvGrpSpPr>
        <p:grpSpPr bwMode="auto">
          <a:xfrm>
            <a:off x="4282088" y="3141044"/>
            <a:ext cx="2619375" cy="1084597"/>
            <a:chOff x="4282132" y="3140249"/>
            <a:chExt cx="2619090" cy="1083979"/>
          </a:xfrm>
        </p:grpSpPr>
        <p:sp>
          <p:nvSpPr>
            <p:cNvPr id="9" name="Rounded Rectangle 8"/>
            <p:cNvSpPr/>
            <p:nvPr/>
          </p:nvSpPr>
          <p:spPr bwMode="auto">
            <a:xfrm>
              <a:off x="4282132" y="3140249"/>
              <a:ext cx="2619090" cy="1083979"/>
            </a:xfrm>
            <a:prstGeom prst="roundRect">
              <a:avLst>
                <a:gd name="adj" fmla="val 10132"/>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600">
                <a:solidFill>
                  <a:schemeClr val="bg1"/>
                </a:solidFill>
                <a:latin typeface="微软雅黑" panose="020B0503020204020204" charset="-122"/>
                <a:ea typeface="微软雅黑" panose="020B0503020204020204" charset="-122"/>
              </a:endParaRPr>
            </a:p>
          </p:txBody>
        </p:sp>
        <p:grpSp>
          <p:nvGrpSpPr>
            <p:cNvPr id="15392" name="Group 49"/>
            <p:cNvGrpSpPr/>
            <p:nvPr/>
          </p:nvGrpSpPr>
          <p:grpSpPr bwMode="auto">
            <a:xfrm>
              <a:off x="4343323" y="3270363"/>
              <a:ext cx="2499254" cy="644623"/>
              <a:chOff x="1603804" y="2220559"/>
              <a:chExt cx="2214846" cy="753660"/>
            </a:xfrm>
          </p:grpSpPr>
          <p:sp>
            <p:nvSpPr>
              <p:cNvPr id="15393" name="Text Placeholder 2"/>
              <p:cNvSpPr txBox="1"/>
              <p:nvPr/>
            </p:nvSpPr>
            <p:spPr bwMode="auto">
              <a:xfrm>
                <a:off x="1603804" y="2220559"/>
                <a:ext cx="2013460" cy="26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457200" indent="-22860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9144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3716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18288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ctr" defTabSz="685165">
                  <a:buNone/>
                  <a:defRPr/>
                </a:pPr>
                <a:r>
                  <a:rPr lang="zh-CN" altLang="en-US" sz="1465" dirty="0">
                    <a:solidFill>
                      <a:srgbClr val="EAEAEA"/>
                    </a:solidFill>
                    <a:latin typeface="微软雅黑" panose="020B0503020204020204" charset="-122"/>
                    <a:ea typeface="微软雅黑" panose="020B0503020204020204" charset="-122"/>
                  </a:rPr>
                  <a:t>这里输入标题</a:t>
                </a:r>
              </a:p>
            </p:txBody>
          </p:sp>
          <p:sp>
            <p:nvSpPr>
              <p:cNvPr id="15394" name="TextBox 51"/>
              <p:cNvSpPr txBox="1">
                <a:spLocks noChangeArrowheads="1"/>
              </p:cNvSpPr>
              <p:nvPr/>
            </p:nvSpPr>
            <p:spPr bwMode="auto">
              <a:xfrm>
                <a:off x="1679271" y="2543125"/>
                <a:ext cx="2139379" cy="4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r>
                  <a:rPr lang="zh-CN" altLang="en-US" sz="1200" dirty="0">
                    <a:solidFill>
                      <a:schemeClr val="bg1">
                        <a:lumMod val="20000"/>
                        <a:lumOff val="8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grpSp>
        <p:nvGrpSpPr>
          <p:cNvPr id="2" name="Group 1"/>
          <p:cNvGrpSpPr/>
          <p:nvPr/>
        </p:nvGrpSpPr>
        <p:grpSpPr bwMode="auto">
          <a:xfrm>
            <a:off x="4282088" y="1807132"/>
            <a:ext cx="2619375" cy="1083009"/>
            <a:chOff x="4282132" y="1805825"/>
            <a:chExt cx="2619090" cy="1083883"/>
          </a:xfrm>
        </p:grpSpPr>
        <p:sp>
          <p:nvSpPr>
            <p:cNvPr id="4" name="Rounded Rectangle 5"/>
            <p:cNvSpPr/>
            <p:nvPr/>
          </p:nvSpPr>
          <p:spPr bwMode="auto">
            <a:xfrm>
              <a:off x="4282132" y="1805825"/>
              <a:ext cx="2619090" cy="1083883"/>
            </a:xfrm>
            <a:prstGeom prst="roundRect">
              <a:avLst>
                <a:gd name="adj" fmla="val 10132"/>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600">
                <a:solidFill>
                  <a:schemeClr val="bg1"/>
                </a:solidFill>
                <a:latin typeface="微软雅黑" panose="020B0503020204020204" charset="-122"/>
                <a:ea typeface="微软雅黑" panose="020B0503020204020204" charset="-122"/>
              </a:endParaRPr>
            </a:p>
          </p:txBody>
        </p:sp>
        <p:grpSp>
          <p:nvGrpSpPr>
            <p:cNvPr id="15386" name="Group 52"/>
            <p:cNvGrpSpPr/>
            <p:nvPr/>
          </p:nvGrpSpPr>
          <p:grpSpPr bwMode="auto">
            <a:xfrm>
              <a:off x="4343323" y="1919717"/>
              <a:ext cx="2499254" cy="645133"/>
              <a:chOff x="1603804" y="2220558"/>
              <a:chExt cx="2214846" cy="754256"/>
            </a:xfrm>
          </p:grpSpPr>
          <p:sp>
            <p:nvSpPr>
              <p:cNvPr id="15387" name="Text Placeholder 2"/>
              <p:cNvSpPr txBox="1"/>
              <p:nvPr/>
            </p:nvSpPr>
            <p:spPr bwMode="auto">
              <a:xfrm>
                <a:off x="1603804" y="2220558"/>
                <a:ext cx="2013461" cy="261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457200" indent="-22860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9144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3716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18288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ctr" defTabSz="685165">
                  <a:buNone/>
                  <a:defRPr/>
                </a:pPr>
                <a:r>
                  <a:rPr lang="zh-CN" altLang="en-US" sz="1465" dirty="0">
                    <a:solidFill>
                      <a:srgbClr val="EAEAEA"/>
                    </a:solidFill>
                    <a:latin typeface="微软雅黑" panose="020B0503020204020204" charset="-122"/>
                    <a:ea typeface="微软雅黑" panose="020B0503020204020204" charset="-122"/>
                  </a:rPr>
                  <a:t>这里输入标题</a:t>
                </a:r>
              </a:p>
            </p:txBody>
          </p:sp>
          <p:sp>
            <p:nvSpPr>
              <p:cNvPr id="15388" name="TextBox 54"/>
              <p:cNvSpPr txBox="1">
                <a:spLocks noChangeArrowheads="1"/>
              </p:cNvSpPr>
              <p:nvPr/>
            </p:nvSpPr>
            <p:spPr bwMode="auto">
              <a:xfrm>
                <a:off x="1679271" y="2543126"/>
                <a:ext cx="2139379" cy="43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r>
                  <a:rPr lang="zh-CN" altLang="en-US" sz="1200" dirty="0">
                    <a:solidFill>
                      <a:schemeClr val="bg1">
                        <a:lumMod val="20000"/>
                        <a:lumOff val="8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grpSp>
        <p:nvGrpSpPr>
          <p:cNvPr id="19" name="Group 18"/>
          <p:cNvGrpSpPr/>
          <p:nvPr/>
        </p:nvGrpSpPr>
        <p:grpSpPr bwMode="auto">
          <a:xfrm>
            <a:off x="4282088" y="4476544"/>
            <a:ext cx="2619375" cy="1084596"/>
            <a:chOff x="4282132" y="4474673"/>
            <a:chExt cx="2619090" cy="1083979"/>
          </a:xfrm>
        </p:grpSpPr>
        <p:sp>
          <p:nvSpPr>
            <p:cNvPr id="12" name="Rounded Rectangle 11"/>
            <p:cNvSpPr/>
            <p:nvPr/>
          </p:nvSpPr>
          <p:spPr bwMode="auto">
            <a:xfrm>
              <a:off x="4282132" y="4474673"/>
              <a:ext cx="2619090" cy="1083979"/>
            </a:xfrm>
            <a:prstGeom prst="roundRect">
              <a:avLst>
                <a:gd name="adj" fmla="val 10132"/>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zh-CN" altLang="zh-CN" sz="1600">
                <a:solidFill>
                  <a:schemeClr val="bg1"/>
                </a:solidFill>
                <a:latin typeface="微软雅黑" panose="020B0503020204020204" charset="-122"/>
                <a:ea typeface="微软雅黑" panose="020B0503020204020204" charset="-122"/>
              </a:endParaRPr>
            </a:p>
          </p:txBody>
        </p:sp>
        <p:grpSp>
          <p:nvGrpSpPr>
            <p:cNvPr id="15380" name="Group 55"/>
            <p:cNvGrpSpPr/>
            <p:nvPr/>
          </p:nvGrpSpPr>
          <p:grpSpPr bwMode="auto">
            <a:xfrm>
              <a:off x="4343323" y="4585019"/>
              <a:ext cx="2499254" cy="644622"/>
              <a:chOff x="1603804" y="2220559"/>
              <a:chExt cx="2214846" cy="753659"/>
            </a:xfrm>
          </p:grpSpPr>
          <p:sp>
            <p:nvSpPr>
              <p:cNvPr id="15381" name="Text Placeholder 2"/>
              <p:cNvSpPr txBox="1"/>
              <p:nvPr/>
            </p:nvSpPr>
            <p:spPr bwMode="auto">
              <a:xfrm>
                <a:off x="1603804" y="2220559"/>
                <a:ext cx="2013460" cy="26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defRPr>
                </a:lvl1pPr>
                <a:lvl2pPr marL="457200" indent="-228600">
                  <a:lnSpc>
                    <a:spcPct val="90000"/>
                  </a:lnSpc>
                  <a:spcBef>
                    <a:spcPts val="500"/>
                  </a:spcBef>
                  <a:buFont typeface="Arial" panose="020B0604020202020204" pitchFamily="34" charset="0"/>
                  <a:buChar char="•"/>
                  <a:defRPr sz="2400">
                    <a:solidFill>
                      <a:schemeClr val="tx1"/>
                    </a:solidFill>
                    <a:latin typeface="Calibri" panose="020F0502020204030204" charset="0"/>
                  </a:defRPr>
                </a:lvl2pPr>
                <a:lvl3pPr marL="914400" indent="-228600">
                  <a:lnSpc>
                    <a:spcPct val="90000"/>
                  </a:lnSpc>
                  <a:spcBef>
                    <a:spcPts val="500"/>
                  </a:spcBef>
                  <a:buFont typeface="Arial" panose="020B0604020202020204" pitchFamily="34" charset="0"/>
                  <a:buChar char="•"/>
                  <a:defRPr sz="2000">
                    <a:solidFill>
                      <a:schemeClr val="tx1"/>
                    </a:solidFill>
                    <a:latin typeface="Calibri" panose="020F0502020204030204" charset="0"/>
                  </a:defRPr>
                </a:lvl3pPr>
                <a:lvl4pPr marL="13716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4pPr>
                <a:lvl5pPr marL="1828800" indent="-228600">
                  <a:lnSpc>
                    <a:spcPct val="90000"/>
                  </a:lnSpc>
                  <a:spcBef>
                    <a:spcPts val="500"/>
                  </a:spcBef>
                  <a:buFont typeface="Arial" panose="020B0604020202020204" pitchFamily="34" charset="0"/>
                  <a:buChar char="•"/>
                  <a:defRPr>
                    <a:solidFill>
                      <a:schemeClr val="tx1"/>
                    </a:solidFill>
                    <a:latin typeface="Calibri" panose="020F050202020403020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defRPr>
                </a:lvl9pPr>
              </a:lstStyle>
              <a:p>
                <a:pPr algn="ctr" defTabSz="685165">
                  <a:buNone/>
                  <a:defRPr/>
                </a:pPr>
                <a:r>
                  <a:rPr lang="zh-CN" altLang="en-US" sz="1465" dirty="0">
                    <a:solidFill>
                      <a:srgbClr val="EAEAEA"/>
                    </a:solidFill>
                    <a:latin typeface="微软雅黑" panose="020B0503020204020204" charset="-122"/>
                    <a:ea typeface="微软雅黑" panose="020B0503020204020204" charset="-122"/>
                  </a:rPr>
                  <a:t>这里输入标题</a:t>
                </a:r>
              </a:p>
            </p:txBody>
          </p:sp>
          <p:sp>
            <p:nvSpPr>
              <p:cNvPr id="15382" name="TextBox 57"/>
              <p:cNvSpPr txBox="1">
                <a:spLocks noChangeArrowheads="1"/>
              </p:cNvSpPr>
              <p:nvPr/>
            </p:nvSpPr>
            <p:spPr bwMode="auto">
              <a:xfrm>
                <a:off x="1679271" y="2543124"/>
                <a:ext cx="2139379" cy="43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defTabSz="1087755">
                  <a:defRPr/>
                </a:pPr>
                <a:r>
                  <a:rPr lang="zh-CN" altLang="en-US" sz="1200" dirty="0">
                    <a:solidFill>
                      <a:schemeClr val="bg1">
                        <a:lumMod val="20000"/>
                        <a:lumOff val="8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grpSp>
      </p:grpSp>
      <p:sp>
        <p:nvSpPr>
          <p:cNvPr id="5" name="Rectangle 58"/>
          <p:cNvSpPr/>
          <p:nvPr/>
        </p:nvSpPr>
        <p:spPr>
          <a:xfrm>
            <a:off x="8889014" y="4355857"/>
            <a:ext cx="2305051" cy="460375"/>
          </a:xfrm>
          <a:prstGeom prst="rect">
            <a:avLst/>
          </a:prstGeom>
        </p:spPr>
        <p:txBody>
          <a:bodyPr lIns="91440" tIns="45720" rIns="91440" bIns="45720">
            <a:spAutoFit/>
          </a:bodyPr>
          <a:lstStyle/>
          <a:p>
            <a:pPr algn="ctr" defTabSz="1087755">
              <a:defRPr/>
            </a:pPr>
            <a:r>
              <a:rPr lang="zh-CN" altLang="en-US" sz="12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p>
        </p:txBody>
      </p:sp>
    </p:spTree>
  </p:cSld>
  <p:clrMapOvr>
    <a:masterClrMapping/>
  </p:clrMapOvr>
  <p:transition advTm="177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par>
                                <p:cTn id="42" presetID="2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par>
                                <p:cTn id="45" presetID="22" presetClass="entr" presetSubtype="8"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up)">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ABC5BC"/>
        </a:solidFill>
        <a:effectLst/>
      </p:bgPr>
    </p:bg>
    <p:spTree>
      <p:nvGrpSpPr>
        <p:cNvPr id="1" name=""/>
        <p:cNvGrpSpPr/>
        <p:nvPr/>
      </p:nvGrpSpPr>
      <p:grpSpPr>
        <a:xfrm>
          <a:off x="0" y="0"/>
          <a:ext cx="0" cy="0"/>
          <a:chOff x="0" y="0"/>
          <a:chExt cx="0" cy="0"/>
        </a:xfrm>
      </p:grpSpPr>
      <p:sp>
        <p:nvSpPr>
          <p:cNvPr id="2" name="矩形 1"/>
          <p:cNvSpPr/>
          <p:nvPr/>
        </p:nvSpPr>
        <p:spPr>
          <a:xfrm>
            <a:off x="-14605" y="700405"/>
            <a:ext cx="12205970" cy="567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02c12dc48ed9f9250a15ec0c38f099c4"/>
          <p:cNvPicPr>
            <a:picLocks noChangeAspect="1"/>
          </p:cNvPicPr>
          <p:nvPr/>
        </p:nvPicPr>
        <p:blipFill>
          <a:blip r:embed="rId3"/>
          <a:stretch>
            <a:fillRect/>
          </a:stretch>
        </p:blipFill>
        <p:spPr>
          <a:xfrm>
            <a:off x="156845" y="1179830"/>
            <a:ext cx="4455795" cy="6245225"/>
          </a:xfrm>
          <a:prstGeom prst="rect">
            <a:avLst/>
          </a:prstGeom>
        </p:spPr>
      </p:pic>
      <p:pic>
        <p:nvPicPr>
          <p:cNvPr id="6" name="图片 5" descr="bbd3c5a3e31c33f60fe8501188d69ca6"/>
          <p:cNvPicPr>
            <a:picLocks noChangeAspect="1"/>
          </p:cNvPicPr>
          <p:nvPr/>
        </p:nvPicPr>
        <p:blipFill>
          <a:blip r:embed="rId4"/>
          <a:stretch>
            <a:fillRect/>
          </a:stretch>
        </p:blipFill>
        <p:spPr>
          <a:xfrm rot="5400000" flipV="1">
            <a:off x="8993505" y="-762000"/>
            <a:ext cx="2569210" cy="4045585"/>
          </a:xfrm>
          <a:prstGeom prst="rect">
            <a:avLst/>
          </a:prstGeom>
        </p:spPr>
      </p:pic>
      <p:sp>
        <p:nvSpPr>
          <p:cNvPr id="33" name="TextBox 32"/>
          <p:cNvSpPr txBox="1"/>
          <p:nvPr/>
        </p:nvSpPr>
        <p:spPr>
          <a:xfrm>
            <a:off x="4787900" y="1834515"/>
            <a:ext cx="5732780" cy="2051685"/>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zh-CN" altLang="en-US" sz="8500" b="1" dirty="0">
                <a:solidFill>
                  <a:srgbClr val="47410A"/>
                </a:solidFill>
                <a:effectLst>
                  <a:outerShdw blurRad="38100" dist="38100" dir="2700000" algn="tl">
                    <a:srgbClr val="000000">
                      <a:alpha val="43137"/>
                    </a:srgbClr>
                  </a:outerShdw>
                </a:effectLst>
                <a:latin typeface="+mn-ea"/>
                <a:cs typeface="Clear Sans Light" pitchFamily="34" charset="0"/>
              </a:rPr>
              <a:t>谢谢聆听</a:t>
            </a:r>
          </a:p>
        </p:txBody>
      </p:sp>
      <p:sp>
        <p:nvSpPr>
          <p:cNvPr id="32" name="TextBox 31"/>
          <p:cNvSpPr txBox="1"/>
          <p:nvPr/>
        </p:nvSpPr>
        <p:spPr>
          <a:xfrm>
            <a:off x="4617156" y="3963632"/>
            <a:ext cx="6074268" cy="583565"/>
          </a:xfrm>
          <a:prstGeom prst="rect">
            <a:avLst/>
          </a:prstGeom>
          <a:noFill/>
        </p:spPr>
        <p:txBody>
          <a:bodyPr wrap="square" lIns="91417" tIns="45708" rIns="91417" bIns="45708">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lnSpc>
                <a:spcPct val="150000"/>
              </a:lnSpc>
            </a:pPr>
            <a:r>
              <a:rPr lang="en-US" altLang="zh-CN" sz="1065" dirty="0">
                <a:solidFill>
                  <a:srgbClr val="47410A"/>
                </a:solidFill>
                <a:latin typeface="微软雅黑" panose="020B0503020204020204" charset="-122"/>
                <a:ea typeface="微软雅黑" panose="020B0503020204020204" charset="-122"/>
              </a:rPr>
              <a:t>Chinadaily.com.cn is the largest English portal in China, providing news, business information, BBS, learning materials. The Website has channels as China,</a:t>
            </a:r>
            <a:endParaRPr lang="en-US" altLang="zh-CN" sz="1065" dirty="0">
              <a:solidFill>
                <a:srgbClr val="47410A"/>
              </a:solidFill>
              <a:latin typeface="微软雅黑" panose="020B0503020204020204" charset="-122"/>
              <a:ea typeface="微软雅黑" panose="020B0503020204020204" charset="-122"/>
              <a:cs typeface="Clear Sans Light" pitchFamily="34" charset="0"/>
            </a:endParaRPr>
          </a:p>
        </p:txBody>
      </p:sp>
      <p:sp>
        <p:nvSpPr>
          <p:cNvPr id="34" name="TextBox 33"/>
          <p:cNvSpPr txBox="1">
            <a:spLocks noChangeArrowheads="1"/>
          </p:cNvSpPr>
          <p:nvPr/>
        </p:nvSpPr>
        <p:spPr bwMode="auto">
          <a:xfrm>
            <a:off x="5349809" y="3614586"/>
            <a:ext cx="4608962" cy="337185"/>
          </a:xfrm>
          <a:prstGeom prst="rect">
            <a:avLst/>
          </a:prstGeom>
          <a:noFill/>
          <a:ln w="9525">
            <a:noFill/>
            <a:miter lim="800000"/>
          </a:ln>
        </p:spPr>
        <p:txBody>
          <a:bodyPr>
            <a:spAutoFit/>
          </a:bodyPr>
          <a:lstStyle>
            <a:lvl1pPr>
              <a:defRPr sz="1400">
                <a:solidFill>
                  <a:schemeClr val="tx1"/>
                </a:solidFill>
                <a:latin typeface="微软雅黑" panose="020B0503020204020204" charset="-122"/>
                <a:ea typeface="微软雅黑" panose="020B0503020204020204" charset="-122"/>
              </a:defRPr>
            </a:lvl1pPr>
            <a:lvl2pPr marL="742950" indent="-285750">
              <a:defRPr sz="1400">
                <a:solidFill>
                  <a:schemeClr val="tx1"/>
                </a:solidFill>
                <a:latin typeface="微软雅黑" panose="020B0503020204020204" charset="-122"/>
                <a:ea typeface="微软雅黑" panose="020B0503020204020204" charset="-122"/>
              </a:defRPr>
            </a:lvl2pPr>
            <a:lvl3pPr marL="1143000" indent="-228600">
              <a:defRPr sz="1400">
                <a:solidFill>
                  <a:schemeClr val="tx1"/>
                </a:solidFill>
                <a:latin typeface="微软雅黑" panose="020B0503020204020204" charset="-122"/>
                <a:ea typeface="微软雅黑" panose="020B0503020204020204" charset="-122"/>
              </a:defRPr>
            </a:lvl3pPr>
            <a:lvl4pPr marL="1600200" indent="-228600">
              <a:defRPr sz="1400">
                <a:solidFill>
                  <a:schemeClr val="tx1"/>
                </a:solidFill>
                <a:latin typeface="微软雅黑" panose="020B0503020204020204" charset="-122"/>
                <a:ea typeface="微软雅黑" panose="020B0503020204020204" charset="-122"/>
              </a:defRPr>
            </a:lvl4pPr>
            <a:lvl5pPr marL="2057400" indent="-228600">
              <a:defRPr sz="1400">
                <a:solidFill>
                  <a:schemeClr val="tx1"/>
                </a:solidFill>
                <a:latin typeface="微软雅黑" panose="020B0503020204020204" charset="-122"/>
                <a:ea typeface="微软雅黑" panose="020B050302020402020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ctr" eaLnBrk="1" fontAlgn="base" hangingPunct="1">
              <a:buClrTx/>
              <a:buSzTx/>
              <a:buFontTx/>
              <a:buNone/>
            </a:pPr>
            <a:r>
              <a:rPr lang="zh-CN" altLang="en-US" sz="1600" dirty="0">
                <a:solidFill>
                  <a:srgbClr val="47410A"/>
                </a:solidFill>
              </a:rPr>
              <a:t>动态</a:t>
            </a:r>
            <a:r>
              <a:rPr lang="en-US" altLang="zh-CN" sz="1600" dirty="0">
                <a:solidFill>
                  <a:srgbClr val="47410A"/>
                </a:solidFill>
              </a:rPr>
              <a:t>PPT/</a:t>
            </a:r>
            <a:r>
              <a:rPr lang="zh-CN" altLang="en-US" sz="1600" dirty="0">
                <a:solidFill>
                  <a:srgbClr val="47410A"/>
                </a:solidFill>
              </a:rPr>
              <a:t>框架完整</a:t>
            </a:r>
            <a:r>
              <a:rPr lang="en-US" altLang="zh-CN" sz="1600" dirty="0">
                <a:solidFill>
                  <a:srgbClr val="47410A"/>
                </a:solidFill>
              </a:rPr>
              <a:t>/</a:t>
            </a:r>
            <a:r>
              <a:rPr lang="zh-CN" altLang="en-US" sz="1600" dirty="0">
                <a:solidFill>
                  <a:srgbClr val="47410A"/>
                </a:solidFill>
              </a:rPr>
              <a:t>精美大气</a:t>
            </a:r>
            <a:r>
              <a:rPr lang="en-US" altLang="zh-CN" sz="1600" dirty="0">
                <a:solidFill>
                  <a:srgbClr val="47410A"/>
                </a:solidFill>
              </a:rPr>
              <a:t>/</a:t>
            </a:r>
            <a:r>
              <a:rPr lang="zh-CN" altLang="en-US" sz="1600" dirty="0">
                <a:solidFill>
                  <a:srgbClr val="47410A"/>
                </a:solidFill>
              </a:rPr>
              <a:t>可以编辑</a:t>
            </a:r>
          </a:p>
        </p:txBody>
      </p:sp>
    </p:spTree>
  </p:cSld>
  <p:clrMapOvr>
    <a:masterClrMapping/>
  </p:clrMapOvr>
  <p:transition advTm="496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33">
                                            <p:txEl>
                                              <p:pRg st="0" end="0"/>
                                            </p:txEl>
                                          </p:spTgt>
                                        </p:tgtEl>
                                        <p:attrNameLst>
                                          <p:attrName>style.visibility</p:attrName>
                                        </p:attrNameLst>
                                      </p:cBhvr>
                                      <p:to>
                                        <p:strVal val="visible"/>
                                      </p:to>
                                    </p:set>
                                    <p:animScale>
                                      <p:cBhvr>
                                        <p:cTn id="22" dur="1000" decel="50000" fill="hold">
                                          <p:stCondLst>
                                            <p:cond delay="0"/>
                                          </p:stCondLst>
                                        </p:cTn>
                                        <p:tgtEl>
                                          <p:spTgt spid="3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3">
                                            <p:txEl>
                                              <p:pRg st="0" end="0"/>
                                            </p:txEl>
                                          </p:spTgt>
                                        </p:tgtEl>
                                        <p:attrNameLst>
                                          <p:attrName>ppt_x</p:attrName>
                                          <p:attrName>ppt_y</p:attrName>
                                        </p:attrNameLst>
                                      </p:cBhvr>
                                    </p:animMotion>
                                    <p:animEffect transition="in" filter="fade">
                                      <p:cBhvr>
                                        <p:cTn id="24" dur="1000"/>
                                        <p:tgtEl>
                                          <p:spTgt spid="33">
                                            <p:txEl>
                                              <p:pRg st="0" end="0"/>
                                            </p:txEl>
                                          </p:spTgt>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750" fill="hold"/>
                                        <p:tgtEl>
                                          <p:spTgt spid="34"/>
                                        </p:tgtEl>
                                        <p:attrNameLst>
                                          <p:attrName>ppt_w</p:attrName>
                                        </p:attrNameLst>
                                      </p:cBhvr>
                                      <p:tavLst>
                                        <p:tav tm="0">
                                          <p:val>
                                            <p:fltVal val="0"/>
                                          </p:val>
                                        </p:tav>
                                        <p:tav tm="100000">
                                          <p:val>
                                            <p:strVal val="#ppt_w"/>
                                          </p:val>
                                        </p:tav>
                                      </p:tavLst>
                                    </p:anim>
                                    <p:anim calcmode="lin" valueType="num">
                                      <p:cBhvr>
                                        <p:cTn id="29" dur="750" fill="hold"/>
                                        <p:tgtEl>
                                          <p:spTgt spid="34"/>
                                        </p:tgtEl>
                                        <p:attrNameLst>
                                          <p:attrName>ppt_h</p:attrName>
                                        </p:attrNameLst>
                                      </p:cBhvr>
                                      <p:tavLst>
                                        <p:tav tm="0">
                                          <p:val>
                                            <p:fltVal val="0"/>
                                          </p:val>
                                        </p:tav>
                                        <p:tav tm="100000">
                                          <p:val>
                                            <p:strVal val="#ppt_h"/>
                                          </p:val>
                                        </p:tav>
                                      </p:tavLst>
                                    </p:anim>
                                    <p:animEffect transition="in" filter="fade">
                                      <p:cBhvr>
                                        <p:cTn id="30" dur="750"/>
                                        <p:tgtEl>
                                          <p:spTgt spid="34"/>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3" grpId="0" build="p"/>
      <p:bldP spid="32"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52397" y="2433649"/>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1</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bg1">
                    <a:lumMod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519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61" name="五边形 60"/>
          <p:cNvSpPr/>
          <p:nvPr/>
        </p:nvSpPr>
        <p:spPr>
          <a:xfrm>
            <a:off x="985216" y="2968139"/>
            <a:ext cx="10222769" cy="21027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2" name="五角星 18"/>
          <p:cNvSpPr/>
          <p:nvPr/>
        </p:nvSpPr>
        <p:spPr>
          <a:xfrm rot="2134838">
            <a:off x="1497518"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3" name="TextBox 3"/>
          <p:cNvSpPr txBox="1"/>
          <p:nvPr/>
        </p:nvSpPr>
        <p:spPr>
          <a:xfrm>
            <a:off x="1636103"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64" name="五角星 18"/>
          <p:cNvSpPr/>
          <p:nvPr/>
        </p:nvSpPr>
        <p:spPr>
          <a:xfrm rot="2134838">
            <a:off x="3914770"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5" name="五角星 18"/>
          <p:cNvSpPr/>
          <p:nvPr/>
        </p:nvSpPr>
        <p:spPr>
          <a:xfrm rot="2134838">
            <a:off x="6401927"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6" name="TextBox 6"/>
          <p:cNvSpPr txBox="1"/>
          <p:nvPr/>
        </p:nvSpPr>
        <p:spPr>
          <a:xfrm>
            <a:off x="4071844"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67" name="TextBox 7"/>
          <p:cNvSpPr txBox="1"/>
          <p:nvPr/>
        </p:nvSpPr>
        <p:spPr>
          <a:xfrm>
            <a:off x="6522027"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68" name="五角星 18"/>
          <p:cNvSpPr/>
          <p:nvPr/>
        </p:nvSpPr>
        <p:spPr>
          <a:xfrm rot="2134838">
            <a:off x="8819179" y="2164793"/>
            <a:ext cx="1741521" cy="176298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157" tIns="60578" rIns="121157" bIns="60578"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9" name="TextBox 9"/>
          <p:cNvSpPr txBox="1"/>
          <p:nvPr/>
        </p:nvSpPr>
        <p:spPr>
          <a:xfrm>
            <a:off x="8954263" y="2804404"/>
            <a:ext cx="1464348" cy="489585"/>
          </a:xfrm>
          <a:prstGeom prst="rect">
            <a:avLst/>
          </a:prstGeom>
          <a:noFill/>
        </p:spPr>
        <p:txBody>
          <a:bodyPr wrap="square" lIns="121157" tIns="60578" rIns="121157" bIns="60578"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标题内容</a:t>
            </a:r>
          </a:p>
        </p:txBody>
      </p:sp>
      <p:sp>
        <p:nvSpPr>
          <p:cNvPr id="70" name="矩形 69"/>
          <p:cNvSpPr/>
          <p:nvPr/>
        </p:nvSpPr>
        <p:spPr>
          <a:xfrm>
            <a:off x="1498278"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1" name="矩形 47"/>
          <p:cNvSpPr>
            <a:spLocks noChangeArrowheads="1"/>
          </p:cNvSpPr>
          <p:nvPr/>
        </p:nvSpPr>
        <p:spPr bwMode="auto">
          <a:xfrm>
            <a:off x="1417164"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3" name="矩形 72"/>
          <p:cNvSpPr/>
          <p:nvPr/>
        </p:nvSpPr>
        <p:spPr>
          <a:xfrm>
            <a:off x="3927986"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4" name="矩形 47"/>
          <p:cNvSpPr>
            <a:spLocks noChangeArrowheads="1"/>
          </p:cNvSpPr>
          <p:nvPr/>
        </p:nvSpPr>
        <p:spPr bwMode="auto">
          <a:xfrm>
            <a:off x="3846871"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5" name="矩形 74"/>
          <p:cNvSpPr/>
          <p:nvPr/>
        </p:nvSpPr>
        <p:spPr>
          <a:xfrm>
            <a:off x="6447683"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6" name="矩形 47"/>
          <p:cNvSpPr>
            <a:spLocks noChangeArrowheads="1"/>
          </p:cNvSpPr>
          <p:nvPr/>
        </p:nvSpPr>
        <p:spPr bwMode="auto">
          <a:xfrm>
            <a:off x="6366568"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7" name="矩形 76"/>
          <p:cNvSpPr/>
          <p:nvPr/>
        </p:nvSpPr>
        <p:spPr>
          <a:xfrm>
            <a:off x="8877390" y="4283615"/>
            <a:ext cx="1781810" cy="367030"/>
          </a:xfrm>
          <a:prstGeom prst="rect">
            <a:avLst/>
          </a:prstGeom>
        </p:spPr>
        <p:txBody>
          <a:bodyPr wrap="none" lIns="91409" tIns="45705" rIns="91409" bIns="45705">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输入小标题内容</a:t>
            </a:r>
          </a:p>
        </p:txBody>
      </p:sp>
      <p:sp>
        <p:nvSpPr>
          <p:cNvPr id="78" name="矩形 47"/>
          <p:cNvSpPr>
            <a:spLocks noChangeArrowheads="1"/>
          </p:cNvSpPr>
          <p:nvPr/>
        </p:nvSpPr>
        <p:spPr bwMode="auto">
          <a:xfrm>
            <a:off x="8796275" y="4595641"/>
            <a:ext cx="1936301" cy="148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ctr"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在此录入上述图表的描述说明，在此录入上述图表的描述说明，在此录入上述图表的描述说明。</a:t>
            </a:r>
          </a:p>
        </p:txBody>
      </p:sp>
      <p:sp>
        <p:nvSpPr>
          <p:cNvPr id="79" name="矩形 47"/>
          <p:cNvSpPr>
            <a:spLocks noChangeArrowheads="1"/>
          </p:cNvSpPr>
          <p:nvPr/>
        </p:nvSpPr>
        <p:spPr bwMode="auto">
          <a:xfrm>
            <a:off x="1005375" y="1197268"/>
            <a:ext cx="10130619" cy="72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marL="0" marR="0" lvl="0" indent="0" algn="l" defTabSz="685800" rtl="0"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sym typeface="微软雅黑" panose="020B050302020402020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cSld>
  <p:clrMapOvr>
    <a:masterClrMapping/>
  </p:clrMapOvr>
  <p:transition advTm="631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arn(outVertical)">
                                      <p:cBhvr>
                                        <p:cTn id="7" dur="500"/>
                                        <p:tgtEl>
                                          <p:spTgt spid="7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p:cTn id="16" dur="500" fill="hold"/>
                                        <p:tgtEl>
                                          <p:spTgt spid="62"/>
                                        </p:tgtEl>
                                        <p:attrNameLst>
                                          <p:attrName>ppt_w</p:attrName>
                                        </p:attrNameLst>
                                      </p:cBhvr>
                                      <p:tavLst>
                                        <p:tav tm="0">
                                          <p:val>
                                            <p:fltVal val="0"/>
                                          </p:val>
                                        </p:tav>
                                        <p:tav tm="100000">
                                          <p:val>
                                            <p:strVal val="#ppt_w"/>
                                          </p:val>
                                        </p:tav>
                                      </p:tavLst>
                                    </p:anim>
                                    <p:anim calcmode="lin" valueType="num">
                                      <p:cBhvr>
                                        <p:cTn id="17" dur="500" fill="hold"/>
                                        <p:tgtEl>
                                          <p:spTgt spid="62"/>
                                        </p:tgtEl>
                                        <p:attrNameLst>
                                          <p:attrName>ppt_h</p:attrName>
                                        </p:attrNameLst>
                                      </p:cBhvr>
                                      <p:tavLst>
                                        <p:tav tm="0">
                                          <p:val>
                                            <p:fltVal val="0"/>
                                          </p:val>
                                        </p:tav>
                                        <p:tav tm="100000">
                                          <p:val>
                                            <p:strVal val="#ppt_h"/>
                                          </p:val>
                                        </p:tav>
                                      </p:tavLst>
                                    </p:anim>
                                    <p:anim calcmode="lin" valueType="num">
                                      <p:cBhvr>
                                        <p:cTn id="18" dur="500" fill="hold"/>
                                        <p:tgtEl>
                                          <p:spTgt spid="62"/>
                                        </p:tgtEl>
                                        <p:attrNameLst>
                                          <p:attrName>style.rotation</p:attrName>
                                        </p:attrNameLst>
                                      </p:cBhvr>
                                      <p:tavLst>
                                        <p:tav tm="0">
                                          <p:val>
                                            <p:fltVal val="360"/>
                                          </p:val>
                                        </p:tav>
                                        <p:tav tm="100000">
                                          <p:val>
                                            <p:fltVal val="0"/>
                                          </p:val>
                                        </p:tav>
                                      </p:tavLst>
                                    </p:anim>
                                    <p:animEffect transition="in" filter="fade">
                                      <p:cBhvr>
                                        <p:cTn id="19" dur="500"/>
                                        <p:tgtEl>
                                          <p:spTgt spid="6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randombar(horizontal)">
                                      <p:cBhvr>
                                        <p:cTn id="26" dur="500"/>
                                        <p:tgtEl>
                                          <p:spTgt spid="70"/>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randombar(horizontal)">
                                      <p:cBhvr>
                                        <p:cTn id="29" dur="500"/>
                                        <p:tgtEl>
                                          <p:spTgt spid="71"/>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p:cTn id="33" dur="500" fill="hold"/>
                                        <p:tgtEl>
                                          <p:spTgt spid="64"/>
                                        </p:tgtEl>
                                        <p:attrNameLst>
                                          <p:attrName>ppt_w</p:attrName>
                                        </p:attrNameLst>
                                      </p:cBhvr>
                                      <p:tavLst>
                                        <p:tav tm="0">
                                          <p:val>
                                            <p:fltVal val="0"/>
                                          </p:val>
                                        </p:tav>
                                        <p:tav tm="100000">
                                          <p:val>
                                            <p:strVal val="#ppt_w"/>
                                          </p:val>
                                        </p:tav>
                                      </p:tavLst>
                                    </p:anim>
                                    <p:anim calcmode="lin" valueType="num">
                                      <p:cBhvr>
                                        <p:cTn id="34" dur="500" fill="hold"/>
                                        <p:tgtEl>
                                          <p:spTgt spid="64"/>
                                        </p:tgtEl>
                                        <p:attrNameLst>
                                          <p:attrName>ppt_h</p:attrName>
                                        </p:attrNameLst>
                                      </p:cBhvr>
                                      <p:tavLst>
                                        <p:tav tm="0">
                                          <p:val>
                                            <p:fltVal val="0"/>
                                          </p:val>
                                        </p:tav>
                                        <p:tav tm="100000">
                                          <p:val>
                                            <p:strVal val="#ppt_h"/>
                                          </p:val>
                                        </p:tav>
                                      </p:tavLst>
                                    </p:anim>
                                    <p:anim calcmode="lin" valueType="num">
                                      <p:cBhvr>
                                        <p:cTn id="35" dur="500" fill="hold"/>
                                        <p:tgtEl>
                                          <p:spTgt spid="64"/>
                                        </p:tgtEl>
                                        <p:attrNameLst>
                                          <p:attrName>style.rotation</p:attrName>
                                        </p:attrNameLst>
                                      </p:cBhvr>
                                      <p:tavLst>
                                        <p:tav tm="0">
                                          <p:val>
                                            <p:fltVal val="360"/>
                                          </p:val>
                                        </p:tav>
                                        <p:tav tm="100000">
                                          <p:val>
                                            <p:fltVal val="0"/>
                                          </p:val>
                                        </p:tav>
                                      </p:tavLst>
                                    </p:anim>
                                    <p:animEffect transition="in" filter="fade">
                                      <p:cBhvr>
                                        <p:cTn id="36" dur="500"/>
                                        <p:tgtEl>
                                          <p:spTgt spid="6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randombar(horizontal)">
                                      <p:cBhvr>
                                        <p:cTn id="43" dur="500"/>
                                        <p:tgtEl>
                                          <p:spTgt spid="7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randombar(horizontal)">
                                      <p:cBhvr>
                                        <p:cTn id="46" dur="500"/>
                                        <p:tgtEl>
                                          <p:spTgt spid="7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p:cTn id="50" dur="500" fill="hold"/>
                                        <p:tgtEl>
                                          <p:spTgt spid="65"/>
                                        </p:tgtEl>
                                        <p:attrNameLst>
                                          <p:attrName>ppt_w</p:attrName>
                                        </p:attrNameLst>
                                      </p:cBhvr>
                                      <p:tavLst>
                                        <p:tav tm="0">
                                          <p:val>
                                            <p:fltVal val="0"/>
                                          </p:val>
                                        </p:tav>
                                        <p:tav tm="100000">
                                          <p:val>
                                            <p:strVal val="#ppt_w"/>
                                          </p:val>
                                        </p:tav>
                                      </p:tavLst>
                                    </p:anim>
                                    <p:anim calcmode="lin" valueType="num">
                                      <p:cBhvr>
                                        <p:cTn id="51" dur="500" fill="hold"/>
                                        <p:tgtEl>
                                          <p:spTgt spid="65"/>
                                        </p:tgtEl>
                                        <p:attrNameLst>
                                          <p:attrName>ppt_h</p:attrName>
                                        </p:attrNameLst>
                                      </p:cBhvr>
                                      <p:tavLst>
                                        <p:tav tm="0">
                                          <p:val>
                                            <p:fltVal val="0"/>
                                          </p:val>
                                        </p:tav>
                                        <p:tav tm="100000">
                                          <p:val>
                                            <p:strVal val="#ppt_h"/>
                                          </p:val>
                                        </p:tav>
                                      </p:tavLst>
                                    </p:anim>
                                    <p:anim calcmode="lin" valueType="num">
                                      <p:cBhvr>
                                        <p:cTn id="52" dur="500" fill="hold"/>
                                        <p:tgtEl>
                                          <p:spTgt spid="65"/>
                                        </p:tgtEl>
                                        <p:attrNameLst>
                                          <p:attrName>style.rotation</p:attrName>
                                        </p:attrNameLst>
                                      </p:cBhvr>
                                      <p:tavLst>
                                        <p:tav tm="0">
                                          <p:val>
                                            <p:fltVal val="360"/>
                                          </p:val>
                                        </p:tav>
                                        <p:tav tm="100000">
                                          <p:val>
                                            <p:fltVal val="0"/>
                                          </p:val>
                                        </p:tav>
                                      </p:tavLst>
                                    </p:anim>
                                    <p:animEffect transition="in" filter="fade">
                                      <p:cBhvr>
                                        <p:cTn id="53" dur="500"/>
                                        <p:tgtEl>
                                          <p:spTgt spid="65"/>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randombar(horizontal)">
                                      <p:cBhvr>
                                        <p:cTn id="60" dur="500"/>
                                        <p:tgtEl>
                                          <p:spTgt spid="7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randombar(horizontal)">
                                      <p:cBhvr>
                                        <p:cTn id="63" dur="500"/>
                                        <p:tgtEl>
                                          <p:spTgt spid="7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 calcmode="lin" valueType="num">
                                      <p:cBhvr>
                                        <p:cTn id="69" dur="500" fill="hold"/>
                                        <p:tgtEl>
                                          <p:spTgt spid="68"/>
                                        </p:tgtEl>
                                        <p:attrNameLst>
                                          <p:attrName>style.rotation</p:attrName>
                                        </p:attrNameLst>
                                      </p:cBhvr>
                                      <p:tavLst>
                                        <p:tav tm="0">
                                          <p:val>
                                            <p:fltVal val="360"/>
                                          </p:val>
                                        </p:tav>
                                        <p:tav tm="100000">
                                          <p:val>
                                            <p:fltVal val="0"/>
                                          </p:val>
                                        </p:tav>
                                      </p:tavLst>
                                    </p:anim>
                                    <p:animEffect transition="in" filter="fade">
                                      <p:cBhvr>
                                        <p:cTn id="70" dur="500"/>
                                        <p:tgtEl>
                                          <p:spTgt spid="68"/>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77"/>
                                        </p:tgtEl>
                                        <p:attrNameLst>
                                          <p:attrName>style.visibility</p:attrName>
                                        </p:attrNameLst>
                                      </p:cBhvr>
                                      <p:to>
                                        <p:strVal val="visible"/>
                                      </p:to>
                                    </p:set>
                                    <p:animEffect transition="in" filter="randombar(horizontal)">
                                      <p:cBhvr>
                                        <p:cTn id="77" dur="500"/>
                                        <p:tgtEl>
                                          <p:spTgt spid="7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randombar(horizontal)">
                                      <p:cBhvr>
                                        <p:cTn id="80"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bldLvl="0" animBg="1"/>
      <p:bldP spid="62" grpId="0" bldLvl="0" animBg="1"/>
      <p:bldP spid="63" grpId="0"/>
      <p:bldP spid="64" grpId="0" bldLvl="0" animBg="1"/>
      <p:bldP spid="65" grpId="0" bldLvl="0" animBg="1"/>
      <p:bldP spid="66" grpId="0"/>
      <p:bldP spid="67" grpId="0"/>
      <p:bldP spid="68" grpId="0" bldLvl="0" animBg="1"/>
      <p:bldP spid="69" grpId="0"/>
      <p:bldP spid="70" grpId="0"/>
      <p:bldP spid="71" grpId="0"/>
      <p:bldP spid="73" grpId="0"/>
      <p:bldP spid="74" grpId="0"/>
      <p:bldP spid="75" grpId="0"/>
      <p:bldP spid="76" grpId="0"/>
      <p:bldP spid="77" grpId="0"/>
      <p:bldP spid="78" grpId="0"/>
      <p:bldP spid="7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2" name="Freeform 105"/>
          <p:cNvSpPr/>
          <p:nvPr/>
        </p:nvSpPr>
        <p:spPr bwMode="auto">
          <a:xfrm>
            <a:off x="6169538" y="4354936"/>
            <a:ext cx="1151200" cy="125066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3" name="Freeform 107"/>
          <p:cNvSpPr/>
          <p:nvPr/>
        </p:nvSpPr>
        <p:spPr bwMode="auto">
          <a:xfrm>
            <a:off x="4827882" y="4354936"/>
            <a:ext cx="1155432" cy="125066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outerShdw blurRad="60007" dist="310007" dir="7680000" sy="30000" kx="1300200" algn="ctr" rotWithShape="0">
                  <a:prstClr val="black">
                    <a:alpha val="32000"/>
                  </a:prstClr>
                </a:outerShdw>
              </a:effectLst>
              <a:uLnTx/>
              <a:uFillTx/>
              <a:latin typeface="微软雅黑" panose="020B0503020204020204" charset="-122"/>
              <a:ea typeface="微软雅黑" panose="020B0503020204020204" charset="-122"/>
              <a:cs typeface="+mn-cs"/>
            </a:endParaRPr>
          </a:p>
        </p:txBody>
      </p:sp>
      <p:grpSp>
        <p:nvGrpSpPr>
          <p:cNvPr id="4" name="组合 3"/>
          <p:cNvGrpSpPr/>
          <p:nvPr/>
        </p:nvGrpSpPr>
        <p:grpSpPr>
          <a:xfrm>
            <a:off x="4059707" y="1773200"/>
            <a:ext cx="4029201" cy="3832397"/>
            <a:chOff x="3748193" y="2000673"/>
            <a:chExt cx="4030134" cy="3833285"/>
          </a:xfrm>
          <a:blipFill rotWithShape="1">
            <a:blip r:embed="rId4"/>
            <a:stretch>
              <a:fillRect/>
            </a:stretch>
          </a:blipFill>
        </p:grpSpPr>
        <p:sp>
          <p:nvSpPr>
            <p:cNvPr id="5"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7"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8"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15"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grp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16" name="组合 15"/>
          <p:cNvGrpSpPr/>
          <p:nvPr/>
        </p:nvGrpSpPr>
        <p:grpSpPr>
          <a:xfrm>
            <a:off x="8249739" y="1802828"/>
            <a:ext cx="2609247" cy="506730"/>
            <a:chOff x="7939194" y="2030307"/>
            <a:chExt cx="2609851" cy="506847"/>
          </a:xfrm>
        </p:grpSpPr>
        <p:sp>
          <p:nvSpPr>
            <p:cNvPr id="32" name="矩形 1"/>
            <p:cNvSpPr>
              <a:spLocks noChangeArrowheads="1"/>
            </p:cNvSpPr>
            <p:nvPr/>
          </p:nvSpPr>
          <p:spPr bwMode="auto">
            <a:xfrm>
              <a:off x="8250345" y="2030307"/>
              <a:ext cx="2298700" cy="50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sp>
          <p:nvSpPr>
            <p:cNvPr id="33" name="Freeform 11"/>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34" name="组合 33"/>
          <p:cNvGrpSpPr/>
          <p:nvPr/>
        </p:nvGrpSpPr>
        <p:grpSpPr>
          <a:xfrm>
            <a:off x="1648744" y="1802827"/>
            <a:ext cx="2649453" cy="506730"/>
            <a:chOff x="1336673" y="2030307"/>
            <a:chExt cx="2650066" cy="506848"/>
          </a:xfrm>
        </p:grpSpPr>
        <p:sp>
          <p:nvSpPr>
            <p:cNvPr id="35" name="矩形 1"/>
            <p:cNvSpPr>
              <a:spLocks noChangeArrowheads="1"/>
            </p:cNvSpPr>
            <p:nvPr/>
          </p:nvSpPr>
          <p:spPr bwMode="auto">
            <a:xfrm>
              <a:off x="1688040" y="2030307"/>
              <a:ext cx="2298699" cy="50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grpSp>
          <p:nvGrpSpPr>
            <p:cNvPr id="36" name="组合 122"/>
            <p:cNvGrpSpPr/>
            <p:nvPr/>
          </p:nvGrpSpPr>
          <p:grpSpPr bwMode="auto">
            <a:xfrm>
              <a:off x="1336673" y="2178474"/>
              <a:ext cx="256116" cy="258233"/>
              <a:chOff x="3889445" y="2973091"/>
              <a:chExt cx="319708" cy="324921"/>
            </a:xfrm>
            <a:solidFill>
              <a:schemeClr val="tx2"/>
            </a:solidFill>
          </p:grpSpPr>
          <p:sp>
            <p:nvSpPr>
              <p:cNvPr id="37"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38"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39"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40"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grpSp>
        <p:nvGrpSpPr>
          <p:cNvPr id="41" name="组合 40"/>
          <p:cNvGrpSpPr/>
          <p:nvPr/>
        </p:nvGrpSpPr>
        <p:grpSpPr>
          <a:xfrm>
            <a:off x="8287830" y="3828008"/>
            <a:ext cx="2571156" cy="506730"/>
            <a:chOff x="7977294" y="4055958"/>
            <a:chExt cx="2571751" cy="506847"/>
          </a:xfrm>
        </p:grpSpPr>
        <p:sp>
          <p:nvSpPr>
            <p:cNvPr id="42" name="矩形 1"/>
            <p:cNvSpPr>
              <a:spLocks noChangeArrowheads="1"/>
            </p:cNvSpPr>
            <p:nvPr/>
          </p:nvSpPr>
          <p:spPr bwMode="auto">
            <a:xfrm>
              <a:off x="8250345" y="4055958"/>
              <a:ext cx="2298700" cy="50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grpSp>
          <p:nvGrpSpPr>
            <p:cNvPr id="43" name="组合 13321"/>
            <p:cNvGrpSpPr/>
            <p:nvPr/>
          </p:nvGrpSpPr>
          <p:grpSpPr bwMode="auto">
            <a:xfrm>
              <a:off x="7977294" y="4233757"/>
              <a:ext cx="281517" cy="279400"/>
              <a:chOff x="1057275" y="3008313"/>
              <a:chExt cx="368300" cy="368300"/>
            </a:xfrm>
            <a:solidFill>
              <a:schemeClr val="accent2"/>
            </a:solidFill>
          </p:grpSpPr>
          <p:sp>
            <p:nvSpPr>
              <p:cNvPr id="44"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45"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grpSp>
        <p:nvGrpSpPr>
          <p:cNvPr id="46" name="组合 45"/>
          <p:cNvGrpSpPr/>
          <p:nvPr/>
        </p:nvGrpSpPr>
        <p:grpSpPr>
          <a:xfrm>
            <a:off x="1636946" y="3830127"/>
            <a:ext cx="2612623" cy="506730"/>
            <a:chOff x="1324871" y="4058074"/>
            <a:chExt cx="2613228" cy="506846"/>
          </a:xfrm>
        </p:grpSpPr>
        <p:sp>
          <p:nvSpPr>
            <p:cNvPr id="47" name="矩形 1"/>
            <p:cNvSpPr>
              <a:spLocks noChangeArrowheads="1"/>
            </p:cNvSpPr>
            <p:nvPr/>
          </p:nvSpPr>
          <p:spPr bwMode="auto">
            <a:xfrm>
              <a:off x="1639399" y="4058074"/>
              <a:ext cx="2298700" cy="50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此处添加标题内容</a:t>
              </a:r>
            </a:p>
          </p:txBody>
        </p:sp>
        <p:grpSp>
          <p:nvGrpSpPr>
            <p:cNvPr id="48" name="组合 13322"/>
            <p:cNvGrpSpPr/>
            <p:nvPr/>
          </p:nvGrpSpPr>
          <p:grpSpPr bwMode="auto">
            <a:xfrm>
              <a:off x="1324871" y="4185073"/>
              <a:ext cx="279400" cy="298451"/>
              <a:chOff x="1946500" y="2659080"/>
              <a:chExt cx="249236" cy="264850"/>
            </a:xfrm>
            <a:solidFill>
              <a:schemeClr val="accent3"/>
            </a:solidFill>
          </p:grpSpPr>
          <p:sp>
            <p:nvSpPr>
              <p:cNvPr id="49"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0"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1"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2"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grpSp>
        <p:nvGrpSpPr>
          <p:cNvPr id="53" name="组合 52"/>
          <p:cNvGrpSpPr/>
          <p:nvPr/>
        </p:nvGrpSpPr>
        <p:grpSpPr>
          <a:xfrm>
            <a:off x="1489156" y="2312825"/>
            <a:ext cx="4018017" cy="882445"/>
            <a:chOff x="1177047" y="2540424"/>
            <a:chExt cx="4018947" cy="882650"/>
          </a:xfrm>
        </p:grpSpPr>
        <p:sp>
          <p:nvSpPr>
            <p:cNvPr id="54" name="任意多边形 53"/>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5"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56" name="组合 55"/>
          <p:cNvGrpSpPr/>
          <p:nvPr/>
        </p:nvGrpSpPr>
        <p:grpSpPr>
          <a:xfrm>
            <a:off x="6874223" y="2325523"/>
            <a:ext cx="3711773" cy="878213"/>
            <a:chOff x="6563360" y="2553124"/>
            <a:chExt cx="3712633" cy="878416"/>
          </a:xfrm>
        </p:grpSpPr>
        <p:sp>
          <p:nvSpPr>
            <p:cNvPr id="57" name="任意多边形 56"/>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58"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59" name="组合 58"/>
          <p:cNvGrpSpPr/>
          <p:nvPr/>
        </p:nvGrpSpPr>
        <p:grpSpPr>
          <a:xfrm>
            <a:off x="6937708" y="4346472"/>
            <a:ext cx="3675800" cy="882445"/>
            <a:chOff x="6626860" y="4574541"/>
            <a:chExt cx="3676651" cy="882650"/>
          </a:xfrm>
        </p:grpSpPr>
        <p:sp>
          <p:nvSpPr>
            <p:cNvPr id="60" name="任意多边形 5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61"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grpSp>
        <p:nvGrpSpPr>
          <p:cNvPr id="62" name="组合 61"/>
          <p:cNvGrpSpPr/>
          <p:nvPr/>
        </p:nvGrpSpPr>
        <p:grpSpPr>
          <a:xfrm>
            <a:off x="1489155" y="4346472"/>
            <a:ext cx="3639223" cy="882445"/>
            <a:chOff x="1177046" y="4574541"/>
            <a:chExt cx="3640065" cy="882650"/>
          </a:xfrm>
        </p:grpSpPr>
        <p:sp>
          <p:nvSpPr>
            <p:cNvPr id="63" name="任意多边形 6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sp>
          <p:nvSpPr>
            <p:cNvPr id="64"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bg1">
                    <a:lumMod val="50000"/>
                  </a:schemeClr>
                </a:solidFill>
                <a:effectLst/>
                <a:uLnTx/>
                <a:uFillTx/>
                <a:latin typeface="微软雅黑" panose="020B0503020204020204" charset="-122"/>
                <a:ea typeface="微软雅黑" panose="020B0503020204020204" charset="-122"/>
                <a:cs typeface="+mn-cs"/>
              </a:endParaRPr>
            </a:p>
          </p:txBody>
        </p:sp>
      </p:grpSp>
      <p:sp>
        <p:nvSpPr>
          <p:cNvPr id="65" name="矩形 1"/>
          <p:cNvSpPr>
            <a:spLocks noChangeArrowheads="1"/>
          </p:cNvSpPr>
          <p:nvPr/>
        </p:nvSpPr>
        <p:spPr bwMode="auto">
          <a:xfrm>
            <a:off x="1548323" y="2402163"/>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
        <p:nvSpPr>
          <p:cNvPr id="66" name="矩形 1"/>
          <p:cNvSpPr>
            <a:spLocks noChangeArrowheads="1"/>
          </p:cNvSpPr>
          <p:nvPr/>
        </p:nvSpPr>
        <p:spPr bwMode="auto">
          <a:xfrm>
            <a:off x="1581820" y="4429012"/>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
        <p:nvSpPr>
          <p:cNvPr id="67" name="矩形 1"/>
          <p:cNvSpPr>
            <a:spLocks noChangeArrowheads="1"/>
          </p:cNvSpPr>
          <p:nvPr/>
        </p:nvSpPr>
        <p:spPr bwMode="auto">
          <a:xfrm>
            <a:off x="8278104" y="2416613"/>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
        <p:nvSpPr>
          <p:cNvPr id="68" name="矩形 1"/>
          <p:cNvSpPr>
            <a:spLocks noChangeArrowheads="1"/>
          </p:cNvSpPr>
          <p:nvPr/>
        </p:nvSpPr>
        <p:spPr bwMode="auto">
          <a:xfrm>
            <a:off x="8353616" y="4445681"/>
            <a:ext cx="2712569"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点击输入简要文字内容，文字内容需概括精炼，不用多余的文字修饰，言简意赅的说明分项内容。</a:t>
            </a:r>
          </a:p>
        </p:txBody>
      </p:sp>
    </p:spTree>
  </p:cSld>
  <p:clrMapOvr>
    <a:masterClrMapping/>
  </p:clrMapOvr>
  <p:transition advTm="702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right)">
                                      <p:cBhvr>
                                        <p:cTn id="13" dur="500"/>
                                        <p:tgtEl>
                                          <p:spTgt spid="53"/>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randombar(horizontal)">
                                      <p:cBhvr>
                                        <p:cTn id="17" dur="500"/>
                                        <p:tgtEl>
                                          <p:spTgt spid="3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up)">
                                      <p:cBhvr>
                                        <p:cTn id="21" dur="500"/>
                                        <p:tgtEl>
                                          <p:spTgt spid="6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wipe(up)">
                                      <p:cBhvr>
                                        <p:cTn id="33" dur="500"/>
                                        <p:tgtEl>
                                          <p:spTgt spid="6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right)">
                                      <p:cBhvr>
                                        <p:cTn id="37" dur="500"/>
                                        <p:tgtEl>
                                          <p:spTgt spid="62"/>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randombar(horizontal)">
                                      <p:cBhvr>
                                        <p:cTn id="41" dur="500"/>
                                        <p:tgtEl>
                                          <p:spTgt spid="4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up)">
                                      <p:cBhvr>
                                        <p:cTn id="45" dur="500"/>
                                        <p:tgtEl>
                                          <p:spTgt spid="6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randombar(horizontal)">
                                      <p:cBhvr>
                                        <p:cTn id="53" dur="500"/>
                                        <p:tgtEl>
                                          <p:spTgt spid="4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grpSp>
        <p:nvGrpSpPr>
          <p:cNvPr id="2" name="组合 1"/>
          <p:cNvGrpSpPr/>
          <p:nvPr/>
        </p:nvGrpSpPr>
        <p:grpSpPr>
          <a:xfrm>
            <a:off x="1129199" y="1759217"/>
            <a:ext cx="2011915" cy="2011917"/>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5" name="TextBox 52"/>
            <p:cNvSpPr txBox="1"/>
            <p:nvPr/>
          </p:nvSpPr>
          <p:spPr>
            <a:xfrm>
              <a:off x="1887724" y="2573144"/>
              <a:ext cx="1492105"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60%</a:t>
              </a:r>
            </a:p>
          </p:txBody>
        </p:sp>
      </p:grpSp>
      <p:grpSp>
        <p:nvGrpSpPr>
          <p:cNvPr id="7" name="组合 6"/>
          <p:cNvGrpSpPr/>
          <p:nvPr/>
        </p:nvGrpSpPr>
        <p:grpSpPr>
          <a:xfrm>
            <a:off x="3718278" y="1759217"/>
            <a:ext cx="2011915" cy="2011917"/>
            <a:chOff x="4604053" y="1723663"/>
            <a:chExt cx="2559577" cy="2559579"/>
          </a:xfrm>
        </p:grpSpPr>
        <p:sp>
          <p:nvSpPr>
            <p:cNvPr id="8" name="空心弧 7"/>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1" name="空心弧 10"/>
            <p:cNvSpPr>
              <a:spLocks noChangeAspect="1"/>
            </p:cNvSpPr>
            <p:nvPr/>
          </p:nvSpPr>
          <p:spPr>
            <a:xfrm rot="14609616">
              <a:off x="4604052" y="1723664"/>
              <a:ext cx="2559579" cy="2559577"/>
            </a:xfrm>
            <a:prstGeom prst="blockArc">
              <a:avLst>
                <a:gd name="adj1" fmla="val 17674159"/>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2" name="TextBox 240"/>
            <p:cNvSpPr txBox="1"/>
            <p:nvPr/>
          </p:nvSpPr>
          <p:spPr>
            <a:xfrm>
              <a:off x="5151926" y="2573144"/>
              <a:ext cx="1463830"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25%</a:t>
              </a:r>
            </a:p>
          </p:txBody>
        </p:sp>
      </p:grpSp>
      <p:grpSp>
        <p:nvGrpSpPr>
          <p:cNvPr id="13" name="组合 12"/>
          <p:cNvGrpSpPr/>
          <p:nvPr/>
        </p:nvGrpSpPr>
        <p:grpSpPr>
          <a:xfrm>
            <a:off x="6486204" y="1759217"/>
            <a:ext cx="2011915" cy="2011917"/>
            <a:chOff x="7946402" y="1730470"/>
            <a:chExt cx="2559577" cy="2559579"/>
          </a:xfrm>
        </p:grpSpPr>
        <p:sp>
          <p:nvSpPr>
            <p:cNvPr id="14" name="空心弧 13"/>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5" name="空心弧 14"/>
            <p:cNvSpPr>
              <a:spLocks noChangeAspect="1"/>
            </p:cNvSpPr>
            <p:nvPr/>
          </p:nvSpPr>
          <p:spPr>
            <a:xfrm rot="14609616">
              <a:off x="7946401" y="1730471"/>
              <a:ext cx="2559579" cy="2559577"/>
            </a:xfrm>
            <a:prstGeom prst="blockArc">
              <a:avLst>
                <a:gd name="adj1" fmla="val 6812137"/>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16" name="TextBox 240"/>
            <p:cNvSpPr txBox="1"/>
            <p:nvPr/>
          </p:nvSpPr>
          <p:spPr>
            <a:xfrm>
              <a:off x="8533456" y="2579951"/>
              <a:ext cx="1385468"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75%</a:t>
              </a:r>
            </a:p>
          </p:txBody>
        </p:sp>
      </p:grpSp>
      <p:sp>
        <p:nvSpPr>
          <p:cNvPr id="17" name="TextBox 174"/>
          <p:cNvSpPr txBox="1"/>
          <p:nvPr/>
        </p:nvSpPr>
        <p:spPr>
          <a:xfrm>
            <a:off x="845719" y="4481581"/>
            <a:ext cx="2160433"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18" name="TextBox 175"/>
          <p:cNvSpPr txBox="1"/>
          <p:nvPr/>
        </p:nvSpPr>
        <p:spPr>
          <a:xfrm>
            <a:off x="841234" y="4155379"/>
            <a:ext cx="231968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sp>
        <p:nvSpPr>
          <p:cNvPr id="19" name="TextBox 174"/>
          <p:cNvSpPr txBox="1"/>
          <p:nvPr/>
        </p:nvSpPr>
        <p:spPr>
          <a:xfrm>
            <a:off x="3732119" y="4481581"/>
            <a:ext cx="2076521"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20" name="TextBox 175"/>
          <p:cNvSpPr txBox="1"/>
          <p:nvPr/>
        </p:nvSpPr>
        <p:spPr>
          <a:xfrm>
            <a:off x="3727634" y="4155379"/>
            <a:ext cx="227483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sp>
        <p:nvSpPr>
          <p:cNvPr id="21" name="TextBox 174"/>
          <p:cNvSpPr txBox="1"/>
          <p:nvPr/>
        </p:nvSpPr>
        <p:spPr>
          <a:xfrm>
            <a:off x="6598468" y="4481581"/>
            <a:ext cx="2109419"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22" name="TextBox 175"/>
          <p:cNvSpPr txBox="1"/>
          <p:nvPr/>
        </p:nvSpPr>
        <p:spPr>
          <a:xfrm>
            <a:off x="6593982" y="4155379"/>
            <a:ext cx="227483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grpSp>
        <p:nvGrpSpPr>
          <p:cNvPr id="23" name="组合 22"/>
          <p:cNvGrpSpPr/>
          <p:nvPr/>
        </p:nvGrpSpPr>
        <p:grpSpPr>
          <a:xfrm>
            <a:off x="9196071" y="1759217"/>
            <a:ext cx="2011915" cy="2011917"/>
            <a:chOff x="7946402" y="1730470"/>
            <a:chExt cx="2559577" cy="2559579"/>
          </a:xfrm>
        </p:grpSpPr>
        <p:sp>
          <p:nvSpPr>
            <p:cNvPr id="24" name="空心弧 23"/>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p:spPr>
          <p:txBody>
            <a:bodyPr vert="horz" wrap="square" lIns="58052" tIns="29026" rIns="58052" bIns="29026"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140"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25" name="空心弧 24"/>
            <p:cNvSpPr>
              <a:spLocks noChangeAspect="1"/>
            </p:cNvSpPr>
            <p:nvPr/>
          </p:nvSpPr>
          <p:spPr>
            <a:xfrm rot="14609616">
              <a:off x="7946401" y="1730471"/>
              <a:ext cx="2559579" cy="2559577"/>
            </a:xfrm>
            <a:prstGeom prst="blockArc">
              <a:avLst>
                <a:gd name="adj1" fmla="val 3534681"/>
                <a:gd name="adj2" fmla="val 1623635"/>
                <a:gd name="adj3" fmla="val 14268"/>
              </a:avLst>
            </a:prstGeom>
            <a:blipFill rotWithShape="1">
              <a:blip r:embed="rId4"/>
              <a:stretch>
                <a:fillRect/>
              </a:stretch>
            </a:blip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schemeClr val="bg1">
                    <a:lumMod val="50000"/>
                  </a:schemeClr>
                </a:solidFill>
                <a:effectLst/>
                <a:uLnTx/>
                <a:uFillTx/>
                <a:latin typeface="Calibri" panose="020F0502020204030204"/>
                <a:ea typeface="宋体" panose="02010600030101010101" pitchFamily="2" charset="-122"/>
                <a:cs typeface="+mn-cs"/>
              </a:endParaRPr>
            </a:p>
          </p:txBody>
        </p:sp>
        <p:sp>
          <p:nvSpPr>
            <p:cNvPr id="26" name="TextBox 240"/>
            <p:cNvSpPr txBox="1"/>
            <p:nvPr/>
          </p:nvSpPr>
          <p:spPr>
            <a:xfrm>
              <a:off x="8480139" y="2579951"/>
              <a:ext cx="1492105" cy="977502"/>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altLang="zh-CN" sz="4400" b="0" i="0" u="none" strike="noStrike" kern="0" cap="none" spc="0" normalizeH="0" baseline="0" noProof="0" dirty="0">
                  <a:ln>
                    <a:noFill/>
                  </a:ln>
                  <a:solidFill>
                    <a:schemeClr val="bg1">
                      <a:lumMod val="50000"/>
                    </a:schemeClr>
                  </a:solidFill>
                  <a:effectLst/>
                  <a:uLnTx/>
                  <a:uFillTx/>
                  <a:latin typeface="Impact" panose="020B0806030902050204" pitchFamily="34" charset="0"/>
                  <a:ea typeface="Arial Unicode MS" panose="020B0604020202020204" charset="-122"/>
                  <a:cs typeface="Arial Unicode MS" panose="020B0604020202020204" charset="-122"/>
                </a:rPr>
                <a:t>90%</a:t>
              </a:r>
            </a:p>
          </p:txBody>
        </p:sp>
      </p:grpSp>
      <p:sp>
        <p:nvSpPr>
          <p:cNvPr id="27" name="TextBox 174"/>
          <p:cNvSpPr txBox="1"/>
          <p:nvPr/>
        </p:nvSpPr>
        <p:spPr>
          <a:xfrm>
            <a:off x="9186519" y="4481581"/>
            <a:ext cx="2109419" cy="1322070"/>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点击输入简要文字内容，文字内容需要概括精炼，不用多余的文字修饰，言简意赅的说明分项内容。</a:t>
            </a:r>
          </a:p>
        </p:txBody>
      </p:sp>
      <p:sp>
        <p:nvSpPr>
          <p:cNvPr id="28" name="TextBox 175"/>
          <p:cNvSpPr txBox="1"/>
          <p:nvPr/>
        </p:nvSpPr>
        <p:spPr>
          <a:xfrm>
            <a:off x="9182034" y="4155379"/>
            <a:ext cx="2274833" cy="368300"/>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chemeClr val="bg1">
                    <a:lumMod val="50000"/>
                  </a:schemeClr>
                </a:solidFill>
                <a:effectLst/>
                <a:uLnTx/>
                <a:uFillTx/>
                <a:latin typeface="微软雅黑" panose="020B0503020204020204" charset="-122"/>
                <a:ea typeface="微软雅黑" panose="020B0503020204020204" charset="-122"/>
                <a:cs typeface="+mn-cs"/>
              </a:rPr>
              <a:t>单击此处添加标题</a:t>
            </a:r>
          </a:p>
        </p:txBody>
      </p:sp>
    </p:spTree>
  </p:cSld>
  <p:clrMapOvr>
    <a:masterClrMapping/>
  </p:clrMapOvr>
  <p:transition advTm="6458">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
        <p:nvSpPr>
          <p:cNvPr id="4" name="六边形 3"/>
          <p:cNvSpPr/>
          <p:nvPr/>
        </p:nvSpPr>
        <p:spPr>
          <a:xfrm rot="5400000">
            <a:off x="3866539" y="1550489"/>
            <a:ext cx="4488241" cy="4069765"/>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grpSp>
        <p:nvGrpSpPr>
          <p:cNvPr id="58" name="组合 49"/>
          <p:cNvGrpSpPr/>
          <p:nvPr/>
        </p:nvGrpSpPr>
        <p:grpSpPr bwMode="auto">
          <a:xfrm>
            <a:off x="5439612" y="3127008"/>
            <a:ext cx="1266976" cy="849436"/>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grpSp>
      <p:grpSp>
        <p:nvGrpSpPr>
          <p:cNvPr id="2" name="组合 1"/>
          <p:cNvGrpSpPr/>
          <p:nvPr/>
        </p:nvGrpSpPr>
        <p:grpSpPr>
          <a:xfrm>
            <a:off x="4605614" y="1413243"/>
            <a:ext cx="1413929" cy="1598969"/>
            <a:chOff x="4603874" y="1557586"/>
            <a:chExt cx="1414257" cy="1599339"/>
          </a:xfrm>
        </p:grpSpPr>
        <p:sp>
          <p:nvSpPr>
            <p:cNvPr id="51" name="六边形 50"/>
            <p:cNvSpPr/>
            <p:nvPr/>
          </p:nvSpPr>
          <p:spPr>
            <a:xfrm rot="5400000">
              <a:off x="4511333" y="1650127"/>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892" tIns="60945" rIns="121892" bIns="60945"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248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grpSp>
      <p:grpSp>
        <p:nvGrpSpPr>
          <p:cNvPr id="3" name="组合 2"/>
          <p:cNvGrpSpPr/>
          <p:nvPr/>
        </p:nvGrpSpPr>
        <p:grpSpPr>
          <a:xfrm>
            <a:off x="6189423" y="1413243"/>
            <a:ext cx="1413929" cy="1598969"/>
            <a:chOff x="6188049" y="1557586"/>
            <a:chExt cx="1414257" cy="1599339"/>
          </a:xfrm>
        </p:grpSpPr>
        <p:sp>
          <p:nvSpPr>
            <p:cNvPr id="53" name="六边形 52"/>
            <p:cNvSpPr/>
            <p:nvPr/>
          </p:nvSpPr>
          <p:spPr>
            <a:xfrm rot="5400000">
              <a:off x="6095508" y="1650127"/>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892" tIns="60945" rIns="121892" bIns="60945"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248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grpSp>
      <p:grpSp>
        <p:nvGrpSpPr>
          <p:cNvPr id="5" name="组合 4"/>
          <p:cNvGrpSpPr/>
          <p:nvPr/>
        </p:nvGrpSpPr>
        <p:grpSpPr>
          <a:xfrm>
            <a:off x="3813710" y="2781079"/>
            <a:ext cx="1413929" cy="1598969"/>
            <a:chOff x="3811786" y="2925738"/>
            <a:chExt cx="1414257" cy="1599339"/>
          </a:xfrm>
        </p:grpSpPr>
        <p:sp>
          <p:nvSpPr>
            <p:cNvPr id="55" name="六边形 54"/>
            <p:cNvSpPr/>
            <p:nvPr/>
          </p:nvSpPr>
          <p:spPr>
            <a:xfrm rot="5400000">
              <a:off x="3719245" y="3018279"/>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ln>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ln>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grpSp>
      </p:grpSp>
      <p:grpSp>
        <p:nvGrpSpPr>
          <p:cNvPr id="7" name="组合 6"/>
          <p:cNvGrpSpPr/>
          <p:nvPr/>
        </p:nvGrpSpPr>
        <p:grpSpPr>
          <a:xfrm>
            <a:off x="6955431" y="2781079"/>
            <a:ext cx="1413929" cy="1598969"/>
            <a:chOff x="6954235" y="2925738"/>
            <a:chExt cx="1414257" cy="1599339"/>
          </a:xfrm>
        </p:grpSpPr>
        <p:sp>
          <p:nvSpPr>
            <p:cNvPr id="54" name="六边形 53"/>
            <p:cNvSpPr/>
            <p:nvPr/>
          </p:nvSpPr>
          <p:spPr>
            <a:xfrm rot="5400000">
              <a:off x="6861694" y="3018279"/>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grpSp>
          <p:nvGrpSpPr>
            <p:cNvPr id="11" name="组合 10"/>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等线" panose="02010600030101010101" charset="-122"/>
                  <a:ea typeface="微软雅黑" panose="020B0503020204020204" charset="-122"/>
                  <a:cs typeface="+mn-cs"/>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25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21892" tIns="60945" rIns="121892" bIns="6094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zh-CN" sz="25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charset="0"/>
                  <a:sym typeface="Calibri" panose="020F0502020204030204" charset="0"/>
                </a:endParaRPr>
              </a:p>
            </p:txBody>
          </p:sp>
        </p:grpSp>
      </p:grpSp>
      <p:grpSp>
        <p:nvGrpSpPr>
          <p:cNvPr id="12" name="组合 11"/>
          <p:cNvGrpSpPr/>
          <p:nvPr/>
        </p:nvGrpSpPr>
        <p:grpSpPr>
          <a:xfrm>
            <a:off x="6189423" y="4148913"/>
            <a:ext cx="1413929" cy="1598969"/>
            <a:chOff x="6188049" y="4293890"/>
            <a:chExt cx="1414257" cy="1599339"/>
          </a:xfrm>
        </p:grpSpPr>
        <p:sp>
          <p:nvSpPr>
            <p:cNvPr id="57" name="六边形 56"/>
            <p:cNvSpPr/>
            <p:nvPr/>
          </p:nvSpPr>
          <p:spPr>
            <a:xfrm rot="5400000">
              <a:off x="6095508" y="4386431"/>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18" tIns="45709" rIns="91418" bIns="45709"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78" name="直接连接符 17"/>
          <p:cNvSpPr>
            <a:spLocks noChangeShapeType="1"/>
          </p:cNvSpPr>
          <p:nvPr/>
        </p:nvSpPr>
        <p:spPr bwMode="auto">
          <a:xfrm flipH="1" flipV="1">
            <a:off x="3326530" y="5158536"/>
            <a:ext cx="1279083"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79" name="直接连接符 14"/>
          <p:cNvSpPr>
            <a:spLocks noChangeShapeType="1"/>
          </p:cNvSpPr>
          <p:nvPr/>
        </p:nvSpPr>
        <p:spPr bwMode="auto">
          <a:xfrm flipH="1">
            <a:off x="3326534" y="3611900"/>
            <a:ext cx="48717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0" name="直接连接符 12"/>
          <p:cNvSpPr>
            <a:spLocks noChangeShapeType="1"/>
          </p:cNvSpPr>
          <p:nvPr/>
        </p:nvSpPr>
        <p:spPr bwMode="auto">
          <a:xfrm flipH="1">
            <a:off x="3326531" y="1960828"/>
            <a:ext cx="1279081"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1" name="矩形 65"/>
          <p:cNvSpPr>
            <a:spLocks noChangeArrowheads="1"/>
          </p:cNvSpPr>
          <p:nvPr/>
        </p:nvSpPr>
        <p:spPr bwMode="auto">
          <a:xfrm>
            <a:off x="1825372" y="1656435"/>
            <a:ext cx="1436232"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3" name="矩形 69"/>
          <p:cNvSpPr>
            <a:spLocks noChangeArrowheads="1"/>
          </p:cNvSpPr>
          <p:nvPr/>
        </p:nvSpPr>
        <p:spPr bwMode="auto">
          <a:xfrm>
            <a:off x="1981436" y="3141245"/>
            <a:ext cx="1280168"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4" name="矩形 47"/>
          <p:cNvSpPr>
            <a:spLocks noChangeArrowheads="1"/>
          </p:cNvSpPr>
          <p:nvPr/>
        </p:nvSpPr>
        <p:spPr bwMode="auto">
          <a:xfrm>
            <a:off x="705700" y="3506288"/>
            <a:ext cx="255590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5" name="矩形 72"/>
          <p:cNvSpPr>
            <a:spLocks noChangeArrowheads="1"/>
          </p:cNvSpPr>
          <p:nvPr/>
        </p:nvSpPr>
        <p:spPr bwMode="auto">
          <a:xfrm>
            <a:off x="1981435" y="4560143"/>
            <a:ext cx="1280169"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r"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6" name="矩形 47"/>
          <p:cNvSpPr>
            <a:spLocks noChangeArrowheads="1"/>
          </p:cNvSpPr>
          <p:nvPr/>
        </p:nvSpPr>
        <p:spPr bwMode="auto">
          <a:xfrm>
            <a:off x="705700" y="4925184"/>
            <a:ext cx="255590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r"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7" name="矩形 76"/>
          <p:cNvSpPr>
            <a:spLocks noChangeArrowheads="1"/>
          </p:cNvSpPr>
          <p:nvPr/>
        </p:nvSpPr>
        <p:spPr bwMode="auto">
          <a:xfrm>
            <a:off x="8876930" y="1557225"/>
            <a:ext cx="1275361"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88" name="矩形 47"/>
          <p:cNvSpPr>
            <a:spLocks noChangeArrowheads="1"/>
          </p:cNvSpPr>
          <p:nvPr/>
        </p:nvSpPr>
        <p:spPr bwMode="auto">
          <a:xfrm>
            <a:off x="608460" y="2065137"/>
            <a:ext cx="265314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89" name="矩形 78"/>
          <p:cNvSpPr>
            <a:spLocks noChangeArrowheads="1"/>
          </p:cNvSpPr>
          <p:nvPr/>
        </p:nvSpPr>
        <p:spPr bwMode="auto">
          <a:xfrm>
            <a:off x="8876930" y="3445861"/>
            <a:ext cx="1284884"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90" name="矩形 47"/>
          <p:cNvSpPr>
            <a:spLocks noChangeArrowheads="1"/>
          </p:cNvSpPr>
          <p:nvPr/>
        </p:nvSpPr>
        <p:spPr bwMode="auto">
          <a:xfrm>
            <a:off x="8876928" y="3826773"/>
            <a:ext cx="265314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1" name="矩形 80"/>
          <p:cNvSpPr>
            <a:spLocks noChangeArrowheads="1"/>
          </p:cNvSpPr>
          <p:nvPr/>
        </p:nvSpPr>
        <p:spPr bwMode="auto">
          <a:xfrm>
            <a:off x="8876930" y="4725931"/>
            <a:ext cx="1220159" cy="397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9" tIns="45705" rIns="91409" bIns="45705">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添加标题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p:txBody>
      </p:sp>
      <p:sp>
        <p:nvSpPr>
          <p:cNvPr id="92" name="矩形 47"/>
          <p:cNvSpPr>
            <a:spLocks noChangeArrowheads="1"/>
          </p:cNvSpPr>
          <p:nvPr/>
        </p:nvSpPr>
        <p:spPr bwMode="auto">
          <a:xfrm>
            <a:off x="8876930" y="5106843"/>
            <a:ext cx="268594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endParaRPr>
          </a:p>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4" name="直接连接符 17"/>
          <p:cNvSpPr>
            <a:spLocks noChangeShapeType="1"/>
          </p:cNvSpPr>
          <p:nvPr/>
        </p:nvSpPr>
        <p:spPr bwMode="auto">
          <a:xfrm flipH="1" flipV="1">
            <a:off x="7603352" y="5158536"/>
            <a:ext cx="1316767"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5" name="直接连接符 14"/>
          <p:cNvSpPr>
            <a:spLocks noChangeShapeType="1"/>
          </p:cNvSpPr>
          <p:nvPr/>
        </p:nvSpPr>
        <p:spPr bwMode="auto">
          <a:xfrm flipH="1">
            <a:off x="8369360" y="3622119"/>
            <a:ext cx="468265"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96" name="直接连接符 12"/>
          <p:cNvSpPr>
            <a:spLocks noChangeShapeType="1"/>
          </p:cNvSpPr>
          <p:nvPr/>
        </p:nvSpPr>
        <p:spPr bwMode="auto">
          <a:xfrm flipH="1">
            <a:off x="7604119" y="1971047"/>
            <a:ext cx="1290016" cy="0"/>
          </a:xfrm>
          <a:prstGeom prst="line">
            <a:avLst/>
          </a:prstGeom>
          <a:noFill/>
          <a:ln w="12700">
            <a:solidFill>
              <a:schemeClr val="bg1">
                <a:lumMod val="50000"/>
              </a:schemeClr>
            </a:solidFill>
            <a:bevel/>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grpSp>
        <p:nvGrpSpPr>
          <p:cNvPr id="13" name="组合 12"/>
          <p:cNvGrpSpPr/>
          <p:nvPr/>
        </p:nvGrpSpPr>
        <p:grpSpPr>
          <a:xfrm>
            <a:off x="4605614" y="4148913"/>
            <a:ext cx="1413929" cy="1598969"/>
            <a:chOff x="4603874" y="4293890"/>
            <a:chExt cx="1414257" cy="1599339"/>
          </a:xfrm>
        </p:grpSpPr>
        <p:sp>
          <p:nvSpPr>
            <p:cNvPr id="56" name="六边形 55"/>
            <p:cNvSpPr/>
            <p:nvPr/>
          </p:nvSpPr>
          <p:spPr>
            <a:xfrm rot="5400000">
              <a:off x="4511333" y="4386431"/>
              <a:ext cx="1599339" cy="1414257"/>
            </a:xfrm>
            <a:prstGeom prst="hexagon">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45"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cs"/>
              </a:endParaRPr>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54" tIns="34278" rIns="68554" bIns="34278"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en-US" sz="1345"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grpSp>
      <p:sp>
        <p:nvSpPr>
          <p:cNvPr id="9" name="矩形 47"/>
          <p:cNvSpPr>
            <a:spLocks noChangeArrowheads="1"/>
          </p:cNvSpPr>
          <p:nvPr/>
        </p:nvSpPr>
        <p:spPr bwMode="auto">
          <a:xfrm>
            <a:off x="9003928" y="2065137"/>
            <a:ext cx="265314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09" tIns="45705" rIns="91409" bIns="45705">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方正兰亭黑_GBK" pitchFamily="2" charset="-122"/>
              </a:rPr>
              <a:t>在此录入上述图表的描述说明在此录入上述图表的描述说明</a:t>
            </a:r>
            <a:endParaRPr kumimoji="0" lang="zh-CN" altLang="en-US" sz="1345"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Tree>
  </p:cSld>
  <p:clrMapOvr>
    <a:masterClrMapping/>
  </p:clrMapOvr>
  <p:transition advTm="1455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 calcmode="lin" valueType="num">
                                      <p:cBhvr>
                                        <p:cTn id="39" dur="500" fill="hold"/>
                                        <p:tgtEl>
                                          <p:spTgt spid="5"/>
                                        </p:tgtEl>
                                        <p:attrNameLst>
                                          <p:attrName>style.rotation</p:attrName>
                                        </p:attrNameLst>
                                      </p:cBhvr>
                                      <p:tavLst>
                                        <p:tav tm="0">
                                          <p:val>
                                            <p:fltVal val="360"/>
                                          </p:val>
                                        </p:tav>
                                        <p:tav tm="100000">
                                          <p:val>
                                            <p:fltVal val="0"/>
                                          </p:val>
                                        </p:tav>
                                      </p:tavLst>
                                    </p:anim>
                                    <p:animEffect transition="in" filter="fade">
                                      <p:cBhvr>
                                        <p:cTn id="40" dur="500"/>
                                        <p:tgtEl>
                                          <p:spTgt spid="5"/>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360"/>
                                          </p:val>
                                        </p:tav>
                                        <p:tav tm="100000">
                                          <p:val>
                                            <p:fltVal val="0"/>
                                          </p:val>
                                        </p:tav>
                                      </p:tavLst>
                                    </p:anim>
                                    <p:animEffect transition="in" filter="fade">
                                      <p:cBhvr>
                                        <p:cTn id="59" dur="500"/>
                                        <p:tgtEl>
                                          <p:spTgt spid="13"/>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 calcmode="lin" valueType="num">
                                      <p:cBhvr>
                                        <p:cTn id="77" dur="500" fill="hold"/>
                                        <p:tgtEl>
                                          <p:spTgt spid="12"/>
                                        </p:tgtEl>
                                        <p:attrNameLst>
                                          <p:attrName>style.rotation</p:attrName>
                                        </p:attrNameLst>
                                      </p:cBhvr>
                                      <p:tavLst>
                                        <p:tav tm="0">
                                          <p:val>
                                            <p:fltVal val="360"/>
                                          </p:val>
                                        </p:tav>
                                        <p:tav tm="100000">
                                          <p:val>
                                            <p:fltVal val="0"/>
                                          </p:val>
                                        </p:tav>
                                      </p:tavLst>
                                    </p:anim>
                                    <p:animEffect transition="in" filter="fade">
                                      <p:cBhvr>
                                        <p:cTn id="78" dur="500"/>
                                        <p:tgtEl>
                                          <p:spTgt spid="12"/>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7"/>
                                        </p:tgtEl>
                                        <p:attrNameLst>
                                          <p:attrName>style.visibility</p:attrName>
                                        </p:attrNameLst>
                                      </p:cBhvr>
                                      <p:to>
                                        <p:strVal val="visible"/>
                                      </p:to>
                                    </p:set>
                                    <p:anim calcmode="lin" valueType="num">
                                      <p:cBhvr>
                                        <p:cTn id="94" dur="500" fill="hold"/>
                                        <p:tgtEl>
                                          <p:spTgt spid="7"/>
                                        </p:tgtEl>
                                        <p:attrNameLst>
                                          <p:attrName>ppt_w</p:attrName>
                                        </p:attrNameLst>
                                      </p:cBhvr>
                                      <p:tavLst>
                                        <p:tav tm="0">
                                          <p:val>
                                            <p:fltVal val="0"/>
                                          </p:val>
                                        </p:tav>
                                        <p:tav tm="100000">
                                          <p:val>
                                            <p:strVal val="#ppt_w"/>
                                          </p:val>
                                        </p:tav>
                                      </p:tavLst>
                                    </p:anim>
                                    <p:anim calcmode="lin" valueType="num">
                                      <p:cBhvr>
                                        <p:cTn id="95" dur="500" fill="hold"/>
                                        <p:tgtEl>
                                          <p:spTgt spid="7"/>
                                        </p:tgtEl>
                                        <p:attrNameLst>
                                          <p:attrName>ppt_h</p:attrName>
                                        </p:attrNameLst>
                                      </p:cBhvr>
                                      <p:tavLst>
                                        <p:tav tm="0">
                                          <p:val>
                                            <p:fltVal val="0"/>
                                          </p:val>
                                        </p:tav>
                                        <p:tav tm="100000">
                                          <p:val>
                                            <p:strVal val="#ppt_h"/>
                                          </p:val>
                                        </p:tav>
                                      </p:tavLst>
                                    </p:anim>
                                    <p:anim calcmode="lin" valueType="num">
                                      <p:cBhvr>
                                        <p:cTn id="96" dur="500" fill="hold"/>
                                        <p:tgtEl>
                                          <p:spTgt spid="7"/>
                                        </p:tgtEl>
                                        <p:attrNameLst>
                                          <p:attrName>style.rotation</p:attrName>
                                        </p:attrNameLst>
                                      </p:cBhvr>
                                      <p:tavLst>
                                        <p:tav tm="0">
                                          <p:val>
                                            <p:fltVal val="360"/>
                                          </p:val>
                                        </p:tav>
                                        <p:tav tm="100000">
                                          <p:val>
                                            <p:fltVal val="0"/>
                                          </p:val>
                                        </p:tav>
                                      </p:tavLst>
                                    </p:anim>
                                    <p:animEffect transition="in" filter="fade">
                                      <p:cBhvr>
                                        <p:cTn id="97" dur="500"/>
                                        <p:tgtEl>
                                          <p:spTgt spid="7"/>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3"/>
                                        </p:tgtEl>
                                        <p:attrNameLst>
                                          <p:attrName>style.visibility</p:attrName>
                                        </p:attrNameLst>
                                      </p:cBhvr>
                                      <p:to>
                                        <p:strVal val="visible"/>
                                      </p:to>
                                    </p:set>
                                    <p:anim calcmode="lin" valueType="num">
                                      <p:cBhvr>
                                        <p:cTn id="113" dur="500" fill="hold"/>
                                        <p:tgtEl>
                                          <p:spTgt spid="3"/>
                                        </p:tgtEl>
                                        <p:attrNameLst>
                                          <p:attrName>ppt_w</p:attrName>
                                        </p:attrNameLst>
                                      </p:cBhvr>
                                      <p:tavLst>
                                        <p:tav tm="0">
                                          <p:val>
                                            <p:fltVal val="0"/>
                                          </p:val>
                                        </p:tav>
                                        <p:tav tm="100000">
                                          <p:val>
                                            <p:strVal val="#ppt_w"/>
                                          </p:val>
                                        </p:tav>
                                      </p:tavLst>
                                    </p:anim>
                                    <p:anim calcmode="lin" valueType="num">
                                      <p:cBhvr>
                                        <p:cTn id="114" dur="500" fill="hold"/>
                                        <p:tgtEl>
                                          <p:spTgt spid="3"/>
                                        </p:tgtEl>
                                        <p:attrNameLst>
                                          <p:attrName>ppt_h</p:attrName>
                                        </p:attrNameLst>
                                      </p:cBhvr>
                                      <p:tavLst>
                                        <p:tav tm="0">
                                          <p:val>
                                            <p:fltVal val="0"/>
                                          </p:val>
                                        </p:tav>
                                        <p:tav tm="100000">
                                          <p:val>
                                            <p:strVal val="#ppt_h"/>
                                          </p:val>
                                        </p:tav>
                                      </p:tavLst>
                                    </p:anim>
                                    <p:anim calcmode="lin" valueType="num">
                                      <p:cBhvr>
                                        <p:cTn id="115" dur="500" fill="hold"/>
                                        <p:tgtEl>
                                          <p:spTgt spid="3"/>
                                        </p:tgtEl>
                                        <p:attrNameLst>
                                          <p:attrName>style.rotation</p:attrName>
                                        </p:attrNameLst>
                                      </p:cBhvr>
                                      <p:tavLst>
                                        <p:tav tm="0">
                                          <p:val>
                                            <p:fltVal val="360"/>
                                          </p:val>
                                        </p:tav>
                                        <p:tav tm="100000">
                                          <p:val>
                                            <p:fltVal val="0"/>
                                          </p:val>
                                        </p:tav>
                                      </p:tavLst>
                                    </p:anim>
                                    <p:animEffect transition="in" filter="fade">
                                      <p:cBhvr>
                                        <p:cTn id="116" dur="500"/>
                                        <p:tgtEl>
                                          <p:spTgt spid="3"/>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9"/>
                                        </p:tgtEl>
                                        <p:attrNameLst>
                                          <p:attrName>style.visibility</p:attrName>
                                        </p:attrNameLst>
                                      </p:cBhvr>
                                      <p:to>
                                        <p:strVal val="visible"/>
                                      </p:to>
                                    </p:set>
                                    <p:animEffect transition="in" filter="wipe(left)">
                                      <p:cBhvr>
                                        <p:cTn id="1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8" grpId="0" bldLvl="0" animBg="1"/>
      <p:bldP spid="79" grpId="0" bldLvl="0" animBg="1"/>
      <p:bldP spid="80" grpId="0" bldLvl="0" animBg="1"/>
      <p:bldP spid="81"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bldLvl="0" animBg="1"/>
      <p:bldP spid="95" grpId="0" bldLvl="0" animBg="1"/>
      <p:bldP spid="96" grpId="0" bldLvl="0" animBg="1"/>
      <p:bldP spid="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flipV="1">
            <a:off x="8993505" y="-762000"/>
            <a:ext cx="2569210" cy="4045585"/>
          </a:xfrm>
          <a:prstGeom prst="rect">
            <a:avLst/>
          </a:prstGeom>
        </p:spPr>
      </p:pic>
      <p:cxnSp>
        <p:nvCxnSpPr>
          <p:cNvPr id="2" name="直接连接符 1"/>
          <p:cNvCxnSpPr/>
          <p:nvPr/>
        </p:nvCxnSpPr>
        <p:spPr>
          <a:xfrm>
            <a:off x="4838939" y="3146892"/>
            <a:ext cx="4314728" cy="0"/>
          </a:xfrm>
          <a:prstGeom prst="line">
            <a:avLst/>
          </a:prstGeom>
          <a:noFill/>
          <a:ln w="19050" cap="flat" cmpd="sng" algn="ctr">
            <a:solidFill>
              <a:srgbClr val="E7E6E6">
                <a:lumMod val="50000"/>
              </a:srgbClr>
            </a:solidFill>
            <a:prstDash val="sysDot"/>
            <a:miter lim="800000"/>
            <a:tailEnd type="oval"/>
          </a:ln>
          <a:effectLst/>
        </p:spPr>
      </p:cxnSp>
      <p:grpSp>
        <p:nvGrpSpPr>
          <p:cNvPr id="3" name="组合 2"/>
          <p:cNvGrpSpPr/>
          <p:nvPr/>
        </p:nvGrpSpPr>
        <p:grpSpPr>
          <a:xfrm>
            <a:off x="2272268" y="2059848"/>
            <a:ext cx="2449676" cy="2449676"/>
            <a:chOff x="1959919" y="2023759"/>
            <a:chExt cx="2773806" cy="2773806"/>
          </a:xfrm>
        </p:grpSpPr>
        <p:grpSp>
          <p:nvGrpSpPr>
            <p:cNvPr id="4" name="组合 3"/>
            <p:cNvGrpSpPr/>
            <p:nvPr/>
          </p:nvGrpSpPr>
          <p:grpSpPr>
            <a:xfrm>
              <a:off x="1959919" y="2023759"/>
              <a:ext cx="2773806" cy="2773806"/>
              <a:chOff x="2099081" y="2031187"/>
              <a:chExt cx="2739620" cy="2739620"/>
            </a:xfrm>
          </p:grpSpPr>
          <p:sp>
            <p:nvSpPr>
              <p:cNvPr id="5" name="椭圆 4"/>
              <p:cNvSpPr/>
              <p:nvPr/>
            </p:nvSpPr>
            <p:spPr>
              <a:xfrm>
                <a:off x="2099081" y="2031187"/>
                <a:ext cx="2739620" cy="2739620"/>
              </a:xfrm>
              <a:prstGeom prst="ellipse">
                <a:avLst/>
              </a:prstGeom>
              <a:gradFill flip="none" rotWithShape="1">
                <a:gsLst>
                  <a:gs pos="0">
                    <a:sysClr val="window" lastClr="FFFFFF">
                      <a:lumMod val="85000"/>
                    </a:sysClr>
                  </a:gs>
                  <a:gs pos="100000">
                    <a:sysClr val="window" lastClr="FFFFFF">
                      <a:alpha val="99000"/>
                    </a:sysClr>
                  </a:gs>
                </a:gsLst>
                <a:path path="circle">
                  <a:fillToRect l="100000" t="100000"/>
                </a:path>
                <a:tileRect r="-100000" b="-100000"/>
              </a:gradFill>
              <a:ln w="12700" cap="flat" cmpd="sng" algn="ctr">
                <a:noFill/>
                <a:prstDash val="solid"/>
                <a:miter lim="800000"/>
              </a:ln>
              <a:effectLst>
                <a:softEdge rad="101600"/>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sp>
            <p:nvSpPr>
              <p:cNvPr id="7" name="圆角矩形 6"/>
              <p:cNvSpPr/>
              <p:nvPr/>
            </p:nvSpPr>
            <p:spPr>
              <a:xfrm>
                <a:off x="2377216" y="2309322"/>
                <a:ext cx="2183348" cy="2183348"/>
              </a:xfrm>
              <a:prstGeom prst="roundRect">
                <a:avLst>
                  <a:gd name="adj" fmla="val 50000"/>
                </a:avLst>
              </a:prstGeom>
              <a:gradFill flip="none" rotWithShape="1">
                <a:gsLst>
                  <a:gs pos="100000">
                    <a:sysClr val="window" lastClr="FFFFFF"/>
                  </a:gs>
                  <a:gs pos="0">
                    <a:srgbClr val="B8BBBC"/>
                  </a:gs>
                </a:gsLst>
                <a:lin ang="5400000" scaled="0"/>
                <a:tileRect/>
              </a:gradFill>
              <a:ln w="12700" cap="flat" cmpd="sng" algn="ctr">
                <a:noFill/>
                <a:prstDash val="solid"/>
                <a:miter lim="800000"/>
              </a:ln>
              <a:effectLst/>
            </p:spPr>
            <p:txBody>
              <a:bodyPr rtlCol="0" anchor="ctr"/>
              <a:lstStyle/>
              <a:p>
                <a:pPr algn="ctr">
                  <a:defRPr/>
                </a:pPr>
                <a:endParaRPr lang="zh-CN" altLang="en-US" sz="24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8" name="椭圆 7"/>
            <p:cNvSpPr/>
            <p:nvPr/>
          </p:nvSpPr>
          <p:spPr>
            <a:xfrm>
              <a:off x="2510240" y="2574081"/>
              <a:ext cx="1673164" cy="1673161"/>
            </a:xfrm>
            <a:prstGeom prst="ellipse">
              <a:avLst/>
            </a:prstGeom>
            <a:blipFill rotWithShape="1">
              <a:blip r:embed="rId4"/>
              <a:stretch>
                <a:fillRect/>
              </a:stretch>
            </a:blipFill>
            <a:ln w="12700" cap="flat" cmpd="sng" algn="ctr">
              <a:noFill/>
              <a:prstDash val="solid"/>
              <a:miter lim="800000"/>
            </a:ln>
            <a:effectLst>
              <a:innerShdw blurRad="203200" dist="50800" dir="16200000">
                <a:prstClr val="black">
                  <a:alpha val="50000"/>
                </a:prstClr>
              </a:innerShdw>
            </a:effectLst>
          </p:spPr>
          <p:txBody>
            <a:bodyPr rtlCol="0" anchor="ctr"/>
            <a:lstStyle/>
            <a:p>
              <a:pPr algn="ctr">
                <a:defRPr/>
              </a:pPr>
              <a:endParaRPr lang="zh-CN" altLang="en-US" sz="12000" kern="0">
                <a:solidFill>
                  <a:sysClr val="window" lastClr="FFFFFF"/>
                </a:solidFill>
                <a:latin typeface="微软雅黑" panose="020B0503020204020204" charset="-122"/>
                <a:ea typeface="微软雅黑" panose="020B0503020204020204" charset="-122"/>
                <a:cs typeface="+mn-ea"/>
                <a:sym typeface="+mn-lt"/>
              </a:endParaRPr>
            </a:p>
          </p:txBody>
        </p:sp>
      </p:grpSp>
      <p:sp>
        <p:nvSpPr>
          <p:cNvPr id="9" name="矩形 8"/>
          <p:cNvSpPr/>
          <p:nvPr/>
        </p:nvSpPr>
        <p:spPr>
          <a:xfrm>
            <a:off x="4753388" y="2341152"/>
            <a:ext cx="4653280" cy="768350"/>
          </a:xfrm>
          <a:prstGeom prst="rect">
            <a:avLst/>
          </a:prstGeom>
        </p:spPr>
        <p:txBody>
          <a:bodyPr wrap="none" lIns="91440" tIns="45720" rIns="91440" bIns="45720">
            <a:spAutoFit/>
          </a:bodyPr>
          <a:lstStyle/>
          <a:p>
            <a:pPr defTabSz="913765">
              <a:defRPr/>
            </a:pPr>
            <a:r>
              <a:rPr lang="zh-CN" altLang="en-US" sz="4400" b="1"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此处添加文字标题</a:t>
            </a:r>
          </a:p>
        </p:txBody>
      </p:sp>
      <p:cxnSp>
        <p:nvCxnSpPr>
          <p:cNvPr id="10" name="直接连接符 9"/>
          <p:cNvCxnSpPr/>
          <p:nvPr/>
        </p:nvCxnSpPr>
        <p:spPr>
          <a:xfrm flipV="1">
            <a:off x="4683302" y="2165104"/>
            <a:ext cx="0" cy="2263140"/>
          </a:xfrm>
          <a:prstGeom prst="line">
            <a:avLst/>
          </a:prstGeom>
          <a:noFill/>
          <a:ln w="12700" cap="flat" cmpd="sng" algn="ctr">
            <a:solidFill>
              <a:sysClr val="windowText" lastClr="000000"/>
            </a:solidFill>
            <a:prstDash val="dash"/>
          </a:ln>
          <a:effectLst/>
        </p:spPr>
      </p:cxnSp>
      <p:sp>
        <p:nvSpPr>
          <p:cNvPr id="11" name="TextBox 27"/>
          <p:cNvSpPr txBox="1"/>
          <p:nvPr/>
        </p:nvSpPr>
        <p:spPr>
          <a:xfrm>
            <a:off x="2937792" y="2430474"/>
            <a:ext cx="847903" cy="1732915"/>
          </a:xfrm>
          <a:prstGeom prst="rect">
            <a:avLst/>
          </a:prstGeom>
          <a:noFill/>
        </p:spPr>
        <p:txBody>
          <a:bodyPr wrap="square" rtlCol="0">
            <a:spAutoFit/>
          </a:bodyPr>
          <a:lstStyle/>
          <a:p>
            <a:pPr>
              <a:defRPr/>
            </a:pPr>
            <a:r>
              <a:rPr lang="en-US" altLang="zh-CN" sz="10665" b="1" kern="0" dirty="0">
                <a:solidFill>
                  <a:sysClr val="window" lastClr="FFFFFF"/>
                </a:solidFill>
                <a:latin typeface="微软雅黑" panose="020B0503020204020204" charset="-122"/>
                <a:ea typeface="微软雅黑" panose="020B0503020204020204" charset="-122"/>
                <a:cs typeface="+mn-ea"/>
                <a:sym typeface="+mn-lt"/>
              </a:rPr>
              <a:t>2</a:t>
            </a:r>
          </a:p>
        </p:txBody>
      </p:sp>
      <p:sp>
        <p:nvSpPr>
          <p:cNvPr id="12" name="矩形 11"/>
          <p:cNvSpPr/>
          <p:nvPr/>
        </p:nvSpPr>
        <p:spPr>
          <a:xfrm>
            <a:off x="4886538" y="3215856"/>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3" name="矩形 12"/>
          <p:cNvSpPr/>
          <p:nvPr/>
        </p:nvSpPr>
        <p:spPr>
          <a:xfrm>
            <a:off x="7058238" y="31944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4" name="矩形 13"/>
          <p:cNvSpPr/>
          <p:nvPr/>
        </p:nvSpPr>
        <p:spPr>
          <a:xfrm>
            <a:off x="4886538" y="3633957"/>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sp>
        <p:nvSpPr>
          <p:cNvPr id="15" name="矩形 14"/>
          <p:cNvSpPr/>
          <p:nvPr/>
        </p:nvSpPr>
        <p:spPr>
          <a:xfrm>
            <a:off x="7058238" y="3612549"/>
            <a:ext cx="2239010" cy="460375"/>
          </a:xfrm>
          <a:prstGeom prst="rect">
            <a:avLst/>
          </a:prstGeom>
        </p:spPr>
        <p:txBody>
          <a:bodyPr wrap="none" lIns="91440" tIns="45720" rIns="91440" bIns="45720">
            <a:spAutoFit/>
          </a:bodyPr>
          <a:lstStyle/>
          <a:p>
            <a:pPr marL="214630" indent="-214630">
              <a:buFont typeface="Wingdings" panose="05000000000000000000" pitchFamily="2" charset="2"/>
              <a:buChar char="l"/>
            </a:pPr>
            <a:r>
              <a:rPr lang="zh-CN" altLang="en-US" sz="2400" kern="0" dirty="0">
                <a:solidFill>
                  <a:schemeClr val="tx1">
                    <a:lumMod val="50000"/>
                    <a:lumOff val="50000"/>
                  </a:schemeClr>
                </a:solidFill>
                <a:latin typeface="微软雅黑" panose="020B0503020204020204" charset="-122"/>
                <a:ea typeface="微软雅黑" panose="020B0503020204020204" charset="-122"/>
                <a:cs typeface="+mn-ea"/>
                <a:sym typeface="+mn-lt"/>
              </a:rPr>
              <a:t>此处添加文字</a:t>
            </a:r>
          </a:p>
        </p:txBody>
      </p:sp>
      <p:pic>
        <p:nvPicPr>
          <p:cNvPr id="16" name="图片 15" descr="02c12dc48ed9f9250a15ec0c38f099c4"/>
          <p:cNvPicPr>
            <a:picLocks noChangeAspect="1"/>
          </p:cNvPicPr>
          <p:nvPr/>
        </p:nvPicPr>
        <p:blipFill>
          <a:blip r:embed="rId5"/>
          <a:stretch>
            <a:fillRect/>
          </a:stretch>
        </p:blipFill>
        <p:spPr>
          <a:xfrm>
            <a:off x="-453390" y="4671060"/>
            <a:ext cx="3127375" cy="4383405"/>
          </a:xfrm>
          <a:prstGeom prst="rect">
            <a:avLst/>
          </a:prstGeom>
        </p:spPr>
      </p:pic>
    </p:spTree>
  </p:cSld>
  <p:clrMapOvr>
    <a:masterClrMapping/>
  </p:clrMapOvr>
  <p:transition advTm="491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11"/>
                                        </p:tgtEl>
                                        <p:attrNameLst>
                                          <p:attrName>style.visibility</p:attrName>
                                        </p:attrNameLst>
                                      </p:cBhvr>
                                      <p:to>
                                        <p:strVal val="visible"/>
                                      </p:to>
                                    </p:set>
                                    <p:set>
                                      <p:cBhvr>
                                        <p:cTn id="22" dur="364" fill="hold">
                                          <p:stCondLst>
                                            <p:cond delay="0"/>
                                          </p:stCondLst>
                                        </p:cTn>
                                        <p:tgtEl>
                                          <p:spTgt spid="11"/>
                                        </p:tgtEl>
                                        <p:attrNameLst>
                                          <p:attrName>style.rotation</p:attrName>
                                        </p:attrNameLst>
                                      </p:cBhvr>
                                      <p:to>
                                        <p:strVal val="-45.0"/>
                                      </p:to>
                                    </p:set>
                                    <p:anim calcmode="lin" valueType="num">
                                      <p:cBhvr>
                                        <p:cTn id="23" dur="364" fill="hold">
                                          <p:stCondLst>
                                            <p:cond delay="364"/>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24" dur="364"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25" dur="125" decel="50000" autoRev="1" fill="hold">
                                          <p:stCondLst>
                                            <p:cond delay="364"/>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26" dur="109" fill="hold">
                                          <p:stCondLst>
                                            <p:cond delay="691"/>
                                          </p:stCondLst>
                                        </p:cTn>
                                        <p:tgtEl>
                                          <p:spTgt spid="11"/>
                                        </p:tgtEl>
                                        <p:attrNameLst>
                                          <p:attrName>ppt_y</p:attrName>
                                        </p:attrNameLst>
                                      </p:cBhvr>
                                      <p:tavLst>
                                        <p:tav tm="0">
                                          <p:val>
                                            <p:strVal val="#ppt_y-(0.354*#ppt_w-0.172*#ppt_h)"/>
                                          </p:val>
                                        </p:tav>
                                        <p:tav tm="100000">
                                          <p:val>
                                            <p:strVal val="#ppt_y"/>
                                          </p:val>
                                        </p:tav>
                                      </p:tavLst>
                                    </p:anim>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15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2349"/>
                            </p:stCondLst>
                            <p:childTnLst>
                              <p:par>
                                <p:cTn id="40" presetID="50" presetClass="entr" presetSubtype="0"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3"/>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par>
                                <p:cTn id="45" presetID="50" presetClass="entr" presetSubtype="0" decel="100000" fill="hold" grpId="0" nodeType="withEffect">
                                  <p:stCondLst>
                                    <p:cond delay="4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3"/>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0" presetClass="entr" presetSubtype="0" decel="100000" fill="hold" grpId="0" nodeType="withEffect">
                                  <p:stCondLst>
                                    <p:cond delay="8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3"/>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50" presetClass="entr" presetSubtype="0" decel="100000" fill="hold" grpId="0" nodeType="withEffect">
                                  <p:stCondLst>
                                    <p:cond delay="125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strVal val="#ppt_w+.3"/>
                                          </p:val>
                                        </p:tav>
                                        <p:tav tm="100000">
                                          <p:val>
                                            <p:strVal val="#ppt_w"/>
                                          </p:val>
                                        </p:tav>
                                      </p:tavLst>
                                    </p:anim>
                                    <p:anim calcmode="lin" valueType="num">
                                      <p:cBhvr>
                                        <p:cTn id="58" dur="1000" fill="hold"/>
                                        <p:tgtEl>
                                          <p:spTgt spid="15"/>
                                        </p:tgtEl>
                                        <p:attrNameLst>
                                          <p:attrName>ppt_h</p:attrName>
                                        </p:attrNameLst>
                                      </p:cBhvr>
                                      <p:tavLst>
                                        <p:tav tm="0">
                                          <p:val>
                                            <p:strVal val="#ppt_h"/>
                                          </p:val>
                                        </p:tav>
                                        <p:tav tm="100000">
                                          <p:val>
                                            <p:strVal val="#ppt_h"/>
                                          </p:val>
                                        </p:tav>
                                      </p:tavLst>
                                    </p:anim>
                                    <p:animEffect transition="in" filter="fade">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bd3c5a3e31c33f60fe8501188d69ca6"/>
          <p:cNvPicPr>
            <a:picLocks noChangeAspect="1"/>
          </p:cNvPicPr>
          <p:nvPr/>
        </p:nvPicPr>
        <p:blipFill>
          <a:blip r:embed="rId3"/>
          <a:stretch>
            <a:fillRect/>
          </a:stretch>
        </p:blipFill>
        <p:spPr>
          <a:xfrm rot="5400000">
            <a:off x="184150" y="-254000"/>
            <a:ext cx="889635" cy="1377950"/>
          </a:xfrm>
          <a:prstGeom prst="rect">
            <a:avLst/>
          </a:prstGeom>
        </p:spPr>
      </p:pic>
      <p:sp>
        <p:nvSpPr>
          <p:cNvPr id="2" name="矩形 1"/>
          <p:cNvSpPr/>
          <p:nvPr/>
        </p:nvSpPr>
        <p:spPr>
          <a:xfrm>
            <a:off x="3720886" y="1973904"/>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添加标题内容</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添加文字描述</a:t>
            </a:r>
          </a:p>
        </p:txBody>
      </p:sp>
      <p:sp>
        <p:nvSpPr>
          <p:cNvPr id="3" name="矩形 2"/>
          <p:cNvSpPr/>
          <p:nvPr/>
        </p:nvSpPr>
        <p:spPr>
          <a:xfrm>
            <a:off x="5808635" y="1960260"/>
            <a:ext cx="5255368" cy="975995"/>
          </a:xfrm>
          <a:prstGeom prst="rect">
            <a:avLst/>
          </a:prstGeom>
        </p:spPr>
        <p:txBody>
          <a:bodyPr wrap="square">
            <a:spAutoFit/>
          </a:bodyPr>
          <a:lstStyle/>
          <a:p>
            <a:pPr marL="213995" marR="0" lvl="0" indent="-213995" algn="l" defTabSz="6858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Times New Roman" panose="02020603050405020304" pitchFamily="18" charset="0"/>
              </a:rPr>
              <a:t>领导力是一种影响力，领导即是一种影响过程，是影响人们心甘情愿和满怀热情为实现组织目标而努力的艺术或过程。</a:t>
            </a:r>
          </a:p>
        </p:txBody>
      </p:sp>
      <p:sp>
        <p:nvSpPr>
          <p:cNvPr id="8" name="矩形 7"/>
          <p:cNvSpPr/>
          <p:nvPr/>
        </p:nvSpPr>
        <p:spPr>
          <a:xfrm>
            <a:off x="3720886" y="3272881"/>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添加标题内容</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添加文字描述</a:t>
            </a:r>
          </a:p>
        </p:txBody>
      </p:sp>
      <p:sp>
        <p:nvSpPr>
          <p:cNvPr id="4" name="矩形 3"/>
          <p:cNvSpPr/>
          <p:nvPr/>
        </p:nvSpPr>
        <p:spPr>
          <a:xfrm>
            <a:off x="3720886" y="4571860"/>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添加标题</a:t>
            </a:r>
            <a:r>
              <a:rPr kumimoji="0" lang="zh-CN" altLang="en-US"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内容</a:t>
            </a:r>
            <a:endParaRPr kumimoji="0" lang="en-US" altLang="zh-CN" sz="20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a:p>
            <a:pPr marL="0" marR="0" lvl="0" indent="0" algn="ctr" defTabSz="6858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添加文字描述</a:t>
            </a:r>
          </a:p>
        </p:txBody>
      </p:sp>
      <p:sp>
        <p:nvSpPr>
          <p:cNvPr id="5" name="矩形 4"/>
          <p:cNvSpPr/>
          <p:nvPr/>
        </p:nvSpPr>
        <p:spPr>
          <a:xfrm>
            <a:off x="5808635" y="3409452"/>
            <a:ext cx="5255368" cy="681355"/>
          </a:xfrm>
          <a:prstGeom prst="rect">
            <a:avLst/>
          </a:prstGeom>
        </p:spPr>
        <p:txBody>
          <a:bodyPr wrap="square">
            <a:spAutoFit/>
          </a:bodyPr>
          <a:lstStyle/>
          <a:p>
            <a:pPr marL="213995" marR="0" lvl="0" indent="-213995" algn="l" defTabSz="6858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Times New Roman" panose="02020603050405020304" pitchFamily="18" charset="0"/>
              </a:rPr>
              <a:t>现代领导者的才能就是其影响力，真正的领导者是能够影响别人，使别人追随自己的人物。</a:t>
            </a:r>
          </a:p>
        </p:txBody>
      </p:sp>
      <p:sp>
        <p:nvSpPr>
          <p:cNvPr id="11" name="矩形 10"/>
          <p:cNvSpPr/>
          <p:nvPr/>
        </p:nvSpPr>
        <p:spPr>
          <a:xfrm>
            <a:off x="5808635" y="4538247"/>
            <a:ext cx="5255368" cy="975995"/>
          </a:xfrm>
          <a:prstGeom prst="rect">
            <a:avLst/>
          </a:prstGeom>
        </p:spPr>
        <p:txBody>
          <a:bodyPr wrap="square">
            <a:spAutoFit/>
          </a:bodyPr>
          <a:lstStyle/>
          <a:p>
            <a:pPr marL="213995" marR="0" lvl="0" indent="-213995" algn="l" defTabSz="6858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1600" b="0" i="0" u="none" strike="noStrike" kern="100" cap="none" spc="0" normalizeH="0" baseline="0" noProof="0" dirty="0">
                <a:ln>
                  <a:noFill/>
                </a:ln>
                <a:solidFill>
                  <a:schemeClr val="tx1">
                    <a:lumMod val="50000"/>
                    <a:lumOff val="50000"/>
                  </a:schemeClr>
                </a:solidFill>
                <a:effectLst/>
                <a:uLnTx/>
                <a:uFillTx/>
                <a:latin typeface="微软雅黑" panose="020B0503020204020204" charset="-122"/>
                <a:ea typeface="微软雅黑" panose="020B0503020204020204" charset="-122"/>
                <a:cs typeface="Times New Roman" panose="02020603050405020304" pitchFamily="18" charset="0"/>
              </a:rPr>
              <a:t>结合前面领导力的定义，我们发现，领导力实质就是领导者的影响力，即领导者拥有影响被领导者的能力或力量。</a:t>
            </a:r>
          </a:p>
        </p:txBody>
      </p:sp>
      <p:sp>
        <p:nvSpPr>
          <p:cNvPr id="12" name="矩形 11"/>
          <p:cNvSpPr/>
          <p:nvPr/>
        </p:nvSpPr>
        <p:spPr>
          <a:xfrm>
            <a:off x="945771" y="3272881"/>
            <a:ext cx="1943767" cy="93588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添加内容</a:t>
            </a:r>
          </a:p>
        </p:txBody>
      </p:sp>
      <p:cxnSp>
        <p:nvCxnSpPr>
          <p:cNvPr id="13" name="肘形连接符 12"/>
          <p:cNvCxnSpPr>
            <a:stCxn id="12" idx="3"/>
            <a:endCxn id="8" idx="1"/>
          </p:cNvCxnSpPr>
          <p:nvPr/>
        </p:nvCxnSpPr>
        <p:spPr>
          <a:xfrm>
            <a:off x="2889539" y="3740825"/>
            <a:ext cx="831348" cy="12697"/>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2" idx="1"/>
            <a:endCxn id="12" idx="3"/>
          </p:cNvCxnSpPr>
          <p:nvPr/>
        </p:nvCxnSpPr>
        <p:spPr>
          <a:xfrm rot="10800000" flipV="1">
            <a:off x="2889539" y="2441847"/>
            <a:ext cx="831348" cy="12989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4" idx="1"/>
          </p:cNvCxnSpPr>
          <p:nvPr/>
        </p:nvCxnSpPr>
        <p:spPr>
          <a:xfrm>
            <a:off x="2889539" y="3740827"/>
            <a:ext cx="831348" cy="12989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8591" y="3069043"/>
            <a:ext cx="467943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8591" y="4364888"/>
            <a:ext cx="4679437" cy="0"/>
          </a:xfrm>
          <a:prstGeom prst="line">
            <a:avLst/>
          </a:prstGeom>
        </p:spPr>
        <p:style>
          <a:lnRef idx="1">
            <a:schemeClr val="accent6"/>
          </a:lnRef>
          <a:fillRef idx="0">
            <a:schemeClr val="accent6"/>
          </a:fillRef>
          <a:effectRef idx="0">
            <a:schemeClr val="accent6"/>
          </a:effectRef>
          <a:fontRef idx="minor">
            <a:schemeClr val="tx1"/>
          </a:fontRef>
        </p:style>
      </p:cxnSp>
      <p:sp>
        <p:nvSpPr>
          <p:cNvPr id="170" name="KSO_GT1.1.1"/>
          <p:cNvSpPr txBox="1"/>
          <p:nvPr/>
        </p:nvSpPr>
        <p:spPr>
          <a:xfrm>
            <a:off x="1376680" y="22860"/>
            <a:ext cx="3987165" cy="330200"/>
          </a:xfrm>
          <a:prstGeom prst="rect">
            <a:avLst/>
          </a:prstGeom>
          <a:noFill/>
          <a:ln>
            <a:noFill/>
          </a:ln>
        </p:spPr>
        <p:txBody>
          <a:bodyPr lIns="0" tIns="0" rIns="0" bIns="0"/>
          <a:lstStyle>
            <a:lvl1pPr defTabSz="464820">
              <a:defRPr sz="1400">
                <a:solidFill>
                  <a:schemeClr val="tx1"/>
                </a:solidFill>
                <a:latin typeface="微软雅黑" panose="020B0503020204020204" charset="-122"/>
                <a:ea typeface="微软雅黑" panose="020B0503020204020204" charset="-122"/>
              </a:defRPr>
            </a:lvl1pPr>
            <a:lvl2pPr marL="755650" indent="-290830" defTabSz="464820">
              <a:defRPr sz="1400">
                <a:solidFill>
                  <a:schemeClr val="tx1"/>
                </a:solidFill>
                <a:latin typeface="微软雅黑" panose="020B0503020204020204" charset="-122"/>
                <a:ea typeface="微软雅黑" panose="020B0503020204020204" charset="-122"/>
              </a:defRPr>
            </a:lvl2pPr>
            <a:lvl3pPr marL="1160780" indent="-230505" defTabSz="464820">
              <a:defRPr sz="1400">
                <a:solidFill>
                  <a:schemeClr val="tx1"/>
                </a:solidFill>
                <a:latin typeface="微软雅黑" panose="020B0503020204020204" charset="-122"/>
                <a:ea typeface="微软雅黑" panose="020B0503020204020204" charset="-122"/>
              </a:defRPr>
            </a:lvl3pPr>
            <a:lvl4pPr marL="1625600" indent="-230505" defTabSz="464820">
              <a:defRPr sz="1400">
                <a:solidFill>
                  <a:schemeClr val="tx1"/>
                </a:solidFill>
                <a:latin typeface="微软雅黑" panose="020B0503020204020204" charset="-122"/>
                <a:ea typeface="微软雅黑" panose="020B0503020204020204" charset="-122"/>
              </a:defRPr>
            </a:lvl4pPr>
            <a:lvl5pPr marL="2091055" indent="-231775" defTabSz="464820">
              <a:defRPr sz="1400">
                <a:solidFill>
                  <a:schemeClr val="tx1"/>
                </a:solidFill>
                <a:latin typeface="微软雅黑" panose="020B0503020204020204" charset="-122"/>
                <a:ea typeface="微软雅黑" panose="020B0503020204020204" charset="-122"/>
              </a:defRPr>
            </a:lvl5pPr>
            <a:lvl6pPr marL="25482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6pPr>
            <a:lvl7pPr marL="30054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7pPr>
            <a:lvl8pPr marL="34626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8pPr>
            <a:lvl9pPr marL="3919855" indent="-231775" algn="ctr" defTabSz="464820"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charset="-122"/>
                <a:ea typeface="微软雅黑" panose="020B0503020204020204" charset="-122"/>
              </a:defRPr>
            </a:lvl9pPr>
          </a:lstStyle>
          <a:p>
            <a:pPr algn="l" eaLnBrk="1" fontAlgn="base" hangingPunct="1">
              <a:lnSpc>
                <a:spcPct val="120000"/>
              </a:lnSpc>
              <a:buClrTx/>
              <a:buSzTx/>
              <a:buFontTx/>
              <a:buNone/>
            </a:pPr>
            <a:r>
              <a:rPr lang="zh-CN" altLang="en-US" sz="2400" dirty="0">
                <a:solidFill>
                  <a:schemeClr val="tx1"/>
                </a:solidFill>
              </a:rPr>
              <a:t>单击此处添加名称</a:t>
            </a:r>
          </a:p>
        </p:txBody>
      </p:sp>
    </p:spTree>
  </p:cSld>
  <p:clrMapOvr>
    <a:masterClrMapping/>
  </p:clrMapOvr>
  <p:transition advTm="5569">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8" grpId="0" bldLvl="0" animBg="1"/>
      <p:bldP spid="4" grpId="0" bldLvl="0" animBg="1"/>
      <p:bldP spid="5" grpId="0"/>
      <p:bldP spid="11" grpId="0"/>
      <p:bldP spid="1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OTHERS"/>
  <p:tag name="ID" val="547132"/>
</p:tagLst>
</file>

<file path=ppt/tags/tag11.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OTHERS"/>
  <p:tag name="ID" val="547132"/>
</p:tagLst>
</file>

<file path=ppt/tags/tag2.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NUMBER"/>
  <p:tag name="ID" val="54713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117002636"/>
  <p:tag name="MH_LIBRARY" val="CONTENTS"/>
  <p:tag name="MH_TYPE" val="ENTRY"/>
  <p:tag name="ID" val="547132"/>
  <p:tag name="MH_ORDER" val="4"/>
</p:tagLst>
</file>

<file path=ppt/theme/theme1.xml><?xml version="1.0" encoding="utf-8"?>
<a:theme xmlns:a="http://schemas.openxmlformats.org/drawingml/2006/main" name="Office 主题">
  <a:themeElements>
    <a:clrScheme name="Fan">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2337</Words>
  <Application>Microsoft Office PowerPoint</Application>
  <PresentationFormat>自定义</PresentationFormat>
  <Paragraphs>335</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ThinK For H</cp:lastModifiedBy>
  <cp:revision>10</cp:revision>
  <dcterms:created xsi:type="dcterms:W3CDTF">2017-07-13T12:45:00Z</dcterms:created>
  <dcterms:modified xsi:type="dcterms:W3CDTF">2018-05-26T02:40:19Z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