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804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76F5A-A1EB-496B-81A0-D25EC90B3FE6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7C33A-E719-49CC-B3C7-836738F34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81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7C33A-E719-49CC-B3C7-836738F34C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0812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7C33A-E719-49CC-B3C7-836738F34C7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428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7C33A-E719-49CC-B3C7-836738F34C7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543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7C33A-E719-49CC-B3C7-836738F34C7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40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7C33A-E719-49CC-B3C7-836738F34C7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299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7C33A-E719-49CC-B3C7-836738F34C7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2173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7C33A-E719-49CC-B3C7-836738F34C7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967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7C33A-E719-49CC-B3C7-836738F34C7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024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7C33A-E719-49CC-B3C7-836738F34C7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585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7C33A-E719-49CC-B3C7-836738F34C7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39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497B10B-8100-4A60-9EFB-3ED5D3A1CE7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6" r="7825"/>
          <a:stretch>
            <a:fillRect/>
          </a:stretch>
        </p:blipFill>
        <p:spPr bwMode="auto">
          <a:xfrm>
            <a:off x="0" y="0"/>
            <a:ext cx="12479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1512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7A1A16-5247-43DD-99BE-9483E1D17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DE33EFE-1F18-45DE-8068-B0839524C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1469615-3FCF-49D5-BCC8-D6A50CDE85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DCEC34D-A826-47A1-82C0-8BA87A690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CF87ADB-2453-483A-A0A6-3E918BBE7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09B2CBD-025A-4DF3-8E20-066A8F409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193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142FFE-587D-4C9E-A56F-8607862A3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9C20C23-1D74-4F41-9169-05057CAE2F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5BB5CD3-105A-4B04-B234-E80AA406C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EC217FE-C4BD-40BE-9B33-975735F22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67E213-C81F-4676-8B06-A5F155800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51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9BAE6FD-DF05-47E4-BA22-7919266492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D58BD13-E126-4D90-876F-E9FF07F0D8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C63CFA-23CE-416B-BCDE-9A1BDD53E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03752E8-CE22-4DCF-85B7-EDC21DBEC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CE3867D-62D2-4199-8952-198536BB3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493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CDADCAF-07BD-47DC-AD3E-662825631B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" r="7637"/>
          <a:stretch>
            <a:fillRect/>
          </a:stretch>
        </p:blipFill>
        <p:spPr bwMode="auto">
          <a:xfrm>
            <a:off x="-315384" y="0"/>
            <a:ext cx="128227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40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7BF033-383D-4509-8EFB-25D028758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1A7E123-B517-4E1C-A251-32622BE0C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1ADDBE6-6F4E-4671-8975-59F80C5A7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0217072-DA17-458E-99AF-23E9386BF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6CD73DD-4636-429C-AB87-B0539DEBB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419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FA9D96-3B58-4F5F-A1A1-2FEB47D53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9DC1219-988D-4DA1-B601-9E9367F117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CD1A0EF-EC06-4AD5-82A1-27C72A4C7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AF6C7CB-C154-41CB-88E1-543CE6C32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2B2D65-6A40-4DD9-8852-D8F3BF6A3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947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7DBFB2-BD2E-473F-8B47-ACA01691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A0AD1CA-5EA8-4F19-A5AA-5F3BCEF57C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E6A9748-4EF5-45CC-9B0B-6BAAE07A4D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78FAC33-8CDB-4444-8814-EB32FA82E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A82179E-CBCA-4C01-B596-C9FFECED3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75A1C5-723B-4329-9D90-424F69EBE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295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B92A50-1042-44EB-A492-CCC122928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868637A-A497-4955-BBC4-A2053A4AC7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A66373-00B7-4793-9E14-4EC7C4918E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03CF7D9-7EAB-4EE3-A0C0-0CF14363E9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F8B0FA8-F59E-4745-A356-A1A1C0F8DA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645A1E1-4C2B-409B-8E15-461315AF8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D15407B-4203-4F5A-BF01-1268B4B3F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DFE0168-EC00-4F30-8470-9AE7A389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85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1F0A574-1F3E-44F6-8D61-0165F8566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0C3BF35-8BDB-4B1D-93C1-1A1DA4DDE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4E2AA9F-10D2-4C6F-923B-6E6C36358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E3A6531-7152-4A81-9CB6-4C9B1F139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76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32E7B66-CB68-4346-BD04-B3CFC7EEF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47B7B5-3887-48FC-BA7F-4A7D47495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5A78F3A-4714-4CD0-B01F-64BA55D0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290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6F385C-9AC1-4273-804A-38D28F28E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1B12926-172D-409D-B97E-36F719033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0006991-EC5E-42E1-92B1-B9A5041A73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91BDCAA-E190-4190-A679-C2AB1DD70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E2D3FD7-178B-49C5-B914-B49432C87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50B3138-17F7-433F-A8C8-D66BC0485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819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07FC77E-463E-4398-AA89-0481A389D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CFCFB00-512A-4E4E-8DEF-EDBA4FE3D3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3E33764-19E9-4A6F-858C-813A1F5B3B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C8CAB6E-0579-407C-A008-2ED182B96E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9999BD-3B01-461C-9A71-6ACE56C39C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120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14.png"/><Relationship Id="rId4" Type="http://schemas.openxmlformats.org/officeDocument/2006/relationships/image" Target="../media/image34.png"/><Relationship Id="rId9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1.png"/><Relationship Id="rId10" Type="http://schemas.openxmlformats.org/officeDocument/2006/relationships/image" Target="../media/image23.png"/><Relationship Id="rId4" Type="http://schemas.openxmlformats.org/officeDocument/2006/relationships/image" Target="../media/image5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5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7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4">
            <a:extLst>
              <a:ext uri="{FF2B5EF4-FFF2-40B4-BE49-F238E27FC236}">
                <a16:creationId xmlns:a16="http://schemas.microsoft.com/office/drawing/2014/main" xmlns="" id="{734DE336-D4E6-4843-8985-AC336A4A6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579" y="1240451"/>
            <a:ext cx="2144814" cy="240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CCCD11E-882E-49E6-B21C-E6A59E4368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278" y="2053049"/>
            <a:ext cx="3144979" cy="1018848"/>
          </a:xfrm>
          <a:prstGeom prst="rect">
            <a:avLst/>
          </a:prstGeom>
        </p:spPr>
      </p:pic>
      <p:sp>
        <p:nvSpPr>
          <p:cNvPr id="9" name="五角星 64">
            <a:extLst>
              <a:ext uri="{FF2B5EF4-FFF2-40B4-BE49-F238E27FC236}">
                <a16:creationId xmlns:a16="http://schemas.microsoft.com/office/drawing/2014/main" xmlns="" id="{BBCCC14F-9434-4FB2-9DD5-E1949FBC5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6455" y="2635250"/>
            <a:ext cx="682625" cy="627063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五角星 73">
            <a:extLst>
              <a:ext uri="{FF2B5EF4-FFF2-40B4-BE49-F238E27FC236}">
                <a16:creationId xmlns:a16="http://schemas.microsoft.com/office/drawing/2014/main" xmlns="" id="{03EC4791-E375-430D-913F-7DAB4B943D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6613" y="745332"/>
            <a:ext cx="1116013" cy="954088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五角星 77">
            <a:extLst>
              <a:ext uri="{FF2B5EF4-FFF2-40B4-BE49-F238E27FC236}">
                <a16:creationId xmlns:a16="http://schemas.microsoft.com/office/drawing/2014/main" xmlns="" id="{D2BE9E22-750F-42FA-9A3F-0290F7B5A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42626" y="1744085"/>
            <a:ext cx="865188" cy="850900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2" name="Picture 3" descr="E:\必备常用\snowflake (1).png">
            <a:extLst>
              <a:ext uri="{FF2B5EF4-FFF2-40B4-BE49-F238E27FC236}">
                <a16:creationId xmlns:a16="http://schemas.microsoft.com/office/drawing/2014/main" xmlns="" id="{DDAB2FEA-7F93-41E0-9584-FD27A427E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8918" y="3448050"/>
            <a:ext cx="64293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五角星 55">
            <a:extLst>
              <a:ext uri="{FF2B5EF4-FFF2-40B4-BE49-F238E27FC236}">
                <a16:creationId xmlns:a16="http://schemas.microsoft.com/office/drawing/2014/main" xmlns="" id="{E4BC71A0-09DD-4293-85EC-7B278F964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030" y="1090613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4" name="Picture 3" descr="E:\必备常用\snowflake (1).png">
            <a:extLst>
              <a:ext uri="{FF2B5EF4-FFF2-40B4-BE49-F238E27FC236}">
                <a16:creationId xmlns:a16="http://schemas.microsoft.com/office/drawing/2014/main" xmlns="" id="{8D979EB4-F0DF-4A60-8429-916789BAE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505" y="4756150"/>
            <a:ext cx="4937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E:\必备常用\snowflake (1).png">
            <a:extLst>
              <a:ext uri="{FF2B5EF4-FFF2-40B4-BE49-F238E27FC236}">
                <a16:creationId xmlns:a16="http://schemas.microsoft.com/office/drawing/2014/main" xmlns="" id="{5C94A9AD-096F-4A4B-ACE5-791BEC6D8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843" y="4892675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E:\必备常用\snowflake (1).png">
            <a:extLst>
              <a:ext uri="{FF2B5EF4-FFF2-40B4-BE49-F238E27FC236}">
                <a16:creationId xmlns:a16="http://schemas.microsoft.com/office/drawing/2014/main" xmlns="" id="{7DDDA30B-A9F8-46A0-AF67-F8671BB27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805" y="1400175"/>
            <a:ext cx="69691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>
            <a:extLst>
              <a:ext uri="{FF2B5EF4-FFF2-40B4-BE49-F238E27FC236}">
                <a16:creationId xmlns:a16="http://schemas.microsoft.com/office/drawing/2014/main" xmlns="" id="{0996365C-CB8F-4765-8963-DA8940D06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118" y="3076575"/>
            <a:ext cx="744537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>
            <a:extLst>
              <a:ext uri="{FF2B5EF4-FFF2-40B4-BE49-F238E27FC236}">
                <a16:creationId xmlns:a16="http://schemas.microsoft.com/office/drawing/2014/main" xmlns="" id="{1CCA1E1F-74CA-4254-99C8-63EB6F430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118" y="5035550"/>
            <a:ext cx="4381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 descr="E:\必备常用\santa_hat.png">
            <a:extLst>
              <a:ext uri="{FF2B5EF4-FFF2-40B4-BE49-F238E27FC236}">
                <a16:creationId xmlns:a16="http://schemas.microsoft.com/office/drawing/2014/main" xmlns="" id="{6E921194-2030-4208-80E6-3297AC8E9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29511">
            <a:off x="7339967" y="1540668"/>
            <a:ext cx="1114425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E:\必备常用\20131215045731184_easyicon_net_256.png">
            <a:extLst>
              <a:ext uri="{FF2B5EF4-FFF2-40B4-BE49-F238E27FC236}">
                <a16:creationId xmlns:a16="http://schemas.microsoft.com/office/drawing/2014/main" xmlns="" id="{134B2983-F020-4A5A-A9DA-381728F21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24079">
            <a:off x="2603068" y="4367213"/>
            <a:ext cx="52705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0AD9DB6-8901-4670-810E-72C489666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072" y="1400175"/>
            <a:ext cx="3016868" cy="301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圣诞老人来了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07312" y="243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14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C034A99-B920-472D-B0A7-7DE0F1358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952" y="1382152"/>
            <a:ext cx="2232025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F884B25-E570-4165-9D25-9AF5A57F58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6" t="4758" r="34760" b="4075"/>
          <a:stretch/>
        </p:blipFill>
        <p:spPr>
          <a:xfrm>
            <a:off x="5454879" y="1899554"/>
            <a:ext cx="1642395" cy="1642395"/>
          </a:xfrm>
          <a:custGeom>
            <a:avLst/>
            <a:gdLst>
              <a:gd name="connsiteX0" fmla="*/ 3147646 w 6295292"/>
              <a:gd name="connsiteY0" fmla="*/ 0 h 6295292"/>
              <a:gd name="connsiteX1" fmla="*/ 6295292 w 6295292"/>
              <a:gd name="connsiteY1" fmla="*/ 3147646 h 6295292"/>
              <a:gd name="connsiteX2" fmla="*/ 3147646 w 6295292"/>
              <a:gd name="connsiteY2" fmla="*/ 6295292 h 6295292"/>
              <a:gd name="connsiteX3" fmla="*/ 0 w 6295292"/>
              <a:gd name="connsiteY3" fmla="*/ 3147646 h 6295292"/>
              <a:gd name="connsiteX4" fmla="*/ 3147646 w 6295292"/>
              <a:gd name="connsiteY4" fmla="*/ 0 h 629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5292" h="6295292">
                <a:moveTo>
                  <a:pt x="3147646" y="0"/>
                </a:moveTo>
                <a:cubicBezTo>
                  <a:pt x="4886043" y="0"/>
                  <a:pt x="6295292" y="1409249"/>
                  <a:pt x="6295292" y="3147646"/>
                </a:cubicBezTo>
                <a:cubicBezTo>
                  <a:pt x="6295292" y="4886043"/>
                  <a:pt x="4886043" y="6295292"/>
                  <a:pt x="3147646" y="6295292"/>
                </a:cubicBezTo>
                <a:cubicBezTo>
                  <a:pt x="1409249" y="6295292"/>
                  <a:pt x="0" y="4886043"/>
                  <a:pt x="0" y="3147646"/>
                </a:cubicBezTo>
                <a:cubicBezTo>
                  <a:pt x="0" y="1409249"/>
                  <a:pt x="1409249" y="0"/>
                  <a:pt x="3147646" y="0"/>
                </a:cubicBezTo>
                <a:close/>
              </a:path>
            </a:pathLst>
          </a:custGeom>
          <a:effectLst>
            <a:outerShdw blurRad="317500" dist="279400" dir="7800000" sx="97000" sy="97000" algn="ctr" rotWithShape="0">
              <a:srgbClr val="C1979D"/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B6146A0-5DB2-44CF-A4E2-229E90521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089" y="2275914"/>
            <a:ext cx="1493838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E:\必备常用\20131215045737549_easyicon_net_256.png">
            <a:extLst>
              <a:ext uri="{FF2B5EF4-FFF2-40B4-BE49-F238E27FC236}">
                <a16:creationId xmlns:a16="http://schemas.microsoft.com/office/drawing/2014/main" xmlns="" id="{986AB3E1-2471-4A15-99D8-AE3CD8739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590" y="1159902"/>
            <a:ext cx="60642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E:\必备常用\snowflake (1).png">
            <a:extLst>
              <a:ext uri="{FF2B5EF4-FFF2-40B4-BE49-F238E27FC236}">
                <a16:creationId xmlns:a16="http://schemas.microsoft.com/office/drawing/2014/main" xmlns="" id="{2F5D05E3-A400-457F-9A61-BB5E2C1DB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765" y="1517089"/>
            <a:ext cx="4937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E:\必备常用\snowflake (1).png">
            <a:extLst>
              <a:ext uri="{FF2B5EF4-FFF2-40B4-BE49-F238E27FC236}">
                <a16:creationId xmlns:a16="http://schemas.microsoft.com/office/drawing/2014/main" xmlns="" id="{3388E851-6F9F-4F42-954B-A2F227061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3290" y="3985652"/>
            <a:ext cx="493713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E:\必备常用\snowflake (1).png">
            <a:extLst>
              <a:ext uri="{FF2B5EF4-FFF2-40B4-BE49-F238E27FC236}">
                <a16:creationId xmlns:a16="http://schemas.microsoft.com/office/drawing/2014/main" xmlns="" id="{A4CCB3AE-455C-4480-AECB-194C09F92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40" y="3383989"/>
            <a:ext cx="49371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E:\必备常用\snowflake (1).png">
            <a:extLst>
              <a:ext uri="{FF2B5EF4-FFF2-40B4-BE49-F238E27FC236}">
                <a16:creationId xmlns:a16="http://schemas.microsoft.com/office/drawing/2014/main" xmlns="" id="{AFA39993-0F02-4D32-95F0-9886AAF47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178" y="2964889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E:\必备常用\snowflake (1).png">
            <a:extLst>
              <a:ext uri="{FF2B5EF4-FFF2-40B4-BE49-F238E27FC236}">
                <a16:creationId xmlns:a16="http://schemas.microsoft.com/office/drawing/2014/main" xmlns="" id="{DBEEACBB-F280-4BE3-96FE-4C94FF4EF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065" y="2245752"/>
            <a:ext cx="493713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E:\必备常用\snowflake (1).png">
            <a:extLst>
              <a:ext uri="{FF2B5EF4-FFF2-40B4-BE49-F238E27FC236}">
                <a16:creationId xmlns:a16="http://schemas.microsoft.com/office/drawing/2014/main" xmlns="" id="{D72B603A-2448-43EE-9277-EBBC739AC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590" y="4007877"/>
            <a:ext cx="4953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E:\必备常用\snowflake (1).png">
            <a:extLst>
              <a:ext uri="{FF2B5EF4-FFF2-40B4-BE49-F238E27FC236}">
                <a16:creationId xmlns:a16="http://schemas.microsoft.com/office/drawing/2014/main" xmlns="" id="{8685379D-E3E2-4D9C-8E32-D9298C537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0340" y="2583889"/>
            <a:ext cx="4937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E9956BE7-A1F7-420C-A031-5021283E1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190" y="2755339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xmlns="" id="{81BF8DAD-BF4E-4B2A-A85F-685066328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790" y="1318652"/>
            <a:ext cx="742950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xmlns="" id="{B7C3207A-B9D2-4BB1-869F-80DAAC8798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1465" y="1020202"/>
            <a:ext cx="744538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5">
            <a:extLst>
              <a:ext uri="{FF2B5EF4-FFF2-40B4-BE49-F238E27FC236}">
                <a16:creationId xmlns:a16="http://schemas.microsoft.com/office/drawing/2014/main" xmlns="" id="{369B299F-EE80-471E-81B1-CC193C7D3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338" y="2157417"/>
            <a:ext cx="4468224" cy="4468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E:\必备常用\xmas-09.png">
            <a:extLst>
              <a:ext uri="{FF2B5EF4-FFF2-40B4-BE49-F238E27FC236}">
                <a16:creationId xmlns:a16="http://schemas.microsoft.com/office/drawing/2014/main" xmlns="" id="{251A4D8C-4561-4D1B-AF44-0C078A70E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31" y="3393569"/>
            <a:ext cx="2326341" cy="2216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468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conveyor dir="l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BC9AC7B-816B-40F8-9472-1A0C6B43A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1410" y="3684011"/>
            <a:ext cx="1452563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C9971C1-844C-496C-BD3A-57D4E913AF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004" y="2513083"/>
            <a:ext cx="1004887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D8C892F-0600-4C86-95CF-47448FF4FB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7110" y="3798311"/>
            <a:ext cx="1452563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45500E5-5C84-41C2-AAB9-265F033D4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1919" y="3684011"/>
            <a:ext cx="1452563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7972ABA-A7BE-4E96-A223-B4A200A28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541" y="2229282"/>
            <a:ext cx="1004887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D01FEE5-BFE4-43C1-A190-1278BCC49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114" y="2605592"/>
            <a:ext cx="1004887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C3FCB8BB-94F7-45F0-B38F-5525A8DBF084}"/>
              </a:ext>
            </a:extLst>
          </p:cNvPr>
          <p:cNvSpPr/>
          <p:nvPr/>
        </p:nvSpPr>
        <p:spPr>
          <a:xfrm>
            <a:off x="-219074" y="2727757"/>
            <a:ext cx="10859365" cy="549275"/>
          </a:xfrm>
          <a:custGeom>
            <a:avLst/>
            <a:gdLst>
              <a:gd name="connsiteX0" fmla="*/ 0 w 5787190"/>
              <a:gd name="connsiteY0" fmla="*/ 896809 h 896809"/>
              <a:gd name="connsiteX1" fmla="*/ 2719137 w 5787190"/>
              <a:gd name="connsiteY1" fmla="*/ 162883 h 896809"/>
              <a:gd name="connsiteX2" fmla="*/ 5787190 w 5787190"/>
              <a:gd name="connsiteY2" fmla="*/ 6472 h 896809"/>
              <a:gd name="connsiteX0" fmla="*/ 0 w 5787190"/>
              <a:gd name="connsiteY0" fmla="*/ 896809 h 896809"/>
              <a:gd name="connsiteX1" fmla="*/ 445169 w 5787190"/>
              <a:gd name="connsiteY1" fmla="*/ 740398 h 896809"/>
              <a:gd name="connsiteX2" fmla="*/ 2719137 w 5787190"/>
              <a:gd name="connsiteY2" fmla="*/ 162883 h 896809"/>
              <a:gd name="connsiteX3" fmla="*/ 5787190 w 5787190"/>
              <a:gd name="connsiteY3" fmla="*/ 6472 h 896809"/>
              <a:gd name="connsiteX0" fmla="*/ 0 w 9276348"/>
              <a:gd name="connsiteY0" fmla="*/ 162883 h 754298"/>
              <a:gd name="connsiteX1" fmla="*/ 3934327 w 9276348"/>
              <a:gd name="connsiteY1" fmla="*/ 740398 h 754298"/>
              <a:gd name="connsiteX2" fmla="*/ 6208295 w 9276348"/>
              <a:gd name="connsiteY2" fmla="*/ 162883 h 754298"/>
              <a:gd name="connsiteX3" fmla="*/ 9276348 w 9276348"/>
              <a:gd name="connsiteY3" fmla="*/ 6472 h 754298"/>
              <a:gd name="connsiteX0" fmla="*/ 0 w 9276348"/>
              <a:gd name="connsiteY0" fmla="*/ 162883 h 784178"/>
              <a:gd name="connsiteX1" fmla="*/ 3934327 w 9276348"/>
              <a:gd name="connsiteY1" fmla="*/ 740398 h 784178"/>
              <a:gd name="connsiteX2" fmla="*/ 6208295 w 9276348"/>
              <a:gd name="connsiteY2" fmla="*/ 162883 h 784178"/>
              <a:gd name="connsiteX3" fmla="*/ 9276348 w 9276348"/>
              <a:gd name="connsiteY3" fmla="*/ 6472 h 784178"/>
              <a:gd name="connsiteX0" fmla="*/ 0 w 9276348"/>
              <a:gd name="connsiteY0" fmla="*/ 162883 h 784178"/>
              <a:gd name="connsiteX1" fmla="*/ 3934327 w 9276348"/>
              <a:gd name="connsiteY1" fmla="*/ 740398 h 784178"/>
              <a:gd name="connsiteX2" fmla="*/ 6208295 w 9276348"/>
              <a:gd name="connsiteY2" fmla="*/ 162883 h 784178"/>
              <a:gd name="connsiteX3" fmla="*/ 9276348 w 9276348"/>
              <a:gd name="connsiteY3" fmla="*/ 6472 h 784178"/>
              <a:gd name="connsiteX0" fmla="*/ 0 w 9276348"/>
              <a:gd name="connsiteY0" fmla="*/ 160092 h 781387"/>
              <a:gd name="connsiteX1" fmla="*/ 3934327 w 9276348"/>
              <a:gd name="connsiteY1" fmla="*/ 737607 h 781387"/>
              <a:gd name="connsiteX2" fmla="*/ 6292516 w 9276348"/>
              <a:gd name="connsiteY2" fmla="*/ 208218 h 781387"/>
              <a:gd name="connsiteX3" fmla="*/ 9276348 w 9276348"/>
              <a:gd name="connsiteY3" fmla="*/ 3681 h 781387"/>
              <a:gd name="connsiteX0" fmla="*/ 0 w 9276348"/>
              <a:gd name="connsiteY0" fmla="*/ 156411 h 777706"/>
              <a:gd name="connsiteX1" fmla="*/ 3934327 w 9276348"/>
              <a:gd name="connsiteY1" fmla="*/ 733926 h 777706"/>
              <a:gd name="connsiteX2" fmla="*/ 6292516 w 9276348"/>
              <a:gd name="connsiteY2" fmla="*/ 204537 h 777706"/>
              <a:gd name="connsiteX3" fmla="*/ 9276348 w 9276348"/>
              <a:gd name="connsiteY3" fmla="*/ 0 h 777706"/>
              <a:gd name="connsiteX0" fmla="*/ 0 w 9276348"/>
              <a:gd name="connsiteY0" fmla="*/ 156411 h 720323"/>
              <a:gd name="connsiteX1" fmla="*/ 3934327 w 9276348"/>
              <a:gd name="connsiteY1" fmla="*/ 673768 h 720323"/>
              <a:gd name="connsiteX2" fmla="*/ 6292516 w 9276348"/>
              <a:gd name="connsiteY2" fmla="*/ 204537 h 720323"/>
              <a:gd name="connsiteX3" fmla="*/ 9276348 w 9276348"/>
              <a:gd name="connsiteY3" fmla="*/ 0 h 720323"/>
              <a:gd name="connsiteX0" fmla="*/ 0 w 9396663"/>
              <a:gd name="connsiteY0" fmla="*/ 216569 h 780481"/>
              <a:gd name="connsiteX1" fmla="*/ 3934327 w 9396663"/>
              <a:gd name="connsiteY1" fmla="*/ 733926 h 780481"/>
              <a:gd name="connsiteX2" fmla="*/ 6292516 w 9396663"/>
              <a:gd name="connsiteY2" fmla="*/ 264695 h 780481"/>
              <a:gd name="connsiteX3" fmla="*/ 9396663 w 9396663"/>
              <a:gd name="connsiteY3" fmla="*/ 0 h 780481"/>
              <a:gd name="connsiteX0" fmla="*/ 0 w 9396663"/>
              <a:gd name="connsiteY0" fmla="*/ 216569 h 588731"/>
              <a:gd name="connsiteX1" fmla="*/ 3862137 w 9396663"/>
              <a:gd name="connsiteY1" fmla="*/ 529389 h 588731"/>
              <a:gd name="connsiteX2" fmla="*/ 6292516 w 9396663"/>
              <a:gd name="connsiteY2" fmla="*/ 264695 h 588731"/>
              <a:gd name="connsiteX3" fmla="*/ 9396663 w 9396663"/>
              <a:gd name="connsiteY3" fmla="*/ 0 h 588731"/>
              <a:gd name="connsiteX0" fmla="*/ 0 w 9396663"/>
              <a:gd name="connsiteY0" fmla="*/ 216569 h 644454"/>
              <a:gd name="connsiteX1" fmla="*/ 3826042 w 9396663"/>
              <a:gd name="connsiteY1" fmla="*/ 589547 h 644454"/>
              <a:gd name="connsiteX2" fmla="*/ 6292516 w 9396663"/>
              <a:gd name="connsiteY2" fmla="*/ 264695 h 644454"/>
              <a:gd name="connsiteX3" fmla="*/ 9396663 w 9396663"/>
              <a:gd name="connsiteY3" fmla="*/ 0 h 644454"/>
              <a:gd name="connsiteX0" fmla="*/ 0 w 9396663"/>
              <a:gd name="connsiteY0" fmla="*/ 216569 h 644454"/>
              <a:gd name="connsiteX1" fmla="*/ 3826042 w 9396663"/>
              <a:gd name="connsiteY1" fmla="*/ 589547 h 644454"/>
              <a:gd name="connsiteX2" fmla="*/ 6292516 w 9396663"/>
              <a:gd name="connsiteY2" fmla="*/ 264695 h 644454"/>
              <a:gd name="connsiteX3" fmla="*/ 9396663 w 9396663"/>
              <a:gd name="connsiteY3" fmla="*/ 0 h 644454"/>
              <a:gd name="connsiteX0" fmla="*/ 0 w 9396663"/>
              <a:gd name="connsiteY0" fmla="*/ 216569 h 669881"/>
              <a:gd name="connsiteX1" fmla="*/ 3826042 w 9396663"/>
              <a:gd name="connsiteY1" fmla="*/ 589547 h 669881"/>
              <a:gd name="connsiteX2" fmla="*/ 6292516 w 9396663"/>
              <a:gd name="connsiteY2" fmla="*/ 264695 h 669881"/>
              <a:gd name="connsiteX3" fmla="*/ 9396663 w 9396663"/>
              <a:gd name="connsiteY3" fmla="*/ 0 h 669881"/>
              <a:gd name="connsiteX0" fmla="*/ 0 w 9396663"/>
              <a:gd name="connsiteY0" fmla="*/ 216569 h 617934"/>
              <a:gd name="connsiteX1" fmla="*/ 3826042 w 9396663"/>
              <a:gd name="connsiteY1" fmla="*/ 589547 h 617934"/>
              <a:gd name="connsiteX2" fmla="*/ 6292516 w 9396663"/>
              <a:gd name="connsiteY2" fmla="*/ 264695 h 617934"/>
              <a:gd name="connsiteX3" fmla="*/ 9396663 w 9396663"/>
              <a:gd name="connsiteY3" fmla="*/ 0 h 617934"/>
              <a:gd name="connsiteX0" fmla="*/ 0 w 9396663"/>
              <a:gd name="connsiteY0" fmla="*/ 216569 h 608167"/>
              <a:gd name="connsiteX1" fmla="*/ 3826042 w 9396663"/>
              <a:gd name="connsiteY1" fmla="*/ 589547 h 608167"/>
              <a:gd name="connsiteX2" fmla="*/ 6292516 w 9396663"/>
              <a:gd name="connsiteY2" fmla="*/ 264695 h 608167"/>
              <a:gd name="connsiteX3" fmla="*/ 9396663 w 9396663"/>
              <a:gd name="connsiteY3" fmla="*/ 0 h 608167"/>
              <a:gd name="connsiteX0" fmla="*/ 0 w 9396663"/>
              <a:gd name="connsiteY0" fmla="*/ 216569 h 619834"/>
              <a:gd name="connsiteX1" fmla="*/ 3753853 w 9396663"/>
              <a:gd name="connsiteY1" fmla="*/ 601579 h 619834"/>
              <a:gd name="connsiteX2" fmla="*/ 6292516 w 9396663"/>
              <a:gd name="connsiteY2" fmla="*/ 264695 h 619834"/>
              <a:gd name="connsiteX3" fmla="*/ 9396663 w 9396663"/>
              <a:gd name="connsiteY3" fmla="*/ 0 h 619834"/>
              <a:gd name="connsiteX0" fmla="*/ 0 w 10443411"/>
              <a:gd name="connsiteY0" fmla="*/ 927 h 404192"/>
              <a:gd name="connsiteX1" fmla="*/ 3753853 w 10443411"/>
              <a:gd name="connsiteY1" fmla="*/ 385937 h 404192"/>
              <a:gd name="connsiteX2" fmla="*/ 6292516 w 10443411"/>
              <a:gd name="connsiteY2" fmla="*/ 49053 h 404192"/>
              <a:gd name="connsiteX3" fmla="*/ 10443411 w 10443411"/>
              <a:gd name="connsiteY3" fmla="*/ 301716 h 404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43411" h="404192">
                <a:moveTo>
                  <a:pt x="0" y="927"/>
                </a:moveTo>
                <a:cubicBezTo>
                  <a:pt x="74195" y="-25141"/>
                  <a:pt x="2602833" y="508258"/>
                  <a:pt x="3753853" y="385937"/>
                </a:cubicBezTo>
                <a:cubicBezTo>
                  <a:pt x="4904873" y="263616"/>
                  <a:pt x="5177590" y="63090"/>
                  <a:pt x="6292516" y="49053"/>
                </a:cubicBezTo>
                <a:cubicBezTo>
                  <a:pt x="7407442" y="35016"/>
                  <a:pt x="9783680" y="544352"/>
                  <a:pt x="10443411" y="301716"/>
                </a:cubicBezTo>
              </a:path>
            </a:pathLst>
          </a:custGeom>
          <a:noFill/>
          <a:ln w="25400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00822B7-BEAB-4978-84ED-24CEEEDA2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99647" y="3575120"/>
            <a:ext cx="2133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C44755"/>
                </a:solidFill>
                <a:latin typeface="Axure Handwriting" panose="020B0402020200020204" pitchFamily="34" charset="0"/>
                <a:ea typeface="微软雅黑" panose="020B0503020204020204" pitchFamily="34" charset="-122"/>
              </a:rPr>
              <a:t>Silent Night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C447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平安夜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170EDC9-CF98-4F1A-84C3-911BC3C9D1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0166" y="3557582"/>
            <a:ext cx="1917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C44755"/>
                </a:solidFill>
                <a:latin typeface="Axure Handwriting" panose="020B0402020200020204" pitchFamily="34" charset="0"/>
                <a:ea typeface="微软雅黑" panose="020B0503020204020204" pitchFamily="34" charset="-122"/>
              </a:rPr>
              <a:t>Christmas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C447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282578D-37E5-489A-8668-D5386B6FF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9632" y="3684011"/>
            <a:ext cx="1847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C44755"/>
                </a:solidFill>
                <a:latin typeface="Axure Handwriting" panose="020B0402020200020204" pitchFamily="34" charset="0"/>
                <a:ea typeface="微软雅黑" panose="020B0503020204020204" pitchFamily="34" charset="-122"/>
              </a:rPr>
              <a:t>New year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C447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</a:t>
            </a:r>
          </a:p>
        </p:txBody>
      </p:sp>
    </p:spTree>
    <p:extLst>
      <p:ext uri="{BB962C8B-B14F-4D97-AF65-F5344CB8AC3E}">
        <p14:creationId xmlns:p14="http://schemas.microsoft.com/office/powerpoint/2010/main" val="3713034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6000">
        <p15:prstTrans prst="curtains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 0.09583 L 0.92187 -0.183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172" y="-139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125E-6 -2.96296E-6 L 0.61536 -0.2416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68" y="-1208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875E-6 3.7037E-6 L 0.33828 -0.1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14" y="-875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1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E:\必备常用\xmas-09.png">
            <a:extLst>
              <a:ext uri="{FF2B5EF4-FFF2-40B4-BE49-F238E27FC236}">
                <a16:creationId xmlns:a16="http://schemas.microsoft.com/office/drawing/2014/main" xmlns="" id="{F8B32284-C116-4AA0-9E19-9B384A2E6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546" y="3754004"/>
            <a:ext cx="22098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E:\必备常用\snowflake (1).png">
            <a:extLst>
              <a:ext uri="{FF2B5EF4-FFF2-40B4-BE49-F238E27FC236}">
                <a16:creationId xmlns:a16="http://schemas.microsoft.com/office/drawing/2014/main" xmlns="" id="{F9F188C6-4B4A-4CDC-AAFC-3871AB080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522" y="4165167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五角星 30">
            <a:extLst>
              <a:ext uri="{FF2B5EF4-FFF2-40B4-BE49-F238E27FC236}">
                <a16:creationId xmlns:a16="http://schemas.microsoft.com/office/drawing/2014/main" xmlns="" id="{8FBD13BA-196E-4157-84F0-73E311E93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5684" y="1129867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87836303-F3F3-437F-9911-9142FA8E9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234" y="2798329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FEFA2E26-261A-48DE-AD53-A2479D087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984" y="1552142"/>
            <a:ext cx="744538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66F04E93-E49E-4537-833C-F7B51E56B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817" y="2561359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xmlns="" id="{95F0E301-C980-447F-B6E6-D41564FBB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034" y="1817254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5">
            <a:extLst>
              <a:ext uri="{FF2B5EF4-FFF2-40B4-BE49-F238E27FC236}">
                <a16:creationId xmlns:a16="http://schemas.microsoft.com/office/drawing/2014/main" xmlns="" id="{5DA4859B-50DB-4496-B6A0-88718B8DE7F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568801" y="-378966"/>
            <a:ext cx="98425" cy="57600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矩形 18">
            <a:extLst>
              <a:ext uri="{FF2B5EF4-FFF2-40B4-BE49-F238E27FC236}">
                <a16:creationId xmlns:a16="http://schemas.microsoft.com/office/drawing/2014/main" xmlns="" id="{BF649506-FDD7-430D-A0BE-B63FC93E057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409113" y="2450234"/>
            <a:ext cx="114300" cy="2320925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矩形 19">
            <a:extLst>
              <a:ext uri="{FF2B5EF4-FFF2-40B4-BE49-F238E27FC236}">
                <a16:creationId xmlns:a16="http://schemas.microsoft.com/office/drawing/2014/main" xmlns="" id="{439B6BFE-84B9-4E68-83CE-F190358E7EA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552133" y="1841152"/>
            <a:ext cx="100012" cy="57600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矩形 24">
            <a:extLst>
              <a:ext uri="{FF2B5EF4-FFF2-40B4-BE49-F238E27FC236}">
                <a16:creationId xmlns:a16="http://schemas.microsoft.com/office/drawing/2014/main" xmlns="" id="{C91CC17D-FAC2-433E-923C-3FF0BDF6A7F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726469" y="2472386"/>
            <a:ext cx="128588" cy="2238375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图片 5">
            <a:extLst>
              <a:ext uri="{FF2B5EF4-FFF2-40B4-BE49-F238E27FC236}">
                <a16:creationId xmlns:a16="http://schemas.microsoft.com/office/drawing/2014/main" xmlns="" id="{884686D7-90E3-4947-BAE1-02F9B0DA67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202" y="0"/>
            <a:ext cx="3396795" cy="210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4">
            <a:extLst>
              <a:ext uri="{FF2B5EF4-FFF2-40B4-BE49-F238E27FC236}">
                <a16:creationId xmlns:a16="http://schemas.microsoft.com/office/drawing/2014/main" xmlns="" id="{B34E24D5-EE92-4D28-BD62-622966072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7649" y="3707534"/>
            <a:ext cx="5321589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December 25th is the day of celebration and of fun and frolic. As the long awaited winter holidays arrive, Christmas spirit builds up. </a:t>
            </a:r>
            <a:endParaRPr lang="zh-CN" altLang="en-US" sz="1600" b="1" dirty="0">
              <a:solidFill>
                <a:srgbClr val="A33029"/>
              </a:solidFill>
              <a:latin typeface="Script MT Bold" panose="03040602040607080904" pitchFamily="66" charset="0"/>
              <a:sym typeface="宋体" panose="02010600030101010101" pitchFamily="2" charset="-12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004BD34-C3FB-494C-B5AD-BFB04449C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9984" y="2540722"/>
            <a:ext cx="5321588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A330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亲爱的</a:t>
            </a:r>
            <a:r>
              <a:rPr lang="en-US" altLang="zh-CN" sz="1200" b="1" dirty="0">
                <a:solidFill>
                  <a:srgbClr val="A330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XXX</a:t>
            </a:r>
            <a:r>
              <a:rPr lang="zh-CN" altLang="en-US" sz="1200" b="1" dirty="0">
                <a:solidFill>
                  <a:srgbClr val="A330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</a:t>
            </a:r>
            <a:endParaRPr lang="en-US" altLang="zh-CN" sz="1200" b="1" dirty="0">
              <a:solidFill>
                <a:srgbClr val="A3302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lnSpc>
                <a:spcPts val="22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A330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在冰雪还没飘下，圣诞老人还没睡醒，圣诞树还未长高，袜子还没挂上窗前，礼物还未准备好，大家的祝福还没有漫天弥漫之前，先祝你圣诞快乐，天天开心</a:t>
            </a:r>
            <a:r>
              <a:rPr lang="en-US" altLang="zh-CN" sz="1200" b="1" dirty="0">
                <a:solidFill>
                  <a:srgbClr val="A330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!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1200" b="1" dirty="0">
              <a:solidFill>
                <a:srgbClr val="A3302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46D54F5-84B2-407C-ABA6-837BF05EFE5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263" y="959790"/>
            <a:ext cx="2153997" cy="1615498"/>
          </a:xfrm>
          <a:prstGeom prst="rect">
            <a:avLst/>
          </a:prstGeom>
        </p:spPr>
      </p:pic>
      <p:pic>
        <p:nvPicPr>
          <p:cNvPr id="18" name="图片 15">
            <a:extLst>
              <a:ext uri="{FF2B5EF4-FFF2-40B4-BE49-F238E27FC236}">
                <a16:creationId xmlns:a16="http://schemas.microsoft.com/office/drawing/2014/main" xmlns="" id="{E5CD5265-C913-486F-B16B-C123BB1FE1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41572" y="3305897"/>
            <a:ext cx="2669815" cy="266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99777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000">
        <p15:prstTrans prst="drape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>
            <a:extLst>
              <a:ext uri="{FF2B5EF4-FFF2-40B4-BE49-F238E27FC236}">
                <a16:creationId xmlns:a16="http://schemas.microsoft.com/office/drawing/2014/main" xmlns="" id="{DE8A9680-0DF6-40A2-BEA5-B6D515CC6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9663" y="2450979"/>
            <a:ext cx="510121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December 25th is the day of celebration and of fun and frolic. As the long awaited winter holidays arrive, Christmas spirit builds up. 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A330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圣诞节本来是基督教徒的节日，由于人们格外重视，它便成为一个全民性的节日，国家一年中最盛大的节日，可以和新年相提并论，类似我国过春节。</a:t>
            </a:r>
          </a:p>
        </p:txBody>
      </p:sp>
      <p:pic>
        <p:nvPicPr>
          <p:cNvPr id="3" name="Picture 3" descr="E:\必备常用\snowflake (1).png">
            <a:extLst>
              <a:ext uri="{FF2B5EF4-FFF2-40B4-BE49-F238E27FC236}">
                <a16:creationId xmlns:a16="http://schemas.microsoft.com/office/drawing/2014/main" xmlns="" id="{C39197C2-9DCF-4663-A26D-D2466CE8C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3593668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五角星 30">
            <a:extLst>
              <a:ext uri="{FF2B5EF4-FFF2-40B4-BE49-F238E27FC236}">
                <a16:creationId xmlns:a16="http://schemas.microsoft.com/office/drawing/2014/main" xmlns="" id="{E0561AEE-B7D5-47DB-B5A2-83D3A64EF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812" y="558368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0B79C86D-DCB2-497B-852F-19E73408C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62" y="2226830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9909B574-AFF5-45A9-BE09-3C594E0EF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1052080"/>
            <a:ext cx="744537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BF570039-E198-4BB1-ABC2-FA51D7061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785" y="4261283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xmlns="" id="{0CAD94A5-3801-4AE4-8C51-C0F798731E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1626" y="3232872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9306D701-BD74-4A17-90DF-E0C971F8D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941" y="4633552"/>
            <a:ext cx="2068514" cy="20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4">
            <a:extLst>
              <a:ext uri="{FF2B5EF4-FFF2-40B4-BE49-F238E27FC236}">
                <a16:creationId xmlns:a16="http://schemas.microsoft.com/office/drawing/2014/main" xmlns="" id="{34741E76-71CB-40EA-ABFB-F85044DFE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279" y="1752757"/>
            <a:ext cx="1763691" cy="1979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6">
            <a:extLst>
              <a:ext uri="{FF2B5EF4-FFF2-40B4-BE49-F238E27FC236}">
                <a16:creationId xmlns:a16="http://schemas.microsoft.com/office/drawing/2014/main" xmlns="" id="{3CFB5D97-1F48-4F03-828C-9592905FF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4841" y="4990668"/>
            <a:ext cx="240665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23">
            <a:extLst>
              <a:ext uri="{FF2B5EF4-FFF2-40B4-BE49-F238E27FC236}">
                <a16:creationId xmlns:a16="http://schemas.microsoft.com/office/drawing/2014/main" xmlns="" id="{A6711A11-19FD-4B91-8AD9-EFBEDB0F2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369" y="-72735"/>
            <a:ext cx="2979958" cy="1846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648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000">
        <p15:prstTrans prst="drape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2">
            <a:extLst>
              <a:ext uri="{FF2B5EF4-FFF2-40B4-BE49-F238E27FC236}">
                <a16:creationId xmlns:a16="http://schemas.microsoft.com/office/drawing/2014/main" xmlns="" id="{6940194E-88A3-46A0-A7CE-74B30FB6F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6265" y="1875048"/>
            <a:ext cx="5244337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The lovely snowflakes, 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our dear Santa, decorated homes complete with whole range of 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Christmas star, mistletoe, the good-luck plant,  ivy, laurels and not the least the beautifully decorated 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and illuminated Christmas tree are some of the inseparable parts of the picture. </a:t>
            </a:r>
            <a:endParaRPr lang="zh-CN" altLang="en-US" b="1" dirty="0">
              <a:solidFill>
                <a:srgbClr val="A33029"/>
              </a:solidFill>
              <a:latin typeface="Script MT Bold" panose="03040602040607080904" pitchFamily="66" charset="0"/>
              <a:sym typeface="宋体" panose="02010600030101010101" pitchFamily="2" charset="-122"/>
            </a:endParaRPr>
          </a:p>
        </p:txBody>
      </p:sp>
      <p:pic>
        <p:nvPicPr>
          <p:cNvPr id="3" name="Picture 3" descr="E:\必备常用\snowflake (1).png">
            <a:extLst>
              <a:ext uri="{FF2B5EF4-FFF2-40B4-BE49-F238E27FC236}">
                <a16:creationId xmlns:a16="http://schemas.microsoft.com/office/drawing/2014/main" xmlns="" id="{F53D0697-8755-4B47-8654-B07FFEC31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225" y="5313796"/>
            <a:ext cx="49371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五角星 54">
            <a:extLst>
              <a:ext uri="{FF2B5EF4-FFF2-40B4-BE49-F238E27FC236}">
                <a16:creationId xmlns:a16="http://schemas.microsoft.com/office/drawing/2014/main" xmlns="" id="{1F0EC826-474B-400A-A6B2-6090CF5925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177" y="3184959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Picture 3" descr="E:\必备常用\snowflake (1).png">
            <a:extLst>
              <a:ext uri="{FF2B5EF4-FFF2-40B4-BE49-F238E27FC236}">
                <a16:creationId xmlns:a16="http://schemas.microsoft.com/office/drawing/2014/main" xmlns="" id="{83CA13D1-3FC9-4A67-8506-0DBD9BDDF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000" y="495733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38831B8D-E9AF-429E-98A3-1891234C2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333" y="1314162"/>
            <a:ext cx="744538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xmlns="" id="{55D89E45-79B6-4FC5-B491-1C0A99145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712" y="2564246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4455B8F8-F540-4A5A-9620-C1A81C897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980" y="734606"/>
            <a:ext cx="2194193" cy="220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5">
            <a:extLst>
              <a:ext uri="{FF2B5EF4-FFF2-40B4-BE49-F238E27FC236}">
                <a16:creationId xmlns:a16="http://schemas.microsoft.com/office/drawing/2014/main" xmlns="" id="{D44000FC-891F-4FF8-9206-D78590212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77133" y="3240955"/>
            <a:ext cx="2669815" cy="266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E:\必备常用\xmas-09.png">
            <a:extLst>
              <a:ext uri="{FF2B5EF4-FFF2-40B4-BE49-F238E27FC236}">
                <a16:creationId xmlns:a16="http://schemas.microsoft.com/office/drawing/2014/main" xmlns="" id="{A5DF598C-0CAB-493C-A43B-A9E4C86F6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418" y="3754294"/>
            <a:ext cx="2294944" cy="218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7">
            <a:extLst>
              <a:ext uri="{FF2B5EF4-FFF2-40B4-BE49-F238E27FC236}">
                <a16:creationId xmlns:a16="http://schemas.microsoft.com/office/drawing/2014/main" xmlns="" id="{698AAB0B-7A80-4796-860B-42DA2A803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923" y="129452"/>
            <a:ext cx="3113151" cy="1929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91906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000">
        <p15:prstTrans prst="drape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485172B-57F2-4BCD-9EE5-0C98DF29B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7577" y="2746234"/>
            <a:ext cx="4824413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Dear</a:t>
            </a:r>
            <a:r>
              <a:rPr lang="zh-CN" altLang="en-US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：</a:t>
            </a:r>
            <a:endParaRPr lang="en-US" altLang="zh-CN" b="1" dirty="0">
              <a:solidFill>
                <a:srgbClr val="A33029"/>
              </a:solidFill>
              <a:latin typeface="Script MT Bold" panose="03040602040607080904" pitchFamily="66" charset="0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          The soft music of the Christmas carols and children eager to open their gifts certainly lend unique warmth to the coldest day of the year.</a:t>
            </a:r>
            <a:endParaRPr lang="zh-CN" altLang="en-US" b="1" dirty="0">
              <a:solidFill>
                <a:srgbClr val="A33029"/>
              </a:solidFill>
              <a:latin typeface="Script MT Bold" panose="03040602040607080904" pitchFamily="66" charset="0"/>
              <a:sym typeface="宋体" panose="02010600030101010101" pitchFamily="2" charset="-122"/>
            </a:endParaRPr>
          </a:p>
        </p:txBody>
      </p:sp>
      <p:sp>
        <p:nvSpPr>
          <p:cNvPr id="3" name="矩形 15">
            <a:extLst>
              <a:ext uri="{FF2B5EF4-FFF2-40B4-BE49-F238E27FC236}">
                <a16:creationId xmlns:a16="http://schemas.microsoft.com/office/drawing/2014/main" xmlns="" id="{1F6B91D8-7A77-4A7D-9392-0F29B4AE6D7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788585" y="-265254"/>
            <a:ext cx="98425" cy="578802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16">
            <a:extLst>
              <a:ext uri="{FF2B5EF4-FFF2-40B4-BE49-F238E27FC236}">
                <a16:creationId xmlns:a16="http://schemas.microsoft.com/office/drawing/2014/main" xmlns="" id="{6D066AA2-BC87-4D88-8AF9-DFF23B43C3D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822717" y="1954864"/>
            <a:ext cx="100012" cy="578802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18">
            <a:extLst>
              <a:ext uri="{FF2B5EF4-FFF2-40B4-BE49-F238E27FC236}">
                <a16:creationId xmlns:a16="http://schemas.microsoft.com/office/drawing/2014/main" xmlns="" id="{BA0077F0-02D3-4019-B1D1-79A4DFDDCA4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644497" y="2577958"/>
            <a:ext cx="114300" cy="232092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19">
            <a:extLst>
              <a:ext uri="{FF2B5EF4-FFF2-40B4-BE49-F238E27FC236}">
                <a16:creationId xmlns:a16="http://schemas.microsoft.com/office/drawing/2014/main" xmlns="" id="{FDD8D541-6320-4565-A076-FD757121821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771917" y="1954864"/>
            <a:ext cx="100012" cy="578802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24">
            <a:extLst>
              <a:ext uri="{FF2B5EF4-FFF2-40B4-BE49-F238E27FC236}">
                <a16:creationId xmlns:a16="http://schemas.microsoft.com/office/drawing/2014/main" xmlns="" id="{BD45A827-FC39-47C0-A4C3-5FC028719AE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915210" y="2577958"/>
            <a:ext cx="128587" cy="223837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" name="Picture 3" descr="E:\必备常用\snowflake (1).png">
            <a:extLst>
              <a:ext uri="{FF2B5EF4-FFF2-40B4-BE49-F238E27FC236}">
                <a16:creationId xmlns:a16="http://schemas.microsoft.com/office/drawing/2014/main" xmlns="" id="{2C3E9244-DBEF-4958-A48E-1075EA3ED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010" y="4438508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E:\必备常用\snowflake (1).png">
            <a:extLst>
              <a:ext uri="{FF2B5EF4-FFF2-40B4-BE49-F238E27FC236}">
                <a16:creationId xmlns:a16="http://schemas.microsoft.com/office/drawing/2014/main" xmlns="" id="{FFB4F517-959C-4762-8F2C-FF2AB720E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122" y="2511283"/>
            <a:ext cx="4953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E:\必备常用\snowflake (1).png">
            <a:extLst>
              <a:ext uri="{FF2B5EF4-FFF2-40B4-BE49-F238E27FC236}">
                <a16:creationId xmlns:a16="http://schemas.microsoft.com/office/drawing/2014/main" xmlns="" id="{3BA35931-11C2-4BBA-954B-71F60A878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3332" y="4078146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E:\必备常用\20131217112254752_easyicon_net_96.png">
            <a:extLst>
              <a:ext uri="{FF2B5EF4-FFF2-40B4-BE49-F238E27FC236}">
                <a16:creationId xmlns:a16="http://schemas.microsoft.com/office/drawing/2014/main" xmlns="" id="{02F93287-68FA-4B97-81C7-6E0DB29C3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553" y="2090596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五角星 36">
            <a:extLst>
              <a:ext uri="{FF2B5EF4-FFF2-40B4-BE49-F238E27FC236}">
                <a16:creationId xmlns:a16="http://schemas.microsoft.com/office/drawing/2014/main" xmlns="" id="{38318BAC-1235-46F2-A57B-2A099843A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4285" y="1545504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3" descr="E:\必备常用\snowflake (1).png">
            <a:extLst>
              <a:ext uri="{FF2B5EF4-FFF2-40B4-BE49-F238E27FC236}">
                <a16:creationId xmlns:a16="http://schemas.microsoft.com/office/drawing/2014/main" xmlns="" id="{7A85F0B5-DD7A-40B9-9706-82C0CFE12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347" y="3135171"/>
            <a:ext cx="84931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xmlns="" id="{97E92203-63F5-4EFA-9F38-4DD12821C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910" y="2261466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E:\必备常用\20131215045733919_easyicon_net_256.png">
            <a:extLst>
              <a:ext uri="{FF2B5EF4-FFF2-40B4-BE49-F238E27FC236}">
                <a16:creationId xmlns:a16="http://schemas.microsoft.com/office/drawing/2014/main" xmlns="" id="{0671F955-D2EB-4B81-ACDF-637915A518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19523">
            <a:off x="9007910" y="3773346"/>
            <a:ext cx="1103312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 descr="E:\必备常用\xmas-09.png">
            <a:extLst>
              <a:ext uri="{FF2B5EF4-FFF2-40B4-BE49-F238E27FC236}">
                <a16:creationId xmlns:a16="http://schemas.microsoft.com/office/drawing/2014/main" xmlns="" id="{A3FECB21-2FAD-4103-B3E5-B10CB5164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099" y="3846370"/>
            <a:ext cx="22098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26">
            <a:extLst>
              <a:ext uri="{FF2B5EF4-FFF2-40B4-BE49-F238E27FC236}">
                <a16:creationId xmlns:a16="http://schemas.microsoft.com/office/drawing/2014/main" xmlns="" id="{032F50AF-2DEE-4666-84A3-EFB02F25F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066" y="70970"/>
            <a:ext cx="3140511" cy="1946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6622913D-9306-44B5-9460-BDF6898C35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507" y="491047"/>
            <a:ext cx="2855440" cy="251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453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000">
        <p15:prstTrans prst="drape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ADEE6726-ACF2-42C2-BCE3-3F5EC52D4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861" y="1334575"/>
            <a:ext cx="4835739" cy="44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接连接符 3">
            <a:extLst>
              <a:ext uri="{FF2B5EF4-FFF2-40B4-BE49-F238E27FC236}">
                <a16:creationId xmlns:a16="http://schemas.microsoft.com/office/drawing/2014/main" xmlns="" id="{79AC461C-E6B3-4378-965F-C789A7EC7A71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4537" y="5449599"/>
            <a:ext cx="4275138" cy="0"/>
          </a:xfrm>
          <a:prstGeom prst="line">
            <a:avLst/>
          </a:prstGeom>
          <a:noFill/>
          <a:ln w="9525">
            <a:solidFill>
              <a:srgbClr val="ECD07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" name="Picture 2" descr="E:\必备常用\20131215045729701_easyicon_net_256.png">
            <a:extLst>
              <a:ext uri="{FF2B5EF4-FFF2-40B4-BE49-F238E27FC236}">
                <a16:creationId xmlns:a16="http://schemas.microsoft.com/office/drawing/2014/main" xmlns="" id="{9BB2FDD1-241F-45A0-AFCF-9AB34FD8D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762" y="2383919"/>
            <a:ext cx="11144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E:\必备常用\20131215045729701_easyicon_net_256.png">
            <a:extLst>
              <a:ext uri="{FF2B5EF4-FFF2-40B4-BE49-F238E27FC236}">
                <a16:creationId xmlns:a16="http://schemas.microsoft.com/office/drawing/2014/main" xmlns="" id="{62964AF5-FF79-47E9-933F-9FFB041EE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133" y="3586703"/>
            <a:ext cx="11144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2">
            <a:extLst>
              <a:ext uri="{FF2B5EF4-FFF2-40B4-BE49-F238E27FC236}">
                <a16:creationId xmlns:a16="http://schemas.microsoft.com/office/drawing/2014/main" xmlns="" id="{CE6DB577-860D-408F-9781-F7266824DC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5155" y="2109354"/>
            <a:ext cx="353679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     Dear</a:t>
            </a:r>
            <a:r>
              <a:rPr lang="zh-CN" altLang="en-US" sz="1600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：</a:t>
            </a:r>
            <a:endParaRPr lang="en-US" altLang="zh-CN" sz="1600" b="1" dirty="0">
              <a:solidFill>
                <a:srgbClr val="A33029"/>
              </a:solidFill>
              <a:latin typeface="Script MT Bold" panose="03040602040607080904" pitchFamily="66" charset="0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               People visit their families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 and arrange some of the most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 lavish parties. The most awaited festival, the Christmas signifies love and kindness, joy and happiness. The holiday spirit of the season in one word is - infectious! </a:t>
            </a:r>
            <a:r>
              <a:rPr lang="zh-CN" altLang="en-US" sz="1600" b="1" dirty="0">
                <a:solidFill>
                  <a:srgbClr val="A33029"/>
                </a:solidFill>
                <a:latin typeface="Script MT Bold" panose="03040602040607080904" pitchFamily="66" charset="0"/>
                <a:sym typeface="Calibri" panose="020F0502020204030204" pitchFamily="34" charset="0"/>
              </a:rPr>
              <a:t/>
            </a:r>
            <a:br>
              <a:rPr lang="zh-CN" altLang="en-US" sz="1600" b="1" dirty="0">
                <a:solidFill>
                  <a:srgbClr val="A33029"/>
                </a:solidFill>
                <a:latin typeface="Script MT Bold" panose="03040602040607080904" pitchFamily="66" charset="0"/>
                <a:sym typeface="Calibri" panose="020F0502020204030204" pitchFamily="34" charset="0"/>
              </a:rPr>
            </a:br>
            <a:endParaRPr lang="zh-CN" altLang="en-US" sz="1600" b="1" dirty="0">
              <a:solidFill>
                <a:srgbClr val="A33029"/>
              </a:solidFill>
              <a:latin typeface="Script MT Bold" panose="03040602040607080904" pitchFamily="66" charset="0"/>
              <a:sym typeface="宋体" panose="02010600030101010101" pitchFamily="2" charset="-122"/>
            </a:endParaRPr>
          </a:p>
        </p:txBody>
      </p:sp>
      <p:sp>
        <p:nvSpPr>
          <p:cNvPr id="7" name="五角星 55">
            <a:extLst>
              <a:ext uri="{FF2B5EF4-FFF2-40B4-BE49-F238E27FC236}">
                <a16:creationId xmlns:a16="http://schemas.microsoft.com/office/drawing/2014/main" xmlns="" id="{887B3991-B832-44B4-9963-F53F8C648B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6012" y="1607849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" name="Picture 3" descr="E:\必备常用\snowflake (1).png">
            <a:extLst>
              <a:ext uri="{FF2B5EF4-FFF2-40B4-BE49-F238E27FC236}">
                <a16:creationId xmlns:a16="http://schemas.microsoft.com/office/drawing/2014/main" xmlns="" id="{28D79EC1-E966-42F5-A7DA-42682CB01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00" y="3750180"/>
            <a:ext cx="493713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E:\必备常用\snowflake (1).png">
            <a:extLst>
              <a:ext uri="{FF2B5EF4-FFF2-40B4-BE49-F238E27FC236}">
                <a16:creationId xmlns:a16="http://schemas.microsoft.com/office/drawing/2014/main" xmlns="" id="{437E3A33-BFC1-4E3C-AC18-02C73A0B5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4187" y="1930905"/>
            <a:ext cx="4953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E:\必备常用\snowflake (1).png">
            <a:extLst>
              <a:ext uri="{FF2B5EF4-FFF2-40B4-BE49-F238E27FC236}">
                <a16:creationId xmlns:a16="http://schemas.microsoft.com/office/drawing/2014/main" xmlns="" id="{3FC704D3-1314-4777-B5BC-01B833DBA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7251" y="4266405"/>
            <a:ext cx="7699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E:\必备常用\snowflake (1).png">
            <a:extLst>
              <a:ext uri="{FF2B5EF4-FFF2-40B4-BE49-F238E27FC236}">
                <a16:creationId xmlns:a16="http://schemas.microsoft.com/office/drawing/2014/main" xmlns="" id="{7937A46E-588C-480F-AD81-8467E343C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90" y="2935287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xmlns="" id="{419C2291-269C-4DEC-8CB3-077C541D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2106" y="1434018"/>
            <a:ext cx="744538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2">
            <a:extLst>
              <a:ext uri="{FF2B5EF4-FFF2-40B4-BE49-F238E27FC236}">
                <a16:creationId xmlns:a16="http://schemas.microsoft.com/office/drawing/2014/main" xmlns="" id="{66FC3416-24B9-44A0-A362-A388AD1773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760" y="3080833"/>
            <a:ext cx="1846262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21">
            <a:extLst>
              <a:ext uri="{FF2B5EF4-FFF2-40B4-BE49-F238E27FC236}">
                <a16:creationId xmlns:a16="http://schemas.microsoft.com/office/drawing/2014/main" xmlns="" id="{48EF07E8-68B7-4E71-823F-0BD1F3D9B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375" y="158352"/>
            <a:ext cx="3386550" cy="209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A78E490-9640-4813-9896-255FABE360A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6012" y="599046"/>
            <a:ext cx="2665988" cy="234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718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000">
        <p15:prstTrans prst="drape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16">
            <a:extLst>
              <a:ext uri="{FF2B5EF4-FFF2-40B4-BE49-F238E27FC236}">
                <a16:creationId xmlns:a16="http://schemas.microsoft.com/office/drawing/2014/main" xmlns="" id="{0CE310F4-2F44-4847-8CCF-86C21F560267}"/>
              </a:ext>
            </a:extLst>
          </p:cNvPr>
          <p:cNvSpPr>
            <a:spLocks noChangeShapeType="1"/>
          </p:cNvSpPr>
          <p:nvPr/>
        </p:nvSpPr>
        <p:spPr bwMode="auto">
          <a:xfrm>
            <a:off x="4843463" y="1354137"/>
            <a:ext cx="1587" cy="4148138"/>
          </a:xfrm>
          <a:prstGeom prst="line">
            <a:avLst/>
          </a:prstGeom>
          <a:noFill/>
          <a:ln w="9525">
            <a:solidFill>
              <a:srgbClr val="ECD078">
                <a:alpha val="30980"/>
              </a:srgb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3">
            <a:extLst>
              <a:ext uri="{FF2B5EF4-FFF2-40B4-BE49-F238E27FC236}">
                <a16:creationId xmlns:a16="http://schemas.microsoft.com/office/drawing/2014/main" xmlns="" id="{CD4E8930-A742-4122-94E9-B3A391B5F3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3710781"/>
            <a:ext cx="2632075" cy="15589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直接连接符 21">
            <a:extLst>
              <a:ext uri="{FF2B5EF4-FFF2-40B4-BE49-F238E27FC236}">
                <a16:creationId xmlns:a16="http://schemas.microsoft.com/office/drawing/2014/main" xmlns="" id="{1DC82FF1-7739-4DC7-9F31-46EA3CB352FA}"/>
              </a:ext>
            </a:extLst>
          </p:cNvPr>
          <p:cNvSpPr>
            <a:spLocks noChangeShapeType="1"/>
          </p:cNvSpPr>
          <p:nvPr/>
        </p:nvSpPr>
        <p:spPr bwMode="auto">
          <a:xfrm>
            <a:off x="1695450" y="4806950"/>
            <a:ext cx="8729663" cy="1587"/>
          </a:xfrm>
          <a:prstGeom prst="line">
            <a:avLst/>
          </a:prstGeom>
          <a:noFill/>
          <a:ln w="9525">
            <a:solidFill>
              <a:srgbClr val="C02942">
                <a:alpha val="20000"/>
              </a:srgb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矩形 22">
            <a:extLst>
              <a:ext uri="{FF2B5EF4-FFF2-40B4-BE49-F238E27FC236}">
                <a16:creationId xmlns:a16="http://schemas.microsoft.com/office/drawing/2014/main" xmlns="" id="{B47B21FC-E226-47F2-B267-65620C4BC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3463" y="1613042"/>
            <a:ext cx="2725737" cy="1608138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5400">
            <a:solidFill>
              <a:srgbClr val="D29F50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32">
            <a:extLst>
              <a:ext uri="{FF2B5EF4-FFF2-40B4-BE49-F238E27FC236}">
                <a16:creationId xmlns:a16="http://schemas.microsoft.com/office/drawing/2014/main" xmlns="" id="{A45AFFC9-B2A9-4CAC-A31B-2DD7C30ED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9200" y="3221180"/>
            <a:ext cx="2778125" cy="160813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26">
            <a:extLst>
              <a:ext uri="{FF2B5EF4-FFF2-40B4-BE49-F238E27FC236}">
                <a16:creationId xmlns:a16="http://schemas.microsoft.com/office/drawing/2014/main" xmlns="" id="{8FD60A84-EF3F-4A13-9878-B4C65B64A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9200" y="1613042"/>
            <a:ext cx="1512888" cy="1608138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25400">
            <a:solidFill>
              <a:srgbClr val="D29F50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27">
            <a:extLst>
              <a:ext uri="{FF2B5EF4-FFF2-40B4-BE49-F238E27FC236}">
                <a16:creationId xmlns:a16="http://schemas.microsoft.com/office/drawing/2014/main" xmlns="" id="{CECB08F4-F74B-49D7-89BB-0B1AC937B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3463" y="3221180"/>
            <a:ext cx="2725737" cy="1608137"/>
          </a:xfrm>
          <a:prstGeom prst="rect">
            <a:avLst/>
          </a:prstGeom>
          <a:solidFill>
            <a:srgbClr val="A33029"/>
          </a:solidFill>
          <a:ln w="25400">
            <a:solidFill>
              <a:srgbClr val="D29F50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</a:t>
            </a:r>
            <a:endParaRPr lang="zh-CN" altLang="en-US" sz="3200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矩形 31">
            <a:extLst>
              <a:ext uri="{FF2B5EF4-FFF2-40B4-BE49-F238E27FC236}">
                <a16:creationId xmlns:a16="http://schemas.microsoft.com/office/drawing/2014/main" xmlns="" id="{8194D255-72B9-469A-99FD-BAF4465D77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8150" y="3527567"/>
            <a:ext cx="1227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D29F5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MERRY</a:t>
            </a:r>
            <a:endParaRPr lang="zh-CN" altLang="en-US" sz="2800">
              <a:solidFill>
                <a:srgbClr val="D29F5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矩形 33">
            <a:extLst>
              <a:ext uri="{FF2B5EF4-FFF2-40B4-BE49-F238E27FC236}">
                <a16:creationId xmlns:a16="http://schemas.microsoft.com/office/drawing/2014/main" xmlns="" id="{BD781F48-1429-401A-A97B-4889111D2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2088" y="1613042"/>
            <a:ext cx="1265237" cy="1608138"/>
          </a:xfrm>
          <a:prstGeom prst="rect">
            <a:avLst/>
          </a:prstGeom>
          <a:solidFill>
            <a:srgbClr val="7DA048"/>
          </a:solidFill>
          <a:ln w="25400">
            <a:solidFill>
              <a:srgbClr val="D29F50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TextBox 36">
            <a:extLst>
              <a:ext uri="{FF2B5EF4-FFF2-40B4-BE49-F238E27FC236}">
                <a16:creationId xmlns:a16="http://schemas.microsoft.com/office/drawing/2014/main" xmlns="" id="{19F7F123-A342-4F64-ACD5-7FC9BBFAC6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3675" y="2168667"/>
            <a:ext cx="1325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A33029"/>
                </a:solidFill>
                <a:latin typeface="Broadway" panose="04040905080B02020502" pitchFamily="82" charset="0"/>
                <a:sym typeface="Broadway" panose="04040905080B02020502" pitchFamily="82" charset="0"/>
              </a:rPr>
              <a:t>I love you</a:t>
            </a:r>
            <a:endParaRPr lang="zh-CN" altLang="en-US">
              <a:solidFill>
                <a:srgbClr val="A33029"/>
              </a:solidFill>
              <a:latin typeface="Broadway" panose="04040905080B02020502" pitchFamily="82" charset="0"/>
              <a:sym typeface="Broadway" panose="04040905080B02020502" pitchFamily="82" charset="0"/>
            </a:endParaRPr>
          </a:p>
        </p:txBody>
      </p:sp>
      <p:sp>
        <p:nvSpPr>
          <p:cNvPr id="12" name="矩形 37">
            <a:extLst>
              <a:ext uri="{FF2B5EF4-FFF2-40B4-BE49-F238E27FC236}">
                <a16:creationId xmlns:a16="http://schemas.microsoft.com/office/drawing/2014/main" xmlns="" id="{AD83A46F-3362-4E0B-AAD6-C3732ECF5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8575" y="4116530"/>
            <a:ext cx="21971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CHRISTMAS</a:t>
            </a:r>
            <a:endParaRPr lang="zh-CN" altLang="en-US" sz="3200" b="1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3" name="Picture 3" descr="E:\必备常用\snowflake (1).png">
            <a:extLst>
              <a:ext uri="{FF2B5EF4-FFF2-40B4-BE49-F238E27FC236}">
                <a16:creationId xmlns:a16="http://schemas.microsoft.com/office/drawing/2014/main" xmlns="" id="{7AC66D45-345B-4050-A699-C37592EF2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1800" y="3973655"/>
            <a:ext cx="4953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E:\必备常用\snowflake (1).png">
            <a:extLst>
              <a:ext uri="{FF2B5EF4-FFF2-40B4-BE49-F238E27FC236}">
                <a16:creationId xmlns:a16="http://schemas.microsoft.com/office/drawing/2014/main" xmlns="" id="{A18A64EF-3A72-4FFA-ACE0-31E9027BDD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63" y="3533775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五角星 45">
            <a:extLst>
              <a:ext uri="{FF2B5EF4-FFF2-40B4-BE49-F238E27FC236}">
                <a16:creationId xmlns:a16="http://schemas.microsoft.com/office/drawing/2014/main" xmlns="" id="{676AA698-BB6A-4B4C-9C38-6A5A1B42B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6075" y="1073150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" name="Picture 3" descr="E:\必备常用\snowflake (1).png">
            <a:extLst>
              <a:ext uri="{FF2B5EF4-FFF2-40B4-BE49-F238E27FC236}">
                <a16:creationId xmlns:a16="http://schemas.microsoft.com/office/drawing/2014/main" xmlns="" id="{4C39A825-923C-41C4-BCA2-B0367CFD3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2624137"/>
            <a:ext cx="868363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>
            <a:extLst>
              <a:ext uri="{FF2B5EF4-FFF2-40B4-BE49-F238E27FC236}">
                <a16:creationId xmlns:a16="http://schemas.microsoft.com/office/drawing/2014/main" xmlns="" id="{DFBCC9C7-2CB8-4179-A8E6-E6A15AA87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550" y="3508375"/>
            <a:ext cx="742950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9">
            <a:extLst>
              <a:ext uri="{FF2B5EF4-FFF2-40B4-BE49-F238E27FC236}">
                <a16:creationId xmlns:a16="http://schemas.microsoft.com/office/drawing/2014/main" xmlns="" id="{488E9766-0179-4487-BA8F-AB889F63F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733" y="0"/>
            <a:ext cx="3141663" cy="194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394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000">
        <p15:prstTrans prst="drape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xmlns="" id="{AE7C5918-68FF-4CA8-BEA9-FFB1A28083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038" y="872835"/>
            <a:ext cx="4881717" cy="5351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E366AC4-1C00-4275-9771-0539C96DCE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8" y="2123780"/>
            <a:ext cx="4190636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Dear: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         Silent Night</a:t>
            </a:r>
            <a:r>
              <a:rPr lang="zh-CN" altLang="en-US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，</a:t>
            </a: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Silent night Holy night </a:t>
            </a:r>
            <a:r>
              <a:rPr lang="zh-CN" altLang="en-US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，</a:t>
            </a: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All is calm all is bright </a:t>
            </a:r>
            <a:r>
              <a:rPr lang="zh-CN" altLang="en-US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，</a:t>
            </a: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Round you virgin Mother and Child </a:t>
            </a:r>
            <a:r>
              <a:rPr lang="zh-CN" altLang="en-US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，</a:t>
            </a: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Holy infant so tender and mild</a:t>
            </a:r>
            <a:r>
              <a:rPr lang="zh-CN" altLang="en-US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，</a:t>
            </a: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Sleep in heavenly peace </a:t>
            </a:r>
            <a:r>
              <a:rPr lang="zh-CN" altLang="en-US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，</a:t>
            </a:r>
            <a: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Sleep in heavenly peace.</a:t>
            </a:r>
            <a:br>
              <a:rPr lang="en-US" altLang="zh-CN" b="1" dirty="0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</a:br>
            <a:endParaRPr lang="zh-CN" altLang="en-US" b="1" dirty="0">
              <a:solidFill>
                <a:srgbClr val="A33029"/>
              </a:solidFill>
              <a:latin typeface="Script MT Bold" panose="03040602040607080904" pitchFamily="66" charset="0"/>
              <a:ea typeface="等线" panose="02010600030101010101" pitchFamily="2" charset="-122"/>
            </a:endParaRPr>
          </a:p>
        </p:txBody>
      </p:sp>
      <p:pic>
        <p:nvPicPr>
          <p:cNvPr id="4" name="图片 5">
            <a:extLst>
              <a:ext uri="{FF2B5EF4-FFF2-40B4-BE49-F238E27FC236}">
                <a16:creationId xmlns:a16="http://schemas.microsoft.com/office/drawing/2014/main" xmlns="" id="{4C3A2C3C-9514-49E0-8715-D3E1C43FF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400" y="1869354"/>
            <a:ext cx="4699577" cy="4699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9">
            <a:extLst>
              <a:ext uri="{FF2B5EF4-FFF2-40B4-BE49-F238E27FC236}">
                <a16:creationId xmlns:a16="http://schemas.microsoft.com/office/drawing/2014/main" xmlns="" id="{D62E72F9-13AE-4C78-A469-A6D623DEEF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346" y="111714"/>
            <a:ext cx="3227820" cy="20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70235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6000">
        <p15:prstTrans prst="drape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265</Words>
  <Application>Microsoft Office PowerPoint</Application>
  <PresentationFormat>宽屏</PresentationFormat>
  <Paragraphs>37</Paragraphs>
  <Slides>10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Axure Handwriting</vt:lpstr>
      <vt:lpstr>等线</vt:lpstr>
      <vt:lpstr>等线 Light</vt:lpstr>
      <vt:lpstr>宋体</vt:lpstr>
      <vt:lpstr>微软雅黑</vt:lpstr>
      <vt:lpstr>Arial</vt:lpstr>
      <vt:lpstr>Broadway</vt:lpstr>
      <vt:lpstr>Calibri</vt:lpstr>
      <vt:lpstr>Script MT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kromi</dc:creator>
  <cp:lastModifiedBy>admin</cp:lastModifiedBy>
  <cp:revision>10</cp:revision>
  <dcterms:created xsi:type="dcterms:W3CDTF">2017-11-04T03:55:03Z</dcterms:created>
  <dcterms:modified xsi:type="dcterms:W3CDTF">2017-12-19T04:39:14Z</dcterms:modified>
</cp:coreProperties>
</file>