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8"/>
  </p:notesMasterIdLst>
  <p:handoutMasterIdLst>
    <p:handoutMasterId r:id="rId29"/>
  </p:handoutMasterIdLst>
  <p:sldIdLst>
    <p:sldId id="3086" r:id="rId2"/>
    <p:sldId id="3156" r:id="rId3"/>
    <p:sldId id="3157" r:id="rId4"/>
    <p:sldId id="3123" r:id="rId5"/>
    <p:sldId id="3125" r:id="rId6"/>
    <p:sldId id="3121" r:id="rId7"/>
    <p:sldId id="3153" r:id="rId8"/>
    <p:sldId id="3138" r:id="rId9"/>
    <p:sldId id="3158" r:id="rId10"/>
    <p:sldId id="3137" r:id="rId11"/>
    <p:sldId id="3119" r:id="rId12"/>
    <p:sldId id="3126" r:id="rId13"/>
    <p:sldId id="3122" r:id="rId14"/>
    <p:sldId id="3114" r:id="rId15"/>
    <p:sldId id="3159" r:id="rId16"/>
    <p:sldId id="3124" r:id="rId17"/>
    <p:sldId id="3139" r:id="rId18"/>
    <p:sldId id="3115" r:id="rId19"/>
    <p:sldId id="3140" r:id="rId20"/>
    <p:sldId id="3154" r:id="rId21"/>
    <p:sldId id="3160" r:id="rId22"/>
    <p:sldId id="3118" r:id="rId23"/>
    <p:sldId id="3117" r:id="rId24"/>
    <p:sldId id="3133" r:id="rId25"/>
    <p:sldId id="3127" r:id="rId26"/>
    <p:sldId id="3161" r:id="rId27"/>
  </p:sldIdLst>
  <p:sldSz cx="12858750" cy="723265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304"/>
    <a:srgbClr val="FFFFFF"/>
    <a:srgbClr val="A78357"/>
    <a:srgbClr val="28C7D4"/>
    <a:srgbClr val="F94D4D"/>
    <a:srgbClr val="FEFEFE"/>
    <a:srgbClr val="8F1A12"/>
    <a:srgbClr val="F84E4B"/>
    <a:srgbClr val="26C8D2"/>
    <a:srgbClr val="1CB7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58" autoAdjust="0"/>
    <p:restoredTop sz="92986" autoAdjust="0"/>
  </p:normalViewPr>
  <p:slideViewPr>
    <p:cSldViewPr>
      <p:cViewPr>
        <p:scale>
          <a:sx n="66" d="100"/>
          <a:sy n="66" d="100"/>
        </p:scale>
        <p:origin x="1032" y="403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4"/>
            </a:solidFill>
            <a:ln w="25400">
              <a:noFill/>
            </a:ln>
            <a:effectLst/>
          </c:spPr>
          <c:invertIfNegative val="0"/>
          <c:dPt>
            <c:idx val="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94D8-4606-94E9-A7625C0762FB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6</c:v>
                </c:pt>
                <c:pt idx="8">
                  <c:v>5</c:v>
                </c:pt>
                <c:pt idx="9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4D8-4606-94E9-A7625C0762FB}"/>
            </c:ext>
          </c:extLst>
        </c:ser>
        <c:ser>
          <c:idx val="1"/>
          <c:order val="1"/>
          <c:spPr>
            <a:solidFill>
              <a:schemeClr val="accent3"/>
            </a:solidFill>
            <a:ln w="25400">
              <a:noFill/>
            </a:ln>
            <a:effectLst/>
          </c:spPr>
          <c:invertIfNegative val="0"/>
          <c:val>
            <c:numRef>
              <c:f>Sheet1!$C$2:$C$11</c:f>
              <c:numCache>
                <c:formatCode>General</c:formatCode>
                <c:ptCount val="10"/>
                <c:pt idx="0">
                  <c:v>9</c:v>
                </c:pt>
                <c:pt idx="1">
                  <c:v>8</c:v>
                </c:pt>
                <c:pt idx="2">
                  <c:v>7</c:v>
                </c:pt>
                <c:pt idx="3">
                  <c:v>6</c:v>
                </c:pt>
                <c:pt idx="4">
                  <c:v>5</c:v>
                </c:pt>
                <c:pt idx="5">
                  <c:v>4</c:v>
                </c:pt>
                <c:pt idx="6">
                  <c:v>3</c:v>
                </c:pt>
                <c:pt idx="7">
                  <c:v>4</c:v>
                </c:pt>
                <c:pt idx="8">
                  <c:v>5</c:v>
                </c:pt>
                <c:pt idx="9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4D8-4606-94E9-A7625C0762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axId val="152899680"/>
        <c:axId val="152906208"/>
      </c:barChart>
      <c:catAx>
        <c:axId val="152899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>
                <a:solidFill>
                  <a:schemeClr val="bg1"/>
                </a:solidFill>
              </a:defRPr>
            </a:pPr>
            <a:endParaRPr lang="zh-CN"/>
          </a:p>
        </c:txPr>
        <c:crossAx val="152906208"/>
        <c:crosses val="autoZero"/>
        <c:auto val="1"/>
        <c:lblAlgn val="ctr"/>
        <c:lblOffset val="100"/>
        <c:tickMarkSkip val="1"/>
        <c:noMultiLvlLbl val="0"/>
      </c:catAx>
      <c:valAx>
        <c:axId val="152906208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52899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8234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7327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62506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pPr algn="r" eaLnBrk="1" latinLnBrk="1" hangingPunct="1">
                <a:spcBef>
                  <a:spcPct val="0"/>
                </a:spcBef>
              </a:pPr>
              <a:t>18</a:t>
            </a:fld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43970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3111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8741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9204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6586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9264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0397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0672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40143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16361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66479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4594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2626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63964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4" y="36163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060454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10154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4" y="36163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12858750" cy="7243762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圆角矩形 3"/>
          <p:cNvSpPr/>
          <p:nvPr userDrawn="1"/>
        </p:nvSpPr>
        <p:spPr>
          <a:xfrm>
            <a:off x="308696" y="376325"/>
            <a:ext cx="12241359" cy="6480001"/>
          </a:xfrm>
          <a:prstGeom prst="roundRect">
            <a:avLst/>
          </a:prstGeom>
          <a:solidFill>
            <a:srgbClr val="FFC30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152400" y="152400"/>
            <a:ext cx="12858750" cy="7243762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圆角矩形 5"/>
          <p:cNvSpPr/>
          <p:nvPr userDrawn="1"/>
        </p:nvSpPr>
        <p:spPr>
          <a:xfrm>
            <a:off x="461096" y="528725"/>
            <a:ext cx="12241359" cy="6480001"/>
          </a:xfrm>
          <a:prstGeom prst="roundRect">
            <a:avLst/>
          </a:prstGeom>
          <a:solidFill>
            <a:srgbClr val="FFC30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33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  <p:sldLayoutId id="2147483964" r:id="rId2"/>
    <p:sldLayoutId id="21474839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0" y="0"/>
            <a:ext cx="12858750" cy="724376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-1" y="5438803"/>
            <a:ext cx="12857163" cy="1793599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53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" y="5280869"/>
            <a:ext cx="3234677" cy="1579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53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07494" y="5280869"/>
            <a:ext cx="3234677" cy="1579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53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14989" y="5280869"/>
            <a:ext cx="3234677" cy="1579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53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622485" y="5280869"/>
            <a:ext cx="3234677" cy="1579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53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74262" y="3082798"/>
            <a:ext cx="6910227" cy="3627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>
              <a:gradFill>
                <a:gsLst>
                  <a:gs pos="0">
                    <a:srgbClr val="FD6753"/>
                  </a:gs>
                  <a:gs pos="34000">
                    <a:srgbClr val="91E3DE"/>
                  </a:gs>
                  <a:gs pos="69000">
                    <a:srgbClr val="FCCB43"/>
                  </a:gs>
                  <a:gs pos="100000">
                    <a:srgbClr val="92D050"/>
                  </a:gs>
                </a:gsLst>
                <a:lin ang="0" scaled="1"/>
              </a:gra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4023424" y="3004539"/>
            <a:ext cx="4811903" cy="470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30000"/>
              </a:lnSpc>
            </a:pPr>
            <a:r>
              <a:rPr lang="en-US" altLang="zh-CN" sz="2109" spc="31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[</a:t>
            </a:r>
            <a:r>
              <a:rPr lang="zh-CN" altLang="en-US" sz="2109" spc="31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工作报告</a:t>
            </a:r>
            <a:r>
              <a:rPr lang="en-US" altLang="zh-CN" sz="2109" spc="31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][</a:t>
            </a:r>
            <a:r>
              <a:rPr lang="zh-CN" altLang="en-US" sz="2109" spc="31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工作总结</a:t>
            </a:r>
            <a:r>
              <a:rPr lang="en-US" altLang="zh-CN" sz="2109" spc="31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][</a:t>
            </a:r>
            <a:r>
              <a:rPr lang="zh-CN" altLang="en-US" sz="2109" spc="31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年度会议</a:t>
            </a:r>
            <a:r>
              <a:rPr lang="en-US" altLang="zh-CN" sz="2109" spc="31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]</a:t>
            </a:r>
            <a:endParaRPr lang="zh-CN" altLang="en-US" sz="2109" spc="31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2633666" y="2062127"/>
            <a:ext cx="7591418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None/>
            </a:pPr>
            <a:r>
              <a:rPr lang="zh-CN" altLang="en-US" sz="6600" cap="all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工作总结述职报告</a:t>
            </a:r>
          </a:p>
        </p:txBody>
      </p:sp>
      <p:sp>
        <p:nvSpPr>
          <p:cNvPr id="14" name="TextBox 18"/>
          <p:cNvSpPr txBox="1"/>
          <p:nvPr/>
        </p:nvSpPr>
        <p:spPr>
          <a:xfrm>
            <a:off x="4289045" y="3888798"/>
            <a:ext cx="4280661" cy="4726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部门：销售部  职务：销售经理</a:t>
            </a:r>
            <a:endParaRPr lang="en-US" altLang="zh-CN" sz="210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764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0">
        <p:cut/>
      </p:transition>
    </mc:Choice>
    <mc:Fallback xmlns="">
      <p:transition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1641197"/>
            <a:ext cx="2569730" cy="20894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572255" y="1641197"/>
            <a:ext cx="2569730" cy="2089432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144510" y="1641197"/>
            <a:ext cx="2569730" cy="20894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7716765" y="1641197"/>
            <a:ext cx="2569730" cy="208943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0289020" y="1641197"/>
            <a:ext cx="2569730" cy="20894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0" y="3727172"/>
            <a:ext cx="2569730" cy="2089432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572255" y="3727172"/>
            <a:ext cx="2569730" cy="20894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5144510" y="3727172"/>
            <a:ext cx="2569730" cy="2089432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7716765" y="3727172"/>
            <a:ext cx="2569730" cy="20894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0289020" y="3727172"/>
            <a:ext cx="2569730" cy="2089432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TextBox 15"/>
          <p:cNvSpPr txBox="1"/>
          <p:nvPr/>
        </p:nvSpPr>
        <p:spPr>
          <a:xfrm>
            <a:off x="236687" y="2650743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39" name="TextBox 16"/>
          <p:cNvSpPr txBox="1"/>
          <p:nvPr/>
        </p:nvSpPr>
        <p:spPr>
          <a:xfrm>
            <a:off x="236687" y="2330012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5"/>
          <p:cNvSpPr txBox="1"/>
          <p:nvPr/>
        </p:nvSpPr>
        <p:spPr>
          <a:xfrm>
            <a:off x="2886581" y="4666156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15" name="TextBox 16"/>
          <p:cNvSpPr txBox="1"/>
          <p:nvPr/>
        </p:nvSpPr>
        <p:spPr>
          <a:xfrm>
            <a:off x="2886581" y="434542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80491" y="2594760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0491" y="2274029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7999756" y="4666156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7999756" y="434542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10481699" y="2585429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10481699" y="2264698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5565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0">
        <p:cut/>
      </p:transition>
    </mc:Choice>
    <mc:Fallback xmlns="">
      <p:transition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55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5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5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5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5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5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5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5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5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50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50"/>
                            </p:stCondLst>
                            <p:childTnLst>
                              <p:par>
                                <p:cTn id="5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6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100"/>
                            </p:stCondLst>
                            <p:childTnLst>
                              <p:par>
                                <p:cTn id="6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1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650"/>
                            </p:stCondLst>
                            <p:childTnLst>
                              <p:par>
                                <p:cTn id="7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7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200"/>
                            </p:stCondLst>
                            <p:childTnLst>
                              <p:par>
                                <p:cTn id="8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25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750"/>
                            </p:stCondLst>
                            <p:childTnLst>
                              <p:par>
                                <p:cTn id="9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38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8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/>
      <p:bldP spid="39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5"/>
          <p:cNvSpPr/>
          <p:nvPr/>
        </p:nvSpPr>
        <p:spPr>
          <a:xfrm>
            <a:off x="707" y="4401223"/>
            <a:ext cx="12857339" cy="2831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0" tIns="48216" rIns="96430" bIns="48216" rtlCol="0" anchor="ctr"/>
          <a:lstStyle/>
          <a:p>
            <a:pPr algn="ctr"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47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8279" y="1721312"/>
            <a:ext cx="4467927" cy="3725564"/>
          </a:xfrm>
          <a:prstGeom prst="rect">
            <a:avLst/>
          </a:prstGeom>
        </p:spPr>
      </p:pic>
      <p:graphicFrame>
        <p:nvGraphicFramePr>
          <p:cNvPr id="50" name="Chart 41"/>
          <p:cNvGraphicFramePr/>
          <p:nvPr>
            <p:extLst/>
          </p:nvPr>
        </p:nvGraphicFramePr>
        <p:xfrm>
          <a:off x="7506943" y="4664722"/>
          <a:ext cx="4226085" cy="18445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矩形 2"/>
          <p:cNvSpPr/>
          <p:nvPr/>
        </p:nvSpPr>
        <p:spPr>
          <a:xfrm>
            <a:off x="1043425" y="1876140"/>
            <a:ext cx="4141107" cy="2333018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48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25916" y="4673533"/>
            <a:ext cx="3089218" cy="1777230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4884597" y="4771341"/>
            <a:ext cx="2328753" cy="1482108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348"/>
          <p:cNvSpPr txBox="1"/>
          <p:nvPr/>
        </p:nvSpPr>
        <p:spPr>
          <a:xfrm>
            <a:off x="5511351" y="170108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349"/>
          <p:cNvSpPr txBox="1"/>
          <p:nvPr/>
        </p:nvSpPr>
        <p:spPr>
          <a:xfrm>
            <a:off x="5511352" y="2032237"/>
            <a:ext cx="667834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348"/>
          <p:cNvSpPr txBox="1"/>
          <p:nvPr/>
        </p:nvSpPr>
        <p:spPr>
          <a:xfrm>
            <a:off x="5511351" y="298371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349"/>
          <p:cNvSpPr txBox="1"/>
          <p:nvPr/>
        </p:nvSpPr>
        <p:spPr>
          <a:xfrm>
            <a:off x="5511352" y="3314866"/>
            <a:ext cx="667834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53183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0">
        <p:cut/>
      </p:transition>
    </mc:Choice>
    <mc:Fallback xmlns="">
      <p:transition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Graphic spid="50" grpId="0">
        <p:bldAsOne/>
      </p:bldGraphic>
      <p:bldP spid="3" grpId="0" animBg="1"/>
      <p:bldP spid="51" grpId="0" animBg="1"/>
      <p:bldP spid="12" grpId="0"/>
      <p:bldP spid="13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042720" y="3368509"/>
            <a:ext cx="2762008" cy="2496581"/>
            <a:chOff x="3471863" y="2343150"/>
            <a:chExt cx="2197101" cy="198596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476626" y="2381250"/>
              <a:ext cx="2192338" cy="1495425"/>
            </a:xfrm>
            <a:custGeom>
              <a:avLst/>
              <a:gdLst/>
              <a:ahLst/>
              <a:cxnLst>
                <a:cxn ang="0">
                  <a:pos x="1202" y="800"/>
                </a:cxn>
                <a:cxn ang="0">
                  <a:pos x="1182" y="820"/>
                </a:cxn>
                <a:cxn ang="0">
                  <a:pos x="20" y="820"/>
                </a:cxn>
                <a:cxn ang="0">
                  <a:pos x="0" y="800"/>
                </a:cxn>
                <a:cxn ang="0">
                  <a:pos x="0" y="20"/>
                </a:cxn>
                <a:cxn ang="0">
                  <a:pos x="20" y="0"/>
                </a:cxn>
                <a:cxn ang="0">
                  <a:pos x="1182" y="0"/>
                </a:cxn>
                <a:cxn ang="0">
                  <a:pos x="1202" y="20"/>
                </a:cxn>
                <a:cxn ang="0">
                  <a:pos x="1202" y="800"/>
                </a:cxn>
              </a:cxnLst>
              <a:rect l="0" t="0" r="r" b="b"/>
              <a:pathLst>
                <a:path w="1202" h="820">
                  <a:moveTo>
                    <a:pt x="1202" y="800"/>
                  </a:moveTo>
                  <a:cubicBezTo>
                    <a:pt x="1202" y="811"/>
                    <a:pt x="1193" y="820"/>
                    <a:pt x="1182" y="820"/>
                  </a:cubicBezTo>
                  <a:cubicBezTo>
                    <a:pt x="20" y="820"/>
                    <a:pt x="20" y="820"/>
                    <a:pt x="20" y="820"/>
                  </a:cubicBezTo>
                  <a:cubicBezTo>
                    <a:pt x="9" y="820"/>
                    <a:pt x="0" y="811"/>
                    <a:pt x="0" y="80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82" y="0"/>
                    <a:pt x="1182" y="0"/>
                    <a:pt x="1182" y="0"/>
                  </a:cubicBezTo>
                  <a:cubicBezTo>
                    <a:pt x="1193" y="0"/>
                    <a:pt x="1202" y="9"/>
                    <a:pt x="1202" y="20"/>
                  </a:cubicBezTo>
                  <a:lnTo>
                    <a:pt x="1202" y="800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563938" y="3713163"/>
              <a:ext cx="2019300" cy="904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573587" y="2343150"/>
              <a:ext cx="1009650" cy="1460500"/>
            </a:xfrm>
            <a:custGeom>
              <a:avLst/>
              <a:gdLst/>
              <a:ahLst/>
              <a:cxnLst>
                <a:cxn ang="0">
                  <a:pos x="0" y="801"/>
                </a:cxn>
                <a:cxn ang="0">
                  <a:pos x="0" y="73"/>
                </a:cxn>
                <a:cxn ang="0">
                  <a:pos x="1" y="71"/>
                </a:cxn>
                <a:cxn ang="0">
                  <a:pos x="1" y="65"/>
                </a:cxn>
                <a:cxn ang="0">
                  <a:pos x="70" y="0"/>
                </a:cxn>
                <a:cxn ang="0">
                  <a:pos x="554" y="0"/>
                </a:cxn>
                <a:cxn ang="0">
                  <a:pos x="554" y="758"/>
                </a:cxn>
                <a:cxn ang="0">
                  <a:pos x="70" y="758"/>
                </a:cxn>
                <a:cxn ang="0">
                  <a:pos x="0" y="801"/>
                </a:cxn>
              </a:cxnLst>
              <a:rect l="0" t="0" r="r" b="b"/>
              <a:pathLst>
                <a:path w="554" h="801">
                  <a:moveTo>
                    <a:pt x="0" y="801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1" y="72"/>
                    <a:pt x="1" y="71"/>
                    <a:pt x="1" y="71"/>
                  </a:cubicBezTo>
                  <a:cubicBezTo>
                    <a:pt x="1" y="69"/>
                    <a:pt x="1" y="67"/>
                    <a:pt x="1" y="65"/>
                  </a:cubicBezTo>
                  <a:cubicBezTo>
                    <a:pt x="4" y="29"/>
                    <a:pt x="34" y="0"/>
                    <a:pt x="70" y="0"/>
                  </a:cubicBezTo>
                  <a:cubicBezTo>
                    <a:pt x="554" y="0"/>
                    <a:pt x="554" y="0"/>
                    <a:pt x="554" y="0"/>
                  </a:cubicBezTo>
                  <a:cubicBezTo>
                    <a:pt x="554" y="758"/>
                    <a:pt x="554" y="758"/>
                    <a:pt x="554" y="758"/>
                  </a:cubicBezTo>
                  <a:cubicBezTo>
                    <a:pt x="70" y="758"/>
                    <a:pt x="70" y="758"/>
                    <a:pt x="70" y="758"/>
                  </a:cubicBezTo>
                  <a:cubicBezTo>
                    <a:pt x="40" y="758"/>
                    <a:pt x="13" y="775"/>
                    <a:pt x="0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3563938" y="2343150"/>
              <a:ext cx="1011238" cy="1460500"/>
            </a:xfrm>
            <a:custGeom>
              <a:avLst/>
              <a:gdLst/>
              <a:ahLst/>
              <a:cxnLst>
                <a:cxn ang="0">
                  <a:pos x="554" y="801"/>
                </a:cxn>
                <a:cxn ang="0">
                  <a:pos x="554" y="73"/>
                </a:cxn>
                <a:cxn ang="0">
                  <a:pos x="553" y="71"/>
                </a:cxn>
                <a:cxn ang="0">
                  <a:pos x="553" y="65"/>
                </a:cxn>
                <a:cxn ang="0">
                  <a:pos x="483" y="0"/>
                </a:cxn>
                <a:cxn ang="0">
                  <a:pos x="0" y="0"/>
                </a:cxn>
                <a:cxn ang="0">
                  <a:pos x="0" y="758"/>
                </a:cxn>
                <a:cxn ang="0">
                  <a:pos x="483" y="758"/>
                </a:cxn>
                <a:cxn ang="0">
                  <a:pos x="554" y="801"/>
                </a:cxn>
              </a:cxnLst>
              <a:rect l="0" t="0" r="r" b="b"/>
              <a:pathLst>
                <a:path w="554" h="801">
                  <a:moveTo>
                    <a:pt x="554" y="801"/>
                  </a:moveTo>
                  <a:cubicBezTo>
                    <a:pt x="554" y="73"/>
                    <a:pt x="554" y="73"/>
                    <a:pt x="554" y="73"/>
                  </a:cubicBezTo>
                  <a:cubicBezTo>
                    <a:pt x="553" y="72"/>
                    <a:pt x="553" y="71"/>
                    <a:pt x="553" y="71"/>
                  </a:cubicBezTo>
                  <a:cubicBezTo>
                    <a:pt x="553" y="69"/>
                    <a:pt x="553" y="67"/>
                    <a:pt x="553" y="65"/>
                  </a:cubicBezTo>
                  <a:cubicBezTo>
                    <a:pt x="550" y="29"/>
                    <a:pt x="520" y="0"/>
                    <a:pt x="4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8"/>
                    <a:pt x="0" y="758"/>
                    <a:pt x="0" y="758"/>
                  </a:cubicBezTo>
                  <a:cubicBezTo>
                    <a:pt x="483" y="758"/>
                    <a:pt x="483" y="758"/>
                    <a:pt x="483" y="758"/>
                  </a:cubicBezTo>
                  <a:cubicBezTo>
                    <a:pt x="514" y="758"/>
                    <a:pt x="540" y="775"/>
                    <a:pt x="554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502151" y="2357438"/>
              <a:ext cx="73025" cy="1446213"/>
            </a:xfrm>
            <a:custGeom>
              <a:avLst/>
              <a:gdLst/>
              <a:ahLst/>
              <a:cxnLst>
                <a:cxn ang="0">
                  <a:pos x="39" y="57"/>
                </a:cxn>
                <a:cxn ang="0">
                  <a:pos x="0" y="0"/>
                </a:cxn>
                <a:cxn ang="0">
                  <a:pos x="0" y="756"/>
                </a:cxn>
                <a:cxn ang="0">
                  <a:pos x="40" y="793"/>
                </a:cxn>
                <a:cxn ang="0">
                  <a:pos x="40" y="65"/>
                </a:cxn>
                <a:cxn ang="0">
                  <a:pos x="39" y="63"/>
                </a:cxn>
                <a:cxn ang="0">
                  <a:pos x="39" y="57"/>
                </a:cxn>
              </a:cxnLst>
              <a:rect l="0" t="0" r="r" b="b"/>
              <a:pathLst>
                <a:path w="40" h="793">
                  <a:moveTo>
                    <a:pt x="39" y="57"/>
                  </a:moveTo>
                  <a:cubicBezTo>
                    <a:pt x="37" y="32"/>
                    <a:pt x="22" y="10"/>
                    <a:pt x="0" y="0"/>
                  </a:cubicBezTo>
                  <a:cubicBezTo>
                    <a:pt x="0" y="756"/>
                    <a:pt x="0" y="756"/>
                    <a:pt x="0" y="756"/>
                  </a:cubicBezTo>
                  <a:cubicBezTo>
                    <a:pt x="17" y="764"/>
                    <a:pt x="31" y="776"/>
                    <a:pt x="40" y="793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9" y="64"/>
                    <a:pt x="39" y="63"/>
                    <a:pt x="39" y="63"/>
                  </a:cubicBezTo>
                  <a:cubicBezTo>
                    <a:pt x="39" y="61"/>
                    <a:pt x="39" y="59"/>
                    <a:pt x="39" y="5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4700588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4700588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700588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4700588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4700588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4700588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3692526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3692526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3692526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3692526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692526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3692526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3548063" y="3338513"/>
              <a:ext cx="928688" cy="917575"/>
            </a:xfrm>
            <a:custGeom>
              <a:avLst/>
              <a:gdLst/>
              <a:ahLst/>
              <a:cxnLst>
                <a:cxn ang="0">
                  <a:pos x="32" y="500"/>
                </a:cxn>
                <a:cxn ang="0">
                  <a:pos x="14" y="489"/>
                </a:cxn>
                <a:cxn ang="0">
                  <a:pos x="15" y="436"/>
                </a:cxn>
                <a:cxn ang="0">
                  <a:pos x="441" y="15"/>
                </a:cxn>
                <a:cxn ang="0">
                  <a:pos x="495" y="15"/>
                </a:cxn>
                <a:cxn ang="0">
                  <a:pos x="494" y="69"/>
                </a:cxn>
                <a:cxn ang="0">
                  <a:pos x="68" y="490"/>
                </a:cxn>
                <a:cxn ang="0">
                  <a:pos x="32" y="500"/>
                </a:cxn>
              </a:cxnLst>
              <a:rect l="0" t="0" r="r" b="b"/>
              <a:pathLst>
                <a:path w="509" h="503">
                  <a:moveTo>
                    <a:pt x="32" y="500"/>
                  </a:moveTo>
                  <a:cubicBezTo>
                    <a:pt x="26" y="498"/>
                    <a:pt x="19" y="495"/>
                    <a:pt x="14" y="489"/>
                  </a:cubicBezTo>
                  <a:cubicBezTo>
                    <a:pt x="0" y="475"/>
                    <a:pt x="0" y="450"/>
                    <a:pt x="15" y="436"/>
                  </a:cubicBezTo>
                  <a:cubicBezTo>
                    <a:pt x="441" y="15"/>
                    <a:pt x="441" y="15"/>
                    <a:pt x="441" y="15"/>
                  </a:cubicBezTo>
                  <a:cubicBezTo>
                    <a:pt x="456" y="0"/>
                    <a:pt x="480" y="0"/>
                    <a:pt x="495" y="15"/>
                  </a:cubicBezTo>
                  <a:cubicBezTo>
                    <a:pt x="509" y="30"/>
                    <a:pt x="509" y="54"/>
                    <a:pt x="494" y="69"/>
                  </a:cubicBezTo>
                  <a:cubicBezTo>
                    <a:pt x="68" y="490"/>
                    <a:pt x="68" y="490"/>
                    <a:pt x="68" y="490"/>
                  </a:cubicBezTo>
                  <a:cubicBezTo>
                    <a:pt x="58" y="499"/>
                    <a:pt x="44" y="503"/>
                    <a:pt x="32" y="5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3471863" y="3467100"/>
              <a:ext cx="874713" cy="862013"/>
            </a:xfrm>
            <a:custGeom>
              <a:avLst/>
              <a:gdLst/>
              <a:ahLst/>
              <a:cxnLst>
                <a:cxn ang="0">
                  <a:pos x="65" y="466"/>
                </a:cxn>
                <a:cxn ang="0">
                  <a:pos x="29" y="446"/>
                </a:cxn>
                <a:cxn ang="0">
                  <a:pos x="30" y="339"/>
                </a:cxn>
                <a:cxn ang="0">
                  <a:pos x="343" y="29"/>
                </a:cxn>
                <a:cxn ang="0">
                  <a:pos x="451" y="30"/>
                </a:cxn>
                <a:cxn ang="0">
                  <a:pos x="450" y="137"/>
                </a:cxn>
                <a:cxn ang="0">
                  <a:pos x="137" y="447"/>
                </a:cxn>
                <a:cxn ang="0">
                  <a:pos x="65" y="466"/>
                </a:cxn>
              </a:cxnLst>
              <a:rect l="0" t="0" r="r" b="b"/>
              <a:pathLst>
                <a:path w="480" h="473">
                  <a:moveTo>
                    <a:pt x="65" y="466"/>
                  </a:moveTo>
                  <a:cubicBezTo>
                    <a:pt x="52" y="463"/>
                    <a:pt x="39" y="456"/>
                    <a:pt x="29" y="446"/>
                  </a:cubicBezTo>
                  <a:cubicBezTo>
                    <a:pt x="0" y="416"/>
                    <a:pt x="0" y="368"/>
                    <a:pt x="30" y="339"/>
                  </a:cubicBezTo>
                  <a:cubicBezTo>
                    <a:pt x="343" y="29"/>
                    <a:pt x="343" y="29"/>
                    <a:pt x="343" y="29"/>
                  </a:cubicBezTo>
                  <a:cubicBezTo>
                    <a:pt x="373" y="0"/>
                    <a:pt x="421" y="0"/>
                    <a:pt x="451" y="30"/>
                  </a:cubicBezTo>
                  <a:cubicBezTo>
                    <a:pt x="480" y="60"/>
                    <a:pt x="480" y="108"/>
                    <a:pt x="450" y="137"/>
                  </a:cubicBezTo>
                  <a:cubicBezTo>
                    <a:pt x="137" y="447"/>
                    <a:pt x="137" y="447"/>
                    <a:pt x="137" y="447"/>
                  </a:cubicBezTo>
                  <a:cubicBezTo>
                    <a:pt x="117" y="466"/>
                    <a:pt x="90" y="473"/>
                    <a:pt x="65" y="46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4195763" y="2540000"/>
              <a:ext cx="1084263" cy="1084263"/>
            </a:xfrm>
            <a:custGeom>
              <a:avLst/>
              <a:gdLst/>
              <a:ahLst/>
              <a:cxnLst>
                <a:cxn ang="0">
                  <a:pos x="595" y="299"/>
                </a:cxn>
                <a:cxn ang="0">
                  <a:pos x="370" y="9"/>
                </a:cxn>
                <a:cxn ang="0">
                  <a:pos x="300" y="0"/>
                </a:cxn>
                <a:cxn ang="0">
                  <a:pos x="89" y="86"/>
                </a:cxn>
                <a:cxn ang="0">
                  <a:pos x="1" y="295"/>
                </a:cxn>
                <a:cxn ang="0">
                  <a:pos x="225" y="585"/>
                </a:cxn>
                <a:cxn ang="0">
                  <a:pos x="296" y="594"/>
                </a:cxn>
                <a:cxn ang="0">
                  <a:pos x="506" y="508"/>
                </a:cxn>
                <a:cxn ang="0">
                  <a:pos x="595" y="299"/>
                </a:cxn>
                <a:cxn ang="0">
                  <a:pos x="453" y="454"/>
                </a:cxn>
                <a:cxn ang="0">
                  <a:pos x="296" y="518"/>
                </a:cxn>
                <a:cxn ang="0">
                  <a:pos x="244" y="511"/>
                </a:cxn>
                <a:cxn ang="0">
                  <a:pos x="77" y="296"/>
                </a:cxn>
                <a:cxn ang="0">
                  <a:pos x="143" y="140"/>
                </a:cxn>
                <a:cxn ang="0">
                  <a:pos x="299" y="76"/>
                </a:cxn>
                <a:cxn ang="0">
                  <a:pos x="352" y="83"/>
                </a:cxn>
                <a:cxn ang="0">
                  <a:pos x="519" y="298"/>
                </a:cxn>
                <a:cxn ang="0">
                  <a:pos x="453" y="454"/>
                </a:cxn>
              </a:cxnLst>
              <a:rect l="0" t="0" r="r" b="b"/>
              <a:pathLst>
                <a:path w="595" h="594">
                  <a:moveTo>
                    <a:pt x="595" y="299"/>
                  </a:moveTo>
                  <a:cubicBezTo>
                    <a:pt x="595" y="162"/>
                    <a:pt x="503" y="43"/>
                    <a:pt x="370" y="9"/>
                  </a:cubicBezTo>
                  <a:cubicBezTo>
                    <a:pt x="347" y="3"/>
                    <a:pt x="323" y="0"/>
                    <a:pt x="300" y="0"/>
                  </a:cubicBezTo>
                  <a:cubicBezTo>
                    <a:pt x="220" y="0"/>
                    <a:pt x="146" y="30"/>
                    <a:pt x="89" y="86"/>
                  </a:cubicBezTo>
                  <a:cubicBezTo>
                    <a:pt x="33" y="142"/>
                    <a:pt x="1" y="216"/>
                    <a:pt x="1" y="295"/>
                  </a:cubicBezTo>
                  <a:cubicBezTo>
                    <a:pt x="0" y="432"/>
                    <a:pt x="92" y="552"/>
                    <a:pt x="225" y="585"/>
                  </a:cubicBezTo>
                  <a:cubicBezTo>
                    <a:pt x="248" y="591"/>
                    <a:pt x="272" y="594"/>
                    <a:pt x="296" y="594"/>
                  </a:cubicBezTo>
                  <a:cubicBezTo>
                    <a:pt x="375" y="594"/>
                    <a:pt x="450" y="564"/>
                    <a:pt x="506" y="508"/>
                  </a:cubicBezTo>
                  <a:cubicBezTo>
                    <a:pt x="563" y="452"/>
                    <a:pt x="594" y="378"/>
                    <a:pt x="595" y="299"/>
                  </a:cubicBezTo>
                  <a:close/>
                  <a:moveTo>
                    <a:pt x="453" y="454"/>
                  </a:moveTo>
                  <a:cubicBezTo>
                    <a:pt x="411" y="496"/>
                    <a:pt x="355" y="518"/>
                    <a:pt x="296" y="518"/>
                  </a:cubicBezTo>
                  <a:cubicBezTo>
                    <a:pt x="279" y="518"/>
                    <a:pt x="261" y="516"/>
                    <a:pt x="244" y="511"/>
                  </a:cubicBezTo>
                  <a:cubicBezTo>
                    <a:pt x="145" y="486"/>
                    <a:pt x="76" y="398"/>
                    <a:pt x="77" y="296"/>
                  </a:cubicBezTo>
                  <a:cubicBezTo>
                    <a:pt x="77" y="237"/>
                    <a:pt x="101" y="181"/>
                    <a:pt x="143" y="140"/>
                  </a:cubicBezTo>
                  <a:cubicBezTo>
                    <a:pt x="185" y="98"/>
                    <a:pt x="240" y="76"/>
                    <a:pt x="299" y="76"/>
                  </a:cubicBezTo>
                  <a:cubicBezTo>
                    <a:pt x="317" y="76"/>
                    <a:pt x="335" y="79"/>
                    <a:pt x="352" y="83"/>
                  </a:cubicBezTo>
                  <a:cubicBezTo>
                    <a:pt x="451" y="108"/>
                    <a:pt x="519" y="196"/>
                    <a:pt x="519" y="298"/>
                  </a:cubicBezTo>
                  <a:cubicBezTo>
                    <a:pt x="518" y="357"/>
                    <a:pt x="495" y="413"/>
                    <a:pt x="453" y="454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130"/>
          <p:cNvGrpSpPr/>
          <p:nvPr/>
        </p:nvGrpSpPr>
        <p:grpSpPr>
          <a:xfrm>
            <a:off x="9189262" y="2383391"/>
            <a:ext cx="2169031" cy="686214"/>
            <a:chOff x="1762139" y="1304396"/>
            <a:chExt cx="1542507" cy="488001"/>
          </a:xfrm>
        </p:grpSpPr>
        <p:sp>
          <p:nvSpPr>
            <p:cNvPr id="27" name="TextBox 26"/>
            <p:cNvSpPr txBox="1"/>
            <p:nvPr/>
          </p:nvSpPr>
          <p:spPr>
            <a:xfrm>
              <a:off x="1762140" y="130439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762139" y="147721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131"/>
          <p:cNvGrpSpPr/>
          <p:nvPr/>
        </p:nvGrpSpPr>
        <p:grpSpPr>
          <a:xfrm>
            <a:off x="9189262" y="3471950"/>
            <a:ext cx="2169031" cy="740218"/>
            <a:chOff x="1762139" y="2072489"/>
            <a:chExt cx="1542507" cy="526406"/>
          </a:xfrm>
        </p:grpSpPr>
        <p:sp>
          <p:nvSpPr>
            <p:cNvPr id="30" name="TextBox 29"/>
            <p:cNvSpPr txBox="1"/>
            <p:nvPr/>
          </p:nvSpPr>
          <p:spPr>
            <a:xfrm>
              <a:off x="1762140" y="207248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6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62139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144"/>
          <p:cNvGrpSpPr/>
          <p:nvPr/>
        </p:nvGrpSpPr>
        <p:grpSpPr>
          <a:xfrm>
            <a:off x="9189262" y="4614508"/>
            <a:ext cx="2169031" cy="713217"/>
            <a:chOff x="1762139" y="2840582"/>
            <a:chExt cx="1542507" cy="507204"/>
          </a:xfrm>
        </p:grpSpPr>
        <p:sp>
          <p:nvSpPr>
            <p:cNvPr id="33" name="TextBox 32"/>
            <p:cNvSpPr txBox="1"/>
            <p:nvPr/>
          </p:nvSpPr>
          <p:spPr>
            <a:xfrm>
              <a:off x="1762140" y="284058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762139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145"/>
          <p:cNvGrpSpPr/>
          <p:nvPr/>
        </p:nvGrpSpPr>
        <p:grpSpPr>
          <a:xfrm>
            <a:off x="9189262" y="5730060"/>
            <a:ext cx="2169031" cy="686214"/>
            <a:chOff x="1762139" y="3608676"/>
            <a:chExt cx="1542507" cy="488001"/>
          </a:xfrm>
        </p:grpSpPr>
        <p:sp>
          <p:nvSpPr>
            <p:cNvPr id="36" name="TextBox 35"/>
            <p:cNvSpPr txBox="1"/>
            <p:nvPr/>
          </p:nvSpPr>
          <p:spPr>
            <a:xfrm>
              <a:off x="1762140" y="360867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762139" y="378149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113"/>
          <p:cNvGrpSpPr/>
          <p:nvPr/>
        </p:nvGrpSpPr>
        <p:grpSpPr>
          <a:xfrm>
            <a:off x="1500459" y="2365595"/>
            <a:ext cx="2169031" cy="721811"/>
            <a:chOff x="5839354" y="1336688"/>
            <a:chExt cx="1542507" cy="513316"/>
          </a:xfrm>
        </p:grpSpPr>
        <p:sp>
          <p:nvSpPr>
            <p:cNvPr id="39" name="TextBox 38"/>
            <p:cNvSpPr txBox="1"/>
            <p:nvPr/>
          </p:nvSpPr>
          <p:spPr>
            <a:xfrm>
              <a:off x="5839355" y="1336688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839354" y="1534824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17"/>
          <p:cNvGrpSpPr/>
          <p:nvPr/>
        </p:nvGrpSpPr>
        <p:grpSpPr>
          <a:xfrm>
            <a:off x="1534265" y="3467504"/>
            <a:ext cx="2169031" cy="730909"/>
            <a:chOff x="5863395" y="2079109"/>
            <a:chExt cx="1542507" cy="519786"/>
          </a:xfrm>
        </p:grpSpPr>
        <p:sp>
          <p:nvSpPr>
            <p:cNvPr id="42" name="TextBox 41"/>
            <p:cNvSpPr txBox="1"/>
            <p:nvPr/>
          </p:nvSpPr>
          <p:spPr>
            <a:xfrm>
              <a:off x="5863396" y="207910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863395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118"/>
          <p:cNvGrpSpPr/>
          <p:nvPr/>
        </p:nvGrpSpPr>
        <p:grpSpPr>
          <a:xfrm>
            <a:off x="1534265" y="4578511"/>
            <a:ext cx="2169031" cy="740007"/>
            <a:chOff x="5863395" y="2821530"/>
            <a:chExt cx="1542507" cy="526256"/>
          </a:xfrm>
        </p:grpSpPr>
        <p:sp>
          <p:nvSpPr>
            <p:cNvPr id="45" name="TextBox 44"/>
            <p:cNvSpPr txBox="1"/>
            <p:nvPr/>
          </p:nvSpPr>
          <p:spPr>
            <a:xfrm>
              <a:off x="5863396" y="282153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63395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119"/>
          <p:cNvGrpSpPr/>
          <p:nvPr/>
        </p:nvGrpSpPr>
        <p:grpSpPr>
          <a:xfrm>
            <a:off x="1534265" y="5698616"/>
            <a:ext cx="2169031" cy="749108"/>
            <a:chOff x="5863395" y="3563950"/>
            <a:chExt cx="1542507" cy="532728"/>
          </a:xfrm>
        </p:grpSpPr>
        <p:sp>
          <p:nvSpPr>
            <p:cNvPr id="48" name="TextBox 47"/>
            <p:cNvSpPr txBox="1"/>
            <p:nvPr/>
          </p:nvSpPr>
          <p:spPr>
            <a:xfrm>
              <a:off x="5863396" y="356395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863395" y="3781498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108"/>
          <p:cNvGrpSpPr/>
          <p:nvPr/>
        </p:nvGrpSpPr>
        <p:grpSpPr>
          <a:xfrm>
            <a:off x="3871160" y="4632085"/>
            <a:ext cx="659525" cy="640643"/>
            <a:chOff x="6299532" y="3384456"/>
            <a:chExt cx="469021" cy="455593"/>
          </a:xfrm>
        </p:grpSpPr>
        <p:sp>
          <p:nvSpPr>
            <p:cNvPr id="51" name="Oval 50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111"/>
          <p:cNvGrpSpPr/>
          <p:nvPr/>
        </p:nvGrpSpPr>
        <p:grpSpPr>
          <a:xfrm>
            <a:off x="3871160" y="5747641"/>
            <a:ext cx="659525" cy="640643"/>
            <a:chOff x="630683" y="4190009"/>
            <a:chExt cx="469021" cy="455593"/>
          </a:xfrm>
        </p:grpSpPr>
        <p:sp>
          <p:nvSpPr>
            <p:cNvPr id="54" name="Oval 53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114"/>
          <p:cNvGrpSpPr/>
          <p:nvPr/>
        </p:nvGrpSpPr>
        <p:grpSpPr>
          <a:xfrm>
            <a:off x="3871160" y="3516530"/>
            <a:ext cx="659525" cy="640643"/>
            <a:chOff x="3425803" y="3384456"/>
            <a:chExt cx="469021" cy="455593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117"/>
          <p:cNvGrpSpPr/>
          <p:nvPr/>
        </p:nvGrpSpPr>
        <p:grpSpPr>
          <a:xfrm>
            <a:off x="3871160" y="2400975"/>
            <a:ext cx="659525" cy="640643"/>
            <a:chOff x="630683" y="3383511"/>
            <a:chExt cx="469021" cy="455593"/>
          </a:xfrm>
        </p:grpSpPr>
        <p:sp>
          <p:nvSpPr>
            <p:cNvPr id="60" name="Oval 59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120"/>
          <p:cNvGrpSpPr/>
          <p:nvPr/>
        </p:nvGrpSpPr>
        <p:grpSpPr>
          <a:xfrm>
            <a:off x="8345071" y="2400975"/>
            <a:ext cx="659525" cy="640643"/>
            <a:chOff x="3428938" y="4190009"/>
            <a:chExt cx="469021" cy="455593"/>
          </a:xfrm>
        </p:grpSpPr>
        <p:sp>
          <p:nvSpPr>
            <p:cNvPr id="63" name="Oval 62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Group 123"/>
          <p:cNvGrpSpPr/>
          <p:nvPr/>
        </p:nvGrpSpPr>
        <p:grpSpPr>
          <a:xfrm>
            <a:off x="8345071" y="3516530"/>
            <a:ext cx="659525" cy="640643"/>
            <a:chOff x="6299532" y="4190009"/>
            <a:chExt cx="469021" cy="455593"/>
          </a:xfrm>
        </p:grpSpPr>
        <p:sp>
          <p:nvSpPr>
            <p:cNvPr id="66" name="Oval 65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126"/>
          <p:cNvGrpSpPr/>
          <p:nvPr/>
        </p:nvGrpSpPr>
        <p:grpSpPr>
          <a:xfrm>
            <a:off x="8345071" y="5747641"/>
            <a:ext cx="659525" cy="640643"/>
            <a:chOff x="7501792" y="3621100"/>
            <a:chExt cx="469021" cy="455593"/>
          </a:xfrm>
        </p:grpSpPr>
        <p:sp>
          <p:nvSpPr>
            <p:cNvPr id="69" name="Oval 68"/>
            <p:cNvSpPr>
              <a:spLocks noChangeAspect="1"/>
            </p:cNvSpPr>
            <p:nvPr/>
          </p:nvSpPr>
          <p:spPr>
            <a:xfrm>
              <a:off x="7501792" y="3621100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135"/>
            <p:cNvSpPr>
              <a:spLocks noEditPoints="1"/>
            </p:cNvSpPr>
            <p:nvPr/>
          </p:nvSpPr>
          <p:spPr bwMode="auto">
            <a:xfrm>
              <a:off x="7610890" y="3731421"/>
              <a:ext cx="250825" cy="234950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29"/>
          <p:cNvGrpSpPr/>
          <p:nvPr/>
        </p:nvGrpSpPr>
        <p:grpSpPr>
          <a:xfrm>
            <a:off x="8345071" y="4632085"/>
            <a:ext cx="659525" cy="640643"/>
            <a:chOff x="7501792" y="2878680"/>
            <a:chExt cx="469021" cy="455593"/>
          </a:xfrm>
        </p:grpSpPr>
        <p:sp>
          <p:nvSpPr>
            <p:cNvPr id="72" name="Oval 71"/>
            <p:cNvSpPr>
              <a:spLocks noChangeAspect="1"/>
            </p:cNvSpPr>
            <p:nvPr/>
          </p:nvSpPr>
          <p:spPr>
            <a:xfrm>
              <a:off x="7501792" y="2878680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53"/>
            <p:cNvSpPr>
              <a:spLocks/>
            </p:cNvSpPr>
            <p:nvPr/>
          </p:nvSpPr>
          <p:spPr bwMode="auto">
            <a:xfrm>
              <a:off x="7580281" y="2990787"/>
              <a:ext cx="312043" cy="231379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38256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0">
        <p:cut/>
      </p:transition>
    </mc:Choice>
    <mc:Fallback xmlns="">
      <p:transition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219728" y="2061977"/>
            <a:ext cx="2901142" cy="4331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120871" y="2061977"/>
            <a:ext cx="2901142" cy="433193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318585" y="2061977"/>
            <a:ext cx="2901142" cy="43319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组合 4165"/>
          <p:cNvGrpSpPr/>
          <p:nvPr/>
        </p:nvGrpSpPr>
        <p:grpSpPr>
          <a:xfrm>
            <a:off x="4330537" y="3165703"/>
            <a:ext cx="877238" cy="716831"/>
            <a:chOff x="7107238" y="1501775"/>
            <a:chExt cx="555625" cy="454026"/>
          </a:xfrm>
          <a:solidFill>
            <a:schemeClr val="bg1"/>
          </a:solidFill>
        </p:grpSpPr>
        <p:sp>
          <p:nvSpPr>
            <p:cNvPr id="11" name="Freeform 1430"/>
            <p:cNvSpPr>
              <a:spLocks noEditPoints="1"/>
            </p:cNvSpPr>
            <p:nvPr/>
          </p:nvSpPr>
          <p:spPr bwMode="auto">
            <a:xfrm>
              <a:off x="7107238" y="1504950"/>
              <a:ext cx="555625" cy="450850"/>
            </a:xfrm>
            <a:custGeom>
              <a:avLst/>
              <a:gdLst>
                <a:gd name="T0" fmla="*/ 30 w 148"/>
                <a:gd name="T1" fmla="*/ 120 h 120"/>
                <a:gd name="T2" fmla="*/ 18 w 148"/>
                <a:gd name="T3" fmla="*/ 111 h 120"/>
                <a:gd name="T4" fmla="*/ 1 w 148"/>
                <a:gd name="T5" fmla="*/ 42 h 120"/>
                <a:gd name="T6" fmla="*/ 2 w 148"/>
                <a:gd name="T7" fmla="*/ 33 h 120"/>
                <a:gd name="T8" fmla="*/ 9 w 148"/>
                <a:gd name="T9" fmla="*/ 27 h 120"/>
                <a:gd name="T10" fmla="*/ 114 w 148"/>
                <a:gd name="T11" fmla="*/ 0 h 120"/>
                <a:gd name="T12" fmla="*/ 117 w 148"/>
                <a:gd name="T13" fmla="*/ 0 h 120"/>
                <a:gd name="T14" fmla="*/ 129 w 148"/>
                <a:gd name="T15" fmla="*/ 9 h 120"/>
                <a:gd name="T16" fmla="*/ 147 w 148"/>
                <a:gd name="T17" fmla="*/ 77 h 120"/>
                <a:gd name="T18" fmla="*/ 146 w 148"/>
                <a:gd name="T19" fmla="*/ 87 h 120"/>
                <a:gd name="T20" fmla="*/ 138 w 148"/>
                <a:gd name="T21" fmla="*/ 92 h 120"/>
                <a:gd name="T22" fmla="*/ 33 w 148"/>
                <a:gd name="T23" fmla="*/ 119 h 120"/>
                <a:gd name="T24" fmla="*/ 30 w 148"/>
                <a:gd name="T25" fmla="*/ 120 h 120"/>
                <a:gd name="T26" fmla="*/ 117 w 148"/>
                <a:gd name="T27" fmla="*/ 8 h 120"/>
                <a:gd name="T28" fmla="*/ 116 w 148"/>
                <a:gd name="T29" fmla="*/ 8 h 120"/>
                <a:gd name="T30" fmla="*/ 11 w 148"/>
                <a:gd name="T31" fmla="*/ 35 h 120"/>
                <a:gd name="T32" fmla="*/ 9 w 148"/>
                <a:gd name="T33" fmla="*/ 37 h 120"/>
                <a:gd name="T34" fmla="*/ 8 w 148"/>
                <a:gd name="T35" fmla="*/ 40 h 120"/>
                <a:gd name="T36" fmla="*/ 26 w 148"/>
                <a:gd name="T37" fmla="*/ 109 h 120"/>
                <a:gd name="T38" fmla="*/ 31 w 148"/>
                <a:gd name="T39" fmla="*/ 111 h 120"/>
                <a:gd name="T40" fmla="*/ 136 w 148"/>
                <a:gd name="T41" fmla="*/ 84 h 120"/>
                <a:gd name="T42" fmla="*/ 139 w 148"/>
                <a:gd name="T43" fmla="*/ 83 h 120"/>
                <a:gd name="T44" fmla="*/ 139 w 148"/>
                <a:gd name="T45" fmla="*/ 79 h 120"/>
                <a:gd name="T46" fmla="*/ 121 w 148"/>
                <a:gd name="T47" fmla="*/ 11 h 120"/>
                <a:gd name="T48" fmla="*/ 117 w 148"/>
                <a:gd name="T49" fmla="*/ 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8" h="120">
                  <a:moveTo>
                    <a:pt x="30" y="120"/>
                  </a:moveTo>
                  <a:cubicBezTo>
                    <a:pt x="25" y="120"/>
                    <a:pt x="20" y="116"/>
                    <a:pt x="18" y="11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0" y="39"/>
                    <a:pt x="0" y="35"/>
                    <a:pt x="2" y="33"/>
                  </a:cubicBezTo>
                  <a:cubicBezTo>
                    <a:pt x="4" y="30"/>
                    <a:pt x="6" y="28"/>
                    <a:pt x="9" y="27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5" y="0"/>
                    <a:pt x="116" y="0"/>
                    <a:pt x="117" y="0"/>
                  </a:cubicBezTo>
                  <a:cubicBezTo>
                    <a:pt x="123" y="0"/>
                    <a:pt x="128" y="3"/>
                    <a:pt x="129" y="9"/>
                  </a:cubicBezTo>
                  <a:cubicBezTo>
                    <a:pt x="147" y="77"/>
                    <a:pt x="147" y="77"/>
                    <a:pt x="147" y="77"/>
                  </a:cubicBezTo>
                  <a:cubicBezTo>
                    <a:pt x="148" y="81"/>
                    <a:pt x="147" y="84"/>
                    <a:pt x="146" y="87"/>
                  </a:cubicBezTo>
                  <a:cubicBezTo>
                    <a:pt x="144" y="89"/>
                    <a:pt x="141" y="91"/>
                    <a:pt x="138" y="92"/>
                  </a:cubicBezTo>
                  <a:cubicBezTo>
                    <a:pt x="33" y="119"/>
                    <a:pt x="33" y="119"/>
                    <a:pt x="33" y="119"/>
                  </a:cubicBezTo>
                  <a:cubicBezTo>
                    <a:pt x="32" y="120"/>
                    <a:pt x="31" y="120"/>
                    <a:pt x="30" y="120"/>
                  </a:cubicBezTo>
                  <a:close/>
                  <a:moveTo>
                    <a:pt x="117" y="8"/>
                  </a:moveTo>
                  <a:cubicBezTo>
                    <a:pt x="116" y="8"/>
                    <a:pt x="116" y="8"/>
                    <a:pt x="116" y="8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5"/>
                    <a:pt x="9" y="36"/>
                    <a:pt x="9" y="37"/>
                  </a:cubicBezTo>
                  <a:cubicBezTo>
                    <a:pt x="8" y="38"/>
                    <a:pt x="8" y="39"/>
                    <a:pt x="8" y="40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7" y="111"/>
                    <a:pt x="29" y="112"/>
                    <a:pt x="31" y="111"/>
                  </a:cubicBezTo>
                  <a:cubicBezTo>
                    <a:pt x="136" y="84"/>
                    <a:pt x="136" y="84"/>
                    <a:pt x="136" y="84"/>
                  </a:cubicBezTo>
                  <a:cubicBezTo>
                    <a:pt x="137" y="84"/>
                    <a:pt x="138" y="84"/>
                    <a:pt x="139" y="83"/>
                  </a:cubicBezTo>
                  <a:cubicBezTo>
                    <a:pt x="139" y="82"/>
                    <a:pt x="139" y="81"/>
                    <a:pt x="139" y="79"/>
                  </a:cubicBezTo>
                  <a:cubicBezTo>
                    <a:pt x="121" y="11"/>
                    <a:pt x="121" y="11"/>
                    <a:pt x="121" y="11"/>
                  </a:cubicBezTo>
                  <a:cubicBezTo>
                    <a:pt x="121" y="9"/>
                    <a:pt x="119" y="8"/>
                    <a:pt x="1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431"/>
            <p:cNvSpPr>
              <a:spLocks/>
            </p:cNvSpPr>
            <p:nvPr/>
          </p:nvSpPr>
          <p:spPr bwMode="auto">
            <a:xfrm>
              <a:off x="7178676" y="1700213"/>
              <a:ext cx="481013" cy="255588"/>
            </a:xfrm>
            <a:custGeom>
              <a:avLst/>
              <a:gdLst>
                <a:gd name="T0" fmla="*/ 11 w 128"/>
                <a:gd name="T1" fmla="*/ 68 h 68"/>
                <a:gd name="T2" fmla="*/ 1 w 128"/>
                <a:gd name="T3" fmla="*/ 62 h 68"/>
                <a:gd name="T4" fmla="*/ 0 w 128"/>
                <a:gd name="T5" fmla="*/ 60 h 68"/>
                <a:gd name="T6" fmla="*/ 33 w 128"/>
                <a:gd name="T7" fmla="*/ 11 h 68"/>
                <a:gd name="T8" fmla="*/ 39 w 128"/>
                <a:gd name="T9" fmla="*/ 15 h 68"/>
                <a:gd name="T10" fmla="*/ 10 w 128"/>
                <a:gd name="T11" fmla="*/ 59 h 68"/>
                <a:gd name="T12" fmla="*/ 12 w 128"/>
                <a:gd name="T13" fmla="*/ 59 h 68"/>
                <a:gd name="T14" fmla="*/ 117 w 128"/>
                <a:gd name="T15" fmla="*/ 32 h 68"/>
                <a:gd name="T16" fmla="*/ 119 w 128"/>
                <a:gd name="T17" fmla="*/ 31 h 68"/>
                <a:gd name="T18" fmla="*/ 71 w 128"/>
                <a:gd name="T19" fmla="*/ 7 h 68"/>
                <a:gd name="T20" fmla="*/ 75 w 128"/>
                <a:gd name="T21" fmla="*/ 0 h 68"/>
                <a:gd name="T22" fmla="*/ 128 w 128"/>
                <a:gd name="T23" fmla="*/ 27 h 68"/>
                <a:gd name="T24" fmla="*/ 128 w 128"/>
                <a:gd name="T25" fmla="*/ 30 h 68"/>
                <a:gd name="T26" fmla="*/ 119 w 128"/>
                <a:gd name="T27" fmla="*/ 40 h 68"/>
                <a:gd name="T28" fmla="*/ 14 w 128"/>
                <a:gd name="T29" fmla="*/ 67 h 68"/>
                <a:gd name="T30" fmla="*/ 11 w 128"/>
                <a:gd name="T31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68">
                  <a:moveTo>
                    <a:pt x="11" y="68"/>
                  </a:moveTo>
                  <a:cubicBezTo>
                    <a:pt x="7" y="68"/>
                    <a:pt x="3" y="66"/>
                    <a:pt x="1" y="6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1" y="60"/>
                    <a:pt x="11" y="60"/>
                    <a:pt x="12" y="59"/>
                  </a:cubicBezTo>
                  <a:cubicBezTo>
                    <a:pt x="117" y="32"/>
                    <a:pt x="117" y="32"/>
                    <a:pt x="117" y="32"/>
                  </a:cubicBezTo>
                  <a:cubicBezTo>
                    <a:pt x="118" y="32"/>
                    <a:pt x="119" y="32"/>
                    <a:pt x="119" y="31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28" y="30"/>
                    <a:pt x="128" y="30"/>
                    <a:pt x="128" y="30"/>
                  </a:cubicBezTo>
                  <a:cubicBezTo>
                    <a:pt x="128" y="35"/>
                    <a:pt x="124" y="39"/>
                    <a:pt x="119" y="40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3" y="67"/>
                    <a:pt x="12" y="68"/>
                    <a:pt x="11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432"/>
            <p:cNvSpPr>
              <a:spLocks noEditPoints="1"/>
            </p:cNvSpPr>
            <p:nvPr/>
          </p:nvSpPr>
          <p:spPr bwMode="auto">
            <a:xfrm>
              <a:off x="7107238" y="1501775"/>
              <a:ext cx="484188" cy="307975"/>
            </a:xfrm>
            <a:custGeom>
              <a:avLst/>
              <a:gdLst>
                <a:gd name="T0" fmla="*/ 79 w 129"/>
                <a:gd name="T1" fmla="*/ 82 h 82"/>
                <a:gd name="T2" fmla="*/ 0 w 129"/>
                <a:gd name="T3" fmla="*/ 41 h 82"/>
                <a:gd name="T4" fmla="*/ 0 w 129"/>
                <a:gd name="T5" fmla="*/ 38 h 82"/>
                <a:gd name="T6" fmla="*/ 9 w 129"/>
                <a:gd name="T7" fmla="*/ 28 h 82"/>
                <a:gd name="T8" fmla="*/ 114 w 129"/>
                <a:gd name="T9" fmla="*/ 1 h 82"/>
                <a:gd name="T10" fmla="*/ 127 w 129"/>
                <a:gd name="T11" fmla="*/ 6 h 82"/>
                <a:gd name="T12" fmla="*/ 129 w 129"/>
                <a:gd name="T13" fmla="*/ 8 h 82"/>
                <a:gd name="T14" fmla="*/ 79 w 129"/>
                <a:gd name="T15" fmla="*/ 82 h 82"/>
                <a:gd name="T16" fmla="*/ 9 w 129"/>
                <a:gd name="T17" fmla="*/ 37 h 82"/>
                <a:gd name="T18" fmla="*/ 77 w 129"/>
                <a:gd name="T19" fmla="*/ 72 h 82"/>
                <a:gd name="T20" fmla="*/ 119 w 129"/>
                <a:gd name="T21" fmla="*/ 9 h 82"/>
                <a:gd name="T22" fmla="*/ 116 w 129"/>
                <a:gd name="T23" fmla="*/ 9 h 82"/>
                <a:gd name="T24" fmla="*/ 11 w 129"/>
                <a:gd name="T25" fmla="*/ 36 h 82"/>
                <a:gd name="T26" fmla="*/ 9 w 129"/>
                <a:gd name="T27" fmla="*/ 3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9" h="82">
                  <a:moveTo>
                    <a:pt x="79" y="82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33"/>
                    <a:pt x="5" y="29"/>
                    <a:pt x="9" y="28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9" y="0"/>
                    <a:pt x="124" y="2"/>
                    <a:pt x="127" y="6"/>
                  </a:cubicBezTo>
                  <a:cubicBezTo>
                    <a:pt x="129" y="8"/>
                    <a:pt x="129" y="8"/>
                    <a:pt x="129" y="8"/>
                  </a:cubicBezTo>
                  <a:lnTo>
                    <a:pt x="79" y="82"/>
                  </a:lnTo>
                  <a:close/>
                  <a:moveTo>
                    <a:pt x="9" y="37"/>
                  </a:moveTo>
                  <a:cubicBezTo>
                    <a:pt x="77" y="72"/>
                    <a:pt x="77" y="72"/>
                    <a:pt x="77" y="72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18" y="9"/>
                    <a:pt x="117" y="9"/>
                    <a:pt x="116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0" y="36"/>
                    <a:pt x="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4161"/>
          <p:cNvGrpSpPr/>
          <p:nvPr/>
        </p:nvGrpSpPr>
        <p:grpSpPr>
          <a:xfrm>
            <a:off x="7298332" y="3041863"/>
            <a:ext cx="743932" cy="733923"/>
            <a:chOff x="7264401" y="4192588"/>
            <a:chExt cx="354013" cy="349250"/>
          </a:xfrm>
          <a:solidFill>
            <a:schemeClr val="bg1"/>
          </a:solidFill>
        </p:grpSpPr>
        <p:sp>
          <p:nvSpPr>
            <p:cNvPr id="15" name="Freeform 1531"/>
            <p:cNvSpPr>
              <a:spLocks noEditPoints="1"/>
            </p:cNvSpPr>
            <p:nvPr/>
          </p:nvSpPr>
          <p:spPr bwMode="auto">
            <a:xfrm>
              <a:off x="7264401" y="4192588"/>
              <a:ext cx="354013" cy="349250"/>
            </a:xfrm>
            <a:custGeom>
              <a:avLst/>
              <a:gdLst>
                <a:gd name="T0" fmla="*/ 74 w 94"/>
                <a:gd name="T1" fmla="*/ 93 h 93"/>
                <a:gd name="T2" fmla="*/ 23 w 94"/>
                <a:gd name="T3" fmla="*/ 71 h 93"/>
                <a:gd name="T4" fmla="*/ 23 w 94"/>
                <a:gd name="T5" fmla="*/ 70 h 93"/>
                <a:gd name="T6" fmla="*/ 1 w 94"/>
                <a:gd name="T7" fmla="*/ 18 h 93"/>
                <a:gd name="T8" fmla="*/ 1 w 94"/>
                <a:gd name="T9" fmla="*/ 17 h 93"/>
                <a:gd name="T10" fmla="*/ 1 w 94"/>
                <a:gd name="T11" fmla="*/ 16 h 93"/>
                <a:gd name="T12" fmla="*/ 5 w 94"/>
                <a:gd name="T13" fmla="*/ 12 h 93"/>
                <a:gd name="T14" fmla="*/ 22 w 94"/>
                <a:gd name="T15" fmla="*/ 1 h 93"/>
                <a:gd name="T16" fmla="*/ 25 w 94"/>
                <a:gd name="T17" fmla="*/ 0 h 93"/>
                <a:gd name="T18" fmla="*/ 33 w 94"/>
                <a:gd name="T19" fmla="*/ 5 h 93"/>
                <a:gd name="T20" fmla="*/ 40 w 94"/>
                <a:gd name="T21" fmla="*/ 26 h 93"/>
                <a:gd name="T22" fmla="*/ 37 w 94"/>
                <a:gd name="T23" fmla="*/ 35 h 93"/>
                <a:gd name="T24" fmla="*/ 30 w 94"/>
                <a:gd name="T25" fmla="*/ 40 h 93"/>
                <a:gd name="T26" fmla="*/ 31 w 94"/>
                <a:gd name="T27" fmla="*/ 42 h 93"/>
                <a:gd name="T28" fmla="*/ 40 w 94"/>
                <a:gd name="T29" fmla="*/ 53 h 93"/>
                <a:gd name="T30" fmla="*/ 51 w 94"/>
                <a:gd name="T31" fmla="*/ 63 h 93"/>
                <a:gd name="T32" fmla="*/ 54 w 94"/>
                <a:gd name="T33" fmla="*/ 63 h 93"/>
                <a:gd name="T34" fmla="*/ 54 w 94"/>
                <a:gd name="T35" fmla="*/ 63 h 93"/>
                <a:gd name="T36" fmla="*/ 58 w 94"/>
                <a:gd name="T37" fmla="*/ 57 h 93"/>
                <a:gd name="T38" fmla="*/ 66 w 94"/>
                <a:gd name="T39" fmla="*/ 53 h 93"/>
                <a:gd name="T40" fmla="*/ 67 w 94"/>
                <a:gd name="T41" fmla="*/ 54 h 93"/>
                <a:gd name="T42" fmla="*/ 89 w 94"/>
                <a:gd name="T43" fmla="*/ 61 h 93"/>
                <a:gd name="T44" fmla="*/ 93 w 94"/>
                <a:gd name="T45" fmla="*/ 71 h 93"/>
                <a:gd name="T46" fmla="*/ 82 w 94"/>
                <a:gd name="T47" fmla="*/ 88 h 93"/>
                <a:gd name="T48" fmla="*/ 78 w 94"/>
                <a:gd name="T49" fmla="*/ 92 h 93"/>
                <a:gd name="T50" fmla="*/ 76 w 94"/>
                <a:gd name="T51" fmla="*/ 93 h 93"/>
                <a:gd name="T52" fmla="*/ 74 w 94"/>
                <a:gd name="T53" fmla="*/ 93 h 93"/>
                <a:gd name="T54" fmla="*/ 29 w 94"/>
                <a:gd name="T55" fmla="*/ 65 h 93"/>
                <a:gd name="T56" fmla="*/ 29 w 94"/>
                <a:gd name="T57" fmla="*/ 65 h 93"/>
                <a:gd name="T58" fmla="*/ 74 w 94"/>
                <a:gd name="T59" fmla="*/ 85 h 93"/>
                <a:gd name="T60" fmla="*/ 76 w 94"/>
                <a:gd name="T61" fmla="*/ 83 h 93"/>
                <a:gd name="T62" fmla="*/ 86 w 94"/>
                <a:gd name="T63" fmla="*/ 69 h 93"/>
                <a:gd name="T64" fmla="*/ 85 w 94"/>
                <a:gd name="T65" fmla="*/ 68 h 93"/>
                <a:gd name="T66" fmla="*/ 66 w 94"/>
                <a:gd name="T67" fmla="*/ 61 h 93"/>
                <a:gd name="T68" fmla="*/ 65 w 94"/>
                <a:gd name="T69" fmla="*/ 62 h 93"/>
                <a:gd name="T70" fmla="*/ 61 w 94"/>
                <a:gd name="T71" fmla="*/ 68 h 93"/>
                <a:gd name="T72" fmla="*/ 47 w 94"/>
                <a:gd name="T73" fmla="*/ 69 h 93"/>
                <a:gd name="T74" fmla="*/ 35 w 94"/>
                <a:gd name="T75" fmla="*/ 59 h 93"/>
                <a:gd name="T76" fmla="*/ 24 w 94"/>
                <a:gd name="T77" fmla="*/ 47 h 93"/>
                <a:gd name="T78" fmla="*/ 22 w 94"/>
                <a:gd name="T79" fmla="*/ 38 h 93"/>
                <a:gd name="T80" fmla="*/ 26 w 94"/>
                <a:gd name="T81" fmla="*/ 33 h 93"/>
                <a:gd name="T82" fmla="*/ 32 w 94"/>
                <a:gd name="T83" fmla="*/ 29 h 93"/>
                <a:gd name="T84" fmla="*/ 32 w 94"/>
                <a:gd name="T85" fmla="*/ 28 h 93"/>
                <a:gd name="T86" fmla="*/ 26 w 94"/>
                <a:gd name="T87" fmla="*/ 8 h 93"/>
                <a:gd name="T88" fmla="*/ 25 w 94"/>
                <a:gd name="T89" fmla="*/ 8 h 93"/>
                <a:gd name="T90" fmla="*/ 11 w 94"/>
                <a:gd name="T91" fmla="*/ 17 h 93"/>
                <a:gd name="T92" fmla="*/ 9 w 94"/>
                <a:gd name="T93" fmla="*/ 20 h 93"/>
                <a:gd name="T94" fmla="*/ 29 w 94"/>
                <a:gd name="T95" fmla="*/ 6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4" h="93">
                  <a:moveTo>
                    <a:pt x="74" y="93"/>
                  </a:moveTo>
                  <a:cubicBezTo>
                    <a:pt x="56" y="93"/>
                    <a:pt x="38" y="85"/>
                    <a:pt x="23" y="71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8" y="55"/>
                    <a:pt x="0" y="37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3" y="14"/>
                    <a:pt x="4" y="13"/>
                    <a:pt x="5" y="12"/>
                  </a:cubicBezTo>
                  <a:cubicBezTo>
                    <a:pt x="10" y="7"/>
                    <a:pt x="16" y="3"/>
                    <a:pt x="22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27" y="0"/>
                    <a:pt x="32" y="1"/>
                    <a:pt x="33" y="5"/>
                  </a:cubicBezTo>
                  <a:cubicBezTo>
                    <a:pt x="35" y="11"/>
                    <a:pt x="38" y="19"/>
                    <a:pt x="40" y="26"/>
                  </a:cubicBezTo>
                  <a:cubicBezTo>
                    <a:pt x="41" y="28"/>
                    <a:pt x="40" y="34"/>
                    <a:pt x="37" y="35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30" y="41"/>
                    <a:pt x="31" y="42"/>
                  </a:cubicBezTo>
                  <a:cubicBezTo>
                    <a:pt x="34" y="46"/>
                    <a:pt x="37" y="50"/>
                    <a:pt x="40" y="53"/>
                  </a:cubicBezTo>
                  <a:cubicBezTo>
                    <a:pt x="44" y="57"/>
                    <a:pt x="48" y="60"/>
                    <a:pt x="51" y="63"/>
                  </a:cubicBezTo>
                  <a:cubicBezTo>
                    <a:pt x="52" y="63"/>
                    <a:pt x="53" y="63"/>
                    <a:pt x="54" y="63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60" y="53"/>
                    <a:pt x="65" y="53"/>
                    <a:pt x="66" y="53"/>
                  </a:cubicBezTo>
                  <a:cubicBezTo>
                    <a:pt x="66" y="53"/>
                    <a:pt x="67" y="53"/>
                    <a:pt x="67" y="54"/>
                  </a:cubicBezTo>
                  <a:cubicBezTo>
                    <a:pt x="77" y="56"/>
                    <a:pt x="82" y="57"/>
                    <a:pt x="89" y="61"/>
                  </a:cubicBezTo>
                  <a:cubicBezTo>
                    <a:pt x="92" y="62"/>
                    <a:pt x="94" y="68"/>
                    <a:pt x="93" y="71"/>
                  </a:cubicBezTo>
                  <a:cubicBezTo>
                    <a:pt x="91" y="78"/>
                    <a:pt x="87" y="83"/>
                    <a:pt x="82" y="88"/>
                  </a:cubicBezTo>
                  <a:cubicBezTo>
                    <a:pt x="81" y="90"/>
                    <a:pt x="79" y="91"/>
                    <a:pt x="78" y="92"/>
                  </a:cubicBezTo>
                  <a:cubicBezTo>
                    <a:pt x="76" y="93"/>
                    <a:pt x="76" y="93"/>
                    <a:pt x="76" y="93"/>
                  </a:cubicBezTo>
                  <a:lnTo>
                    <a:pt x="74" y="93"/>
                  </a:lnTo>
                  <a:close/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42" y="78"/>
                    <a:pt x="58" y="85"/>
                    <a:pt x="74" y="85"/>
                  </a:cubicBezTo>
                  <a:cubicBezTo>
                    <a:pt x="75" y="84"/>
                    <a:pt x="75" y="83"/>
                    <a:pt x="76" y="83"/>
                  </a:cubicBezTo>
                  <a:cubicBezTo>
                    <a:pt x="80" y="79"/>
                    <a:pt x="83" y="74"/>
                    <a:pt x="86" y="69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79" y="65"/>
                    <a:pt x="74" y="63"/>
                    <a:pt x="66" y="61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58" y="72"/>
                    <a:pt x="51" y="73"/>
                    <a:pt x="47" y="69"/>
                  </a:cubicBezTo>
                  <a:cubicBezTo>
                    <a:pt x="43" y="66"/>
                    <a:pt x="39" y="63"/>
                    <a:pt x="35" y="59"/>
                  </a:cubicBezTo>
                  <a:cubicBezTo>
                    <a:pt x="31" y="55"/>
                    <a:pt x="27" y="51"/>
                    <a:pt x="24" y="47"/>
                  </a:cubicBezTo>
                  <a:cubicBezTo>
                    <a:pt x="23" y="44"/>
                    <a:pt x="22" y="41"/>
                    <a:pt x="22" y="38"/>
                  </a:cubicBezTo>
                  <a:cubicBezTo>
                    <a:pt x="23" y="36"/>
                    <a:pt x="24" y="34"/>
                    <a:pt x="26" y="33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8"/>
                    <a:pt x="32" y="28"/>
                  </a:cubicBezTo>
                  <a:cubicBezTo>
                    <a:pt x="30" y="21"/>
                    <a:pt x="28" y="14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0" y="10"/>
                    <a:pt x="15" y="13"/>
                    <a:pt x="11" y="17"/>
                  </a:cubicBezTo>
                  <a:cubicBezTo>
                    <a:pt x="10" y="18"/>
                    <a:pt x="9" y="19"/>
                    <a:pt x="9" y="20"/>
                  </a:cubicBezTo>
                  <a:cubicBezTo>
                    <a:pt x="9" y="35"/>
                    <a:pt x="16" y="52"/>
                    <a:pt x="29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32"/>
            <p:cNvSpPr>
              <a:spLocks/>
            </p:cNvSpPr>
            <p:nvPr/>
          </p:nvSpPr>
          <p:spPr bwMode="auto">
            <a:xfrm>
              <a:off x="7486651" y="4225925"/>
              <a:ext cx="93663" cy="93663"/>
            </a:xfrm>
            <a:custGeom>
              <a:avLst/>
              <a:gdLst>
                <a:gd name="T0" fmla="*/ 40 w 59"/>
                <a:gd name="T1" fmla="*/ 59 h 59"/>
                <a:gd name="T2" fmla="*/ 38 w 59"/>
                <a:gd name="T3" fmla="*/ 21 h 59"/>
                <a:gd name="T4" fmla="*/ 0 w 59"/>
                <a:gd name="T5" fmla="*/ 19 h 59"/>
                <a:gd name="T6" fmla="*/ 2 w 59"/>
                <a:gd name="T7" fmla="*/ 0 h 59"/>
                <a:gd name="T8" fmla="*/ 57 w 59"/>
                <a:gd name="T9" fmla="*/ 2 h 59"/>
                <a:gd name="T10" fmla="*/ 59 w 59"/>
                <a:gd name="T11" fmla="*/ 57 h 59"/>
                <a:gd name="T12" fmla="*/ 40 w 59"/>
                <a:gd name="T13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9">
                  <a:moveTo>
                    <a:pt x="40" y="59"/>
                  </a:moveTo>
                  <a:lnTo>
                    <a:pt x="38" y="21"/>
                  </a:lnTo>
                  <a:lnTo>
                    <a:pt x="0" y="19"/>
                  </a:lnTo>
                  <a:lnTo>
                    <a:pt x="2" y="0"/>
                  </a:lnTo>
                  <a:lnTo>
                    <a:pt x="57" y="2"/>
                  </a:lnTo>
                  <a:lnTo>
                    <a:pt x="59" y="57"/>
                  </a:lnTo>
                  <a:lnTo>
                    <a:pt x="40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533"/>
            <p:cNvSpPr>
              <a:spLocks/>
            </p:cNvSpPr>
            <p:nvPr/>
          </p:nvSpPr>
          <p:spPr bwMode="auto">
            <a:xfrm>
              <a:off x="7461251" y="4240213"/>
              <a:ext cx="104775" cy="106363"/>
            </a:xfrm>
            <a:custGeom>
              <a:avLst/>
              <a:gdLst>
                <a:gd name="T0" fmla="*/ 14 w 66"/>
                <a:gd name="T1" fmla="*/ 67 h 67"/>
                <a:gd name="T2" fmla="*/ 0 w 66"/>
                <a:gd name="T3" fmla="*/ 52 h 67"/>
                <a:gd name="T4" fmla="*/ 52 w 66"/>
                <a:gd name="T5" fmla="*/ 0 h 67"/>
                <a:gd name="T6" fmla="*/ 66 w 66"/>
                <a:gd name="T7" fmla="*/ 15 h 67"/>
                <a:gd name="T8" fmla="*/ 14 w 66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7">
                  <a:moveTo>
                    <a:pt x="14" y="67"/>
                  </a:moveTo>
                  <a:lnTo>
                    <a:pt x="0" y="52"/>
                  </a:lnTo>
                  <a:lnTo>
                    <a:pt x="52" y="0"/>
                  </a:lnTo>
                  <a:lnTo>
                    <a:pt x="66" y="15"/>
                  </a:lnTo>
                  <a:lnTo>
                    <a:pt x="14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" name="Freeform 17"/>
          <p:cNvSpPr>
            <a:spLocks noEditPoints="1"/>
          </p:cNvSpPr>
          <p:nvPr/>
        </p:nvSpPr>
        <p:spPr bwMode="auto">
          <a:xfrm>
            <a:off x="10130033" y="3015891"/>
            <a:ext cx="882817" cy="785865"/>
          </a:xfrm>
          <a:custGeom>
            <a:avLst/>
            <a:gdLst>
              <a:gd name="T0" fmla="*/ 62 w 401"/>
              <a:gd name="T1" fmla="*/ 116 h 357"/>
              <a:gd name="T2" fmla="*/ 117 w 401"/>
              <a:gd name="T3" fmla="*/ 135 h 357"/>
              <a:gd name="T4" fmla="*/ 124 w 401"/>
              <a:gd name="T5" fmla="*/ 133 h 357"/>
              <a:gd name="T6" fmla="*/ 155 w 401"/>
              <a:gd name="T7" fmla="*/ 106 h 357"/>
              <a:gd name="T8" fmla="*/ 156 w 401"/>
              <a:gd name="T9" fmla="*/ 100 h 357"/>
              <a:gd name="T10" fmla="*/ 141 w 401"/>
              <a:gd name="T11" fmla="*/ 81 h 357"/>
              <a:gd name="T12" fmla="*/ 219 w 401"/>
              <a:gd name="T13" fmla="*/ 1 h 357"/>
              <a:gd name="T14" fmla="*/ 160 w 401"/>
              <a:gd name="T15" fmla="*/ 1 h 357"/>
              <a:gd name="T16" fmla="*/ 86 w 401"/>
              <a:gd name="T17" fmla="*/ 39 h 357"/>
              <a:gd name="T18" fmla="*/ 55 w 401"/>
              <a:gd name="T19" fmla="*/ 63 h 357"/>
              <a:gd name="T20" fmla="*/ 43 w 401"/>
              <a:gd name="T21" fmla="*/ 90 h 357"/>
              <a:gd name="T22" fmla="*/ 18 w 401"/>
              <a:gd name="T23" fmla="*/ 98 h 357"/>
              <a:gd name="T24" fmla="*/ 3 w 401"/>
              <a:gd name="T25" fmla="*/ 110 h 357"/>
              <a:gd name="T26" fmla="*/ 2 w 401"/>
              <a:gd name="T27" fmla="*/ 120 h 357"/>
              <a:gd name="T28" fmla="*/ 30 w 401"/>
              <a:gd name="T29" fmla="*/ 150 h 357"/>
              <a:gd name="T30" fmla="*/ 41 w 401"/>
              <a:gd name="T31" fmla="*/ 152 h 357"/>
              <a:gd name="T32" fmla="*/ 55 w 401"/>
              <a:gd name="T33" fmla="*/ 139 h 357"/>
              <a:gd name="T34" fmla="*/ 62 w 401"/>
              <a:gd name="T35" fmla="*/ 116 h 357"/>
              <a:gd name="T36" fmla="*/ 177 w 401"/>
              <a:gd name="T37" fmla="*/ 126 h 357"/>
              <a:gd name="T38" fmla="*/ 169 w 401"/>
              <a:gd name="T39" fmla="*/ 125 h 357"/>
              <a:gd name="T40" fmla="*/ 140 w 401"/>
              <a:gd name="T41" fmla="*/ 150 h 357"/>
              <a:gd name="T42" fmla="*/ 139 w 401"/>
              <a:gd name="T43" fmla="*/ 158 h 357"/>
              <a:gd name="T44" fmla="*/ 305 w 401"/>
              <a:gd name="T45" fmla="*/ 347 h 357"/>
              <a:gd name="T46" fmla="*/ 320 w 401"/>
              <a:gd name="T47" fmla="*/ 348 h 357"/>
              <a:gd name="T48" fmla="*/ 340 w 401"/>
              <a:gd name="T49" fmla="*/ 332 h 357"/>
              <a:gd name="T50" fmla="*/ 341 w 401"/>
              <a:gd name="T51" fmla="*/ 317 h 357"/>
              <a:gd name="T52" fmla="*/ 177 w 401"/>
              <a:gd name="T53" fmla="*/ 126 h 357"/>
              <a:gd name="T54" fmla="*/ 398 w 401"/>
              <a:gd name="T55" fmla="*/ 46 h 357"/>
              <a:gd name="T56" fmla="*/ 389 w 401"/>
              <a:gd name="T57" fmla="*/ 42 h 357"/>
              <a:gd name="T58" fmla="*/ 369 w 401"/>
              <a:gd name="T59" fmla="*/ 72 h 357"/>
              <a:gd name="T60" fmla="*/ 331 w 401"/>
              <a:gd name="T61" fmla="*/ 80 h 357"/>
              <a:gd name="T62" fmla="*/ 320 w 401"/>
              <a:gd name="T63" fmla="*/ 45 h 357"/>
              <a:gd name="T64" fmla="*/ 338 w 401"/>
              <a:gd name="T65" fmla="*/ 13 h 357"/>
              <a:gd name="T66" fmla="*/ 330 w 401"/>
              <a:gd name="T67" fmla="*/ 6 h 357"/>
              <a:gd name="T68" fmla="*/ 274 w 401"/>
              <a:gd name="T69" fmla="*/ 51 h 357"/>
              <a:gd name="T70" fmla="*/ 257 w 401"/>
              <a:gd name="T71" fmla="*/ 121 h 357"/>
              <a:gd name="T72" fmla="*/ 230 w 401"/>
              <a:gd name="T73" fmla="*/ 149 h 357"/>
              <a:gd name="T74" fmla="*/ 257 w 401"/>
              <a:gd name="T75" fmla="*/ 181 h 357"/>
              <a:gd name="T76" fmla="*/ 290 w 401"/>
              <a:gd name="T77" fmla="*/ 149 h 357"/>
              <a:gd name="T78" fmla="*/ 330 w 401"/>
              <a:gd name="T79" fmla="*/ 137 h 357"/>
              <a:gd name="T80" fmla="*/ 391 w 401"/>
              <a:gd name="T81" fmla="*/ 112 h 357"/>
              <a:gd name="T82" fmla="*/ 398 w 401"/>
              <a:gd name="T83" fmla="*/ 46 h 357"/>
              <a:gd name="T84" fmla="*/ 55 w 401"/>
              <a:gd name="T85" fmla="*/ 319 h 357"/>
              <a:gd name="T86" fmla="*/ 55 w 401"/>
              <a:gd name="T87" fmla="*/ 334 h 357"/>
              <a:gd name="T88" fmla="*/ 74 w 401"/>
              <a:gd name="T89" fmla="*/ 353 h 357"/>
              <a:gd name="T90" fmla="*/ 89 w 401"/>
              <a:gd name="T91" fmla="*/ 351 h 357"/>
              <a:gd name="T92" fmla="*/ 187 w 401"/>
              <a:gd name="T93" fmla="*/ 254 h 357"/>
              <a:gd name="T94" fmla="*/ 157 w 401"/>
              <a:gd name="T95" fmla="*/ 220 h 357"/>
              <a:gd name="T96" fmla="*/ 55 w 401"/>
              <a:gd name="T97" fmla="*/ 31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1" h="357">
                <a:moveTo>
                  <a:pt x="62" y="116"/>
                </a:moveTo>
                <a:cubicBezTo>
                  <a:pt x="81" y="101"/>
                  <a:pt x="97" y="111"/>
                  <a:pt x="117" y="135"/>
                </a:cubicBezTo>
                <a:cubicBezTo>
                  <a:pt x="120" y="138"/>
                  <a:pt x="123" y="135"/>
                  <a:pt x="124" y="133"/>
                </a:cubicBezTo>
                <a:cubicBezTo>
                  <a:pt x="126" y="132"/>
                  <a:pt x="154" y="107"/>
                  <a:pt x="155" y="106"/>
                </a:cubicBezTo>
                <a:cubicBezTo>
                  <a:pt x="156" y="105"/>
                  <a:pt x="158" y="102"/>
                  <a:pt x="156" y="100"/>
                </a:cubicBezTo>
                <a:cubicBezTo>
                  <a:pt x="154" y="98"/>
                  <a:pt x="146" y="88"/>
                  <a:pt x="141" y="81"/>
                </a:cubicBezTo>
                <a:cubicBezTo>
                  <a:pt x="105" y="34"/>
                  <a:pt x="240" y="2"/>
                  <a:pt x="219" y="1"/>
                </a:cubicBezTo>
                <a:cubicBezTo>
                  <a:pt x="208" y="1"/>
                  <a:pt x="166" y="0"/>
                  <a:pt x="160" y="1"/>
                </a:cubicBezTo>
                <a:cubicBezTo>
                  <a:pt x="134" y="4"/>
                  <a:pt x="102" y="28"/>
                  <a:pt x="86" y="39"/>
                </a:cubicBezTo>
                <a:cubicBezTo>
                  <a:pt x="64" y="53"/>
                  <a:pt x="57" y="62"/>
                  <a:pt x="55" y="63"/>
                </a:cubicBezTo>
                <a:cubicBezTo>
                  <a:pt x="49" y="68"/>
                  <a:pt x="54" y="80"/>
                  <a:pt x="43" y="90"/>
                </a:cubicBezTo>
                <a:cubicBezTo>
                  <a:pt x="32" y="100"/>
                  <a:pt x="25" y="92"/>
                  <a:pt x="18" y="98"/>
                </a:cubicBezTo>
                <a:cubicBezTo>
                  <a:pt x="15" y="101"/>
                  <a:pt x="5" y="108"/>
                  <a:pt x="3" y="110"/>
                </a:cubicBezTo>
                <a:cubicBezTo>
                  <a:pt x="0" y="113"/>
                  <a:pt x="0" y="117"/>
                  <a:pt x="2" y="120"/>
                </a:cubicBezTo>
                <a:cubicBezTo>
                  <a:pt x="2" y="120"/>
                  <a:pt x="28" y="148"/>
                  <a:pt x="30" y="150"/>
                </a:cubicBezTo>
                <a:cubicBezTo>
                  <a:pt x="32" y="153"/>
                  <a:pt x="38" y="155"/>
                  <a:pt x="41" y="152"/>
                </a:cubicBezTo>
                <a:cubicBezTo>
                  <a:pt x="45" y="149"/>
                  <a:pt x="54" y="141"/>
                  <a:pt x="55" y="139"/>
                </a:cubicBezTo>
                <a:cubicBezTo>
                  <a:pt x="57" y="138"/>
                  <a:pt x="54" y="122"/>
                  <a:pt x="62" y="116"/>
                </a:cubicBezTo>
                <a:close/>
                <a:moveTo>
                  <a:pt x="177" y="126"/>
                </a:moveTo>
                <a:cubicBezTo>
                  <a:pt x="174" y="123"/>
                  <a:pt x="171" y="123"/>
                  <a:pt x="169" y="125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38" y="152"/>
                  <a:pt x="137" y="156"/>
                  <a:pt x="139" y="158"/>
                </a:cubicBezTo>
                <a:cubicBezTo>
                  <a:pt x="305" y="347"/>
                  <a:pt x="305" y="347"/>
                  <a:pt x="305" y="347"/>
                </a:cubicBezTo>
                <a:cubicBezTo>
                  <a:pt x="309" y="352"/>
                  <a:pt x="316" y="352"/>
                  <a:pt x="320" y="348"/>
                </a:cubicBezTo>
                <a:cubicBezTo>
                  <a:pt x="340" y="332"/>
                  <a:pt x="340" y="332"/>
                  <a:pt x="340" y="332"/>
                </a:cubicBezTo>
                <a:cubicBezTo>
                  <a:pt x="344" y="328"/>
                  <a:pt x="345" y="321"/>
                  <a:pt x="341" y="317"/>
                </a:cubicBezTo>
                <a:lnTo>
                  <a:pt x="177" y="126"/>
                </a:lnTo>
                <a:close/>
                <a:moveTo>
                  <a:pt x="398" y="46"/>
                </a:moveTo>
                <a:cubicBezTo>
                  <a:pt x="396" y="36"/>
                  <a:pt x="391" y="38"/>
                  <a:pt x="389" y="42"/>
                </a:cubicBezTo>
                <a:cubicBezTo>
                  <a:pt x="386" y="46"/>
                  <a:pt x="374" y="64"/>
                  <a:pt x="369" y="72"/>
                </a:cubicBezTo>
                <a:cubicBezTo>
                  <a:pt x="364" y="80"/>
                  <a:pt x="353" y="96"/>
                  <a:pt x="331" y="80"/>
                </a:cubicBezTo>
                <a:cubicBezTo>
                  <a:pt x="308" y="64"/>
                  <a:pt x="316" y="53"/>
                  <a:pt x="320" y="45"/>
                </a:cubicBezTo>
                <a:cubicBezTo>
                  <a:pt x="324" y="38"/>
                  <a:pt x="336" y="16"/>
                  <a:pt x="338" y="13"/>
                </a:cubicBezTo>
                <a:cubicBezTo>
                  <a:pt x="340" y="11"/>
                  <a:pt x="338" y="3"/>
                  <a:pt x="330" y="6"/>
                </a:cubicBezTo>
                <a:cubicBezTo>
                  <a:pt x="323" y="9"/>
                  <a:pt x="280" y="27"/>
                  <a:pt x="274" y="51"/>
                </a:cubicBezTo>
                <a:cubicBezTo>
                  <a:pt x="268" y="76"/>
                  <a:pt x="279" y="99"/>
                  <a:pt x="257" y="121"/>
                </a:cubicBezTo>
                <a:cubicBezTo>
                  <a:pt x="230" y="149"/>
                  <a:pt x="230" y="149"/>
                  <a:pt x="230" y="149"/>
                </a:cubicBezTo>
                <a:cubicBezTo>
                  <a:pt x="257" y="181"/>
                  <a:pt x="257" y="181"/>
                  <a:pt x="257" y="181"/>
                </a:cubicBezTo>
                <a:cubicBezTo>
                  <a:pt x="290" y="149"/>
                  <a:pt x="290" y="149"/>
                  <a:pt x="290" y="149"/>
                </a:cubicBezTo>
                <a:cubicBezTo>
                  <a:pt x="298" y="141"/>
                  <a:pt x="315" y="134"/>
                  <a:pt x="330" y="137"/>
                </a:cubicBezTo>
                <a:cubicBezTo>
                  <a:pt x="363" y="144"/>
                  <a:pt x="381" y="132"/>
                  <a:pt x="391" y="112"/>
                </a:cubicBezTo>
                <a:cubicBezTo>
                  <a:pt x="401" y="94"/>
                  <a:pt x="399" y="56"/>
                  <a:pt x="398" y="46"/>
                </a:cubicBezTo>
                <a:close/>
                <a:moveTo>
                  <a:pt x="55" y="319"/>
                </a:moveTo>
                <a:cubicBezTo>
                  <a:pt x="50" y="323"/>
                  <a:pt x="50" y="330"/>
                  <a:pt x="55" y="33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78" y="357"/>
                  <a:pt x="84" y="355"/>
                  <a:pt x="89" y="351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57" y="220"/>
                  <a:pt x="157" y="220"/>
                  <a:pt x="157" y="220"/>
                </a:cubicBezTo>
                <a:lnTo>
                  <a:pt x="55" y="3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4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656499" y="4527737"/>
            <a:ext cx="2225309" cy="522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557642" y="4527737"/>
            <a:ext cx="2225309" cy="522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9458785" y="4527737"/>
            <a:ext cx="2225309" cy="522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048446" y="425479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49591" y="425479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850734" y="425479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169" y="2061976"/>
            <a:ext cx="3319204" cy="434169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233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0">
        <p:cut/>
      </p:transition>
    </mc:Choice>
    <mc:Fallback xmlns="">
      <p:transition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2" grpId="0"/>
      <p:bldP spid="23" grpId="0"/>
      <p:bldP spid="24" grpId="0"/>
      <p:bldP spid="26" grpId="0"/>
      <p:bldP spid="27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7378377" y="2726055"/>
            <a:ext cx="949167" cy="512551"/>
            <a:chOff x="7166383" y="2666161"/>
            <a:chExt cx="900000" cy="486001"/>
          </a:xfrm>
        </p:grpSpPr>
        <p:sp>
          <p:nvSpPr>
            <p:cNvPr id="21" name="Freeform 95"/>
            <p:cNvSpPr>
              <a:spLocks noEditPoints="1"/>
            </p:cNvSpPr>
            <p:nvPr/>
          </p:nvSpPr>
          <p:spPr bwMode="auto">
            <a:xfrm>
              <a:off x="7166383" y="2666161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96"/>
            <p:cNvSpPr>
              <a:spLocks noChangeArrowheads="1"/>
            </p:cNvSpPr>
            <p:nvPr/>
          </p:nvSpPr>
          <p:spPr bwMode="auto">
            <a:xfrm>
              <a:off x="7261305" y="2738737"/>
              <a:ext cx="144000" cy="34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Rectangle 96"/>
            <p:cNvSpPr>
              <a:spLocks noChangeArrowheads="1"/>
            </p:cNvSpPr>
            <p:nvPr/>
          </p:nvSpPr>
          <p:spPr bwMode="auto">
            <a:xfrm>
              <a:off x="7420592" y="2738737"/>
              <a:ext cx="144000" cy="34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96"/>
            <p:cNvSpPr>
              <a:spLocks noChangeArrowheads="1"/>
            </p:cNvSpPr>
            <p:nvPr/>
          </p:nvSpPr>
          <p:spPr bwMode="auto">
            <a:xfrm>
              <a:off x="7586442" y="2738684"/>
              <a:ext cx="144000" cy="34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4653381" y="2727230"/>
            <a:ext cx="949167" cy="512551"/>
            <a:chOff x="4605752" y="2667275"/>
            <a:chExt cx="900000" cy="486001"/>
          </a:xfrm>
        </p:grpSpPr>
        <p:sp>
          <p:nvSpPr>
            <p:cNvPr id="16" name="Freeform 95"/>
            <p:cNvSpPr>
              <a:spLocks noEditPoints="1"/>
            </p:cNvSpPr>
            <p:nvPr/>
          </p:nvSpPr>
          <p:spPr bwMode="auto">
            <a:xfrm>
              <a:off x="4605752" y="2667275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Rectangle 96"/>
            <p:cNvSpPr>
              <a:spLocks noChangeArrowheads="1"/>
            </p:cNvSpPr>
            <p:nvPr/>
          </p:nvSpPr>
          <p:spPr bwMode="auto">
            <a:xfrm>
              <a:off x="4699080" y="2738737"/>
              <a:ext cx="144000" cy="34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Rectangle 96"/>
            <p:cNvSpPr>
              <a:spLocks noChangeArrowheads="1"/>
            </p:cNvSpPr>
            <p:nvPr/>
          </p:nvSpPr>
          <p:spPr bwMode="auto">
            <a:xfrm>
              <a:off x="4858367" y="2738737"/>
              <a:ext cx="144000" cy="34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928385" y="2726055"/>
            <a:ext cx="949167" cy="512551"/>
            <a:chOff x="2006307" y="2666161"/>
            <a:chExt cx="900000" cy="486001"/>
          </a:xfrm>
        </p:grpSpPr>
        <p:sp>
          <p:nvSpPr>
            <p:cNvPr id="11" name="Freeform 95"/>
            <p:cNvSpPr>
              <a:spLocks noEditPoints="1"/>
            </p:cNvSpPr>
            <p:nvPr/>
          </p:nvSpPr>
          <p:spPr bwMode="auto">
            <a:xfrm>
              <a:off x="2006307" y="2666161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96"/>
            <p:cNvSpPr>
              <a:spLocks noChangeArrowheads="1"/>
            </p:cNvSpPr>
            <p:nvPr/>
          </p:nvSpPr>
          <p:spPr bwMode="auto">
            <a:xfrm>
              <a:off x="2098755" y="2738737"/>
              <a:ext cx="144000" cy="34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0103372" y="2726055"/>
            <a:ext cx="949167" cy="512551"/>
            <a:chOff x="9913617" y="2666161"/>
            <a:chExt cx="900000" cy="486001"/>
          </a:xfrm>
        </p:grpSpPr>
        <p:sp>
          <p:nvSpPr>
            <p:cNvPr id="26" name="Freeform 95"/>
            <p:cNvSpPr>
              <a:spLocks noEditPoints="1"/>
            </p:cNvSpPr>
            <p:nvPr/>
          </p:nvSpPr>
          <p:spPr bwMode="auto">
            <a:xfrm>
              <a:off x="9913617" y="2666161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Rectangle 96"/>
            <p:cNvSpPr>
              <a:spLocks noChangeArrowheads="1"/>
            </p:cNvSpPr>
            <p:nvPr/>
          </p:nvSpPr>
          <p:spPr bwMode="auto">
            <a:xfrm>
              <a:off x="10004505" y="2738737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Rectangle 96"/>
            <p:cNvSpPr>
              <a:spLocks noChangeArrowheads="1"/>
            </p:cNvSpPr>
            <p:nvPr/>
          </p:nvSpPr>
          <p:spPr bwMode="auto">
            <a:xfrm>
              <a:off x="10163792" y="2738737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Rectangle 96"/>
            <p:cNvSpPr>
              <a:spLocks noChangeArrowheads="1"/>
            </p:cNvSpPr>
            <p:nvPr/>
          </p:nvSpPr>
          <p:spPr bwMode="auto">
            <a:xfrm>
              <a:off x="10329642" y="2738684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96"/>
            <p:cNvSpPr>
              <a:spLocks noChangeArrowheads="1"/>
            </p:cNvSpPr>
            <p:nvPr/>
          </p:nvSpPr>
          <p:spPr bwMode="auto">
            <a:xfrm>
              <a:off x="10496212" y="2738684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2028069" y="4958220"/>
            <a:ext cx="749799" cy="749797"/>
            <a:chOff x="821491" y="4182919"/>
            <a:chExt cx="710960" cy="710958"/>
          </a:xfrm>
        </p:grpSpPr>
        <p:sp>
          <p:nvSpPr>
            <p:cNvPr id="52" name="Oval 51"/>
            <p:cNvSpPr/>
            <p:nvPr/>
          </p:nvSpPr>
          <p:spPr>
            <a:xfrm>
              <a:off x="821491" y="4182919"/>
              <a:ext cx="710960" cy="710958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3" name="Group 52"/>
            <p:cNvGrpSpPr>
              <a:grpSpLocks noChangeAspect="1"/>
            </p:cNvGrpSpPr>
            <p:nvPr/>
          </p:nvGrpSpPr>
          <p:grpSpPr>
            <a:xfrm>
              <a:off x="1004854" y="4369560"/>
              <a:ext cx="344222" cy="351018"/>
              <a:chOff x="7160655" y="2178006"/>
              <a:chExt cx="379359" cy="386846"/>
            </a:xfrm>
            <a:solidFill>
              <a:schemeClr val="accent2"/>
            </a:solidFill>
          </p:grpSpPr>
          <p:sp>
            <p:nvSpPr>
              <p:cNvPr id="54" name="Freeform 36"/>
              <p:cNvSpPr>
                <a:spLocks noEditPoints="1"/>
              </p:cNvSpPr>
              <p:nvPr/>
            </p:nvSpPr>
            <p:spPr bwMode="auto">
              <a:xfrm>
                <a:off x="7277956" y="2178006"/>
                <a:ext cx="262058" cy="262058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1 w 79"/>
                  <a:gd name="T5" fmla="*/ 63 h 79"/>
                  <a:gd name="T6" fmla="*/ 11 w 79"/>
                  <a:gd name="T7" fmla="*/ 63 h 79"/>
                  <a:gd name="T8" fmla="*/ 17 w 79"/>
                  <a:gd name="T9" fmla="*/ 68 h 79"/>
                  <a:gd name="T10" fmla="*/ 64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8 w 79"/>
                  <a:gd name="T21" fmla="*/ 21 h 79"/>
                  <a:gd name="T22" fmla="*/ 58 w 79"/>
                  <a:gd name="T23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0" y="28"/>
                      <a:pt x="0" y="49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66"/>
                      <a:pt x="15" y="67"/>
                      <a:pt x="17" y="68"/>
                    </a:cubicBezTo>
                    <a:cubicBezTo>
                      <a:pt x="31" y="79"/>
                      <a:pt x="51" y="78"/>
                      <a:pt x="64" y="65"/>
                    </a:cubicBezTo>
                    <a:cubicBezTo>
                      <a:pt x="78" y="51"/>
                      <a:pt x="79" y="29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7" y="69"/>
                      <a:pt x="30" y="69"/>
                      <a:pt x="20" y="59"/>
                    </a:cubicBezTo>
                    <a:cubicBezTo>
                      <a:pt x="9" y="48"/>
                      <a:pt x="9" y="31"/>
                      <a:pt x="20" y="21"/>
                    </a:cubicBezTo>
                    <a:cubicBezTo>
                      <a:pt x="31" y="10"/>
                      <a:pt x="48" y="10"/>
                      <a:pt x="58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37"/>
              <p:cNvSpPr>
                <a:spLocks/>
              </p:cNvSpPr>
              <p:nvPr/>
            </p:nvSpPr>
            <p:spPr bwMode="auto">
              <a:xfrm>
                <a:off x="7160655" y="2400130"/>
                <a:ext cx="159730" cy="164722"/>
              </a:xfrm>
              <a:custGeom>
                <a:avLst/>
                <a:gdLst>
                  <a:gd name="T0" fmla="*/ 0 w 64"/>
                  <a:gd name="T1" fmla="*/ 52 h 66"/>
                  <a:gd name="T2" fmla="*/ 12 w 64"/>
                  <a:gd name="T3" fmla="*/ 66 h 66"/>
                  <a:gd name="T4" fmla="*/ 64 w 64"/>
                  <a:gd name="T5" fmla="*/ 8 h 66"/>
                  <a:gd name="T6" fmla="*/ 55 w 64"/>
                  <a:gd name="T7" fmla="*/ 0 h 66"/>
                  <a:gd name="T8" fmla="*/ 0 w 64"/>
                  <a:gd name="T9" fmla="*/ 5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6">
                    <a:moveTo>
                      <a:pt x="0" y="52"/>
                    </a:moveTo>
                    <a:lnTo>
                      <a:pt x="12" y="66"/>
                    </a:lnTo>
                    <a:lnTo>
                      <a:pt x="64" y="8"/>
                    </a:lnTo>
                    <a:lnTo>
                      <a:pt x="55" y="0"/>
                    </a:lnTo>
                    <a:lnTo>
                      <a:pt x="0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38"/>
              <p:cNvSpPr>
                <a:spLocks/>
              </p:cNvSpPr>
              <p:nvPr/>
            </p:nvSpPr>
            <p:spPr bwMode="auto">
              <a:xfrm>
                <a:off x="7412728" y="2265358"/>
                <a:ext cx="99831" cy="119797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6">
                    <a:moveTo>
                      <a:pt x="16" y="0"/>
                    </a:moveTo>
                    <a:cubicBezTo>
                      <a:pt x="20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7" name="Group 76"/>
          <p:cNvGrpSpPr/>
          <p:nvPr/>
        </p:nvGrpSpPr>
        <p:grpSpPr>
          <a:xfrm>
            <a:off x="7478061" y="4954110"/>
            <a:ext cx="749799" cy="749797"/>
            <a:chOff x="6038386" y="4179022"/>
            <a:chExt cx="710960" cy="710958"/>
          </a:xfrm>
        </p:grpSpPr>
        <p:sp>
          <p:nvSpPr>
            <p:cNvPr id="58" name="Oval 57"/>
            <p:cNvSpPr/>
            <p:nvPr/>
          </p:nvSpPr>
          <p:spPr>
            <a:xfrm>
              <a:off x="6038386" y="4179022"/>
              <a:ext cx="710960" cy="710958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9" name="Group 58"/>
            <p:cNvGrpSpPr>
              <a:grpSpLocks noChangeAspect="1"/>
            </p:cNvGrpSpPr>
            <p:nvPr/>
          </p:nvGrpSpPr>
          <p:grpSpPr>
            <a:xfrm>
              <a:off x="6214075" y="4376217"/>
              <a:ext cx="359577" cy="316566"/>
              <a:chOff x="6040049" y="4182118"/>
              <a:chExt cx="521619" cy="459224"/>
            </a:xfrm>
            <a:solidFill>
              <a:schemeClr val="accent4"/>
            </a:solidFill>
          </p:grpSpPr>
          <p:sp>
            <p:nvSpPr>
              <p:cNvPr id="60" name="Freeform 84"/>
              <p:cNvSpPr>
                <a:spLocks/>
              </p:cNvSpPr>
              <p:nvPr/>
            </p:nvSpPr>
            <p:spPr bwMode="auto">
              <a:xfrm>
                <a:off x="6087469" y="4202084"/>
                <a:ext cx="194671" cy="419291"/>
              </a:xfrm>
              <a:custGeom>
                <a:avLst/>
                <a:gdLst>
                  <a:gd name="T0" fmla="*/ 52 w 59"/>
                  <a:gd name="T1" fmla="*/ 5 h 126"/>
                  <a:gd name="T2" fmla="*/ 9 w 59"/>
                  <a:gd name="T3" fmla="*/ 38 h 126"/>
                  <a:gd name="T4" fmla="*/ 0 w 59"/>
                  <a:gd name="T5" fmla="*/ 39 h 126"/>
                  <a:gd name="T6" fmla="*/ 0 w 59"/>
                  <a:gd name="T7" fmla="*/ 86 h 126"/>
                  <a:gd name="T8" fmla="*/ 9 w 59"/>
                  <a:gd name="T9" fmla="*/ 88 h 126"/>
                  <a:gd name="T10" fmla="*/ 51 w 59"/>
                  <a:gd name="T11" fmla="*/ 119 h 126"/>
                  <a:gd name="T12" fmla="*/ 59 w 59"/>
                  <a:gd name="T13" fmla="*/ 119 h 126"/>
                  <a:gd name="T14" fmla="*/ 59 w 59"/>
                  <a:gd name="T15" fmla="*/ 5 h 126"/>
                  <a:gd name="T16" fmla="*/ 52 w 59"/>
                  <a:gd name="T17" fmla="*/ 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85"/>
              <p:cNvSpPr>
                <a:spLocks/>
              </p:cNvSpPr>
              <p:nvPr/>
            </p:nvSpPr>
            <p:spPr bwMode="auto">
              <a:xfrm>
                <a:off x="6040049" y="4339353"/>
                <a:ext cx="27454" cy="147252"/>
              </a:xfrm>
              <a:custGeom>
                <a:avLst/>
                <a:gdLst>
                  <a:gd name="T0" fmla="*/ 0 w 8"/>
                  <a:gd name="T1" fmla="*/ 8 h 44"/>
                  <a:gd name="T2" fmla="*/ 0 w 8"/>
                  <a:gd name="T3" fmla="*/ 38 h 44"/>
                  <a:gd name="T4" fmla="*/ 8 w 8"/>
                  <a:gd name="T5" fmla="*/ 44 h 44"/>
                  <a:gd name="T6" fmla="*/ 8 w 8"/>
                  <a:gd name="T7" fmla="*/ 0 h 44"/>
                  <a:gd name="T8" fmla="*/ 0 w 8"/>
                  <a:gd name="T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86"/>
              <p:cNvSpPr>
                <a:spLocks/>
              </p:cNvSpPr>
              <p:nvPr/>
            </p:nvSpPr>
            <p:spPr bwMode="auto">
              <a:xfrm>
                <a:off x="6329559" y="4296924"/>
                <a:ext cx="77370" cy="229612"/>
              </a:xfrm>
              <a:custGeom>
                <a:avLst/>
                <a:gdLst>
                  <a:gd name="T0" fmla="*/ 10 w 23"/>
                  <a:gd name="T1" fmla="*/ 2 h 69"/>
                  <a:gd name="T2" fmla="*/ 2 w 23"/>
                  <a:gd name="T3" fmla="*/ 2 h 69"/>
                  <a:gd name="T4" fmla="*/ 2 w 23"/>
                  <a:gd name="T5" fmla="*/ 10 h 69"/>
                  <a:gd name="T6" fmla="*/ 12 w 23"/>
                  <a:gd name="T7" fmla="*/ 35 h 69"/>
                  <a:gd name="T8" fmla="*/ 2 w 23"/>
                  <a:gd name="T9" fmla="*/ 60 h 69"/>
                  <a:gd name="T10" fmla="*/ 2 w 23"/>
                  <a:gd name="T11" fmla="*/ 67 h 69"/>
                  <a:gd name="T12" fmla="*/ 6 w 23"/>
                  <a:gd name="T13" fmla="*/ 69 h 69"/>
                  <a:gd name="T14" fmla="*/ 10 w 23"/>
                  <a:gd name="T15" fmla="*/ 67 h 69"/>
                  <a:gd name="T16" fmla="*/ 23 w 23"/>
                  <a:gd name="T17" fmla="*/ 35 h 69"/>
                  <a:gd name="T18" fmla="*/ 10 w 23"/>
                  <a:gd name="T1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3" name="Freeform 87"/>
              <p:cNvSpPr>
                <a:spLocks/>
              </p:cNvSpPr>
              <p:nvPr/>
            </p:nvSpPr>
            <p:spPr bwMode="auto">
              <a:xfrm>
                <a:off x="6376980" y="4239521"/>
                <a:ext cx="102328" cy="341923"/>
              </a:xfrm>
              <a:custGeom>
                <a:avLst/>
                <a:gdLst>
                  <a:gd name="T0" fmla="*/ 10 w 31"/>
                  <a:gd name="T1" fmla="*/ 2 h 103"/>
                  <a:gd name="T2" fmla="*/ 3 w 31"/>
                  <a:gd name="T3" fmla="*/ 2 h 103"/>
                  <a:gd name="T4" fmla="*/ 3 w 31"/>
                  <a:gd name="T5" fmla="*/ 10 h 103"/>
                  <a:gd name="T6" fmla="*/ 20 w 31"/>
                  <a:gd name="T7" fmla="*/ 52 h 103"/>
                  <a:gd name="T8" fmla="*/ 3 w 31"/>
                  <a:gd name="T9" fmla="*/ 94 h 103"/>
                  <a:gd name="T10" fmla="*/ 3 w 31"/>
                  <a:gd name="T11" fmla="*/ 102 h 103"/>
                  <a:gd name="T12" fmla="*/ 6 w 31"/>
                  <a:gd name="T13" fmla="*/ 103 h 103"/>
                  <a:gd name="T14" fmla="*/ 10 w 31"/>
                  <a:gd name="T15" fmla="*/ 102 h 103"/>
                  <a:gd name="T16" fmla="*/ 31 w 31"/>
                  <a:gd name="T17" fmla="*/ 52 h 103"/>
                  <a:gd name="T18" fmla="*/ 10 w 31"/>
                  <a:gd name="T19" fmla="*/ 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 88"/>
              <p:cNvSpPr>
                <a:spLocks/>
              </p:cNvSpPr>
              <p:nvPr/>
            </p:nvSpPr>
            <p:spPr bwMode="auto">
              <a:xfrm>
                <a:off x="6436879" y="4182118"/>
                <a:ext cx="124789" cy="459224"/>
              </a:xfrm>
              <a:custGeom>
                <a:avLst/>
                <a:gdLst>
                  <a:gd name="T0" fmla="*/ 10 w 38"/>
                  <a:gd name="T1" fmla="*/ 2 h 138"/>
                  <a:gd name="T2" fmla="*/ 2 w 38"/>
                  <a:gd name="T3" fmla="*/ 2 h 138"/>
                  <a:gd name="T4" fmla="*/ 2 w 38"/>
                  <a:gd name="T5" fmla="*/ 9 h 138"/>
                  <a:gd name="T6" fmla="*/ 27 w 38"/>
                  <a:gd name="T7" fmla="*/ 69 h 138"/>
                  <a:gd name="T8" fmla="*/ 2 w 38"/>
                  <a:gd name="T9" fmla="*/ 128 h 138"/>
                  <a:gd name="T10" fmla="*/ 2 w 38"/>
                  <a:gd name="T11" fmla="*/ 136 h 138"/>
                  <a:gd name="T12" fmla="*/ 6 w 38"/>
                  <a:gd name="T13" fmla="*/ 138 h 138"/>
                  <a:gd name="T14" fmla="*/ 10 w 38"/>
                  <a:gd name="T15" fmla="*/ 136 h 138"/>
                  <a:gd name="T16" fmla="*/ 38 w 38"/>
                  <a:gd name="T17" fmla="*/ 69 h 138"/>
                  <a:gd name="T18" fmla="*/ 10 w 38"/>
                  <a:gd name="T19" fmla="*/ 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8" name="Group 77"/>
          <p:cNvGrpSpPr/>
          <p:nvPr/>
        </p:nvGrpSpPr>
        <p:grpSpPr>
          <a:xfrm>
            <a:off x="10203056" y="4947838"/>
            <a:ext cx="749799" cy="749797"/>
            <a:chOff x="8613835" y="4173075"/>
            <a:chExt cx="710960" cy="710958"/>
          </a:xfrm>
        </p:grpSpPr>
        <p:sp>
          <p:nvSpPr>
            <p:cNvPr id="66" name="Oval 65"/>
            <p:cNvSpPr/>
            <p:nvPr/>
          </p:nvSpPr>
          <p:spPr>
            <a:xfrm>
              <a:off x="8613835" y="4173075"/>
              <a:ext cx="710960" cy="710958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16"/>
            <p:cNvSpPr>
              <a:spLocks noChangeAspect="1" noEditPoints="1"/>
            </p:cNvSpPr>
            <p:nvPr/>
          </p:nvSpPr>
          <p:spPr bwMode="auto">
            <a:xfrm>
              <a:off x="8807774" y="4323051"/>
              <a:ext cx="310685" cy="360000"/>
            </a:xfrm>
            <a:custGeom>
              <a:avLst/>
              <a:gdLst>
                <a:gd name="T0" fmla="*/ 233 w 320"/>
                <a:gd name="T1" fmla="*/ 138 h 371"/>
                <a:gd name="T2" fmla="*/ 261 w 320"/>
                <a:gd name="T3" fmla="*/ 12 h 371"/>
                <a:gd name="T4" fmla="*/ 168 w 320"/>
                <a:gd name="T5" fmla="*/ 104 h 371"/>
                <a:gd name="T6" fmla="*/ 80 w 320"/>
                <a:gd name="T7" fmla="*/ 182 h 371"/>
                <a:gd name="T8" fmla="*/ 80 w 320"/>
                <a:gd name="T9" fmla="*/ 319 h 371"/>
                <a:gd name="T10" fmla="*/ 253 w 320"/>
                <a:gd name="T11" fmla="*/ 371 h 371"/>
                <a:gd name="T12" fmla="*/ 320 w 320"/>
                <a:gd name="T13" fmla="*/ 172 h 371"/>
                <a:gd name="T14" fmla="*/ 233 w 320"/>
                <a:gd name="T15" fmla="*/ 138 h 371"/>
                <a:gd name="T16" fmla="*/ 60 w 320"/>
                <a:gd name="T17" fmla="*/ 140 h 371"/>
                <a:gd name="T18" fmla="*/ 0 w 320"/>
                <a:gd name="T19" fmla="*/ 202 h 371"/>
                <a:gd name="T20" fmla="*/ 0 w 320"/>
                <a:gd name="T21" fmla="*/ 299 h 371"/>
                <a:gd name="T22" fmla="*/ 60 w 320"/>
                <a:gd name="T23" fmla="*/ 360 h 371"/>
                <a:gd name="T24" fmla="*/ 40 w 320"/>
                <a:gd name="T25" fmla="*/ 315 h 371"/>
                <a:gd name="T26" fmla="*/ 40 w 320"/>
                <a:gd name="T27" fmla="*/ 187 h 371"/>
                <a:gd name="T28" fmla="*/ 60 w 320"/>
                <a:gd name="T29" fmla="*/ 14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" h="371">
                  <a:moveTo>
                    <a:pt x="233" y="138"/>
                  </a:moveTo>
                  <a:cubicBezTo>
                    <a:pt x="230" y="131"/>
                    <a:pt x="304" y="65"/>
                    <a:pt x="261" y="12"/>
                  </a:cubicBezTo>
                  <a:cubicBezTo>
                    <a:pt x="251" y="0"/>
                    <a:pt x="217" y="72"/>
                    <a:pt x="168" y="104"/>
                  </a:cubicBezTo>
                  <a:cubicBezTo>
                    <a:pt x="142" y="122"/>
                    <a:pt x="80" y="161"/>
                    <a:pt x="80" y="182"/>
                  </a:cubicBezTo>
                  <a:cubicBezTo>
                    <a:pt x="80" y="319"/>
                    <a:pt x="80" y="319"/>
                    <a:pt x="80" y="319"/>
                  </a:cubicBezTo>
                  <a:cubicBezTo>
                    <a:pt x="80" y="344"/>
                    <a:pt x="178" y="371"/>
                    <a:pt x="253" y="371"/>
                  </a:cubicBezTo>
                  <a:cubicBezTo>
                    <a:pt x="280" y="371"/>
                    <a:pt x="320" y="199"/>
                    <a:pt x="320" y="172"/>
                  </a:cubicBezTo>
                  <a:cubicBezTo>
                    <a:pt x="320" y="145"/>
                    <a:pt x="235" y="145"/>
                    <a:pt x="233" y="138"/>
                  </a:cubicBezTo>
                  <a:close/>
                  <a:moveTo>
                    <a:pt x="60" y="140"/>
                  </a:moveTo>
                  <a:cubicBezTo>
                    <a:pt x="47" y="140"/>
                    <a:pt x="0" y="148"/>
                    <a:pt x="0" y="202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54"/>
                    <a:pt x="47" y="360"/>
                    <a:pt x="60" y="360"/>
                  </a:cubicBezTo>
                  <a:cubicBezTo>
                    <a:pt x="73" y="360"/>
                    <a:pt x="40" y="348"/>
                    <a:pt x="40" y="315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52"/>
                    <a:pt x="73" y="140"/>
                    <a:pt x="60" y="14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4753065" y="4947838"/>
            <a:ext cx="749799" cy="749797"/>
            <a:chOff x="3445843" y="4173075"/>
            <a:chExt cx="710960" cy="710958"/>
          </a:xfrm>
        </p:grpSpPr>
        <p:sp>
          <p:nvSpPr>
            <p:cNvPr id="69" name="Oval 68"/>
            <p:cNvSpPr/>
            <p:nvPr/>
          </p:nvSpPr>
          <p:spPr>
            <a:xfrm>
              <a:off x="3445843" y="4173075"/>
              <a:ext cx="710960" cy="710958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6"/>
            <p:cNvSpPr>
              <a:spLocks noEditPoints="1"/>
            </p:cNvSpPr>
            <p:nvPr/>
          </p:nvSpPr>
          <p:spPr bwMode="auto">
            <a:xfrm>
              <a:off x="3636568" y="4374006"/>
              <a:ext cx="330025" cy="289905"/>
            </a:xfrm>
            <a:custGeom>
              <a:avLst/>
              <a:gdLst>
                <a:gd name="T0" fmla="*/ 400 w 400"/>
                <a:gd name="T1" fmla="*/ 352 h 352"/>
                <a:gd name="T2" fmla="*/ 394 w 400"/>
                <a:gd name="T3" fmla="*/ 268 h 352"/>
                <a:gd name="T4" fmla="*/ 342 w 400"/>
                <a:gd name="T5" fmla="*/ 236 h 352"/>
                <a:gd name="T6" fmla="*/ 303 w 400"/>
                <a:gd name="T7" fmla="*/ 191 h 352"/>
                <a:gd name="T8" fmla="*/ 316 w 400"/>
                <a:gd name="T9" fmla="*/ 157 h 352"/>
                <a:gd name="T10" fmla="*/ 327 w 400"/>
                <a:gd name="T11" fmla="*/ 134 h 352"/>
                <a:gd name="T12" fmla="*/ 322 w 400"/>
                <a:gd name="T13" fmla="*/ 122 h 352"/>
                <a:gd name="T14" fmla="*/ 325 w 400"/>
                <a:gd name="T15" fmla="*/ 98 h 352"/>
                <a:gd name="T16" fmla="*/ 278 w 400"/>
                <a:gd name="T17" fmla="*/ 51 h 352"/>
                <a:gd name="T18" fmla="*/ 230 w 400"/>
                <a:gd name="T19" fmla="*/ 98 h 352"/>
                <a:gd name="T20" fmla="*/ 233 w 400"/>
                <a:gd name="T21" fmla="*/ 122 h 352"/>
                <a:gd name="T22" fmla="*/ 229 w 400"/>
                <a:gd name="T23" fmla="*/ 134 h 352"/>
                <a:gd name="T24" fmla="*/ 240 w 400"/>
                <a:gd name="T25" fmla="*/ 157 h 352"/>
                <a:gd name="T26" fmla="*/ 253 w 400"/>
                <a:gd name="T27" fmla="*/ 191 h 352"/>
                <a:gd name="T28" fmla="*/ 236 w 400"/>
                <a:gd name="T29" fmla="*/ 224 h 352"/>
                <a:gd name="T30" fmla="*/ 310 w 400"/>
                <a:gd name="T31" fmla="*/ 292 h 352"/>
                <a:gd name="T32" fmla="*/ 310 w 400"/>
                <a:gd name="T33" fmla="*/ 352 h 352"/>
                <a:gd name="T34" fmla="*/ 400 w 400"/>
                <a:gd name="T35" fmla="*/ 352 h 352"/>
                <a:gd name="T36" fmla="*/ 204 w 400"/>
                <a:gd name="T37" fmla="*/ 247 h 352"/>
                <a:gd name="T38" fmla="*/ 152 w 400"/>
                <a:gd name="T39" fmla="*/ 187 h 352"/>
                <a:gd name="T40" fmla="*/ 169 w 400"/>
                <a:gd name="T41" fmla="*/ 142 h 352"/>
                <a:gd name="T42" fmla="*/ 184 w 400"/>
                <a:gd name="T43" fmla="*/ 111 h 352"/>
                <a:gd name="T44" fmla="*/ 179 w 400"/>
                <a:gd name="T45" fmla="*/ 95 h 352"/>
                <a:gd name="T46" fmla="*/ 183 w 400"/>
                <a:gd name="T47" fmla="*/ 63 h 352"/>
                <a:gd name="T48" fmla="*/ 119 w 400"/>
                <a:gd name="T49" fmla="*/ 0 h 352"/>
                <a:gd name="T50" fmla="*/ 55 w 400"/>
                <a:gd name="T51" fmla="*/ 63 h 352"/>
                <a:gd name="T52" fmla="*/ 59 w 400"/>
                <a:gd name="T53" fmla="*/ 95 h 352"/>
                <a:gd name="T54" fmla="*/ 53 w 400"/>
                <a:gd name="T55" fmla="*/ 111 h 352"/>
                <a:gd name="T56" fmla="*/ 68 w 400"/>
                <a:gd name="T57" fmla="*/ 142 h 352"/>
                <a:gd name="T58" fmla="*/ 86 w 400"/>
                <a:gd name="T59" fmla="*/ 187 h 352"/>
                <a:gd name="T60" fmla="*/ 33 w 400"/>
                <a:gd name="T61" fmla="*/ 247 h 352"/>
                <a:gd name="T62" fmla="*/ 0 w 400"/>
                <a:gd name="T63" fmla="*/ 279 h 352"/>
                <a:gd name="T64" fmla="*/ 0 w 400"/>
                <a:gd name="T65" fmla="*/ 352 h 352"/>
                <a:gd name="T66" fmla="*/ 278 w 400"/>
                <a:gd name="T67" fmla="*/ 352 h 352"/>
                <a:gd name="T68" fmla="*/ 278 w 400"/>
                <a:gd name="T69" fmla="*/ 297 h 352"/>
                <a:gd name="T70" fmla="*/ 204 w 400"/>
                <a:gd name="T71" fmla="*/ 247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0" h="352">
                  <a:moveTo>
                    <a:pt x="400" y="352"/>
                  </a:moveTo>
                  <a:cubicBezTo>
                    <a:pt x="400" y="352"/>
                    <a:pt x="399" y="276"/>
                    <a:pt x="394" y="268"/>
                  </a:cubicBezTo>
                  <a:cubicBezTo>
                    <a:pt x="387" y="257"/>
                    <a:pt x="371" y="249"/>
                    <a:pt x="342" y="236"/>
                  </a:cubicBezTo>
                  <a:cubicBezTo>
                    <a:pt x="312" y="224"/>
                    <a:pt x="303" y="213"/>
                    <a:pt x="303" y="191"/>
                  </a:cubicBezTo>
                  <a:cubicBezTo>
                    <a:pt x="303" y="177"/>
                    <a:pt x="312" y="182"/>
                    <a:pt x="316" y="157"/>
                  </a:cubicBezTo>
                  <a:cubicBezTo>
                    <a:pt x="317" y="147"/>
                    <a:pt x="325" y="157"/>
                    <a:pt x="327" y="134"/>
                  </a:cubicBezTo>
                  <a:cubicBezTo>
                    <a:pt x="327" y="124"/>
                    <a:pt x="322" y="122"/>
                    <a:pt x="322" y="122"/>
                  </a:cubicBezTo>
                  <a:cubicBezTo>
                    <a:pt x="322" y="122"/>
                    <a:pt x="325" y="108"/>
                    <a:pt x="325" y="98"/>
                  </a:cubicBezTo>
                  <a:cubicBezTo>
                    <a:pt x="327" y="85"/>
                    <a:pt x="319" y="51"/>
                    <a:pt x="278" y="51"/>
                  </a:cubicBezTo>
                  <a:cubicBezTo>
                    <a:pt x="236" y="51"/>
                    <a:pt x="229" y="85"/>
                    <a:pt x="230" y="98"/>
                  </a:cubicBezTo>
                  <a:cubicBezTo>
                    <a:pt x="231" y="108"/>
                    <a:pt x="233" y="122"/>
                    <a:pt x="233" y="122"/>
                  </a:cubicBezTo>
                  <a:cubicBezTo>
                    <a:pt x="233" y="122"/>
                    <a:pt x="229" y="124"/>
                    <a:pt x="229" y="134"/>
                  </a:cubicBezTo>
                  <a:cubicBezTo>
                    <a:pt x="230" y="157"/>
                    <a:pt x="238" y="147"/>
                    <a:pt x="240" y="157"/>
                  </a:cubicBezTo>
                  <a:cubicBezTo>
                    <a:pt x="244" y="182"/>
                    <a:pt x="253" y="177"/>
                    <a:pt x="253" y="191"/>
                  </a:cubicBezTo>
                  <a:cubicBezTo>
                    <a:pt x="253" y="206"/>
                    <a:pt x="248" y="216"/>
                    <a:pt x="236" y="224"/>
                  </a:cubicBezTo>
                  <a:cubicBezTo>
                    <a:pt x="301" y="257"/>
                    <a:pt x="310" y="263"/>
                    <a:pt x="310" y="292"/>
                  </a:cubicBezTo>
                  <a:cubicBezTo>
                    <a:pt x="310" y="352"/>
                    <a:pt x="310" y="352"/>
                    <a:pt x="310" y="352"/>
                  </a:cubicBezTo>
                  <a:lnTo>
                    <a:pt x="400" y="352"/>
                  </a:lnTo>
                  <a:close/>
                  <a:moveTo>
                    <a:pt x="204" y="247"/>
                  </a:moveTo>
                  <a:cubicBezTo>
                    <a:pt x="165" y="231"/>
                    <a:pt x="152" y="217"/>
                    <a:pt x="152" y="187"/>
                  </a:cubicBezTo>
                  <a:cubicBezTo>
                    <a:pt x="152" y="169"/>
                    <a:pt x="164" y="175"/>
                    <a:pt x="169" y="142"/>
                  </a:cubicBezTo>
                  <a:cubicBezTo>
                    <a:pt x="172" y="129"/>
                    <a:pt x="182" y="142"/>
                    <a:pt x="184" y="111"/>
                  </a:cubicBezTo>
                  <a:cubicBezTo>
                    <a:pt x="184" y="98"/>
                    <a:pt x="179" y="95"/>
                    <a:pt x="179" y="95"/>
                  </a:cubicBezTo>
                  <a:cubicBezTo>
                    <a:pt x="179" y="95"/>
                    <a:pt x="181" y="77"/>
                    <a:pt x="183" y="63"/>
                  </a:cubicBezTo>
                  <a:cubicBezTo>
                    <a:pt x="184" y="45"/>
                    <a:pt x="174" y="0"/>
                    <a:pt x="119" y="0"/>
                  </a:cubicBezTo>
                  <a:cubicBezTo>
                    <a:pt x="64" y="0"/>
                    <a:pt x="54" y="45"/>
                    <a:pt x="55" y="63"/>
                  </a:cubicBezTo>
                  <a:cubicBezTo>
                    <a:pt x="56" y="77"/>
                    <a:pt x="59" y="95"/>
                    <a:pt x="59" y="95"/>
                  </a:cubicBezTo>
                  <a:cubicBezTo>
                    <a:pt x="59" y="95"/>
                    <a:pt x="53" y="98"/>
                    <a:pt x="53" y="111"/>
                  </a:cubicBezTo>
                  <a:cubicBezTo>
                    <a:pt x="55" y="142"/>
                    <a:pt x="66" y="129"/>
                    <a:pt x="68" y="142"/>
                  </a:cubicBezTo>
                  <a:cubicBezTo>
                    <a:pt x="74" y="175"/>
                    <a:pt x="86" y="169"/>
                    <a:pt x="86" y="187"/>
                  </a:cubicBezTo>
                  <a:cubicBezTo>
                    <a:pt x="86" y="217"/>
                    <a:pt x="73" y="231"/>
                    <a:pt x="33" y="247"/>
                  </a:cubicBezTo>
                  <a:cubicBezTo>
                    <a:pt x="21" y="252"/>
                    <a:pt x="0" y="260"/>
                    <a:pt x="0" y="279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278" y="352"/>
                    <a:pt x="278" y="352"/>
                    <a:pt x="278" y="352"/>
                  </a:cubicBezTo>
                  <a:cubicBezTo>
                    <a:pt x="278" y="352"/>
                    <a:pt x="278" y="309"/>
                    <a:pt x="278" y="297"/>
                  </a:cubicBezTo>
                  <a:cubicBezTo>
                    <a:pt x="278" y="280"/>
                    <a:pt x="244" y="264"/>
                    <a:pt x="204" y="2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1" name="Content Placeholder 2"/>
          <p:cNvSpPr txBox="1">
            <a:spLocks/>
          </p:cNvSpPr>
          <p:nvPr/>
        </p:nvSpPr>
        <p:spPr>
          <a:xfrm>
            <a:off x="1312799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1312799" y="3725697"/>
            <a:ext cx="2180339" cy="79692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Content Placeholder 2"/>
          <p:cNvSpPr txBox="1">
            <a:spLocks/>
          </p:cNvSpPr>
          <p:nvPr/>
        </p:nvSpPr>
        <p:spPr>
          <a:xfrm>
            <a:off x="4037795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Content Placeholder 2"/>
          <p:cNvSpPr txBox="1">
            <a:spLocks/>
          </p:cNvSpPr>
          <p:nvPr/>
        </p:nvSpPr>
        <p:spPr>
          <a:xfrm>
            <a:off x="4037795" y="3725697"/>
            <a:ext cx="2180339" cy="79692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Content Placeholder 2"/>
          <p:cNvSpPr txBox="1">
            <a:spLocks/>
          </p:cNvSpPr>
          <p:nvPr/>
        </p:nvSpPr>
        <p:spPr>
          <a:xfrm>
            <a:off x="6762791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Content Placeholder 2"/>
          <p:cNvSpPr txBox="1">
            <a:spLocks/>
          </p:cNvSpPr>
          <p:nvPr/>
        </p:nvSpPr>
        <p:spPr>
          <a:xfrm>
            <a:off x="6762791" y="3725697"/>
            <a:ext cx="2180339" cy="796928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Content Placeholder 2"/>
          <p:cNvSpPr txBox="1">
            <a:spLocks/>
          </p:cNvSpPr>
          <p:nvPr/>
        </p:nvSpPr>
        <p:spPr>
          <a:xfrm>
            <a:off x="9487786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Content Placeholder 2"/>
          <p:cNvSpPr txBox="1">
            <a:spLocks/>
          </p:cNvSpPr>
          <p:nvPr/>
        </p:nvSpPr>
        <p:spPr>
          <a:xfrm>
            <a:off x="9487786" y="3725697"/>
            <a:ext cx="2180339" cy="79692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82606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0">
        <p:cut/>
      </p:transition>
    </mc:Choice>
    <mc:Fallback xmlns="">
      <p:transition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7" grpId="0"/>
      <p:bldP spid="65" grpId="0"/>
      <p:bldP spid="68" grpId="0"/>
      <p:bldP spid="79" grpId="0"/>
      <p:bldP spid="80" grpId="0"/>
      <p:bldP spid="81" grpId="0"/>
      <p:bldP spid="8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90606" y="896"/>
            <a:ext cx="5881083" cy="7231573"/>
            <a:chOff x="389112" y="2"/>
            <a:chExt cx="5882535" cy="7233359"/>
          </a:xfrm>
          <a:solidFill>
            <a:schemeClr val="accent1"/>
          </a:solidFill>
        </p:grpSpPr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389112" y="2"/>
              <a:ext cx="5882535" cy="7233359"/>
            </a:xfrm>
            <a:custGeom>
              <a:avLst/>
              <a:gdLst>
                <a:gd name="T0" fmla="*/ 1998 w 4661"/>
                <a:gd name="T1" fmla="*/ 0 h 5613"/>
                <a:gd name="T2" fmla="*/ 4661 w 4661"/>
                <a:gd name="T3" fmla="*/ 0 h 5613"/>
                <a:gd name="T4" fmla="*/ 2660 w 4661"/>
                <a:gd name="T5" fmla="*/ 5613 h 5613"/>
                <a:gd name="T6" fmla="*/ 0 w 4661"/>
                <a:gd name="T7" fmla="*/ 5613 h 5613"/>
                <a:gd name="T8" fmla="*/ 1998 w 4661"/>
                <a:gd name="T9" fmla="*/ 0 h 5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61" h="5613">
                  <a:moveTo>
                    <a:pt x="1998" y="0"/>
                  </a:moveTo>
                  <a:lnTo>
                    <a:pt x="4661" y="0"/>
                  </a:lnTo>
                  <a:lnTo>
                    <a:pt x="2660" y="5613"/>
                  </a:lnTo>
                  <a:lnTo>
                    <a:pt x="0" y="5613"/>
                  </a:lnTo>
                  <a:lnTo>
                    <a:pt x="1998" y="0"/>
                  </a:ln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/>
          </p:spPr>
          <p:txBody>
            <a:bodyPr vert="horz" wrap="square" lIns="45305" tIns="22653" rIns="45305" bIns="2265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 13"/>
            <p:cNvSpPr>
              <a:spLocks/>
            </p:cNvSpPr>
            <p:nvPr/>
          </p:nvSpPr>
          <p:spPr bwMode="auto">
            <a:xfrm rot="549104">
              <a:off x="4104826" y="4856476"/>
              <a:ext cx="611245" cy="1160034"/>
            </a:xfrm>
            <a:custGeom>
              <a:avLst/>
              <a:gdLst>
                <a:gd name="connsiteX0" fmla="*/ 231532 w 611245"/>
                <a:gd name="connsiteY0" fmla="*/ 61172 h 1160034"/>
                <a:gd name="connsiteX1" fmla="*/ 611245 w 611245"/>
                <a:gd name="connsiteY1" fmla="*/ 0 h 1160034"/>
                <a:gd name="connsiteX2" fmla="*/ 379353 w 611245"/>
                <a:gd name="connsiteY2" fmla="*/ 1098920 h 1160034"/>
                <a:gd name="connsiteX3" fmla="*/ 0 w 611245"/>
                <a:gd name="connsiteY3" fmla="*/ 1160034 h 1160034"/>
                <a:gd name="connsiteX4" fmla="*/ 231532 w 611245"/>
                <a:gd name="connsiteY4" fmla="*/ 61172 h 116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1245" h="1160034">
                  <a:moveTo>
                    <a:pt x="231532" y="61172"/>
                  </a:moveTo>
                  <a:lnTo>
                    <a:pt x="611245" y="0"/>
                  </a:lnTo>
                  <a:lnTo>
                    <a:pt x="379353" y="1098920"/>
                  </a:lnTo>
                  <a:lnTo>
                    <a:pt x="0" y="1160034"/>
                  </a:lnTo>
                  <a:lnTo>
                    <a:pt x="231532" y="61172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45305" tIns="22653" rIns="45305" bIns="2265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TextBox 32"/>
          <p:cNvSpPr txBox="1"/>
          <p:nvPr/>
        </p:nvSpPr>
        <p:spPr>
          <a:xfrm>
            <a:off x="7149455" y="2875939"/>
            <a:ext cx="4720213" cy="1261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ea typeface="微软雅黑" panose="020B0503020204020204" pitchFamily="34" charset="-122"/>
              </a:rPr>
              <a:t>ADD RELATED</a:t>
            </a:r>
          </a:p>
          <a:p>
            <a:r>
              <a:rPr lang="en-US" altLang="zh-CN" sz="48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TITLE WORDS</a:t>
            </a:r>
            <a:endParaRPr lang="zh-CN" altLang="en-US" sz="48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TextBox 32"/>
          <p:cNvSpPr txBox="1"/>
          <p:nvPr/>
        </p:nvSpPr>
        <p:spPr>
          <a:xfrm>
            <a:off x="5814956" y="2722070"/>
            <a:ext cx="1927928" cy="1569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599" dirty="0" smtClean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23898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TextBox 32"/>
          <p:cNvSpPr txBox="1"/>
          <p:nvPr/>
        </p:nvSpPr>
        <p:spPr>
          <a:xfrm>
            <a:off x="7149455" y="4219548"/>
            <a:ext cx="3869240" cy="523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2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4800" b="1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7341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0">
        <p:cut/>
      </p:transition>
    </mc:Choice>
    <mc:Fallback xmlns="">
      <p:transition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29" grpId="1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6489706" y="1960141"/>
            <a:ext cx="4559775" cy="4461526"/>
            <a:chOff x="5935480" y="1522617"/>
            <a:chExt cx="5018173" cy="4910048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7220387" y="3756948"/>
              <a:ext cx="231061" cy="1336007"/>
            </a:xfrm>
            <a:custGeom>
              <a:avLst/>
              <a:gdLst>
                <a:gd name="T0" fmla="*/ 132 w 132"/>
                <a:gd name="T1" fmla="*/ 0 h 763"/>
                <a:gd name="T2" fmla="*/ 132 w 132"/>
                <a:gd name="T3" fmla="*/ 743 h 763"/>
                <a:gd name="T4" fmla="*/ 112 w 132"/>
                <a:gd name="T5" fmla="*/ 763 h 763"/>
                <a:gd name="T6" fmla="*/ 0 w 132"/>
                <a:gd name="T7" fmla="*/ 763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763">
                  <a:moveTo>
                    <a:pt x="132" y="0"/>
                  </a:moveTo>
                  <a:cubicBezTo>
                    <a:pt x="132" y="743"/>
                    <a:pt x="132" y="743"/>
                    <a:pt x="132" y="743"/>
                  </a:cubicBezTo>
                  <a:cubicBezTo>
                    <a:pt x="132" y="754"/>
                    <a:pt x="123" y="763"/>
                    <a:pt x="112" y="763"/>
                  </a:cubicBezTo>
                  <a:cubicBezTo>
                    <a:pt x="0" y="763"/>
                    <a:pt x="0" y="763"/>
                    <a:pt x="0" y="763"/>
                  </a:cubicBezTo>
                </a:path>
              </a:pathLst>
            </a:custGeom>
            <a:noFill/>
            <a:ln w="60325" cap="flat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5935480" y="6024605"/>
              <a:ext cx="1498935" cy="37029"/>
            </a:xfrm>
            <a:custGeom>
              <a:avLst/>
              <a:gdLst>
                <a:gd name="T0" fmla="*/ 0 w 856"/>
                <a:gd name="T1" fmla="*/ 0 h 21"/>
                <a:gd name="T2" fmla="*/ 0 w 856"/>
                <a:gd name="T3" fmla="*/ 18 h 21"/>
                <a:gd name="T4" fmla="*/ 4 w 856"/>
                <a:gd name="T5" fmla="*/ 21 h 21"/>
                <a:gd name="T6" fmla="*/ 853 w 856"/>
                <a:gd name="T7" fmla="*/ 21 h 21"/>
                <a:gd name="T8" fmla="*/ 856 w 856"/>
                <a:gd name="T9" fmla="*/ 18 h 21"/>
                <a:gd name="T10" fmla="*/ 856 w 856"/>
                <a:gd name="T11" fmla="*/ 0 h 21"/>
                <a:gd name="T12" fmla="*/ 0 w 856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6" h="2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2" y="21"/>
                    <a:pt x="4" y="21"/>
                  </a:cubicBezTo>
                  <a:cubicBezTo>
                    <a:pt x="853" y="21"/>
                    <a:pt x="853" y="21"/>
                    <a:pt x="853" y="21"/>
                  </a:cubicBezTo>
                  <a:cubicBezTo>
                    <a:pt x="855" y="21"/>
                    <a:pt x="856" y="20"/>
                    <a:pt x="856" y="18"/>
                  </a:cubicBezTo>
                  <a:cubicBezTo>
                    <a:pt x="856" y="0"/>
                    <a:pt x="856" y="0"/>
                    <a:pt x="85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6175428" y="5009269"/>
              <a:ext cx="1020520" cy="662079"/>
            </a:xfrm>
            <a:custGeom>
              <a:avLst/>
              <a:gdLst>
                <a:gd name="T0" fmla="*/ 583 w 583"/>
                <a:gd name="T1" fmla="*/ 375 h 378"/>
                <a:gd name="T2" fmla="*/ 579 w 583"/>
                <a:gd name="T3" fmla="*/ 378 h 378"/>
                <a:gd name="T4" fmla="*/ 3 w 583"/>
                <a:gd name="T5" fmla="*/ 378 h 378"/>
                <a:gd name="T6" fmla="*/ 0 w 583"/>
                <a:gd name="T7" fmla="*/ 375 h 378"/>
                <a:gd name="T8" fmla="*/ 0 w 583"/>
                <a:gd name="T9" fmla="*/ 3 h 378"/>
                <a:gd name="T10" fmla="*/ 3 w 583"/>
                <a:gd name="T11" fmla="*/ 0 h 378"/>
                <a:gd name="T12" fmla="*/ 579 w 583"/>
                <a:gd name="T13" fmla="*/ 0 h 378"/>
                <a:gd name="T14" fmla="*/ 583 w 583"/>
                <a:gd name="T15" fmla="*/ 3 h 378"/>
                <a:gd name="T16" fmla="*/ 583 w 583"/>
                <a:gd name="T17" fmla="*/ 375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3" h="378">
                  <a:moveTo>
                    <a:pt x="583" y="375"/>
                  </a:moveTo>
                  <a:cubicBezTo>
                    <a:pt x="583" y="377"/>
                    <a:pt x="581" y="378"/>
                    <a:pt x="579" y="378"/>
                  </a:cubicBezTo>
                  <a:cubicBezTo>
                    <a:pt x="3" y="378"/>
                    <a:pt x="3" y="378"/>
                    <a:pt x="3" y="378"/>
                  </a:cubicBezTo>
                  <a:cubicBezTo>
                    <a:pt x="1" y="378"/>
                    <a:pt x="0" y="377"/>
                    <a:pt x="0" y="37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79" y="0"/>
                    <a:pt x="579" y="0"/>
                    <a:pt x="579" y="0"/>
                  </a:cubicBezTo>
                  <a:cubicBezTo>
                    <a:pt x="581" y="0"/>
                    <a:pt x="583" y="2"/>
                    <a:pt x="583" y="3"/>
                  </a:cubicBezTo>
                  <a:lnTo>
                    <a:pt x="583" y="3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8"/>
            <p:cNvSpPr>
              <a:spLocks noChangeArrowheads="1"/>
            </p:cNvSpPr>
            <p:nvPr/>
          </p:nvSpPr>
          <p:spPr bwMode="auto">
            <a:xfrm>
              <a:off x="6215419" y="5047780"/>
              <a:ext cx="940537" cy="58505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5935480" y="5672830"/>
              <a:ext cx="1500416" cy="355479"/>
            </a:xfrm>
            <a:custGeom>
              <a:avLst/>
              <a:gdLst>
                <a:gd name="T0" fmla="*/ 856 w 857"/>
                <a:gd name="T1" fmla="*/ 200 h 203"/>
                <a:gd name="T2" fmla="*/ 853 w 857"/>
                <a:gd name="T3" fmla="*/ 203 h 203"/>
                <a:gd name="T4" fmla="*/ 4 w 857"/>
                <a:gd name="T5" fmla="*/ 203 h 203"/>
                <a:gd name="T6" fmla="*/ 1 w 857"/>
                <a:gd name="T7" fmla="*/ 200 h 203"/>
                <a:gd name="T8" fmla="*/ 134 w 857"/>
                <a:gd name="T9" fmla="*/ 2 h 203"/>
                <a:gd name="T10" fmla="*/ 139 w 857"/>
                <a:gd name="T11" fmla="*/ 0 h 203"/>
                <a:gd name="T12" fmla="*/ 718 w 857"/>
                <a:gd name="T13" fmla="*/ 0 h 203"/>
                <a:gd name="T14" fmla="*/ 723 w 857"/>
                <a:gd name="T15" fmla="*/ 2 h 203"/>
                <a:gd name="T16" fmla="*/ 856 w 857"/>
                <a:gd name="T17" fmla="*/ 20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7" h="203">
                  <a:moveTo>
                    <a:pt x="856" y="200"/>
                  </a:moveTo>
                  <a:cubicBezTo>
                    <a:pt x="857" y="202"/>
                    <a:pt x="855" y="203"/>
                    <a:pt x="853" y="203"/>
                  </a:cubicBezTo>
                  <a:cubicBezTo>
                    <a:pt x="563" y="203"/>
                    <a:pt x="294" y="203"/>
                    <a:pt x="4" y="203"/>
                  </a:cubicBezTo>
                  <a:cubicBezTo>
                    <a:pt x="1" y="203"/>
                    <a:pt x="0" y="202"/>
                    <a:pt x="1" y="200"/>
                  </a:cubicBezTo>
                  <a:cubicBezTo>
                    <a:pt x="48" y="129"/>
                    <a:pt x="86" y="74"/>
                    <a:pt x="134" y="2"/>
                  </a:cubicBezTo>
                  <a:cubicBezTo>
                    <a:pt x="135" y="1"/>
                    <a:pt x="137" y="0"/>
                    <a:pt x="139" y="0"/>
                  </a:cubicBezTo>
                  <a:cubicBezTo>
                    <a:pt x="332" y="0"/>
                    <a:pt x="525" y="0"/>
                    <a:pt x="718" y="0"/>
                  </a:cubicBezTo>
                  <a:cubicBezTo>
                    <a:pt x="720" y="0"/>
                    <a:pt x="722" y="1"/>
                    <a:pt x="723" y="2"/>
                  </a:cubicBezTo>
                  <a:cubicBezTo>
                    <a:pt x="771" y="74"/>
                    <a:pt x="808" y="129"/>
                    <a:pt x="856" y="2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0"/>
            <p:cNvSpPr>
              <a:spLocks/>
            </p:cNvSpPr>
            <p:nvPr/>
          </p:nvSpPr>
          <p:spPr bwMode="auto">
            <a:xfrm>
              <a:off x="6084337" y="5846125"/>
              <a:ext cx="91091" cy="42213"/>
            </a:xfrm>
            <a:custGeom>
              <a:avLst/>
              <a:gdLst>
                <a:gd name="T0" fmla="*/ 51 w 52"/>
                <a:gd name="T1" fmla="*/ 3 h 24"/>
                <a:gd name="T2" fmla="*/ 48 w 52"/>
                <a:gd name="T3" fmla="*/ 0 h 24"/>
                <a:gd name="T4" fmla="*/ 18 w 52"/>
                <a:gd name="T5" fmla="*/ 0 h 24"/>
                <a:gd name="T6" fmla="*/ 12 w 52"/>
                <a:gd name="T7" fmla="*/ 3 h 24"/>
                <a:gd name="T8" fmla="*/ 1 w 52"/>
                <a:gd name="T9" fmla="*/ 21 h 24"/>
                <a:gd name="T10" fmla="*/ 4 w 52"/>
                <a:gd name="T11" fmla="*/ 24 h 24"/>
                <a:gd name="T12" fmla="*/ 35 w 52"/>
                <a:gd name="T13" fmla="*/ 24 h 24"/>
                <a:gd name="T14" fmla="*/ 41 w 52"/>
                <a:gd name="T15" fmla="*/ 21 h 24"/>
                <a:gd name="T16" fmla="*/ 51 w 5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4">
                  <a:moveTo>
                    <a:pt x="51" y="3"/>
                  </a:moveTo>
                  <a:cubicBezTo>
                    <a:pt x="52" y="1"/>
                    <a:pt x="50" y="0"/>
                    <a:pt x="48" y="0"/>
                  </a:cubicBezTo>
                  <a:cubicBezTo>
                    <a:pt x="38" y="0"/>
                    <a:pt x="28" y="0"/>
                    <a:pt x="18" y="0"/>
                  </a:cubicBezTo>
                  <a:cubicBezTo>
                    <a:pt x="16" y="0"/>
                    <a:pt x="13" y="1"/>
                    <a:pt x="12" y="3"/>
                  </a:cubicBezTo>
                  <a:cubicBezTo>
                    <a:pt x="8" y="9"/>
                    <a:pt x="5" y="15"/>
                    <a:pt x="1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4" y="24"/>
                    <a:pt x="25" y="24"/>
                    <a:pt x="35" y="24"/>
                  </a:cubicBezTo>
                  <a:cubicBezTo>
                    <a:pt x="38" y="24"/>
                    <a:pt x="40" y="23"/>
                    <a:pt x="41" y="21"/>
                  </a:cubicBezTo>
                  <a:cubicBezTo>
                    <a:pt x="44" y="15"/>
                    <a:pt x="48" y="9"/>
                    <a:pt x="5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6171725" y="5846125"/>
              <a:ext cx="87388" cy="42213"/>
            </a:xfrm>
            <a:custGeom>
              <a:avLst/>
              <a:gdLst>
                <a:gd name="T0" fmla="*/ 49 w 50"/>
                <a:gd name="T1" fmla="*/ 3 h 24"/>
                <a:gd name="T2" fmla="*/ 46 w 50"/>
                <a:gd name="T3" fmla="*/ 0 h 24"/>
                <a:gd name="T4" fmla="*/ 16 w 50"/>
                <a:gd name="T5" fmla="*/ 0 h 24"/>
                <a:gd name="T6" fmla="*/ 10 w 50"/>
                <a:gd name="T7" fmla="*/ 3 h 24"/>
                <a:gd name="T8" fmla="*/ 0 w 50"/>
                <a:gd name="T9" fmla="*/ 21 h 24"/>
                <a:gd name="T10" fmla="*/ 3 w 50"/>
                <a:gd name="T11" fmla="*/ 24 h 24"/>
                <a:gd name="T12" fmla="*/ 35 w 50"/>
                <a:gd name="T13" fmla="*/ 24 h 24"/>
                <a:gd name="T14" fmla="*/ 41 w 50"/>
                <a:gd name="T15" fmla="*/ 21 h 24"/>
                <a:gd name="T16" fmla="*/ 49 w 5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4">
                  <a:moveTo>
                    <a:pt x="49" y="3"/>
                  </a:moveTo>
                  <a:cubicBezTo>
                    <a:pt x="50" y="1"/>
                    <a:pt x="48" y="0"/>
                    <a:pt x="46" y="0"/>
                  </a:cubicBezTo>
                  <a:cubicBezTo>
                    <a:pt x="36" y="0"/>
                    <a:pt x="26" y="0"/>
                    <a:pt x="16" y="0"/>
                  </a:cubicBezTo>
                  <a:cubicBezTo>
                    <a:pt x="13" y="0"/>
                    <a:pt x="11" y="1"/>
                    <a:pt x="10" y="3"/>
                  </a:cubicBezTo>
                  <a:cubicBezTo>
                    <a:pt x="7" y="9"/>
                    <a:pt x="4" y="15"/>
                    <a:pt x="0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4" y="24"/>
                    <a:pt x="24" y="24"/>
                    <a:pt x="35" y="24"/>
                  </a:cubicBezTo>
                  <a:cubicBezTo>
                    <a:pt x="37" y="24"/>
                    <a:pt x="40" y="23"/>
                    <a:pt x="41" y="21"/>
                  </a:cubicBezTo>
                  <a:cubicBezTo>
                    <a:pt x="43" y="15"/>
                    <a:pt x="46" y="9"/>
                    <a:pt x="4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12"/>
            <p:cNvSpPr>
              <a:spLocks/>
            </p:cNvSpPr>
            <p:nvPr/>
          </p:nvSpPr>
          <p:spPr bwMode="auto">
            <a:xfrm>
              <a:off x="6257632" y="5846125"/>
              <a:ext cx="83686" cy="42213"/>
            </a:xfrm>
            <a:custGeom>
              <a:avLst/>
              <a:gdLst>
                <a:gd name="T0" fmla="*/ 48 w 48"/>
                <a:gd name="T1" fmla="*/ 3 h 24"/>
                <a:gd name="T2" fmla="*/ 45 w 48"/>
                <a:gd name="T3" fmla="*/ 0 h 24"/>
                <a:gd name="T4" fmla="*/ 14 w 48"/>
                <a:gd name="T5" fmla="*/ 0 h 24"/>
                <a:gd name="T6" fmla="*/ 9 w 48"/>
                <a:gd name="T7" fmla="*/ 3 h 24"/>
                <a:gd name="T8" fmla="*/ 1 w 48"/>
                <a:gd name="T9" fmla="*/ 21 h 24"/>
                <a:gd name="T10" fmla="*/ 4 w 48"/>
                <a:gd name="T11" fmla="*/ 24 h 24"/>
                <a:gd name="T12" fmla="*/ 36 w 48"/>
                <a:gd name="T13" fmla="*/ 24 h 24"/>
                <a:gd name="T14" fmla="*/ 41 w 48"/>
                <a:gd name="T15" fmla="*/ 21 h 24"/>
                <a:gd name="T16" fmla="*/ 48 w 4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4">
                  <a:moveTo>
                    <a:pt x="48" y="3"/>
                  </a:moveTo>
                  <a:cubicBezTo>
                    <a:pt x="48" y="1"/>
                    <a:pt x="47" y="0"/>
                    <a:pt x="45" y="0"/>
                  </a:cubicBezTo>
                  <a:cubicBezTo>
                    <a:pt x="35" y="0"/>
                    <a:pt x="24" y="0"/>
                    <a:pt x="14" y="0"/>
                  </a:cubicBezTo>
                  <a:cubicBezTo>
                    <a:pt x="12" y="0"/>
                    <a:pt x="10" y="1"/>
                    <a:pt x="9" y="3"/>
                  </a:cubicBezTo>
                  <a:cubicBezTo>
                    <a:pt x="6" y="9"/>
                    <a:pt x="4" y="15"/>
                    <a:pt x="1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5" y="24"/>
                    <a:pt x="25" y="24"/>
                    <a:pt x="36" y="24"/>
                  </a:cubicBezTo>
                  <a:cubicBezTo>
                    <a:pt x="38" y="24"/>
                    <a:pt x="41" y="23"/>
                    <a:pt x="41" y="21"/>
                  </a:cubicBezTo>
                  <a:cubicBezTo>
                    <a:pt x="43" y="15"/>
                    <a:pt x="46" y="9"/>
                    <a:pt x="4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6345021" y="5846125"/>
              <a:ext cx="80723" cy="42213"/>
            </a:xfrm>
            <a:custGeom>
              <a:avLst/>
              <a:gdLst>
                <a:gd name="T0" fmla="*/ 46 w 46"/>
                <a:gd name="T1" fmla="*/ 3 h 24"/>
                <a:gd name="T2" fmla="*/ 42 w 46"/>
                <a:gd name="T3" fmla="*/ 0 h 24"/>
                <a:gd name="T4" fmla="*/ 12 w 46"/>
                <a:gd name="T5" fmla="*/ 0 h 24"/>
                <a:gd name="T6" fmla="*/ 7 w 46"/>
                <a:gd name="T7" fmla="*/ 3 h 24"/>
                <a:gd name="T8" fmla="*/ 1 w 46"/>
                <a:gd name="T9" fmla="*/ 21 h 24"/>
                <a:gd name="T10" fmla="*/ 4 w 46"/>
                <a:gd name="T11" fmla="*/ 24 h 24"/>
                <a:gd name="T12" fmla="*/ 36 w 46"/>
                <a:gd name="T13" fmla="*/ 24 h 24"/>
                <a:gd name="T14" fmla="*/ 41 w 46"/>
                <a:gd name="T15" fmla="*/ 21 h 24"/>
                <a:gd name="T16" fmla="*/ 46 w 4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4">
                  <a:moveTo>
                    <a:pt x="46" y="3"/>
                  </a:moveTo>
                  <a:cubicBezTo>
                    <a:pt x="46" y="1"/>
                    <a:pt x="45" y="0"/>
                    <a:pt x="42" y="0"/>
                  </a:cubicBezTo>
                  <a:cubicBezTo>
                    <a:pt x="32" y="0"/>
                    <a:pt x="22" y="0"/>
                    <a:pt x="12" y="0"/>
                  </a:cubicBezTo>
                  <a:cubicBezTo>
                    <a:pt x="10" y="0"/>
                    <a:pt x="7" y="1"/>
                    <a:pt x="7" y="3"/>
                  </a:cubicBezTo>
                  <a:cubicBezTo>
                    <a:pt x="5" y="9"/>
                    <a:pt x="3" y="15"/>
                    <a:pt x="1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5" y="24"/>
                    <a:pt x="25" y="24"/>
                    <a:pt x="36" y="24"/>
                  </a:cubicBezTo>
                  <a:cubicBezTo>
                    <a:pt x="38" y="24"/>
                    <a:pt x="40" y="23"/>
                    <a:pt x="41" y="21"/>
                  </a:cubicBezTo>
                  <a:cubicBezTo>
                    <a:pt x="42" y="15"/>
                    <a:pt x="44" y="9"/>
                    <a:pt x="4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6432409" y="5846125"/>
              <a:ext cx="77020" cy="42213"/>
            </a:xfrm>
            <a:custGeom>
              <a:avLst/>
              <a:gdLst>
                <a:gd name="T0" fmla="*/ 44 w 44"/>
                <a:gd name="T1" fmla="*/ 3 h 24"/>
                <a:gd name="T2" fmla="*/ 40 w 44"/>
                <a:gd name="T3" fmla="*/ 0 h 24"/>
                <a:gd name="T4" fmla="*/ 10 w 44"/>
                <a:gd name="T5" fmla="*/ 0 h 24"/>
                <a:gd name="T6" fmla="*/ 5 w 44"/>
                <a:gd name="T7" fmla="*/ 3 h 24"/>
                <a:gd name="T8" fmla="*/ 0 w 44"/>
                <a:gd name="T9" fmla="*/ 21 h 24"/>
                <a:gd name="T10" fmla="*/ 4 w 44"/>
                <a:gd name="T11" fmla="*/ 24 h 24"/>
                <a:gd name="T12" fmla="*/ 36 w 44"/>
                <a:gd name="T13" fmla="*/ 24 h 24"/>
                <a:gd name="T14" fmla="*/ 40 w 44"/>
                <a:gd name="T15" fmla="*/ 21 h 24"/>
                <a:gd name="T16" fmla="*/ 44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44" y="3"/>
                  </a:moveTo>
                  <a:cubicBezTo>
                    <a:pt x="44" y="1"/>
                    <a:pt x="42" y="0"/>
                    <a:pt x="40" y="0"/>
                  </a:cubicBezTo>
                  <a:cubicBezTo>
                    <a:pt x="30" y="0"/>
                    <a:pt x="20" y="0"/>
                    <a:pt x="10" y="0"/>
                  </a:cubicBezTo>
                  <a:cubicBezTo>
                    <a:pt x="8" y="0"/>
                    <a:pt x="5" y="1"/>
                    <a:pt x="5" y="3"/>
                  </a:cubicBezTo>
                  <a:cubicBezTo>
                    <a:pt x="3" y="9"/>
                    <a:pt x="2" y="15"/>
                    <a:pt x="0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4" y="24"/>
                    <a:pt x="25" y="24"/>
                    <a:pt x="36" y="24"/>
                  </a:cubicBezTo>
                  <a:cubicBezTo>
                    <a:pt x="38" y="24"/>
                    <a:pt x="40" y="23"/>
                    <a:pt x="40" y="21"/>
                  </a:cubicBezTo>
                  <a:cubicBezTo>
                    <a:pt x="42" y="15"/>
                    <a:pt x="43" y="9"/>
                    <a:pt x="4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15"/>
            <p:cNvSpPr>
              <a:spLocks/>
            </p:cNvSpPr>
            <p:nvPr/>
          </p:nvSpPr>
          <p:spPr bwMode="auto">
            <a:xfrm>
              <a:off x="6519798" y="5846125"/>
              <a:ext cx="74058" cy="42213"/>
            </a:xfrm>
            <a:custGeom>
              <a:avLst/>
              <a:gdLst>
                <a:gd name="T0" fmla="*/ 42 w 42"/>
                <a:gd name="T1" fmla="*/ 3 h 24"/>
                <a:gd name="T2" fmla="*/ 38 w 42"/>
                <a:gd name="T3" fmla="*/ 0 h 24"/>
                <a:gd name="T4" fmla="*/ 8 w 42"/>
                <a:gd name="T5" fmla="*/ 0 h 24"/>
                <a:gd name="T6" fmla="*/ 3 w 42"/>
                <a:gd name="T7" fmla="*/ 3 h 24"/>
                <a:gd name="T8" fmla="*/ 0 w 42"/>
                <a:gd name="T9" fmla="*/ 21 h 24"/>
                <a:gd name="T10" fmla="*/ 4 w 42"/>
                <a:gd name="T11" fmla="*/ 24 h 24"/>
                <a:gd name="T12" fmla="*/ 35 w 42"/>
                <a:gd name="T13" fmla="*/ 24 h 24"/>
                <a:gd name="T14" fmla="*/ 40 w 42"/>
                <a:gd name="T15" fmla="*/ 21 h 24"/>
                <a:gd name="T16" fmla="*/ 42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42" y="3"/>
                  </a:moveTo>
                  <a:cubicBezTo>
                    <a:pt x="42" y="1"/>
                    <a:pt x="40" y="0"/>
                    <a:pt x="38" y="0"/>
                  </a:cubicBezTo>
                  <a:cubicBezTo>
                    <a:pt x="28" y="0"/>
                    <a:pt x="18" y="0"/>
                    <a:pt x="8" y="0"/>
                  </a:cubicBezTo>
                  <a:cubicBezTo>
                    <a:pt x="5" y="0"/>
                    <a:pt x="3" y="1"/>
                    <a:pt x="3" y="3"/>
                  </a:cubicBezTo>
                  <a:cubicBezTo>
                    <a:pt x="2" y="9"/>
                    <a:pt x="1" y="15"/>
                    <a:pt x="0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4" y="24"/>
                    <a:pt x="25" y="24"/>
                    <a:pt x="35" y="24"/>
                  </a:cubicBezTo>
                  <a:cubicBezTo>
                    <a:pt x="38" y="24"/>
                    <a:pt x="40" y="23"/>
                    <a:pt x="40" y="21"/>
                  </a:cubicBezTo>
                  <a:cubicBezTo>
                    <a:pt x="41" y="15"/>
                    <a:pt x="41" y="9"/>
                    <a:pt x="4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>
              <a:off x="6605705" y="5846125"/>
              <a:ext cx="71836" cy="42213"/>
            </a:xfrm>
            <a:custGeom>
              <a:avLst/>
              <a:gdLst>
                <a:gd name="T0" fmla="*/ 41 w 41"/>
                <a:gd name="T1" fmla="*/ 3 h 24"/>
                <a:gd name="T2" fmla="*/ 37 w 41"/>
                <a:gd name="T3" fmla="*/ 0 h 24"/>
                <a:gd name="T4" fmla="*/ 6 w 41"/>
                <a:gd name="T5" fmla="*/ 0 h 24"/>
                <a:gd name="T6" fmla="*/ 2 w 41"/>
                <a:gd name="T7" fmla="*/ 3 h 24"/>
                <a:gd name="T8" fmla="*/ 0 w 41"/>
                <a:gd name="T9" fmla="*/ 21 h 24"/>
                <a:gd name="T10" fmla="*/ 5 w 41"/>
                <a:gd name="T11" fmla="*/ 24 h 24"/>
                <a:gd name="T12" fmla="*/ 36 w 41"/>
                <a:gd name="T13" fmla="*/ 24 h 24"/>
                <a:gd name="T14" fmla="*/ 41 w 41"/>
                <a:gd name="T15" fmla="*/ 21 h 24"/>
                <a:gd name="T16" fmla="*/ 41 w 41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4">
                  <a:moveTo>
                    <a:pt x="41" y="3"/>
                  </a:moveTo>
                  <a:cubicBezTo>
                    <a:pt x="41" y="1"/>
                    <a:pt x="39" y="0"/>
                    <a:pt x="37" y="0"/>
                  </a:cubicBezTo>
                  <a:cubicBezTo>
                    <a:pt x="27" y="0"/>
                    <a:pt x="16" y="0"/>
                    <a:pt x="6" y="0"/>
                  </a:cubicBezTo>
                  <a:cubicBezTo>
                    <a:pt x="4" y="0"/>
                    <a:pt x="2" y="1"/>
                    <a:pt x="2" y="3"/>
                  </a:cubicBezTo>
                  <a:cubicBezTo>
                    <a:pt x="1" y="9"/>
                    <a:pt x="1" y="15"/>
                    <a:pt x="0" y="21"/>
                  </a:cubicBezTo>
                  <a:cubicBezTo>
                    <a:pt x="0" y="23"/>
                    <a:pt x="2" y="24"/>
                    <a:pt x="5" y="24"/>
                  </a:cubicBezTo>
                  <a:cubicBezTo>
                    <a:pt x="15" y="24"/>
                    <a:pt x="26" y="24"/>
                    <a:pt x="36" y="24"/>
                  </a:cubicBezTo>
                  <a:cubicBezTo>
                    <a:pt x="39" y="24"/>
                    <a:pt x="41" y="23"/>
                    <a:pt x="41" y="21"/>
                  </a:cubicBezTo>
                  <a:cubicBezTo>
                    <a:pt x="41" y="15"/>
                    <a:pt x="41" y="9"/>
                    <a:pt x="4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17"/>
            <p:cNvSpPr>
              <a:spLocks/>
            </p:cNvSpPr>
            <p:nvPr/>
          </p:nvSpPr>
          <p:spPr bwMode="auto">
            <a:xfrm>
              <a:off x="6693094" y="5846125"/>
              <a:ext cx="70355" cy="42213"/>
            </a:xfrm>
            <a:custGeom>
              <a:avLst/>
              <a:gdLst>
                <a:gd name="T0" fmla="*/ 39 w 40"/>
                <a:gd name="T1" fmla="*/ 3 h 24"/>
                <a:gd name="T2" fmla="*/ 34 w 40"/>
                <a:gd name="T3" fmla="*/ 0 h 24"/>
                <a:gd name="T4" fmla="*/ 4 w 40"/>
                <a:gd name="T5" fmla="*/ 0 h 24"/>
                <a:gd name="T6" fmla="*/ 0 w 40"/>
                <a:gd name="T7" fmla="*/ 3 h 24"/>
                <a:gd name="T8" fmla="*/ 0 w 40"/>
                <a:gd name="T9" fmla="*/ 21 h 24"/>
                <a:gd name="T10" fmla="*/ 4 w 40"/>
                <a:gd name="T11" fmla="*/ 24 h 24"/>
                <a:gd name="T12" fmla="*/ 36 w 40"/>
                <a:gd name="T13" fmla="*/ 24 h 24"/>
                <a:gd name="T14" fmla="*/ 40 w 40"/>
                <a:gd name="T15" fmla="*/ 21 h 24"/>
                <a:gd name="T16" fmla="*/ 39 w 4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4">
                  <a:moveTo>
                    <a:pt x="39" y="3"/>
                  </a:moveTo>
                  <a:cubicBezTo>
                    <a:pt x="39" y="1"/>
                    <a:pt x="37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9"/>
                    <a:pt x="0" y="15"/>
                    <a:pt x="0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5" y="24"/>
                    <a:pt x="26" y="24"/>
                    <a:pt x="36" y="24"/>
                  </a:cubicBezTo>
                  <a:cubicBezTo>
                    <a:pt x="38" y="24"/>
                    <a:pt x="40" y="23"/>
                    <a:pt x="40" y="21"/>
                  </a:cubicBezTo>
                  <a:cubicBezTo>
                    <a:pt x="40" y="15"/>
                    <a:pt x="39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8"/>
            <p:cNvSpPr>
              <a:spLocks/>
            </p:cNvSpPr>
            <p:nvPr/>
          </p:nvSpPr>
          <p:spPr bwMode="auto">
            <a:xfrm>
              <a:off x="6777520" y="5846125"/>
              <a:ext cx="73317" cy="42213"/>
            </a:xfrm>
            <a:custGeom>
              <a:avLst/>
              <a:gdLst>
                <a:gd name="T0" fmla="*/ 39 w 42"/>
                <a:gd name="T1" fmla="*/ 3 h 24"/>
                <a:gd name="T2" fmla="*/ 34 w 42"/>
                <a:gd name="T3" fmla="*/ 0 h 24"/>
                <a:gd name="T4" fmla="*/ 4 w 42"/>
                <a:gd name="T5" fmla="*/ 0 h 24"/>
                <a:gd name="T6" fmla="*/ 0 w 42"/>
                <a:gd name="T7" fmla="*/ 3 h 24"/>
                <a:gd name="T8" fmla="*/ 2 w 42"/>
                <a:gd name="T9" fmla="*/ 21 h 24"/>
                <a:gd name="T10" fmla="*/ 6 w 42"/>
                <a:gd name="T11" fmla="*/ 24 h 24"/>
                <a:gd name="T12" fmla="*/ 38 w 42"/>
                <a:gd name="T13" fmla="*/ 24 h 24"/>
                <a:gd name="T14" fmla="*/ 42 w 42"/>
                <a:gd name="T15" fmla="*/ 21 h 24"/>
                <a:gd name="T16" fmla="*/ 39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39" y="3"/>
                  </a:moveTo>
                  <a:cubicBezTo>
                    <a:pt x="38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9"/>
                    <a:pt x="1" y="15"/>
                    <a:pt x="2" y="21"/>
                  </a:cubicBezTo>
                  <a:cubicBezTo>
                    <a:pt x="2" y="23"/>
                    <a:pt x="4" y="24"/>
                    <a:pt x="6" y="24"/>
                  </a:cubicBezTo>
                  <a:cubicBezTo>
                    <a:pt x="17" y="24"/>
                    <a:pt x="27" y="24"/>
                    <a:pt x="38" y="24"/>
                  </a:cubicBezTo>
                  <a:cubicBezTo>
                    <a:pt x="40" y="24"/>
                    <a:pt x="42" y="23"/>
                    <a:pt x="42" y="21"/>
                  </a:cubicBezTo>
                  <a:cubicBezTo>
                    <a:pt x="41" y="15"/>
                    <a:pt x="40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9"/>
            <p:cNvSpPr>
              <a:spLocks/>
            </p:cNvSpPr>
            <p:nvPr/>
          </p:nvSpPr>
          <p:spPr bwMode="auto">
            <a:xfrm>
              <a:off x="6861206" y="5846125"/>
              <a:ext cx="77020" cy="42213"/>
            </a:xfrm>
            <a:custGeom>
              <a:avLst/>
              <a:gdLst>
                <a:gd name="T0" fmla="*/ 39 w 44"/>
                <a:gd name="T1" fmla="*/ 3 h 24"/>
                <a:gd name="T2" fmla="*/ 34 w 44"/>
                <a:gd name="T3" fmla="*/ 0 h 24"/>
                <a:gd name="T4" fmla="*/ 4 w 44"/>
                <a:gd name="T5" fmla="*/ 0 h 24"/>
                <a:gd name="T6" fmla="*/ 0 w 44"/>
                <a:gd name="T7" fmla="*/ 3 h 24"/>
                <a:gd name="T8" fmla="*/ 3 w 44"/>
                <a:gd name="T9" fmla="*/ 21 h 24"/>
                <a:gd name="T10" fmla="*/ 8 w 44"/>
                <a:gd name="T11" fmla="*/ 24 h 24"/>
                <a:gd name="T12" fmla="*/ 40 w 44"/>
                <a:gd name="T13" fmla="*/ 24 h 24"/>
                <a:gd name="T14" fmla="*/ 43 w 44"/>
                <a:gd name="T15" fmla="*/ 21 h 24"/>
                <a:gd name="T16" fmla="*/ 39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39" y="3"/>
                  </a:moveTo>
                  <a:cubicBezTo>
                    <a:pt x="38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1" y="9"/>
                    <a:pt x="2" y="15"/>
                    <a:pt x="3" y="21"/>
                  </a:cubicBezTo>
                  <a:cubicBezTo>
                    <a:pt x="4" y="23"/>
                    <a:pt x="6" y="24"/>
                    <a:pt x="8" y="24"/>
                  </a:cubicBezTo>
                  <a:cubicBezTo>
                    <a:pt x="19" y="24"/>
                    <a:pt x="29" y="24"/>
                    <a:pt x="40" y="24"/>
                  </a:cubicBezTo>
                  <a:cubicBezTo>
                    <a:pt x="42" y="24"/>
                    <a:pt x="44" y="23"/>
                    <a:pt x="43" y="21"/>
                  </a:cubicBezTo>
                  <a:cubicBezTo>
                    <a:pt x="42" y="15"/>
                    <a:pt x="40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20"/>
            <p:cNvSpPr>
              <a:spLocks/>
            </p:cNvSpPr>
            <p:nvPr/>
          </p:nvSpPr>
          <p:spPr bwMode="auto">
            <a:xfrm>
              <a:off x="6944151" y="5846125"/>
              <a:ext cx="82204" cy="42213"/>
            </a:xfrm>
            <a:custGeom>
              <a:avLst/>
              <a:gdLst>
                <a:gd name="T0" fmla="*/ 40 w 47"/>
                <a:gd name="T1" fmla="*/ 3 h 24"/>
                <a:gd name="T2" fmla="*/ 35 w 47"/>
                <a:gd name="T3" fmla="*/ 0 h 24"/>
                <a:gd name="T4" fmla="*/ 4 w 47"/>
                <a:gd name="T5" fmla="*/ 0 h 24"/>
                <a:gd name="T6" fmla="*/ 1 w 47"/>
                <a:gd name="T7" fmla="*/ 3 h 24"/>
                <a:gd name="T8" fmla="*/ 6 w 47"/>
                <a:gd name="T9" fmla="*/ 21 h 24"/>
                <a:gd name="T10" fmla="*/ 11 w 47"/>
                <a:gd name="T11" fmla="*/ 24 h 24"/>
                <a:gd name="T12" fmla="*/ 43 w 47"/>
                <a:gd name="T13" fmla="*/ 24 h 24"/>
                <a:gd name="T14" fmla="*/ 46 w 47"/>
                <a:gd name="T15" fmla="*/ 21 h 24"/>
                <a:gd name="T16" fmla="*/ 40 w 47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4">
                  <a:moveTo>
                    <a:pt x="40" y="3"/>
                  </a:moveTo>
                  <a:cubicBezTo>
                    <a:pt x="39" y="1"/>
                    <a:pt x="37" y="0"/>
                    <a:pt x="35" y="0"/>
                  </a:cubicBezTo>
                  <a:cubicBezTo>
                    <a:pt x="25" y="0"/>
                    <a:pt x="14" y="0"/>
                    <a:pt x="4" y="0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3" y="9"/>
                    <a:pt x="4" y="15"/>
                    <a:pt x="6" y="21"/>
                  </a:cubicBezTo>
                  <a:cubicBezTo>
                    <a:pt x="6" y="23"/>
                    <a:pt x="9" y="24"/>
                    <a:pt x="11" y="24"/>
                  </a:cubicBezTo>
                  <a:cubicBezTo>
                    <a:pt x="22" y="24"/>
                    <a:pt x="32" y="24"/>
                    <a:pt x="43" y="24"/>
                  </a:cubicBezTo>
                  <a:cubicBezTo>
                    <a:pt x="45" y="24"/>
                    <a:pt x="47" y="23"/>
                    <a:pt x="46" y="21"/>
                  </a:cubicBezTo>
                  <a:cubicBezTo>
                    <a:pt x="44" y="15"/>
                    <a:pt x="42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21"/>
            <p:cNvSpPr>
              <a:spLocks/>
            </p:cNvSpPr>
            <p:nvPr/>
          </p:nvSpPr>
          <p:spPr bwMode="auto">
            <a:xfrm>
              <a:off x="7027836" y="5846125"/>
              <a:ext cx="84426" cy="42213"/>
            </a:xfrm>
            <a:custGeom>
              <a:avLst/>
              <a:gdLst>
                <a:gd name="T0" fmla="*/ 40 w 48"/>
                <a:gd name="T1" fmla="*/ 3 h 24"/>
                <a:gd name="T2" fmla="*/ 34 w 48"/>
                <a:gd name="T3" fmla="*/ 0 h 24"/>
                <a:gd name="T4" fmla="*/ 4 w 48"/>
                <a:gd name="T5" fmla="*/ 0 h 24"/>
                <a:gd name="T6" fmla="*/ 1 w 48"/>
                <a:gd name="T7" fmla="*/ 3 h 24"/>
                <a:gd name="T8" fmla="*/ 8 w 48"/>
                <a:gd name="T9" fmla="*/ 21 h 24"/>
                <a:gd name="T10" fmla="*/ 13 w 48"/>
                <a:gd name="T11" fmla="*/ 24 h 24"/>
                <a:gd name="T12" fmla="*/ 44 w 48"/>
                <a:gd name="T13" fmla="*/ 24 h 24"/>
                <a:gd name="T14" fmla="*/ 48 w 48"/>
                <a:gd name="T15" fmla="*/ 21 h 24"/>
                <a:gd name="T16" fmla="*/ 40 w 4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4">
                  <a:moveTo>
                    <a:pt x="40" y="3"/>
                  </a:moveTo>
                  <a:cubicBezTo>
                    <a:pt x="39" y="1"/>
                    <a:pt x="37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3" y="9"/>
                    <a:pt x="5" y="15"/>
                    <a:pt x="8" y="21"/>
                  </a:cubicBezTo>
                  <a:cubicBezTo>
                    <a:pt x="8" y="23"/>
                    <a:pt x="10" y="24"/>
                    <a:pt x="13" y="24"/>
                  </a:cubicBezTo>
                  <a:cubicBezTo>
                    <a:pt x="23" y="24"/>
                    <a:pt x="34" y="24"/>
                    <a:pt x="44" y="24"/>
                  </a:cubicBezTo>
                  <a:cubicBezTo>
                    <a:pt x="47" y="24"/>
                    <a:pt x="48" y="23"/>
                    <a:pt x="48" y="21"/>
                  </a:cubicBezTo>
                  <a:cubicBezTo>
                    <a:pt x="45" y="15"/>
                    <a:pt x="42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22"/>
            <p:cNvSpPr>
              <a:spLocks/>
            </p:cNvSpPr>
            <p:nvPr/>
          </p:nvSpPr>
          <p:spPr bwMode="auto">
            <a:xfrm>
              <a:off x="7112262" y="5846125"/>
              <a:ext cx="87388" cy="42213"/>
            </a:xfrm>
            <a:custGeom>
              <a:avLst/>
              <a:gdLst>
                <a:gd name="T0" fmla="*/ 40 w 50"/>
                <a:gd name="T1" fmla="*/ 3 h 24"/>
                <a:gd name="T2" fmla="*/ 34 w 50"/>
                <a:gd name="T3" fmla="*/ 0 h 24"/>
                <a:gd name="T4" fmla="*/ 4 w 50"/>
                <a:gd name="T5" fmla="*/ 0 h 24"/>
                <a:gd name="T6" fmla="*/ 1 w 50"/>
                <a:gd name="T7" fmla="*/ 3 h 24"/>
                <a:gd name="T8" fmla="*/ 9 w 50"/>
                <a:gd name="T9" fmla="*/ 21 h 24"/>
                <a:gd name="T10" fmla="*/ 15 w 50"/>
                <a:gd name="T11" fmla="*/ 24 h 24"/>
                <a:gd name="T12" fmla="*/ 46 w 50"/>
                <a:gd name="T13" fmla="*/ 24 h 24"/>
                <a:gd name="T14" fmla="*/ 49 w 50"/>
                <a:gd name="T15" fmla="*/ 21 h 24"/>
                <a:gd name="T16" fmla="*/ 40 w 5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4">
                  <a:moveTo>
                    <a:pt x="40" y="3"/>
                  </a:moveTo>
                  <a:cubicBezTo>
                    <a:pt x="39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4" y="9"/>
                    <a:pt x="6" y="15"/>
                    <a:pt x="9" y="21"/>
                  </a:cubicBezTo>
                  <a:cubicBezTo>
                    <a:pt x="10" y="23"/>
                    <a:pt x="12" y="24"/>
                    <a:pt x="15" y="24"/>
                  </a:cubicBezTo>
                  <a:cubicBezTo>
                    <a:pt x="25" y="24"/>
                    <a:pt x="36" y="24"/>
                    <a:pt x="46" y="24"/>
                  </a:cubicBezTo>
                  <a:cubicBezTo>
                    <a:pt x="49" y="24"/>
                    <a:pt x="50" y="23"/>
                    <a:pt x="49" y="21"/>
                  </a:cubicBezTo>
                  <a:cubicBezTo>
                    <a:pt x="46" y="15"/>
                    <a:pt x="43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23"/>
            <p:cNvSpPr>
              <a:spLocks/>
            </p:cNvSpPr>
            <p:nvPr/>
          </p:nvSpPr>
          <p:spPr bwMode="auto">
            <a:xfrm>
              <a:off x="7195948" y="5846125"/>
              <a:ext cx="91091" cy="42213"/>
            </a:xfrm>
            <a:custGeom>
              <a:avLst/>
              <a:gdLst>
                <a:gd name="T0" fmla="*/ 40 w 52"/>
                <a:gd name="T1" fmla="*/ 3 h 24"/>
                <a:gd name="T2" fmla="*/ 34 w 52"/>
                <a:gd name="T3" fmla="*/ 0 h 24"/>
                <a:gd name="T4" fmla="*/ 4 w 52"/>
                <a:gd name="T5" fmla="*/ 0 h 24"/>
                <a:gd name="T6" fmla="*/ 1 w 52"/>
                <a:gd name="T7" fmla="*/ 3 h 24"/>
                <a:gd name="T8" fmla="*/ 11 w 52"/>
                <a:gd name="T9" fmla="*/ 21 h 24"/>
                <a:gd name="T10" fmla="*/ 16 w 52"/>
                <a:gd name="T11" fmla="*/ 24 h 24"/>
                <a:gd name="T12" fmla="*/ 48 w 52"/>
                <a:gd name="T13" fmla="*/ 24 h 24"/>
                <a:gd name="T14" fmla="*/ 51 w 52"/>
                <a:gd name="T15" fmla="*/ 21 h 24"/>
                <a:gd name="T16" fmla="*/ 40 w 5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4">
                  <a:moveTo>
                    <a:pt x="40" y="3"/>
                  </a:moveTo>
                  <a:cubicBezTo>
                    <a:pt x="39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4" y="9"/>
                    <a:pt x="7" y="15"/>
                    <a:pt x="11" y="21"/>
                  </a:cubicBezTo>
                  <a:cubicBezTo>
                    <a:pt x="12" y="23"/>
                    <a:pt x="14" y="24"/>
                    <a:pt x="16" y="24"/>
                  </a:cubicBezTo>
                  <a:cubicBezTo>
                    <a:pt x="27" y="24"/>
                    <a:pt x="38" y="24"/>
                    <a:pt x="48" y="24"/>
                  </a:cubicBezTo>
                  <a:cubicBezTo>
                    <a:pt x="51" y="24"/>
                    <a:pt x="52" y="23"/>
                    <a:pt x="51" y="21"/>
                  </a:cubicBezTo>
                  <a:cubicBezTo>
                    <a:pt x="47" y="15"/>
                    <a:pt x="43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24"/>
            <p:cNvSpPr>
              <a:spLocks/>
            </p:cNvSpPr>
            <p:nvPr/>
          </p:nvSpPr>
          <p:spPr bwMode="auto">
            <a:xfrm>
              <a:off x="6113960" y="5797247"/>
              <a:ext cx="87388" cy="39991"/>
            </a:xfrm>
            <a:custGeom>
              <a:avLst/>
              <a:gdLst>
                <a:gd name="T0" fmla="*/ 49 w 50"/>
                <a:gd name="T1" fmla="*/ 2 h 23"/>
                <a:gd name="T2" fmla="*/ 47 w 50"/>
                <a:gd name="T3" fmla="*/ 0 h 23"/>
                <a:gd name="T4" fmla="*/ 18 w 50"/>
                <a:gd name="T5" fmla="*/ 0 h 23"/>
                <a:gd name="T6" fmla="*/ 13 w 50"/>
                <a:gd name="T7" fmla="*/ 2 h 23"/>
                <a:gd name="T8" fmla="*/ 1 w 50"/>
                <a:gd name="T9" fmla="*/ 21 h 23"/>
                <a:gd name="T10" fmla="*/ 4 w 50"/>
                <a:gd name="T11" fmla="*/ 23 h 23"/>
                <a:gd name="T12" fmla="*/ 34 w 50"/>
                <a:gd name="T13" fmla="*/ 23 h 23"/>
                <a:gd name="T14" fmla="*/ 39 w 50"/>
                <a:gd name="T15" fmla="*/ 21 h 23"/>
                <a:gd name="T16" fmla="*/ 49 w 5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3">
                  <a:moveTo>
                    <a:pt x="49" y="2"/>
                  </a:moveTo>
                  <a:cubicBezTo>
                    <a:pt x="50" y="1"/>
                    <a:pt x="49" y="0"/>
                    <a:pt x="47" y="0"/>
                  </a:cubicBezTo>
                  <a:cubicBezTo>
                    <a:pt x="37" y="0"/>
                    <a:pt x="28" y="0"/>
                    <a:pt x="18" y="0"/>
                  </a:cubicBezTo>
                  <a:cubicBezTo>
                    <a:pt x="16" y="0"/>
                    <a:pt x="13" y="1"/>
                    <a:pt x="13" y="2"/>
                  </a:cubicBezTo>
                  <a:cubicBezTo>
                    <a:pt x="9" y="9"/>
                    <a:pt x="5" y="15"/>
                    <a:pt x="1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9" y="22"/>
                    <a:pt x="39" y="21"/>
                  </a:cubicBezTo>
                  <a:cubicBezTo>
                    <a:pt x="43" y="15"/>
                    <a:pt x="46" y="9"/>
                    <a:pt x="49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25"/>
            <p:cNvSpPr>
              <a:spLocks/>
            </p:cNvSpPr>
            <p:nvPr/>
          </p:nvSpPr>
          <p:spPr bwMode="auto">
            <a:xfrm>
              <a:off x="6197645" y="5797247"/>
              <a:ext cx="82204" cy="39991"/>
            </a:xfrm>
            <a:custGeom>
              <a:avLst/>
              <a:gdLst>
                <a:gd name="T0" fmla="*/ 47 w 47"/>
                <a:gd name="T1" fmla="*/ 2 h 23"/>
                <a:gd name="T2" fmla="*/ 44 w 47"/>
                <a:gd name="T3" fmla="*/ 0 h 23"/>
                <a:gd name="T4" fmla="*/ 15 w 47"/>
                <a:gd name="T5" fmla="*/ 0 h 23"/>
                <a:gd name="T6" fmla="*/ 10 w 47"/>
                <a:gd name="T7" fmla="*/ 2 h 23"/>
                <a:gd name="T8" fmla="*/ 0 w 47"/>
                <a:gd name="T9" fmla="*/ 21 h 23"/>
                <a:gd name="T10" fmla="*/ 3 w 47"/>
                <a:gd name="T11" fmla="*/ 23 h 23"/>
                <a:gd name="T12" fmla="*/ 33 w 47"/>
                <a:gd name="T13" fmla="*/ 23 h 23"/>
                <a:gd name="T14" fmla="*/ 38 w 47"/>
                <a:gd name="T15" fmla="*/ 21 h 23"/>
                <a:gd name="T16" fmla="*/ 47 w 47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3">
                  <a:moveTo>
                    <a:pt x="47" y="2"/>
                  </a:moveTo>
                  <a:cubicBezTo>
                    <a:pt x="47" y="1"/>
                    <a:pt x="46" y="0"/>
                    <a:pt x="44" y="0"/>
                  </a:cubicBezTo>
                  <a:cubicBezTo>
                    <a:pt x="34" y="0"/>
                    <a:pt x="25" y="0"/>
                    <a:pt x="15" y="0"/>
                  </a:cubicBezTo>
                  <a:cubicBezTo>
                    <a:pt x="13" y="0"/>
                    <a:pt x="11" y="1"/>
                    <a:pt x="10" y="2"/>
                  </a:cubicBezTo>
                  <a:cubicBezTo>
                    <a:pt x="7" y="9"/>
                    <a:pt x="4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3" y="23"/>
                    <a:pt x="23" y="23"/>
                    <a:pt x="33" y="23"/>
                  </a:cubicBezTo>
                  <a:cubicBezTo>
                    <a:pt x="35" y="23"/>
                    <a:pt x="38" y="22"/>
                    <a:pt x="38" y="21"/>
                  </a:cubicBezTo>
                  <a:cubicBezTo>
                    <a:pt x="41" y="15"/>
                    <a:pt x="44" y="9"/>
                    <a:pt x="4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26"/>
            <p:cNvSpPr>
              <a:spLocks/>
            </p:cNvSpPr>
            <p:nvPr/>
          </p:nvSpPr>
          <p:spPr bwMode="auto">
            <a:xfrm>
              <a:off x="6279850" y="5797247"/>
              <a:ext cx="80723" cy="39991"/>
            </a:xfrm>
            <a:custGeom>
              <a:avLst/>
              <a:gdLst>
                <a:gd name="T0" fmla="*/ 45 w 46"/>
                <a:gd name="T1" fmla="*/ 2 h 23"/>
                <a:gd name="T2" fmla="*/ 42 w 46"/>
                <a:gd name="T3" fmla="*/ 0 h 23"/>
                <a:gd name="T4" fmla="*/ 13 w 46"/>
                <a:gd name="T5" fmla="*/ 0 h 23"/>
                <a:gd name="T6" fmla="*/ 8 w 46"/>
                <a:gd name="T7" fmla="*/ 2 h 23"/>
                <a:gd name="T8" fmla="*/ 0 w 46"/>
                <a:gd name="T9" fmla="*/ 21 h 23"/>
                <a:gd name="T10" fmla="*/ 3 w 46"/>
                <a:gd name="T11" fmla="*/ 23 h 23"/>
                <a:gd name="T12" fmla="*/ 33 w 46"/>
                <a:gd name="T13" fmla="*/ 23 h 23"/>
                <a:gd name="T14" fmla="*/ 38 w 46"/>
                <a:gd name="T15" fmla="*/ 21 h 23"/>
                <a:gd name="T16" fmla="*/ 45 w 4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3">
                  <a:moveTo>
                    <a:pt x="45" y="2"/>
                  </a:moveTo>
                  <a:cubicBezTo>
                    <a:pt x="46" y="1"/>
                    <a:pt x="44" y="0"/>
                    <a:pt x="42" y="0"/>
                  </a:cubicBezTo>
                  <a:cubicBezTo>
                    <a:pt x="33" y="0"/>
                    <a:pt x="23" y="0"/>
                    <a:pt x="13" y="0"/>
                  </a:cubicBezTo>
                  <a:cubicBezTo>
                    <a:pt x="11" y="0"/>
                    <a:pt x="9" y="1"/>
                    <a:pt x="8" y="2"/>
                  </a:cubicBezTo>
                  <a:cubicBezTo>
                    <a:pt x="6" y="9"/>
                    <a:pt x="3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3" y="23"/>
                    <a:pt x="23" y="23"/>
                    <a:pt x="33" y="23"/>
                  </a:cubicBezTo>
                  <a:cubicBezTo>
                    <a:pt x="36" y="23"/>
                    <a:pt x="38" y="22"/>
                    <a:pt x="38" y="21"/>
                  </a:cubicBezTo>
                  <a:cubicBezTo>
                    <a:pt x="41" y="15"/>
                    <a:pt x="43" y="9"/>
                    <a:pt x="4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27"/>
            <p:cNvSpPr>
              <a:spLocks/>
            </p:cNvSpPr>
            <p:nvPr/>
          </p:nvSpPr>
          <p:spPr bwMode="auto">
            <a:xfrm>
              <a:off x="6362795" y="5797247"/>
              <a:ext cx="77020" cy="39991"/>
            </a:xfrm>
            <a:custGeom>
              <a:avLst/>
              <a:gdLst>
                <a:gd name="T0" fmla="*/ 44 w 44"/>
                <a:gd name="T1" fmla="*/ 2 h 23"/>
                <a:gd name="T2" fmla="*/ 40 w 44"/>
                <a:gd name="T3" fmla="*/ 0 h 23"/>
                <a:gd name="T4" fmla="*/ 12 w 44"/>
                <a:gd name="T5" fmla="*/ 0 h 23"/>
                <a:gd name="T6" fmla="*/ 7 w 44"/>
                <a:gd name="T7" fmla="*/ 2 h 23"/>
                <a:gd name="T8" fmla="*/ 0 w 44"/>
                <a:gd name="T9" fmla="*/ 21 h 23"/>
                <a:gd name="T10" fmla="*/ 4 w 44"/>
                <a:gd name="T11" fmla="*/ 23 h 23"/>
                <a:gd name="T12" fmla="*/ 34 w 44"/>
                <a:gd name="T13" fmla="*/ 23 h 23"/>
                <a:gd name="T14" fmla="*/ 39 w 44"/>
                <a:gd name="T15" fmla="*/ 21 h 23"/>
                <a:gd name="T16" fmla="*/ 44 w 4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3">
                  <a:moveTo>
                    <a:pt x="44" y="2"/>
                  </a:moveTo>
                  <a:cubicBezTo>
                    <a:pt x="44" y="1"/>
                    <a:pt x="43" y="0"/>
                    <a:pt x="40" y="0"/>
                  </a:cubicBezTo>
                  <a:cubicBezTo>
                    <a:pt x="31" y="0"/>
                    <a:pt x="21" y="0"/>
                    <a:pt x="12" y="0"/>
                  </a:cubicBezTo>
                  <a:cubicBezTo>
                    <a:pt x="10" y="0"/>
                    <a:pt x="7" y="1"/>
                    <a:pt x="7" y="2"/>
                  </a:cubicBezTo>
                  <a:cubicBezTo>
                    <a:pt x="5" y="9"/>
                    <a:pt x="3" y="15"/>
                    <a:pt x="0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9" y="21"/>
                  </a:cubicBezTo>
                  <a:cubicBezTo>
                    <a:pt x="40" y="15"/>
                    <a:pt x="42" y="9"/>
                    <a:pt x="4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28"/>
            <p:cNvSpPr>
              <a:spLocks/>
            </p:cNvSpPr>
            <p:nvPr/>
          </p:nvSpPr>
          <p:spPr bwMode="auto">
            <a:xfrm>
              <a:off x="6444999" y="5797247"/>
              <a:ext cx="73317" cy="39991"/>
            </a:xfrm>
            <a:custGeom>
              <a:avLst/>
              <a:gdLst>
                <a:gd name="T0" fmla="*/ 42 w 42"/>
                <a:gd name="T1" fmla="*/ 2 h 23"/>
                <a:gd name="T2" fmla="*/ 39 w 42"/>
                <a:gd name="T3" fmla="*/ 0 h 23"/>
                <a:gd name="T4" fmla="*/ 10 w 42"/>
                <a:gd name="T5" fmla="*/ 0 h 23"/>
                <a:gd name="T6" fmla="*/ 5 w 42"/>
                <a:gd name="T7" fmla="*/ 2 h 23"/>
                <a:gd name="T8" fmla="*/ 1 w 42"/>
                <a:gd name="T9" fmla="*/ 21 h 23"/>
                <a:gd name="T10" fmla="*/ 4 w 42"/>
                <a:gd name="T11" fmla="*/ 23 h 23"/>
                <a:gd name="T12" fmla="*/ 34 w 42"/>
                <a:gd name="T13" fmla="*/ 23 h 23"/>
                <a:gd name="T14" fmla="*/ 39 w 42"/>
                <a:gd name="T15" fmla="*/ 21 h 23"/>
                <a:gd name="T16" fmla="*/ 42 w 4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3">
                  <a:moveTo>
                    <a:pt x="42" y="2"/>
                  </a:moveTo>
                  <a:cubicBezTo>
                    <a:pt x="42" y="1"/>
                    <a:pt x="41" y="0"/>
                    <a:pt x="39" y="0"/>
                  </a:cubicBezTo>
                  <a:cubicBezTo>
                    <a:pt x="29" y="0"/>
                    <a:pt x="19" y="0"/>
                    <a:pt x="10" y="0"/>
                  </a:cubicBezTo>
                  <a:cubicBezTo>
                    <a:pt x="8" y="0"/>
                    <a:pt x="6" y="1"/>
                    <a:pt x="5" y="2"/>
                  </a:cubicBezTo>
                  <a:cubicBezTo>
                    <a:pt x="4" y="9"/>
                    <a:pt x="2" y="15"/>
                    <a:pt x="1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9" y="21"/>
                  </a:cubicBezTo>
                  <a:cubicBezTo>
                    <a:pt x="40" y="15"/>
                    <a:pt x="41" y="9"/>
                    <a:pt x="4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29"/>
            <p:cNvSpPr>
              <a:spLocks/>
            </p:cNvSpPr>
            <p:nvPr/>
          </p:nvSpPr>
          <p:spPr bwMode="auto">
            <a:xfrm>
              <a:off x="6527204" y="5797247"/>
              <a:ext cx="71836" cy="39991"/>
            </a:xfrm>
            <a:custGeom>
              <a:avLst/>
              <a:gdLst>
                <a:gd name="T0" fmla="*/ 41 w 41"/>
                <a:gd name="T1" fmla="*/ 2 h 23"/>
                <a:gd name="T2" fmla="*/ 37 w 41"/>
                <a:gd name="T3" fmla="*/ 0 h 23"/>
                <a:gd name="T4" fmla="*/ 8 w 41"/>
                <a:gd name="T5" fmla="*/ 0 h 23"/>
                <a:gd name="T6" fmla="*/ 4 w 41"/>
                <a:gd name="T7" fmla="*/ 2 h 23"/>
                <a:gd name="T8" fmla="*/ 1 w 41"/>
                <a:gd name="T9" fmla="*/ 21 h 23"/>
                <a:gd name="T10" fmla="*/ 4 w 41"/>
                <a:gd name="T11" fmla="*/ 23 h 23"/>
                <a:gd name="T12" fmla="*/ 34 w 41"/>
                <a:gd name="T13" fmla="*/ 23 h 23"/>
                <a:gd name="T14" fmla="*/ 39 w 41"/>
                <a:gd name="T15" fmla="*/ 21 h 23"/>
                <a:gd name="T16" fmla="*/ 41 w 41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3">
                  <a:moveTo>
                    <a:pt x="41" y="2"/>
                  </a:moveTo>
                  <a:cubicBezTo>
                    <a:pt x="41" y="1"/>
                    <a:pt x="39" y="0"/>
                    <a:pt x="37" y="0"/>
                  </a:cubicBezTo>
                  <a:cubicBezTo>
                    <a:pt x="27" y="0"/>
                    <a:pt x="18" y="0"/>
                    <a:pt x="8" y="0"/>
                  </a:cubicBezTo>
                  <a:cubicBezTo>
                    <a:pt x="6" y="0"/>
                    <a:pt x="4" y="1"/>
                    <a:pt x="4" y="2"/>
                  </a:cubicBezTo>
                  <a:cubicBezTo>
                    <a:pt x="3" y="9"/>
                    <a:pt x="2" y="15"/>
                    <a:pt x="1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7" y="23"/>
                    <a:pt x="39" y="22"/>
                    <a:pt x="39" y="21"/>
                  </a:cubicBezTo>
                  <a:cubicBezTo>
                    <a:pt x="39" y="15"/>
                    <a:pt x="40" y="9"/>
                    <a:pt x="4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30"/>
            <p:cNvSpPr>
              <a:spLocks/>
            </p:cNvSpPr>
            <p:nvPr/>
          </p:nvSpPr>
          <p:spPr bwMode="auto">
            <a:xfrm>
              <a:off x="6610889" y="5797247"/>
              <a:ext cx="66652" cy="39991"/>
            </a:xfrm>
            <a:custGeom>
              <a:avLst/>
              <a:gdLst>
                <a:gd name="T0" fmla="*/ 38 w 38"/>
                <a:gd name="T1" fmla="*/ 2 h 23"/>
                <a:gd name="T2" fmla="*/ 34 w 38"/>
                <a:gd name="T3" fmla="*/ 0 h 23"/>
                <a:gd name="T4" fmla="*/ 5 w 38"/>
                <a:gd name="T5" fmla="*/ 0 h 23"/>
                <a:gd name="T6" fmla="*/ 1 w 38"/>
                <a:gd name="T7" fmla="*/ 2 h 23"/>
                <a:gd name="T8" fmla="*/ 0 w 38"/>
                <a:gd name="T9" fmla="*/ 21 h 23"/>
                <a:gd name="T10" fmla="*/ 4 w 38"/>
                <a:gd name="T11" fmla="*/ 23 h 23"/>
                <a:gd name="T12" fmla="*/ 34 w 38"/>
                <a:gd name="T13" fmla="*/ 23 h 23"/>
                <a:gd name="T14" fmla="*/ 38 w 38"/>
                <a:gd name="T15" fmla="*/ 21 h 23"/>
                <a:gd name="T16" fmla="*/ 38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8" y="2"/>
                  </a:moveTo>
                  <a:cubicBezTo>
                    <a:pt x="38" y="1"/>
                    <a:pt x="36" y="0"/>
                    <a:pt x="34" y="0"/>
                  </a:cubicBezTo>
                  <a:cubicBezTo>
                    <a:pt x="25" y="0"/>
                    <a:pt x="15" y="0"/>
                    <a:pt x="5" y="0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1" y="9"/>
                    <a:pt x="0" y="15"/>
                    <a:pt x="0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8" y="21"/>
                  </a:cubicBezTo>
                  <a:cubicBezTo>
                    <a:pt x="38" y="15"/>
                    <a:pt x="38" y="9"/>
                    <a:pt x="3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31"/>
            <p:cNvSpPr>
              <a:spLocks/>
            </p:cNvSpPr>
            <p:nvPr/>
          </p:nvSpPr>
          <p:spPr bwMode="auto">
            <a:xfrm>
              <a:off x="6693094" y="5797247"/>
              <a:ext cx="66652" cy="39991"/>
            </a:xfrm>
            <a:custGeom>
              <a:avLst/>
              <a:gdLst>
                <a:gd name="T0" fmla="*/ 36 w 38"/>
                <a:gd name="T1" fmla="*/ 2 h 23"/>
                <a:gd name="T2" fmla="*/ 32 w 38"/>
                <a:gd name="T3" fmla="*/ 0 h 23"/>
                <a:gd name="T4" fmla="*/ 4 w 38"/>
                <a:gd name="T5" fmla="*/ 0 h 23"/>
                <a:gd name="T6" fmla="*/ 0 w 38"/>
                <a:gd name="T7" fmla="*/ 2 h 23"/>
                <a:gd name="T8" fmla="*/ 0 w 38"/>
                <a:gd name="T9" fmla="*/ 21 h 23"/>
                <a:gd name="T10" fmla="*/ 4 w 38"/>
                <a:gd name="T11" fmla="*/ 23 h 23"/>
                <a:gd name="T12" fmla="*/ 34 w 38"/>
                <a:gd name="T13" fmla="*/ 23 h 23"/>
                <a:gd name="T14" fmla="*/ 38 w 38"/>
                <a:gd name="T15" fmla="*/ 21 h 23"/>
                <a:gd name="T16" fmla="*/ 36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6" y="2"/>
                  </a:moveTo>
                  <a:cubicBezTo>
                    <a:pt x="36" y="1"/>
                    <a:pt x="34" y="0"/>
                    <a:pt x="32" y="0"/>
                  </a:cubicBezTo>
                  <a:cubicBezTo>
                    <a:pt x="23" y="0"/>
                    <a:pt x="13" y="0"/>
                    <a:pt x="4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9"/>
                    <a:pt x="0" y="15"/>
                    <a:pt x="0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8" y="21"/>
                  </a:cubicBezTo>
                  <a:cubicBezTo>
                    <a:pt x="37" y="15"/>
                    <a:pt x="37" y="9"/>
                    <a:pt x="3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32"/>
            <p:cNvSpPr>
              <a:spLocks/>
            </p:cNvSpPr>
            <p:nvPr/>
          </p:nvSpPr>
          <p:spPr bwMode="auto">
            <a:xfrm>
              <a:off x="6772336" y="5797247"/>
              <a:ext cx="69615" cy="39991"/>
            </a:xfrm>
            <a:custGeom>
              <a:avLst/>
              <a:gdLst>
                <a:gd name="T0" fmla="*/ 37 w 40"/>
                <a:gd name="T1" fmla="*/ 2 h 23"/>
                <a:gd name="T2" fmla="*/ 33 w 40"/>
                <a:gd name="T3" fmla="*/ 0 h 23"/>
                <a:gd name="T4" fmla="*/ 4 w 40"/>
                <a:gd name="T5" fmla="*/ 0 h 23"/>
                <a:gd name="T6" fmla="*/ 0 w 40"/>
                <a:gd name="T7" fmla="*/ 2 h 23"/>
                <a:gd name="T8" fmla="*/ 2 w 40"/>
                <a:gd name="T9" fmla="*/ 21 h 23"/>
                <a:gd name="T10" fmla="*/ 6 w 40"/>
                <a:gd name="T11" fmla="*/ 23 h 23"/>
                <a:gd name="T12" fmla="*/ 36 w 40"/>
                <a:gd name="T13" fmla="*/ 23 h 23"/>
                <a:gd name="T14" fmla="*/ 40 w 40"/>
                <a:gd name="T15" fmla="*/ 21 h 23"/>
                <a:gd name="T16" fmla="*/ 37 w 4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3">
                  <a:moveTo>
                    <a:pt x="37" y="2"/>
                  </a:moveTo>
                  <a:cubicBezTo>
                    <a:pt x="37" y="1"/>
                    <a:pt x="35" y="0"/>
                    <a:pt x="33" y="0"/>
                  </a:cubicBezTo>
                  <a:cubicBezTo>
                    <a:pt x="23" y="0"/>
                    <a:pt x="13" y="0"/>
                    <a:pt x="4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1" y="9"/>
                    <a:pt x="1" y="15"/>
                    <a:pt x="2" y="21"/>
                  </a:cubicBezTo>
                  <a:cubicBezTo>
                    <a:pt x="2" y="22"/>
                    <a:pt x="4" y="23"/>
                    <a:pt x="6" y="23"/>
                  </a:cubicBezTo>
                  <a:cubicBezTo>
                    <a:pt x="16" y="23"/>
                    <a:pt x="26" y="23"/>
                    <a:pt x="36" y="23"/>
                  </a:cubicBezTo>
                  <a:cubicBezTo>
                    <a:pt x="39" y="23"/>
                    <a:pt x="40" y="22"/>
                    <a:pt x="40" y="21"/>
                  </a:cubicBezTo>
                  <a:cubicBezTo>
                    <a:pt x="39" y="15"/>
                    <a:pt x="38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33"/>
            <p:cNvSpPr>
              <a:spLocks/>
            </p:cNvSpPr>
            <p:nvPr/>
          </p:nvSpPr>
          <p:spPr bwMode="auto">
            <a:xfrm>
              <a:off x="6850837" y="5797247"/>
              <a:ext cx="74058" cy="39991"/>
            </a:xfrm>
            <a:custGeom>
              <a:avLst/>
              <a:gdLst>
                <a:gd name="T0" fmla="*/ 37 w 42"/>
                <a:gd name="T1" fmla="*/ 2 h 23"/>
                <a:gd name="T2" fmla="*/ 33 w 42"/>
                <a:gd name="T3" fmla="*/ 0 h 23"/>
                <a:gd name="T4" fmla="*/ 4 w 42"/>
                <a:gd name="T5" fmla="*/ 0 h 23"/>
                <a:gd name="T6" fmla="*/ 1 w 42"/>
                <a:gd name="T7" fmla="*/ 2 h 23"/>
                <a:gd name="T8" fmla="*/ 4 w 42"/>
                <a:gd name="T9" fmla="*/ 21 h 23"/>
                <a:gd name="T10" fmla="*/ 9 w 42"/>
                <a:gd name="T11" fmla="*/ 23 h 23"/>
                <a:gd name="T12" fmla="*/ 39 w 42"/>
                <a:gd name="T13" fmla="*/ 23 h 23"/>
                <a:gd name="T14" fmla="*/ 42 w 42"/>
                <a:gd name="T15" fmla="*/ 21 h 23"/>
                <a:gd name="T16" fmla="*/ 37 w 4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3">
                  <a:moveTo>
                    <a:pt x="37" y="2"/>
                  </a:moveTo>
                  <a:cubicBezTo>
                    <a:pt x="37" y="1"/>
                    <a:pt x="35" y="0"/>
                    <a:pt x="33" y="0"/>
                  </a:cubicBezTo>
                  <a:cubicBezTo>
                    <a:pt x="23" y="0"/>
                    <a:pt x="14" y="0"/>
                    <a:pt x="4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2" y="9"/>
                    <a:pt x="3" y="15"/>
                    <a:pt x="4" y="21"/>
                  </a:cubicBezTo>
                  <a:cubicBezTo>
                    <a:pt x="4" y="22"/>
                    <a:pt x="6" y="23"/>
                    <a:pt x="9" y="23"/>
                  </a:cubicBezTo>
                  <a:cubicBezTo>
                    <a:pt x="19" y="23"/>
                    <a:pt x="29" y="23"/>
                    <a:pt x="39" y="23"/>
                  </a:cubicBezTo>
                  <a:cubicBezTo>
                    <a:pt x="41" y="23"/>
                    <a:pt x="42" y="22"/>
                    <a:pt x="42" y="21"/>
                  </a:cubicBezTo>
                  <a:cubicBezTo>
                    <a:pt x="41" y="15"/>
                    <a:pt x="39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34"/>
            <p:cNvSpPr>
              <a:spLocks/>
            </p:cNvSpPr>
            <p:nvPr/>
          </p:nvSpPr>
          <p:spPr bwMode="auto">
            <a:xfrm>
              <a:off x="6931561" y="5797247"/>
              <a:ext cx="77020" cy="39991"/>
            </a:xfrm>
            <a:custGeom>
              <a:avLst/>
              <a:gdLst>
                <a:gd name="T0" fmla="*/ 37 w 44"/>
                <a:gd name="T1" fmla="*/ 2 h 23"/>
                <a:gd name="T2" fmla="*/ 32 w 44"/>
                <a:gd name="T3" fmla="*/ 0 h 23"/>
                <a:gd name="T4" fmla="*/ 3 w 44"/>
                <a:gd name="T5" fmla="*/ 0 h 23"/>
                <a:gd name="T6" fmla="*/ 0 w 44"/>
                <a:gd name="T7" fmla="*/ 2 h 23"/>
                <a:gd name="T8" fmla="*/ 5 w 44"/>
                <a:gd name="T9" fmla="*/ 21 h 23"/>
                <a:gd name="T10" fmla="*/ 10 w 44"/>
                <a:gd name="T11" fmla="*/ 23 h 23"/>
                <a:gd name="T12" fmla="*/ 40 w 44"/>
                <a:gd name="T13" fmla="*/ 23 h 23"/>
                <a:gd name="T14" fmla="*/ 43 w 44"/>
                <a:gd name="T15" fmla="*/ 21 h 23"/>
                <a:gd name="T16" fmla="*/ 37 w 4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3">
                  <a:moveTo>
                    <a:pt x="37" y="2"/>
                  </a:moveTo>
                  <a:cubicBezTo>
                    <a:pt x="36" y="1"/>
                    <a:pt x="34" y="0"/>
                    <a:pt x="32" y="0"/>
                  </a:cubicBezTo>
                  <a:cubicBezTo>
                    <a:pt x="22" y="0"/>
                    <a:pt x="1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2" y="9"/>
                    <a:pt x="3" y="15"/>
                    <a:pt x="5" y="21"/>
                  </a:cubicBezTo>
                  <a:cubicBezTo>
                    <a:pt x="5" y="22"/>
                    <a:pt x="8" y="23"/>
                    <a:pt x="10" y="23"/>
                  </a:cubicBezTo>
                  <a:cubicBezTo>
                    <a:pt x="20" y="23"/>
                    <a:pt x="30" y="23"/>
                    <a:pt x="40" y="23"/>
                  </a:cubicBezTo>
                  <a:cubicBezTo>
                    <a:pt x="42" y="23"/>
                    <a:pt x="44" y="22"/>
                    <a:pt x="43" y="21"/>
                  </a:cubicBezTo>
                  <a:cubicBezTo>
                    <a:pt x="41" y="15"/>
                    <a:pt x="39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35"/>
            <p:cNvSpPr>
              <a:spLocks/>
            </p:cNvSpPr>
            <p:nvPr/>
          </p:nvSpPr>
          <p:spPr bwMode="auto">
            <a:xfrm>
              <a:off x="7010062" y="5797247"/>
              <a:ext cx="80723" cy="39991"/>
            </a:xfrm>
            <a:custGeom>
              <a:avLst/>
              <a:gdLst>
                <a:gd name="T0" fmla="*/ 37 w 46"/>
                <a:gd name="T1" fmla="*/ 2 h 23"/>
                <a:gd name="T2" fmla="*/ 32 w 46"/>
                <a:gd name="T3" fmla="*/ 0 h 23"/>
                <a:gd name="T4" fmla="*/ 3 w 46"/>
                <a:gd name="T5" fmla="*/ 0 h 23"/>
                <a:gd name="T6" fmla="*/ 0 w 46"/>
                <a:gd name="T7" fmla="*/ 2 h 23"/>
                <a:gd name="T8" fmla="*/ 7 w 46"/>
                <a:gd name="T9" fmla="*/ 21 h 23"/>
                <a:gd name="T10" fmla="*/ 12 w 46"/>
                <a:gd name="T11" fmla="*/ 23 h 23"/>
                <a:gd name="T12" fmla="*/ 42 w 46"/>
                <a:gd name="T13" fmla="*/ 23 h 23"/>
                <a:gd name="T14" fmla="*/ 45 w 46"/>
                <a:gd name="T15" fmla="*/ 21 h 23"/>
                <a:gd name="T16" fmla="*/ 37 w 4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3">
                  <a:moveTo>
                    <a:pt x="37" y="2"/>
                  </a:moveTo>
                  <a:cubicBezTo>
                    <a:pt x="37" y="1"/>
                    <a:pt x="34" y="0"/>
                    <a:pt x="32" y="0"/>
                  </a:cubicBezTo>
                  <a:cubicBezTo>
                    <a:pt x="23" y="0"/>
                    <a:pt x="1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3" y="9"/>
                    <a:pt x="5" y="15"/>
                    <a:pt x="7" y="21"/>
                  </a:cubicBezTo>
                  <a:cubicBezTo>
                    <a:pt x="8" y="22"/>
                    <a:pt x="10" y="23"/>
                    <a:pt x="12" y="23"/>
                  </a:cubicBezTo>
                  <a:cubicBezTo>
                    <a:pt x="22" y="23"/>
                    <a:pt x="32" y="23"/>
                    <a:pt x="42" y="23"/>
                  </a:cubicBezTo>
                  <a:cubicBezTo>
                    <a:pt x="45" y="23"/>
                    <a:pt x="46" y="22"/>
                    <a:pt x="45" y="21"/>
                  </a:cubicBezTo>
                  <a:cubicBezTo>
                    <a:pt x="43" y="15"/>
                    <a:pt x="40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Freeform 36"/>
            <p:cNvSpPr>
              <a:spLocks/>
            </p:cNvSpPr>
            <p:nvPr/>
          </p:nvSpPr>
          <p:spPr bwMode="auto">
            <a:xfrm>
              <a:off x="7089304" y="5797247"/>
              <a:ext cx="83686" cy="39991"/>
            </a:xfrm>
            <a:custGeom>
              <a:avLst/>
              <a:gdLst>
                <a:gd name="T0" fmla="*/ 38 w 48"/>
                <a:gd name="T1" fmla="*/ 2 h 23"/>
                <a:gd name="T2" fmla="*/ 32 w 48"/>
                <a:gd name="T3" fmla="*/ 0 h 23"/>
                <a:gd name="T4" fmla="*/ 4 w 48"/>
                <a:gd name="T5" fmla="*/ 0 h 23"/>
                <a:gd name="T6" fmla="*/ 1 w 48"/>
                <a:gd name="T7" fmla="*/ 2 h 23"/>
                <a:gd name="T8" fmla="*/ 9 w 48"/>
                <a:gd name="T9" fmla="*/ 21 h 23"/>
                <a:gd name="T10" fmla="*/ 15 w 48"/>
                <a:gd name="T11" fmla="*/ 23 h 23"/>
                <a:gd name="T12" fmla="*/ 45 w 48"/>
                <a:gd name="T13" fmla="*/ 23 h 23"/>
                <a:gd name="T14" fmla="*/ 47 w 48"/>
                <a:gd name="T15" fmla="*/ 21 h 23"/>
                <a:gd name="T16" fmla="*/ 38 w 4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3">
                  <a:moveTo>
                    <a:pt x="38" y="2"/>
                  </a:moveTo>
                  <a:cubicBezTo>
                    <a:pt x="37" y="1"/>
                    <a:pt x="35" y="0"/>
                    <a:pt x="32" y="0"/>
                  </a:cubicBezTo>
                  <a:cubicBezTo>
                    <a:pt x="23" y="0"/>
                    <a:pt x="13" y="0"/>
                    <a:pt x="4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4" y="9"/>
                    <a:pt x="6" y="15"/>
                    <a:pt x="9" y="21"/>
                  </a:cubicBezTo>
                  <a:cubicBezTo>
                    <a:pt x="10" y="22"/>
                    <a:pt x="12" y="23"/>
                    <a:pt x="15" y="23"/>
                  </a:cubicBezTo>
                  <a:cubicBezTo>
                    <a:pt x="25" y="23"/>
                    <a:pt x="35" y="23"/>
                    <a:pt x="45" y="23"/>
                  </a:cubicBezTo>
                  <a:cubicBezTo>
                    <a:pt x="47" y="23"/>
                    <a:pt x="48" y="22"/>
                    <a:pt x="47" y="21"/>
                  </a:cubicBezTo>
                  <a:cubicBezTo>
                    <a:pt x="44" y="15"/>
                    <a:pt x="41" y="9"/>
                    <a:pt x="3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37"/>
            <p:cNvSpPr>
              <a:spLocks/>
            </p:cNvSpPr>
            <p:nvPr/>
          </p:nvSpPr>
          <p:spPr bwMode="auto">
            <a:xfrm>
              <a:off x="7170028" y="5797247"/>
              <a:ext cx="85167" cy="39991"/>
            </a:xfrm>
            <a:custGeom>
              <a:avLst/>
              <a:gdLst>
                <a:gd name="T0" fmla="*/ 37 w 49"/>
                <a:gd name="T1" fmla="*/ 2 h 23"/>
                <a:gd name="T2" fmla="*/ 32 w 49"/>
                <a:gd name="T3" fmla="*/ 0 h 23"/>
                <a:gd name="T4" fmla="*/ 3 w 49"/>
                <a:gd name="T5" fmla="*/ 0 h 23"/>
                <a:gd name="T6" fmla="*/ 0 w 49"/>
                <a:gd name="T7" fmla="*/ 2 h 23"/>
                <a:gd name="T8" fmla="*/ 10 w 49"/>
                <a:gd name="T9" fmla="*/ 21 h 23"/>
                <a:gd name="T10" fmla="*/ 16 w 49"/>
                <a:gd name="T11" fmla="*/ 23 h 23"/>
                <a:gd name="T12" fmla="*/ 46 w 49"/>
                <a:gd name="T13" fmla="*/ 23 h 23"/>
                <a:gd name="T14" fmla="*/ 48 w 49"/>
                <a:gd name="T15" fmla="*/ 21 h 23"/>
                <a:gd name="T16" fmla="*/ 37 w 49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3">
                  <a:moveTo>
                    <a:pt x="37" y="2"/>
                  </a:moveTo>
                  <a:cubicBezTo>
                    <a:pt x="36" y="1"/>
                    <a:pt x="34" y="0"/>
                    <a:pt x="32" y="0"/>
                  </a:cubicBezTo>
                  <a:cubicBezTo>
                    <a:pt x="22" y="0"/>
                    <a:pt x="12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4" y="9"/>
                    <a:pt x="7" y="15"/>
                    <a:pt x="10" y="21"/>
                  </a:cubicBezTo>
                  <a:cubicBezTo>
                    <a:pt x="11" y="22"/>
                    <a:pt x="14" y="23"/>
                    <a:pt x="16" y="23"/>
                  </a:cubicBezTo>
                  <a:cubicBezTo>
                    <a:pt x="26" y="23"/>
                    <a:pt x="36" y="23"/>
                    <a:pt x="46" y="23"/>
                  </a:cubicBezTo>
                  <a:cubicBezTo>
                    <a:pt x="48" y="23"/>
                    <a:pt x="49" y="22"/>
                    <a:pt x="48" y="21"/>
                  </a:cubicBezTo>
                  <a:cubicBezTo>
                    <a:pt x="45" y="15"/>
                    <a:pt x="41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38"/>
            <p:cNvSpPr>
              <a:spLocks/>
            </p:cNvSpPr>
            <p:nvPr/>
          </p:nvSpPr>
          <p:spPr bwMode="auto">
            <a:xfrm>
              <a:off x="6145064" y="5746147"/>
              <a:ext cx="82945" cy="42213"/>
            </a:xfrm>
            <a:custGeom>
              <a:avLst/>
              <a:gdLst>
                <a:gd name="T0" fmla="*/ 47 w 47"/>
                <a:gd name="T1" fmla="*/ 3 h 24"/>
                <a:gd name="T2" fmla="*/ 44 w 47"/>
                <a:gd name="T3" fmla="*/ 0 h 24"/>
                <a:gd name="T4" fmla="*/ 17 w 47"/>
                <a:gd name="T5" fmla="*/ 0 h 24"/>
                <a:gd name="T6" fmla="*/ 12 w 47"/>
                <a:gd name="T7" fmla="*/ 3 h 24"/>
                <a:gd name="T8" fmla="*/ 1 w 47"/>
                <a:gd name="T9" fmla="*/ 21 h 24"/>
                <a:gd name="T10" fmla="*/ 3 w 47"/>
                <a:gd name="T11" fmla="*/ 24 h 24"/>
                <a:gd name="T12" fmla="*/ 31 w 47"/>
                <a:gd name="T13" fmla="*/ 24 h 24"/>
                <a:gd name="T14" fmla="*/ 37 w 47"/>
                <a:gd name="T15" fmla="*/ 21 h 24"/>
                <a:gd name="T16" fmla="*/ 47 w 47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4">
                  <a:moveTo>
                    <a:pt x="47" y="3"/>
                  </a:moveTo>
                  <a:cubicBezTo>
                    <a:pt x="47" y="1"/>
                    <a:pt x="46" y="0"/>
                    <a:pt x="44" y="0"/>
                  </a:cubicBezTo>
                  <a:cubicBezTo>
                    <a:pt x="35" y="0"/>
                    <a:pt x="26" y="0"/>
                    <a:pt x="17" y="0"/>
                  </a:cubicBezTo>
                  <a:cubicBezTo>
                    <a:pt x="15" y="0"/>
                    <a:pt x="13" y="1"/>
                    <a:pt x="12" y="3"/>
                  </a:cubicBezTo>
                  <a:cubicBezTo>
                    <a:pt x="8" y="9"/>
                    <a:pt x="4" y="15"/>
                    <a:pt x="1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2" y="24"/>
                    <a:pt x="22" y="24"/>
                    <a:pt x="31" y="24"/>
                  </a:cubicBezTo>
                  <a:cubicBezTo>
                    <a:pt x="34" y="24"/>
                    <a:pt x="36" y="23"/>
                    <a:pt x="37" y="21"/>
                  </a:cubicBezTo>
                  <a:cubicBezTo>
                    <a:pt x="40" y="15"/>
                    <a:pt x="43" y="9"/>
                    <a:pt x="47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39"/>
            <p:cNvSpPr>
              <a:spLocks/>
            </p:cNvSpPr>
            <p:nvPr/>
          </p:nvSpPr>
          <p:spPr bwMode="auto">
            <a:xfrm>
              <a:off x="6222085" y="5746147"/>
              <a:ext cx="80723" cy="42213"/>
            </a:xfrm>
            <a:custGeom>
              <a:avLst/>
              <a:gdLst>
                <a:gd name="T0" fmla="*/ 46 w 46"/>
                <a:gd name="T1" fmla="*/ 3 h 24"/>
                <a:gd name="T2" fmla="*/ 43 w 46"/>
                <a:gd name="T3" fmla="*/ 0 h 24"/>
                <a:gd name="T4" fmla="*/ 16 w 46"/>
                <a:gd name="T5" fmla="*/ 0 h 24"/>
                <a:gd name="T6" fmla="*/ 11 w 46"/>
                <a:gd name="T7" fmla="*/ 3 h 24"/>
                <a:gd name="T8" fmla="*/ 1 w 46"/>
                <a:gd name="T9" fmla="*/ 21 h 24"/>
                <a:gd name="T10" fmla="*/ 4 w 46"/>
                <a:gd name="T11" fmla="*/ 24 h 24"/>
                <a:gd name="T12" fmla="*/ 32 w 46"/>
                <a:gd name="T13" fmla="*/ 24 h 24"/>
                <a:gd name="T14" fmla="*/ 37 w 46"/>
                <a:gd name="T15" fmla="*/ 21 h 24"/>
                <a:gd name="T16" fmla="*/ 46 w 4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4">
                  <a:moveTo>
                    <a:pt x="46" y="3"/>
                  </a:moveTo>
                  <a:cubicBezTo>
                    <a:pt x="46" y="1"/>
                    <a:pt x="45" y="0"/>
                    <a:pt x="43" y="0"/>
                  </a:cubicBezTo>
                  <a:cubicBezTo>
                    <a:pt x="34" y="0"/>
                    <a:pt x="25" y="0"/>
                    <a:pt x="16" y="0"/>
                  </a:cubicBezTo>
                  <a:cubicBezTo>
                    <a:pt x="14" y="0"/>
                    <a:pt x="12" y="1"/>
                    <a:pt x="11" y="3"/>
                  </a:cubicBezTo>
                  <a:cubicBezTo>
                    <a:pt x="8" y="9"/>
                    <a:pt x="4" y="15"/>
                    <a:pt x="1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4" y="24"/>
                    <a:pt x="37" y="23"/>
                    <a:pt x="37" y="21"/>
                  </a:cubicBezTo>
                  <a:cubicBezTo>
                    <a:pt x="40" y="15"/>
                    <a:pt x="43" y="9"/>
                    <a:pt x="4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40"/>
            <p:cNvSpPr>
              <a:spLocks/>
            </p:cNvSpPr>
            <p:nvPr/>
          </p:nvSpPr>
          <p:spPr bwMode="auto">
            <a:xfrm>
              <a:off x="6301327" y="5746147"/>
              <a:ext cx="77020" cy="42213"/>
            </a:xfrm>
            <a:custGeom>
              <a:avLst/>
              <a:gdLst>
                <a:gd name="T0" fmla="*/ 44 w 44"/>
                <a:gd name="T1" fmla="*/ 3 h 24"/>
                <a:gd name="T2" fmla="*/ 41 w 44"/>
                <a:gd name="T3" fmla="*/ 0 h 24"/>
                <a:gd name="T4" fmla="*/ 14 w 44"/>
                <a:gd name="T5" fmla="*/ 0 h 24"/>
                <a:gd name="T6" fmla="*/ 9 w 44"/>
                <a:gd name="T7" fmla="*/ 3 h 24"/>
                <a:gd name="T8" fmla="*/ 1 w 44"/>
                <a:gd name="T9" fmla="*/ 21 h 24"/>
                <a:gd name="T10" fmla="*/ 4 w 44"/>
                <a:gd name="T11" fmla="*/ 24 h 24"/>
                <a:gd name="T12" fmla="*/ 32 w 44"/>
                <a:gd name="T13" fmla="*/ 24 h 24"/>
                <a:gd name="T14" fmla="*/ 37 w 44"/>
                <a:gd name="T15" fmla="*/ 21 h 24"/>
                <a:gd name="T16" fmla="*/ 44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44" y="3"/>
                  </a:moveTo>
                  <a:cubicBezTo>
                    <a:pt x="44" y="1"/>
                    <a:pt x="43" y="0"/>
                    <a:pt x="41" y="0"/>
                  </a:cubicBezTo>
                  <a:cubicBezTo>
                    <a:pt x="32" y="0"/>
                    <a:pt x="23" y="0"/>
                    <a:pt x="14" y="0"/>
                  </a:cubicBezTo>
                  <a:cubicBezTo>
                    <a:pt x="12" y="0"/>
                    <a:pt x="9" y="1"/>
                    <a:pt x="9" y="3"/>
                  </a:cubicBezTo>
                  <a:cubicBezTo>
                    <a:pt x="6" y="9"/>
                    <a:pt x="3" y="15"/>
                    <a:pt x="1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4" y="24"/>
                    <a:pt x="36" y="23"/>
                    <a:pt x="37" y="21"/>
                  </a:cubicBezTo>
                  <a:cubicBezTo>
                    <a:pt x="39" y="15"/>
                    <a:pt x="41" y="9"/>
                    <a:pt x="4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41"/>
            <p:cNvSpPr>
              <a:spLocks/>
            </p:cNvSpPr>
            <p:nvPr/>
          </p:nvSpPr>
          <p:spPr bwMode="auto">
            <a:xfrm>
              <a:off x="6379828" y="5746147"/>
              <a:ext cx="74058" cy="42213"/>
            </a:xfrm>
            <a:custGeom>
              <a:avLst/>
              <a:gdLst>
                <a:gd name="T0" fmla="*/ 41 w 42"/>
                <a:gd name="T1" fmla="*/ 3 h 24"/>
                <a:gd name="T2" fmla="*/ 38 w 42"/>
                <a:gd name="T3" fmla="*/ 0 h 24"/>
                <a:gd name="T4" fmla="*/ 11 w 42"/>
                <a:gd name="T5" fmla="*/ 0 h 24"/>
                <a:gd name="T6" fmla="*/ 7 w 42"/>
                <a:gd name="T7" fmla="*/ 3 h 24"/>
                <a:gd name="T8" fmla="*/ 0 w 42"/>
                <a:gd name="T9" fmla="*/ 21 h 24"/>
                <a:gd name="T10" fmla="*/ 3 w 42"/>
                <a:gd name="T11" fmla="*/ 24 h 24"/>
                <a:gd name="T12" fmla="*/ 32 w 42"/>
                <a:gd name="T13" fmla="*/ 24 h 24"/>
                <a:gd name="T14" fmla="*/ 36 w 42"/>
                <a:gd name="T15" fmla="*/ 21 h 24"/>
                <a:gd name="T16" fmla="*/ 41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41" y="3"/>
                  </a:moveTo>
                  <a:cubicBezTo>
                    <a:pt x="42" y="1"/>
                    <a:pt x="41" y="0"/>
                    <a:pt x="38" y="0"/>
                  </a:cubicBezTo>
                  <a:cubicBezTo>
                    <a:pt x="29" y="0"/>
                    <a:pt x="20" y="0"/>
                    <a:pt x="11" y="0"/>
                  </a:cubicBezTo>
                  <a:cubicBezTo>
                    <a:pt x="9" y="0"/>
                    <a:pt x="7" y="1"/>
                    <a:pt x="7" y="3"/>
                  </a:cubicBezTo>
                  <a:cubicBezTo>
                    <a:pt x="5" y="9"/>
                    <a:pt x="2" y="15"/>
                    <a:pt x="0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3" y="24"/>
                    <a:pt x="22" y="24"/>
                    <a:pt x="32" y="24"/>
                  </a:cubicBezTo>
                  <a:cubicBezTo>
                    <a:pt x="34" y="24"/>
                    <a:pt x="36" y="23"/>
                    <a:pt x="36" y="21"/>
                  </a:cubicBezTo>
                  <a:cubicBezTo>
                    <a:pt x="38" y="15"/>
                    <a:pt x="40" y="9"/>
                    <a:pt x="4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42"/>
            <p:cNvSpPr>
              <a:spLocks/>
            </p:cNvSpPr>
            <p:nvPr/>
          </p:nvSpPr>
          <p:spPr bwMode="auto">
            <a:xfrm>
              <a:off x="6459070" y="5746147"/>
              <a:ext cx="69615" cy="42213"/>
            </a:xfrm>
            <a:custGeom>
              <a:avLst/>
              <a:gdLst>
                <a:gd name="T0" fmla="*/ 39 w 40"/>
                <a:gd name="T1" fmla="*/ 3 h 24"/>
                <a:gd name="T2" fmla="*/ 36 w 40"/>
                <a:gd name="T3" fmla="*/ 0 h 24"/>
                <a:gd name="T4" fmla="*/ 9 w 40"/>
                <a:gd name="T5" fmla="*/ 0 h 24"/>
                <a:gd name="T6" fmla="*/ 5 w 40"/>
                <a:gd name="T7" fmla="*/ 3 h 24"/>
                <a:gd name="T8" fmla="*/ 0 w 40"/>
                <a:gd name="T9" fmla="*/ 21 h 24"/>
                <a:gd name="T10" fmla="*/ 3 w 40"/>
                <a:gd name="T11" fmla="*/ 24 h 24"/>
                <a:gd name="T12" fmla="*/ 32 w 40"/>
                <a:gd name="T13" fmla="*/ 24 h 24"/>
                <a:gd name="T14" fmla="*/ 36 w 40"/>
                <a:gd name="T15" fmla="*/ 21 h 24"/>
                <a:gd name="T16" fmla="*/ 39 w 4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4">
                  <a:moveTo>
                    <a:pt x="39" y="3"/>
                  </a:moveTo>
                  <a:cubicBezTo>
                    <a:pt x="40" y="1"/>
                    <a:pt x="38" y="0"/>
                    <a:pt x="36" y="0"/>
                  </a:cubicBezTo>
                  <a:cubicBezTo>
                    <a:pt x="27" y="0"/>
                    <a:pt x="18" y="0"/>
                    <a:pt x="9" y="0"/>
                  </a:cubicBezTo>
                  <a:cubicBezTo>
                    <a:pt x="7" y="0"/>
                    <a:pt x="5" y="1"/>
                    <a:pt x="5" y="3"/>
                  </a:cubicBezTo>
                  <a:cubicBezTo>
                    <a:pt x="3" y="9"/>
                    <a:pt x="1" y="15"/>
                    <a:pt x="0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3" y="24"/>
                    <a:pt x="22" y="24"/>
                    <a:pt x="32" y="24"/>
                  </a:cubicBezTo>
                  <a:cubicBezTo>
                    <a:pt x="34" y="24"/>
                    <a:pt x="36" y="23"/>
                    <a:pt x="36" y="21"/>
                  </a:cubicBezTo>
                  <a:cubicBezTo>
                    <a:pt x="37" y="15"/>
                    <a:pt x="38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43"/>
            <p:cNvSpPr>
              <a:spLocks/>
            </p:cNvSpPr>
            <p:nvPr/>
          </p:nvSpPr>
          <p:spPr bwMode="auto">
            <a:xfrm>
              <a:off x="6536091" y="5746147"/>
              <a:ext cx="66652" cy="42213"/>
            </a:xfrm>
            <a:custGeom>
              <a:avLst/>
              <a:gdLst>
                <a:gd name="T0" fmla="*/ 38 w 38"/>
                <a:gd name="T1" fmla="*/ 3 h 24"/>
                <a:gd name="T2" fmla="*/ 35 w 38"/>
                <a:gd name="T3" fmla="*/ 0 h 24"/>
                <a:gd name="T4" fmla="*/ 8 w 38"/>
                <a:gd name="T5" fmla="*/ 0 h 24"/>
                <a:gd name="T6" fmla="*/ 4 w 38"/>
                <a:gd name="T7" fmla="*/ 3 h 24"/>
                <a:gd name="T8" fmla="*/ 0 w 38"/>
                <a:gd name="T9" fmla="*/ 21 h 24"/>
                <a:gd name="T10" fmla="*/ 4 w 38"/>
                <a:gd name="T11" fmla="*/ 24 h 24"/>
                <a:gd name="T12" fmla="*/ 32 w 38"/>
                <a:gd name="T13" fmla="*/ 24 h 24"/>
                <a:gd name="T14" fmla="*/ 37 w 38"/>
                <a:gd name="T15" fmla="*/ 21 h 24"/>
                <a:gd name="T16" fmla="*/ 38 w 3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4">
                  <a:moveTo>
                    <a:pt x="38" y="3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26" y="0"/>
                    <a:pt x="17" y="0"/>
                    <a:pt x="8" y="0"/>
                  </a:cubicBezTo>
                  <a:cubicBezTo>
                    <a:pt x="6" y="0"/>
                    <a:pt x="4" y="1"/>
                    <a:pt x="4" y="3"/>
                  </a:cubicBezTo>
                  <a:cubicBezTo>
                    <a:pt x="3" y="9"/>
                    <a:pt x="1" y="15"/>
                    <a:pt x="0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5" y="24"/>
                    <a:pt x="36" y="23"/>
                    <a:pt x="37" y="21"/>
                  </a:cubicBezTo>
                  <a:cubicBezTo>
                    <a:pt x="37" y="15"/>
                    <a:pt x="38" y="9"/>
                    <a:pt x="3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44"/>
            <p:cNvSpPr>
              <a:spLocks/>
            </p:cNvSpPr>
            <p:nvPr/>
          </p:nvSpPr>
          <p:spPr bwMode="auto">
            <a:xfrm>
              <a:off x="6614592" y="5746147"/>
              <a:ext cx="62949" cy="42213"/>
            </a:xfrm>
            <a:custGeom>
              <a:avLst/>
              <a:gdLst>
                <a:gd name="T0" fmla="*/ 36 w 36"/>
                <a:gd name="T1" fmla="*/ 3 h 24"/>
                <a:gd name="T2" fmla="*/ 33 w 36"/>
                <a:gd name="T3" fmla="*/ 0 h 24"/>
                <a:gd name="T4" fmla="*/ 5 w 36"/>
                <a:gd name="T5" fmla="*/ 0 h 24"/>
                <a:gd name="T6" fmla="*/ 2 w 36"/>
                <a:gd name="T7" fmla="*/ 3 h 24"/>
                <a:gd name="T8" fmla="*/ 0 w 36"/>
                <a:gd name="T9" fmla="*/ 21 h 24"/>
                <a:gd name="T10" fmla="*/ 4 w 36"/>
                <a:gd name="T11" fmla="*/ 24 h 24"/>
                <a:gd name="T12" fmla="*/ 32 w 36"/>
                <a:gd name="T13" fmla="*/ 24 h 24"/>
                <a:gd name="T14" fmla="*/ 36 w 36"/>
                <a:gd name="T15" fmla="*/ 21 h 24"/>
                <a:gd name="T16" fmla="*/ 36 w 3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4">
                  <a:moveTo>
                    <a:pt x="36" y="3"/>
                  </a:moveTo>
                  <a:cubicBezTo>
                    <a:pt x="36" y="1"/>
                    <a:pt x="35" y="0"/>
                    <a:pt x="33" y="0"/>
                  </a:cubicBezTo>
                  <a:cubicBezTo>
                    <a:pt x="24" y="0"/>
                    <a:pt x="14" y="0"/>
                    <a:pt x="5" y="0"/>
                  </a:cubicBezTo>
                  <a:cubicBezTo>
                    <a:pt x="3" y="0"/>
                    <a:pt x="2" y="1"/>
                    <a:pt x="2" y="3"/>
                  </a:cubicBezTo>
                  <a:cubicBezTo>
                    <a:pt x="1" y="9"/>
                    <a:pt x="1" y="15"/>
                    <a:pt x="0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4" y="24"/>
                    <a:pt x="36" y="23"/>
                    <a:pt x="36" y="21"/>
                  </a:cubicBezTo>
                  <a:cubicBezTo>
                    <a:pt x="36" y="15"/>
                    <a:pt x="36" y="9"/>
                    <a:pt x="3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45"/>
            <p:cNvSpPr>
              <a:spLocks/>
            </p:cNvSpPr>
            <p:nvPr/>
          </p:nvSpPr>
          <p:spPr bwMode="auto">
            <a:xfrm>
              <a:off x="6691613" y="5746147"/>
              <a:ext cx="65171" cy="42213"/>
            </a:xfrm>
            <a:custGeom>
              <a:avLst/>
              <a:gdLst>
                <a:gd name="T0" fmla="*/ 35 w 37"/>
                <a:gd name="T1" fmla="*/ 3 h 24"/>
                <a:gd name="T2" fmla="*/ 31 w 37"/>
                <a:gd name="T3" fmla="*/ 0 h 24"/>
                <a:gd name="T4" fmla="*/ 4 w 37"/>
                <a:gd name="T5" fmla="*/ 0 h 24"/>
                <a:gd name="T6" fmla="*/ 0 w 37"/>
                <a:gd name="T7" fmla="*/ 3 h 24"/>
                <a:gd name="T8" fmla="*/ 1 w 37"/>
                <a:gd name="T9" fmla="*/ 21 h 24"/>
                <a:gd name="T10" fmla="*/ 5 w 37"/>
                <a:gd name="T11" fmla="*/ 24 h 24"/>
                <a:gd name="T12" fmla="*/ 33 w 37"/>
                <a:gd name="T13" fmla="*/ 24 h 24"/>
                <a:gd name="T14" fmla="*/ 37 w 37"/>
                <a:gd name="T15" fmla="*/ 21 h 24"/>
                <a:gd name="T16" fmla="*/ 35 w 37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4">
                  <a:moveTo>
                    <a:pt x="35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9"/>
                    <a:pt x="1" y="15"/>
                    <a:pt x="1" y="21"/>
                  </a:cubicBezTo>
                  <a:cubicBezTo>
                    <a:pt x="1" y="23"/>
                    <a:pt x="2" y="24"/>
                    <a:pt x="5" y="24"/>
                  </a:cubicBezTo>
                  <a:cubicBezTo>
                    <a:pt x="14" y="24"/>
                    <a:pt x="23" y="24"/>
                    <a:pt x="33" y="24"/>
                  </a:cubicBezTo>
                  <a:cubicBezTo>
                    <a:pt x="35" y="24"/>
                    <a:pt x="37" y="23"/>
                    <a:pt x="37" y="21"/>
                  </a:cubicBezTo>
                  <a:cubicBezTo>
                    <a:pt x="36" y="15"/>
                    <a:pt x="36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46"/>
            <p:cNvSpPr>
              <a:spLocks/>
            </p:cNvSpPr>
            <p:nvPr/>
          </p:nvSpPr>
          <p:spPr bwMode="auto">
            <a:xfrm>
              <a:off x="6767152" y="5746147"/>
              <a:ext cx="66652" cy="42213"/>
            </a:xfrm>
            <a:custGeom>
              <a:avLst/>
              <a:gdLst>
                <a:gd name="T0" fmla="*/ 35 w 38"/>
                <a:gd name="T1" fmla="*/ 3 h 24"/>
                <a:gd name="T2" fmla="*/ 31 w 38"/>
                <a:gd name="T3" fmla="*/ 0 h 24"/>
                <a:gd name="T4" fmla="*/ 4 w 38"/>
                <a:gd name="T5" fmla="*/ 0 h 24"/>
                <a:gd name="T6" fmla="*/ 0 w 38"/>
                <a:gd name="T7" fmla="*/ 3 h 24"/>
                <a:gd name="T8" fmla="*/ 2 w 38"/>
                <a:gd name="T9" fmla="*/ 21 h 24"/>
                <a:gd name="T10" fmla="*/ 6 w 38"/>
                <a:gd name="T11" fmla="*/ 24 h 24"/>
                <a:gd name="T12" fmla="*/ 35 w 38"/>
                <a:gd name="T13" fmla="*/ 24 h 24"/>
                <a:gd name="T14" fmla="*/ 38 w 38"/>
                <a:gd name="T15" fmla="*/ 21 h 24"/>
                <a:gd name="T16" fmla="*/ 35 w 3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4">
                  <a:moveTo>
                    <a:pt x="35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1" y="9"/>
                    <a:pt x="2" y="15"/>
                    <a:pt x="2" y="21"/>
                  </a:cubicBezTo>
                  <a:cubicBezTo>
                    <a:pt x="2" y="23"/>
                    <a:pt x="4" y="24"/>
                    <a:pt x="6" y="24"/>
                  </a:cubicBezTo>
                  <a:cubicBezTo>
                    <a:pt x="16" y="24"/>
                    <a:pt x="25" y="24"/>
                    <a:pt x="35" y="24"/>
                  </a:cubicBezTo>
                  <a:cubicBezTo>
                    <a:pt x="37" y="24"/>
                    <a:pt x="38" y="23"/>
                    <a:pt x="38" y="21"/>
                  </a:cubicBezTo>
                  <a:cubicBezTo>
                    <a:pt x="37" y="15"/>
                    <a:pt x="36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47"/>
            <p:cNvSpPr>
              <a:spLocks/>
            </p:cNvSpPr>
            <p:nvPr/>
          </p:nvSpPr>
          <p:spPr bwMode="auto">
            <a:xfrm>
              <a:off x="6841950" y="5746147"/>
              <a:ext cx="70355" cy="42213"/>
            </a:xfrm>
            <a:custGeom>
              <a:avLst/>
              <a:gdLst>
                <a:gd name="T0" fmla="*/ 35 w 40"/>
                <a:gd name="T1" fmla="*/ 3 h 24"/>
                <a:gd name="T2" fmla="*/ 31 w 40"/>
                <a:gd name="T3" fmla="*/ 0 h 24"/>
                <a:gd name="T4" fmla="*/ 4 w 40"/>
                <a:gd name="T5" fmla="*/ 0 h 24"/>
                <a:gd name="T6" fmla="*/ 0 w 40"/>
                <a:gd name="T7" fmla="*/ 3 h 24"/>
                <a:gd name="T8" fmla="*/ 4 w 40"/>
                <a:gd name="T9" fmla="*/ 21 h 24"/>
                <a:gd name="T10" fmla="*/ 8 w 40"/>
                <a:gd name="T11" fmla="*/ 24 h 24"/>
                <a:gd name="T12" fmla="*/ 37 w 40"/>
                <a:gd name="T13" fmla="*/ 24 h 24"/>
                <a:gd name="T14" fmla="*/ 40 w 40"/>
                <a:gd name="T15" fmla="*/ 21 h 24"/>
                <a:gd name="T16" fmla="*/ 35 w 4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4">
                  <a:moveTo>
                    <a:pt x="35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1" y="9"/>
                    <a:pt x="3" y="15"/>
                    <a:pt x="4" y="21"/>
                  </a:cubicBezTo>
                  <a:cubicBezTo>
                    <a:pt x="4" y="23"/>
                    <a:pt x="6" y="24"/>
                    <a:pt x="8" y="24"/>
                  </a:cubicBezTo>
                  <a:cubicBezTo>
                    <a:pt x="18" y="24"/>
                    <a:pt x="27" y="24"/>
                    <a:pt x="37" y="24"/>
                  </a:cubicBezTo>
                  <a:cubicBezTo>
                    <a:pt x="39" y="24"/>
                    <a:pt x="40" y="23"/>
                    <a:pt x="40" y="21"/>
                  </a:cubicBezTo>
                  <a:cubicBezTo>
                    <a:pt x="38" y="15"/>
                    <a:pt x="37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Freeform 48"/>
            <p:cNvSpPr>
              <a:spLocks/>
            </p:cNvSpPr>
            <p:nvPr/>
          </p:nvSpPr>
          <p:spPr bwMode="auto">
            <a:xfrm>
              <a:off x="6917490" y="5746147"/>
              <a:ext cx="73317" cy="42213"/>
            </a:xfrm>
            <a:custGeom>
              <a:avLst/>
              <a:gdLst>
                <a:gd name="T0" fmla="*/ 35 w 42"/>
                <a:gd name="T1" fmla="*/ 3 h 24"/>
                <a:gd name="T2" fmla="*/ 30 w 42"/>
                <a:gd name="T3" fmla="*/ 0 h 24"/>
                <a:gd name="T4" fmla="*/ 3 w 42"/>
                <a:gd name="T5" fmla="*/ 0 h 24"/>
                <a:gd name="T6" fmla="*/ 0 w 42"/>
                <a:gd name="T7" fmla="*/ 3 h 24"/>
                <a:gd name="T8" fmla="*/ 5 w 42"/>
                <a:gd name="T9" fmla="*/ 21 h 24"/>
                <a:gd name="T10" fmla="*/ 10 w 42"/>
                <a:gd name="T11" fmla="*/ 24 h 24"/>
                <a:gd name="T12" fmla="*/ 38 w 42"/>
                <a:gd name="T13" fmla="*/ 24 h 24"/>
                <a:gd name="T14" fmla="*/ 41 w 42"/>
                <a:gd name="T15" fmla="*/ 21 h 24"/>
                <a:gd name="T16" fmla="*/ 35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35" y="3"/>
                  </a:moveTo>
                  <a:cubicBezTo>
                    <a:pt x="34" y="1"/>
                    <a:pt x="32" y="0"/>
                    <a:pt x="30" y="0"/>
                  </a:cubicBezTo>
                  <a:cubicBezTo>
                    <a:pt x="21" y="0"/>
                    <a:pt x="12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2" y="9"/>
                    <a:pt x="4" y="15"/>
                    <a:pt x="5" y="21"/>
                  </a:cubicBezTo>
                  <a:cubicBezTo>
                    <a:pt x="6" y="23"/>
                    <a:pt x="8" y="24"/>
                    <a:pt x="10" y="24"/>
                  </a:cubicBezTo>
                  <a:cubicBezTo>
                    <a:pt x="19" y="24"/>
                    <a:pt x="29" y="24"/>
                    <a:pt x="38" y="24"/>
                  </a:cubicBezTo>
                  <a:cubicBezTo>
                    <a:pt x="40" y="24"/>
                    <a:pt x="42" y="23"/>
                    <a:pt x="41" y="21"/>
                  </a:cubicBezTo>
                  <a:cubicBezTo>
                    <a:pt x="39" y="15"/>
                    <a:pt x="37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Freeform 49"/>
            <p:cNvSpPr>
              <a:spLocks/>
            </p:cNvSpPr>
            <p:nvPr/>
          </p:nvSpPr>
          <p:spPr bwMode="auto">
            <a:xfrm>
              <a:off x="6993029" y="5746147"/>
              <a:ext cx="77020" cy="42213"/>
            </a:xfrm>
            <a:custGeom>
              <a:avLst/>
              <a:gdLst>
                <a:gd name="T0" fmla="*/ 35 w 44"/>
                <a:gd name="T1" fmla="*/ 3 h 24"/>
                <a:gd name="T2" fmla="*/ 30 w 44"/>
                <a:gd name="T3" fmla="*/ 0 h 24"/>
                <a:gd name="T4" fmla="*/ 3 w 44"/>
                <a:gd name="T5" fmla="*/ 0 h 24"/>
                <a:gd name="T6" fmla="*/ 0 w 44"/>
                <a:gd name="T7" fmla="*/ 3 h 24"/>
                <a:gd name="T8" fmla="*/ 7 w 44"/>
                <a:gd name="T9" fmla="*/ 21 h 24"/>
                <a:gd name="T10" fmla="*/ 12 w 44"/>
                <a:gd name="T11" fmla="*/ 24 h 24"/>
                <a:gd name="T12" fmla="*/ 40 w 44"/>
                <a:gd name="T13" fmla="*/ 24 h 24"/>
                <a:gd name="T14" fmla="*/ 43 w 44"/>
                <a:gd name="T15" fmla="*/ 21 h 24"/>
                <a:gd name="T16" fmla="*/ 35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35" y="3"/>
                  </a:moveTo>
                  <a:cubicBezTo>
                    <a:pt x="34" y="1"/>
                    <a:pt x="32" y="0"/>
                    <a:pt x="30" y="0"/>
                  </a:cubicBezTo>
                  <a:cubicBezTo>
                    <a:pt x="21" y="0"/>
                    <a:pt x="12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2" y="9"/>
                    <a:pt x="5" y="15"/>
                    <a:pt x="7" y="21"/>
                  </a:cubicBezTo>
                  <a:cubicBezTo>
                    <a:pt x="7" y="23"/>
                    <a:pt x="10" y="24"/>
                    <a:pt x="12" y="24"/>
                  </a:cubicBezTo>
                  <a:cubicBezTo>
                    <a:pt x="21" y="24"/>
                    <a:pt x="31" y="24"/>
                    <a:pt x="40" y="24"/>
                  </a:cubicBezTo>
                  <a:cubicBezTo>
                    <a:pt x="42" y="24"/>
                    <a:pt x="44" y="23"/>
                    <a:pt x="43" y="21"/>
                  </a:cubicBezTo>
                  <a:cubicBezTo>
                    <a:pt x="40" y="15"/>
                    <a:pt x="38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50"/>
            <p:cNvSpPr>
              <a:spLocks/>
            </p:cNvSpPr>
            <p:nvPr/>
          </p:nvSpPr>
          <p:spPr bwMode="auto">
            <a:xfrm>
              <a:off x="7066346" y="5746147"/>
              <a:ext cx="80723" cy="42213"/>
            </a:xfrm>
            <a:custGeom>
              <a:avLst/>
              <a:gdLst>
                <a:gd name="T0" fmla="*/ 36 w 46"/>
                <a:gd name="T1" fmla="*/ 3 h 24"/>
                <a:gd name="T2" fmla="*/ 31 w 46"/>
                <a:gd name="T3" fmla="*/ 0 h 24"/>
                <a:gd name="T4" fmla="*/ 4 w 46"/>
                <a:gd name="T5" fmla="*/ 0 h 24"/>
                <a:gd name="T6" fmla="*/ 1 w 46"/>
                <a:gd name="T7" fmla="*/ 3 h 24"/>
                <a:gd name="T8" fmla="*/ 9 w 46"/>
                <a:gd name="T9" fmla="*/ 21 h 24"/>
                <a:gd name="T10" fmla="*/ 14 w 46"/>
                <a:gd name="T11" fmla="*/ 24 h 24"/>
                <a:gd name="T12" fmla="*/ 43 w 46"/>
                <a:gd name="T13" fmla="*/ 24 h 24"/>
                <a:gd name="T14" fmla="*/ 45 w 46"/>
                <a:gd name="T15" fmla="*/ 21 h 24"/>
                <a:gd name="T16" fmla="*/ 36 w 4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4">
                  <a:moveTo>
                    <a:pt x="36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4" y="9"/>
                    <a:pt x="7" y="15"/>
                    <a:pt x="9" y="21"/>
                  </a:cubicBezTo>
                  <a:cubicBezTo>
                    <a:pt x="10" y="23"/>
                    <a:pt x="12" y="24"/>
                    <a:pt x="14" y="24"/>
                  </a:cubicBezTo>
                  <a:cubicBezTo>
                    <a:pt x="24" y="24"/>
                    <a:pt x="33" y="24"/>
                    <a:pt x="43" y="24"/>
                  </a:cubicBezTo>
                  <a:cubicBezTo>
                    <a:pt x="45" y="24"/>
                    <a:pt x="46" y="23"/>
                    <a:pt x="45" y="21"/>
                  </a:cubicBezTo>
                  <a:cubicBezTo>
                    <a:pt x="42" y="15"/>
                    <a:pt x="39" y="9"/>
                    <a:pt x="3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1" name="Freeform 51"/>
            <p:cNvSpPr>
              <a:spLocks/>
            </p:cNvSpPr>
            <p:nvPr/>
          </p:nvSpPr>
          <p:spPr bwMode="auto">
            <a:xfrm>
              <a:off x="7141886" y="5746147"/>
              <a:ext cx="83686" cy="42213"/>
            </a:xfrm>
            <a:custGeom>
              <a:avLst/>
              <a:gdLst>
                <a:gd name="T0" fmla="*/ 36 w 48"/>
                <a:gd name="T1" fmla="*/ 3 h 24"/>
                <a:gd name="T2" fmla="*/ 30 w 48"/>
                <a:gd name="T3" fmla="*/ 0 h 24"/>
                <a:gd name="T4" fmla="*/ 3 w 48"/>
                <a:gd name="T5" fmla="*/ 0 h 24"/>
                <a:gd name="T6" fmla="*/ 1 w 48"/>
                <a:gd name="T7" fmla="*/ 3 h 24"/>
                <a:gd name="T8" fmla="*/ 11 w 48"/>
                <a:gd name="T9" fmla="*/ 21 h 24"/>
                <a:gd name="T10" fmla="*/ 16 w 48"/>
                <a:gd name="T11" fmla="*/ 24 h 24"/>
                <a:gd name="T12" fmla="*/ 45 w 48"/>
                <a:gd name="T13" fmla="*/ 24 h 24"/>
                <a:gd name="T14" fmla="*/ 47 w 48"/>
                <a:gd name="T15" fmla="*/ 21 h 24"/>
                <a:gd name="T16" fmla="*/ 36 w 4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4">
                  <a:moveTo>
                    <a:pt x="36" y="3"/>
                  </a:moveTo>
                  <a:cubicBezTo>
                    <a:pt x="35" y="1"/>
                    <a:pt x="32" y="0"/>
                    <a:pt x="30" y="0"/>
                  </a:cubicBezTo>
                  <a:cubicBezTo>
                    <a:pt x="21" y="0"/>
                    <a:pt x="12" y="0"/>
                    <a:pt x="3" y="0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4" y="9"/>
                    <a:pt x="8" y="15"/>
                    <a:pt x="11" y="21"/>
                  </a:cubicBezTo>
                  <a:cubicBezTo>
                    <a:pt x="12" y="23"/>
                    <a:pt x="14" y="24"/>
                    <a:pt x="16" y="24"/>
                  </a:cubicBezTo>
                  <a:cubicBezTo>
                    <a:pt x="26" y="24"/>
                    <a:pt x="35" y="24"/>
                    <a:pt x="45" y="24"/>
                  </a:cubicBezTo>
                  <a:cubicBezTo>
                    <a:pt x="47" y="24"/>
                    <a:pt x="48" y="23"/>
                    <a:pt x="47" y="21"/>
                  </a:cubicBezTo>
                  <a:cubicBezTo>
                    <a:pt x="43" y="15"/>
                    <a:pt x="39" y="9"/>
                    <a:pt x="3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Freeform 52"/>
            <p:cNvSpPr>
              <a:spLocks/>
            </p:cNvSpPr>
            <p:nvPr/>
          </p:nvSpPr>
          <p:spPr bwMode="auto">
            <a:xfrm>
              <a:off x="6175428" y="5697269"/>
              <a:ext cx="79983" cy="40732"/>
            </a:xfrm>
            <a:custGeom>
              <a:avLst/>
              <a:gdLst>
                <a:gd name="T0" fmla="*/ 45 w 46"/>
                <a:gd name="T1" fmla="*/ 2 h 23"/>
                <a:gd name="T2" fmla="*/ 43 w 46"/>
                <a:gd name="T3" fmla="*/ 0 h 23"/>
                <a:gd name="T4" fmla="*/ 17 w 46"/>
                <a:gd name="T5" fmla="*/ 0 h 23"/>
                <a:gd name="T6" fmla="*/ 12 w 46"/>
                <a:gd name="T7" fmla="*/ 2 h 23"/>
                <a:gd name="T8" fmla="*/ 1 w 46"/>
                <a:gd name="T9" fmla="*/ 21 h 23"/>
                <a:gd name="T10" fmla="*/ 3 w 46"/>
                <a:gd name="T11" fmla="*/ 23 h 23"/>
                <a:gd name="T12" fmla="*/ 30 w 46"/>
                <a:gd name="T13" fmla="*/ 23 h 23"/>
                <a:gd name="T14" fmla="*/ 35 w 46"/>
                <a:gd name="T15" fmla="*/ 21 h 23"/>
                <a:gd name="T16" fmla="*/ 45 w 4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3">
                  <a:moveTo>
                    <a:pt x="45" y="2"/>
                  </a:moveTo>
                  <a:cubicBezTo>
                    <a:pt x="46" y="1"/>
                    <a:pt x="45" y="0"/>
                    <a:pt x="43" y="0"/>
                  </a:cubicBezTo>
                  <a:cubicBezTo>
                    <a:pt x="34" y="0"/>
                    <a:pt x="26" y="0"/>
                    <a:pt x="17" y="0"/>
                  </a:cubicBezTo>
                  <a:cubicBezTo>
                    <a:pt x="16" y="0"/>
                    <a:pt x="13" y="1"/>
                    <a:pt x="12" y="2"/>
                  </a:cubicBezTo>
                  <a:cubicBezTo>
                    <a:pt x="9" y="8"/>
                    <a:pt x="5" y="15"/>
                    <a:pt x="1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5" y="21"/>
                  </a:cubicBezTo>
                  <a:cubicBezTo>
                    <a:pt x="38" y="15"/>
                    <a:pt x="42" y="8"/>
                    <a:pt x="4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53"/>
            <p:cNvSpPr>
              <a:spLocks/>
            </p:cNvSpPr>
            <p:nvPr/>
          </p:nvSpPr>
          <p:spPr bwMode="auto">
            <a:xfrm>
              <a:off x="6248746" y="5697269"/>
              <a:ext cx="77020" cy="40732"/>
            </a:xfrm>
            <a:custGeom>
              <a:avLst/>
              <a:gdLst>
                <a:gd name="T0" fmla="*/ 44 w 44"/>
                <a:gd name="T1" fmla="*/ 2 h 23"/>
                <a:gd name="T2" fmla="*/ 41 w 44"/>
                <a:gd name="T3" fmla="*/ 0 h 23"/>
                <a:gd name="T4" fmla="*/ 16 w 44"/>
                <a:gd name="T5" fmla="*/ 0 h 23"/>
                <a:gd name="T6" fmla="*/ 11 w 44"/>
                <a:gd name="T7" fmla="*/ 2 h 23"/>
                <a:gd name="T8" fmla="*/ 1 w 44"/>
                <a:gd name="T9" fmla="*/ 21 h 23"/>
                <a:gd name="T10" fmla="*/ 3 w 44"/>
                <a:gd name="T11" fmla="*/ 23 h 23"/>
                <a:gd name="T12" fmla="*/ 30 w 44"/>
                <a:gd name="T13" fmla="*/ 23 h 23"/>
                <a:gd name="T14" fmla="*/ 35 w 44"/>
                <a:gd name="T15" fmla="*/ 21 h 23"/>
                <a:gd name="T16" fmla="*/ 44 w 4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3">
                  <a:moveTo>
                    <a:pt x="44" y="2"/>
                  </a:moveTo>
                  <a:cubicBezTo>
                    <a:pt x="44" y="1"/>
                    <a:pt x="43" y="0"/>
                    <a:pt x="41" y="0"/>
                  </a:cubicBezTo>
                  <a:cubicBezTo>
                    <a:pt x="33" y="0"/>
                    <a:pt x="24" y="0"/>
                    <a:pt x="16" y="0"/>
                  </a:cubicBezTo>
                  <a:cubicBezTo>
                    <a:pt x="14" y="0"/>
                    <a:pt x="12" y="1"/>
                    <a:pt x="11" y="2"/>
                  </a:cubicBezTo>
                  <a:cubicBezTo>
                    <a:pt x="8" y="8"/>
                    <a:pt x="4" y="15"/>
                    <a:pt x="1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5" y="22"/>
                    <a:pt x="35" y="21"/>
                  </a:cubicBezTo>
                  <a:cubicBezTo>
                    <a:pt x="38" y="15"/>
                    <a:pt x="41" y="8"/>
                    <a:pt x="4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Freeform 54"/>
            <p:cNvSpPr>
              <a:spLocks/>
            </p:cNvSpPr>
            <p:nvPr/>
          </p:nvSpPr>
          <p:spPr bwMode="auto">
            <a:xfrm>
              <a:off x="6324285" y="5697269"/>
              <a:ext cx="71836" cy="40732"/>
            </a:xfrm>
            <a:custGeom>
              <a:avLst/>
              <a:gdLst>
                <a:gd name="T0" fmla="*/ 41 w 41"/>
                <a:gd name="T1" fmla="*/ 2 h 23"/>
                <a:gd name="T2" fmla="*/ 38 w 41"/>
                <a:gd name="T3" fmla="*/ 0 h 23"/>
                <a:gd name="T4" fmla="*/ 13 w 41"/>
                <a:gd name="T5" fmla="*/ 0 h 23"/>
                <a:gd name="T6" fmla="*/ 8 w 41"/>
                <a:gd name="T7" fmla="*/ 2 h 23"/>
                <a:gd name="T8" fmla="*/ 0 w 41"/>
                <a:gd name="T9" fmla="*/ 21 h 23"/>
                <a:gd name="T10" fmla="*/ 3 w 41"/>
                <a:gd name="T11" fmla="*/ 23 h 23"/>
                <a:gd name="T12" fmla="*/ 30 w 41"/>
                <a:gd name="T13" fmla="*/ 23 h 23"/>
                <a:gd name="T14" fmla="*/ 34 w 41"/>
                <a:gd name="T15" fmla="*/ 21 h 23"/>
                <a:gd name="T16" fmla="*/ 41 w 41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3">
                  <a:moveTo>
                    <a:pt x="41" y="2"/>
                  </a:moveTo>
                  <a:cubicBezTo>
                    <a:pt x="41" y="1"/>
                    <a:pt x="40" y="0"/>
                    <a:pt x="38" y="0"/>
                  </a:cubicBezTo>
                  <a:cubicBezTo>
                    <a:pt x="30" y="0"/>
                    <a:pt x="21" y="0"/>
                    <a:pt x="13" y="0"/>
                  </a:cubicBezTo>
                  <a:cubicBezTo>
                    <a:pt x="11" y="0"/>
                    <a:pt x="9" y="1"/>
                    <a:pt x="8" y="2"/>
                  </a:cubicBezTo>
                  <a:cubicBezTo>
                    <a:pt x="6" y="8"/>
                    <a:pt x="3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6" y="15"/>
                    <a:pt x="39" y="8"/>
                    <a:pt x="4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Freeform 55"/>
            <p:cNvSpPr>
              <a:spLocks/>
            </p:cNvSpPr>
            <p:nvPr/>
          </p:nvSpPr>
          <p:spPr bwMode="auto">
            <a:xfrm>
              <a:off x="6397602" y="5697269"/>
              <a:ext cx="69615" cy="40732"/>
            </a:xfrm>
            <a:custGeom>
              <a:avLst/>
              <a:gdLst>
                <a:gd name="T0" fmla="*/ 39 w 40"/>
                <a:gd name="T1" fmla="*/ 2 h 23"/>
                <a:gd name="T2" fmla="*/ 37 w 40"/>
                <a:gd name="T3" fmla="*/ 0 h 23"/>
                <a:gd name="T4" fmla="*/ 11 w 40"/>
                <a:gd name="T5" fmla="*/ 0 h 23"/>
                <a:gd name="T6" fmla="*/ 7 w 40"/>
                <a:gd name="T7" fmla="*/ 2 h 23"/>
                <a:gd name="T8" fmla="*/ 0 w 40"/>
                <a:gd name="T9" fmla="*/ 21 h 23"/>
                <a:gd name="T10" fmla="*/ 3 w 40"/>
                <a:gd name="T11" fmla="*/ 23 h 23"/>
                <a:gd name="T12" fmla="*/ 30 w 40"/>
                <a:gd name="T13" fmla="*/ 23 h 23"/>
                <a:gd name="T14" fmla="*/ 34 w 40"/>
                <a:gd name="T15" fmla="*/ 21 h 23"/>
                <a:gd name="T16" fmla="*/ 39 w 4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3">
                  <a:moveTo>
                    <a:pt x="39" y="2"/>
                  </a:moveTo>
                  <a:cubicBezTo>
                    <a:pt x="40" y="1"/>
                    <a:pt x="38" y="0"/>
                    <a:pt x="37" y="0"/>
                  </a:cubicBezTo>
                  <a:cubicBezTo>
                    <a:pt x="28" y="0"/>
                    <a:pt x="19" y="0"/>
                    <a:pt x="11" y="0"/>
                  </a:cubicBezTo>
                  <a:cubicBezTo>
                    <a:pt x="9" y="0"/>
                    <a:pt x="7" y="1"/>
                    <a:pt x="7" y="2"/>
                  </a:cubicBezTo>
                  <a:cubicBezTo>
                    <a:pt x="4" y="8"/>
                    <a:pt x="2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6" y="15"/>
                    <a:pt x="38" y="8"/>
                    <a:pt x="39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Freeform 56"/>
            <p:cNvSpPr>
              <a:spLocks/>
            </p:cNvSpPr>
            <p:nvPr/>
          </p:nvSpPr>
          <p:spPr bwMode="auto">
            <a:xfrm>
              <a:off x="6470920" y="5697269"/>
              <a:ext cx="66652" cy="40732"/>
            </a:xfrm>
            <a:custGeom>
              <a:avLst/>
              <a:gdLst>
                <a:gd name="T0" fmla="*/ 38 w 38"/>
                <a:gd name="T1" fmla="*/ 2 h 23"/>
                <a:gd name="T2" fmla="*/ 35 w 38"/>
                <a:gd name="T3" fmla="*/ 0 h 23"/>
                <a:gd name="T4" fmla="*/ 9 w 38"/>
                <a:gd name="T5" fmla="*/ 0 h 23"/>
                <a:gd name="T6" fmla="*/ 5 w 38"/>
                <a:gd name="T7" fmla="*/ 2 h 23"/>
                <a:gd name="T8" fmla="*/ 0 w 38"/>
                <a:gd name="T9" fmla="*/ 21 h 23"/>
                <a:gd name="T10" fmla="*/ 3 w 38"/>
                <a:gd name="T11" fmla="*/ 23 h 23"/>
                <a:gd name="T12" fmla="*/ 30 w 38"/>
                <a:gd name="T13" fmla="*/ 23 h 23"/>
                <a:gd name="T14" fmla="*/ 34 w 38"/>
                <a:gd name="T15" fmla="*/ 21 h 23"/>
                <a:gd name="T16" fmla="*/ 38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8" y="2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26" y="0"/>
                    <a:pt x="18" y="0"/>
                    <a:pt x="9" y="0"/>
                  </a:cubicBezTo>
                  <a:cubicBezTo>
                    <a:pt x="7" y="0"/>
                    <a:pt x="5" y="1"/>
                    <a:pt x="5" y="2"/>
                  </a:cubicBezTo>
                  <a:cubicBezTo>
                    <a:pt x="3" y="8"/>
                    <a:pt x="2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5" y="15"/>
                    <a:pt x="37" y="8"/>
                    <a:pt x="3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Freeform 57"/>
            <p:cNvSpPr>
              <a:spLocks/>
            </p:cNvSpPr>
            <p:nvPr/>
          </p:nvSpPr>
          <p:spPr bwMode="auto">
            <a:xfrm>
              <a:off x="6544237" y="5697269"/>
              <a:ext cx="63690" cy="40732"/>
            </a:xfrm>
            <a:custGeom>
              <a:avLst/>
              <a:gdLst>
                <a:gd name="T0" fmla="*/ 36 w 36"/>
                <a:gd name="T1" fmla="*/ 2 h 23"/>
                <a:gd name="T2" fmla="*/ 33 w 36"/>
                <a:gd name="T3" fmla="*/ 0 h 23"/>
                <a:gd name="T4" fmla="*/ 7 w 36"/>
                <a:gd name="T5" fmla="*/ 0 h 23"/>
                <a:gd name="T6" fmla="*/ 3 w 36"/>
                <a:gd name="T7" fmla="*/ 2 h 23"/>
                <a:gd name="T8" fmla="*/ 0 w 36"/>
                <a:gd name="T9" fmla="*/ 21 h 23"/>
                <a:gd name="T10" fmla="*/ 4 w 36"/>
                <a:gd name="T11" fmla="*/ 23 h 23"/>
                <a:gd name="T12" fmla="*/ 30 w 36"/>
                <a:gd name="T13" fmla="*/ 23 h 23"/>
                <a:gd name="T14" fmla="*/ 34 w 36"/>
                <a:gd name="T15" fmla="*/ 21 h 23"/>
                <a:gd name="T16" fmla="*/ 36 w 3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3">
                  <a:moveTo>
                    <a:pt x="36" y="2"/>
                  </a:moveTo>
                  <a:cubicBezTo>
                    <a:pt x="36" y="1"/>
                    <a:pt x="35" y="0"/>
                    <a:pt x="33" y="0"/>
                  </a:cubicBezTo>
                  <a:cubicBezTo>
                    <a:pt x="24" y="0"/>
                    <a:pt x="16" y="0"/>
                    <a:pt x="7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" y="8"/>
                    <a:pt x="1" y="15"/>
                    <a:pt x="0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5" y="15"/>
                    <a:pt x="35" y="8"/>
                    <a:pt x="3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Freeform 58"/>
            <p:cNvSpPr>
              <a:spLocks/>
            </p:cNvSpPr>
            <p:nvPr/>
          </p:nvSpPr>
          <p:spPr bwMode="auto">
            <a:xfrm>
              <a:off x="6618295" y="5697269"/>
              <a:ext cx="61468" cy="40732"/>
            </a:xfrm>
            <a:custGeom>
              <a:avLst/>
              <a:gdLst>
                <a:gd name="T0" fmla="*/ 34 w 35"/>
                <a:gd name="T1" fmla="*/ 2 h 23"/>
                <a:gd name="T2" fmla="*/ 31 w 35"/>
                <a:gd name="T3" fmla="*/ 0 h 23"/>
                <a:gd name="T4" fmla="*/ 5 w 35"/>
                <a:gd name="T5" fmla="*/ 0 h 23"/>
                <a:gd name="T6" fmla="*/ 2 w 35"/>
                <a:gd name="T7" fmla="*/ 2 h 23"/>
                <a:gd name="T8" fmla="*/ 0 w 35"/>
                <a:gd name="T9" fmla="*/ 21 h 23"/>
                <a:gd name="T10" fmla="*/ 4 w 35"/>
                <a:gd name="T11" fmla="*/ 23 h 23"/>
                <a:gd name="T12" fmla="*/ 31 w 35"/>
                <a:gd name="T13" fmla="*/ 23 h 23"/>
                <a:gd name="T14" fmla="*/ 34 w 35"/>
                <a:gd name="T15" fmla="*/ 21 h 23"/>
                <a:gd name="T16" fmla="*/ 34 w 3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3">
                  <a:moveTo>
                    <a:pt x="34" y="2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3" y="0"/>
                    <a:pt x="14" y="0"/>
                    <a:pt x="5" y="0"/>
                  </a:cubicBezTo>
                  <a:cubicBezTo>
                    <a:pt x="4" y="0"/>
                    <a:pt x="2" y="1"/>
                    <a:pt x="2" y="2"/>
                  </a:cubicBezTo>
                  <a:cubicBezTo>
                    <a:pt x="1" y="8"/>
                    <a:pt x="1" y="15"/>
                    <a:pt x="0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3" y="23"/>
                    <a:pt x="22" y="23"/>
                    <a:pt x="31" y="23"/>
                  </a:cubicBezTo>
                  <a:cubicBezTo>
                    <a:pt x="33" y="23"/>
                    <a:pt x="34" y="22"/>
                    <a:pt x="34" y="21"/>
                  </a:cubicBezTo>
                  <a:cubicBezTo>
                    <a:pt x="34" y="15"/>
                    <a:pt x="34" y="8"/>
                    <a:pt x="3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59"/>
            <p:cNvSpPr>
              <a:spLocks/>
            </p:cNvSpPr>
            <p:nvPr/>
          </p:nvSpPr>
          <p:spPr bwMode="auto">
            <a:xfrm>
              <a:off x="6691613" y="5697269"/>
              <a:ext cx="59246" cy="40732"/>
            </a:xfrm>
            <a:custGeom>
              <a:avLst/>
              <a:gdLst>
                <a:gd name="T0" fmla="*/ 33 w 34"/>
                <a:gd name="T1" fmla="*/ 2 h 23"/>
                <a:gd name="T2" fmla="*/ 29 w 34"/>
                <a:gd name="T3" fmla="*/ 0 h 23"/>
                <a:gd name="T4" fmla="*/ 4 w 34"/>
                <a:gd name="T5" fmla="*/ 0 h 23"/>
                <a:gd name="T6" fmla="*/ 0 w 34"/>
                <a:gd name="T7" fmla="*/ 2 h 23"/>
                <a:gd name="T8" fmla="*/ 0 w 34"/>
                <a:gd name="T9" fmla="*/ 21 h 23"/>
                <a:gd name="T10" fmla="*/ 4 w 34"/>
                <a:gd name="T11" fmla="*/ 23 h 23"/>
                <a:gd name="T12" fmla="*/ 31 w 34"/>
                <a:gd name="T13" fmla="*/ 23 h 23"/>
                <a:gd name="T14" fmla="*/ 34 w 34"/>
                <a:gd name="T15" fmla="*/ 21 h 23"/>
                <a:gd name="T16" fmla="*/ 33 w 3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1" y="0"/>
                    <a:pt x="12" y="0"/>
                    <a:pt x="4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8"/>
                    <a:pt x="0" y="15"/>
                    <a:pt x="0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3" y="23"/>
                    <a:pt x="22" y="23"/>
                    <a:pt x="31" y="23"/>
                  </a:cubicBezTo>
                  <a:cubicBezTo>
                    <a:pt x="33" y="23"/>
                    <a:pt x="34" y="22"/>
                    <a:pt x="34" y="21"/>
                  </a:cubicBezTo>
                  <a:cubicBezTo>
                    <a:pt x="34" y="15"/>
                    <a:pt x="33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60"/>
            <p:cNvSpPr>
              <a:spLocks/>
            </p:cNvSpPr>
            <p:nvPr/>
          </p:nvSpPr>
          <p:spPr bwMode="auto">
            <a:xfrm>
              <a:off x="6761968" y="5697269"/>
              <a:ext cx="64430" cy="40732"/>
            </a:xfrm>
            <a:custGeom>
              <a:avLst/>
              <a:gdLst>
                <a:gd name="T0" fmla="*/ 33 w 37"/>
                <a:gd name="T1" fmla="*/ 2 h 23"/>
                <a:gd name="T2" fmla="*/ 29 w 37"/>
                <a:gd name="T3" fmla="*/ 0 h 23"/>
                <a:gd name="T4" fmla="*/ 4 w 37"/>
                <a:gd name="T5" fmla="*/ 0 h 23"/>
                <a:gd name="T6" fmla="*/ 1 w 37"/>
                <a:gd name="T7" fmla="*/ 2 h 23"/>
                <a:gd name="T8" fmla="*/ 2 w 37"/>
                <a:gd name="T9" fmla="*/ 21 h 23"/>
                <a:gd name="T10" fmla="*/ 6 w 37"/>
                <a:gd name="T11" fmla="*/ 23 h 23"/>
                <a:gd name="T12" fmla="*/ 33 w 37"/>
                <a:gd name="T13" fmla="*/ 23 h 23"/>
                <a:gd name="T14" fmla="*/ 36 w 37"/>
                <a:gd name="T15" fmla="*/ 21 h 23"/>
                <a:gd name="T16" fmla="*/ 33 w 37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1" y="0"/>
                    <a:pt x="12" y="0"/>
                    <a:pt x="4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1" y="8"/>
                    <a:pt x="2" y="15"/>
                    <a:pt x="2" y="21"/>
                  </a:cubicBezTo>
                  <a:cubicBezTo>
                    <a:pt x="3" y="22"/>
                    <a:pt x="4" y="23"/>
                    <a:pt x="6" y="23"/>
                  </a:cubicBezTo>
                  <a:cubicBezTo>
                    <a:pt x="15" y="23"/>
                    <a:pt x="24" y="23"/>
                    <a:pt x="33" y="23"/>
                  </a:cubicBezTo>
                  <a:cubicBezTo>
                    <a:pt x="35" y="23"/>
                    <a:pt x="37" y="22"/>
                    <a:pt x="36" y="21"/>
                  </a:cubicBezTo>
                  <a:cubicBezTo>
                    <a:pt x="35" y="15"/>
                    <a:pt x="34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61"/>
            <p:cNvSpPr>
              <a:spLocks/>
            </p:cNvSpPr>
            <p:nvPr/>
          </p:nvSpPr>
          <p:spPr bwMode="auto">
            <a:xfrm>
              <a:off x="6833804" y="5697269"/>
              <a:ext cx="65912" cy="40732"/>
            </a:xfrm>
            <a:custGeom>
              <a:avLst/>
              <a:gdLst>
                <a:gd name="T0" fmla="*/ 33 w 38"/>
                <a:gd name="T1" fmla="*/ 2 h 23"/>
                <a:gd name="T2" fmla="*/ 29 w 38"/>
                <a:gd name="T3" fmla="*/ 0 h 23"/>
                <a:gd name="T4" fmla="*/ 3 w 38"/>
                <a:gd name="T5" fmla="*/ 0 h 23"/>
                <a:gd name="T6" fmla="*/ 0 w 38"/>
                <a:gd name="T7" fmla="*/ 2 h 23"/>
                <a:gd name="T8" fmla="*/ 3 w 38"/>
                <a:gd name="T9" fmla="*/ 21 h 23"/>
                <a:gd name="T10" fmla="*/ 8 w 38"/>
                <a:gd name="T11" fmla="*/ 23 h 23"/>
                <a:gd name="T12" fmla="*/ 34 w 38"/>
                <a:gd name="T13" fmla="*/ 23 h 23"/>
                <a:gd name="T14" fmla="*/ 37 w 38"/>
                <a:gd name="T15" fmla="*/ 21 h 23"/>
                <a:gd name="T16" fmla="*/ 33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3" y="2"/>
                  </a:moveTo>
                  <a:cubicBezTo>
                    <a:pt x="32" y="1"/>
                    <a:pt x="30" y="0"/>
                    <a:pt x="29" y="0"/>
                  </a:cubicBezTo>
                  <a:cubicBezTo>
                    <a:pt x="20" y="0"/>
                    <a:pt x="12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8"/>
                    <a:pt x="2" y="15"/>
                    <a:pt x="3" y="21"/>
                  </a:cubicBezTo>
                  <a:cubicBezTo>
                    <a:pt x="4" y="22"/>
                    <a:pt x="6" y="23"/>
                    <a:pt x="8" y="23"/>
                  </a:cubicBezTo>
                  <a:cubicBezTo>
                    <a:pt x="17" y="23"/>
                    <a:pt x="25" y="23"/>
                    <a:pt x="34" y="23"/>
                  </a:cubicBezTo>
                  <a:cubicBezTo>
                    <a:pt x="36" y="23"/>
                    <a:pt x="38" y="22"/>
                    <a:pt x="37" y="21"/>
                  </a:cubicBezTo>
                  <a:cubicBezTo>
                    <a:pt x="36" y="15"/>
                    <a:pt x="34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62"/>
            <p:cNvSpPr>
              <a:spLocks/>
            </p:cNvSpPr>
            <p:nvPr/>
          </p:nvSpPr>
          <p:spPr bwMode="auto">
            <a:xfrm>
              <a:off x="6903419" y="5697269"/>
              <a:ext cx="70355" cy="40732"/>
            </a:xfrm>
            <a:custGeom>
              <a:avLst/>
              <a:gdLst>
                <a:gd name="T0" fmla="*/ 33 w 40"/>
                <a:gd name="T1" fmla="*/ 2 h 23"/>
                <a:gd name="T2" fmla="*/ 29 w 40"/>
                <a:gd name="T3" fmla="*/ 0 h 23"/>
                <a:gd name="T4" fmla="*/ 3 w 40"/>
                <a:gd name="T5" fmla="*/ 0 h 23"/>
                <a:gd name="T6" fmla="*/ 0 w 40"/>
                <a:gd name="T7" fmla="*/ 2 h 23"/>
                <a:gd name="T8" fmla="*/ 5 w 40"/>
                <a:gd name="T9" fmla="*/ 21 h 23"/>
                <a:gd name="T10" fmla="*/ 10 w 40"/>
                <a:gd name="T11" fmla="*/ 23 h 23"/>
                <a:gd name="T12" fmla="*/ 37 w 40"/>
                <a:gd name="T13" fmla="*/ 23 h 23"/>
                <a:gd name="T14" fmla="*/ 39 w 40"/>
                <a:gd name="T15" fmla="*/ 21 h 23"/>
                <a:gd name="T16" fmla="*/ 33 w 4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0" y="0"/>
                    <a:pt x="12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2" y="8"/>
                    <a:pt x="4" y="15"/>
                    <a:pt x="5" y="21"/>
                  </a:cubicBezTo>
                  <a:cubicBezTo>
                    <a:pt x="6" y="22"/>
                    <a:pt x="8" y="23"/>
                    <a:pt x="10" y="23"/>
                  </a:cubicBezTo>
                  <a:cubicBezTo>
                    <a:pt x="19" y="23"/>
                    <a:pt x="28" y="23"/>
                    <a:pt x="37" y="23"/>
                  </a:cubicBezTo>
                  <a:cubicBezTo>
                    <a:pt x="39" y="23"/>
                    <a:pt x="40" y="22"/>
                    <a:pt x="39" y="21"/>
                  </a:cubicBezTo>
                  <a:cubicBezTo>
                    <a:pt x="37" y="15"/>
                    <a:pt x="35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Freeform 63"/>
            <p:cNvSpPr>
              <a:spLocks/>
            </p:cNvSpPr>
            <p:nvPr/>
          </p:nvSpPr>
          <p:spPr bwMode="auto">
            <a:xfrm>
              <a:off x="6973774" y="5697269"/>
              <a:ext cx="73317" cy="40732"/>
            </a:xfrm>
            <a:custGeom>
              <a:avLst/>
              <a:gdLst>
                <a:gd name="T0" fmla="*/ 33 w 42"/>
                <a:gd name="T1" fmla="*/ 2 h 23"/>
                <a:gd name="T2" fmla="*/ 29 w 42"/>
                <a:gd name="T3" fmla="*/ 0 h 23"/>
                <a:gd name="T4" fmla="*/ 3 w 42"/>
                <a:gd name="T5" fmla="*/ 0 h 23"/>
                <a:gd name="T6" fmla="*/ 1 w 42"/>
                <a:gd name="T7" fmla="*/ 2 h 23"/>
                <a:gd name="T8" fmla="*/ 8 w 42"/>
                <a:gd name="T9" fmla="*/ 21 h 23"/>
                <a:gd name="T10" fmla="*/ 12 w 42"/>
                <a:gd name="T11" fmla="*/ 23 h 23"/>
                <a:gd name="T12" fmla="*/ 39 w 42"/>
                <a:gd name="T13" fmla="*/ 23 h 23"/>
                <a:gd name="T14" fmla="*/ 42 w 42"/>
                <a:gd name="T15" fmla="*/ 21 h 23"/>
                <a:gd name="T16" fmla="*/ 33 w 4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0" y="0"/>
                    <a:pt x="12" y="0"/>
                    <a:pt x="3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3" y="8"/>
                    <a:pt x="5" y="15"/>
                    <a:pt x="8" y="21"/>
                  </a:cubicBezTo>
                  <a:cubicBezTo>
                    <a:pt x="8" y="22"/>
                    <a:pt x="10" y="23"/>
                    <a:pt x="12" y="23"/>
                  </a:cubicBezTo>
                  <a:cubicBezTo>
                    <a:pt x="21" y="23"/>
                    <a:pt x="30" y="23"/>
                    <a:pt x="39" y="23"/>
                  </a:cubicBezTo>
                  <a:cubicBezTo>
                    <a:pt x="41" y="23"/>
                    <a:pt x="42" y="22"/>
                    <a:pt x="42" y="21"/>
                  </a:cubicBezTo>
                  <a:cubicBezTo>
                    <a:pt x="39" y="15"/>
                    <a:pt x="36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64"/>
            <p:cNvSpPr>
              <a:spLocks/>
            </p:cNvSpPr>
            <p:nvPr/>
          </p:nvSpPr>
          <p:spPr bwMode="auto">
            <a:xfrm>
              <a:off x="7045610" y="5697269"/>
              <a:ext cx="74799" cy="40732"/>
            </a:xfrm>
            <a:custGeom>
              <a:avLst/>
              <a:gdLst>
                <a:gd name="T0" fmla="*/ 33 w 43"/>
                <a:gd name="T1" fmla="*/ 2 h 23"/>
                <a:gd name="T2" fmla="*/ 28 w 43"/>
                <a:gd name="T3" fmla="*/ 0 h 23"/>
                <a:gd name="T4" fmla="*/ 3 w 43"/>
                <a:gd name="T5" fmla="*/ 0 h 23"/>
                <a:gd name="T6" fmla="*/ 0 w 43"/>
                <a:gd name="T7" fmla="*/ 2 h 23"/>
                <a:gd name="T8" fmla="*/ 9 w 43"/>
                <a:gd name="T9" fmla="*/ 21 h 23"/>
                <a:gd name="T10" fmla="*/ 13 w 43"/>
                <a:gd name="T11" fmla="*/ 23 h 23"/>
                <a:gd name="T12" fmla="*/ 40 w 43"/>
                <a:gd name="T13" fmla="*/ 23 h 23"/>
                <a:gd name="T14" fmla="*/ 43 w 43"/>
                <a:gd name="T15" fmla="*/ 21 h 23"/>
                <a:gd name="T16" fmla="*/ 33 w 43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23">
                  <a:moveTo>
                    <a:pt x="33" y="2"/>
                  </a:moveTo>
                  <a:cubicBezTo>
                    <a:pt x="32" y="1"/>
                    <a:pt x="30" y="0"/>
                    <a:pt x="28" y="0"/>
                  </a:cubicBezTo>
                  <a:cubicBezTo>
                    <a:pt x="20" y="0"/>
                    <a:pt x="11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3" y="8"/>
                    <a:pt x="6" y="15"/>
                    <a:pt x="9" y="21"/>
                  </a:cubicBezTo>
                  <a:cubicBezTo>
                    <a:pt x="9" y="22"/>
                    <a:pt x="11" y="23"/>
                    <a:pt x="13" y="23"/>
                  </a:cubicBezTo>
                  <a:cubicBezTo>
                    <a:pt x="22" y="23"/>
                    <a:pt x="31" y="23"/>
                    <a:pt x="40" y="23"/>
                  </a:cubicBezTo>
                  <a:cubicBezTo>
                    <a:pt x="42" y="23"/>
                    <a:pt x="43" y="22"/>
                    <a:pt x="43" y="21"/>
                  </a:cubicBezTo>
                  <a:cubicBezTo>
                    <a:pt x="39" y="15"/>
                    <a:pt x="36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Freeform 65"/>
            <p:cNvSpPr>
              <a:spLocks/>
            </p:cNvSpPr>
            <p:nvPr/>
          </p:nvSpPr>
          <p:spPr bwMode="auto">
            <a:xfrm>
              <a:off x="7115225" y="5697269"/>
              <a:ext cx="79242" cy="40732"/>
            </a:xfrm>
            <a:custGeom>
              <a:avLst/>
              <a:gdLst>
                <a:gd name="T0" fmla="*/ 33 w 45"/>
                <a:gd name="T1" fmla="*/ 2 h 23"/>
                <a:gd name="T2" fmla="*/ 28 w 45"/>
                <a:gd name="T3" fmla="*/ 0 h 23"/>
                <a:gd name="T4" fmla="*/ 3 w 45"/>
                <a:gd name="T5" fmla="*/ 0 h 23"/>
                <a:gd name="T6" fmla="*/ 1 w 45"/>
                <a:gd name="T7" fmla="*/ 2 h 23"/>
                <a:gd name="T8" fmla="*/ 11 w 45"/>
                <a:gd name="T9" fmla="*/ 21 h 23"/>
                <a:gd name="T10" fmla="*/ 16 w 45"/>
                <a:gd name="T11" fmla="*/ 23 h 23"/>
                <a:gd name="T12" fmla="*/ 42 w 45"/>
                <a:gd name="T13" fmla="*/ 23 h 23"/>
                <a:gd name="T14" fmla="*/ 45 w 45"/>
                <a:gd name="T15" fmla="*/ 21 h 23"/>
                <a:gd name="T16" fmla="*/ 33 w 4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3">
                  <a:moveTo>
                    <a:pt x="33" y="2"/>
                  </a:moveTo>
                  <a:cubicBezTo>
                    <a:pt x="32" y="1"/>
                    <a:pt x="30" y="0"/>
                    <a:pt x="28" y="0"/>
                  </a:cubicBezTo>
                  <a:cubicBezTo>
                    <a:pt x="20" y="0"/>
                    <a:pt x="11" y="0"/>
                    <a:pt x="3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4" y="8"/>
                    <a:pt x="7" y="15"/>
                    <a:pt x="11" y="21"/>
                  </a:cubicBezTo>
                  <a:cubicBezTo>
                    <a:pt x="11" y="22"/>
                    <a:pt x="14" y="23"/>
                    <a:pt x="16" y="23"/>
                  </a:cubicBezTo>
                  <a:cubicBezTo>
                    <a:pt x="25" y="23"/>
                    <a:pt x="34" y="23"/>
                    <a:pt x="42" y="23"/>
                  </a:cubicBezTo>
                  <a:cubicBezTo>
                    <a:pt x="45" y="23"/>
                    <a:pt x="45" y="22"/>
                    <a:pt x="45" y="21"/>
                  </a:cubicBezTo>
                  <a:cubicBezTo>
                    <a:pt x="41" y="15"/>
                    <a:pt x="37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Freeform 66"/>
            <p:cNvSpPr>
              <a:spLocks/>
            </p:cNvSpPr>
            <p:nvPr/>
          </p:nvSpPr>
          <p:spPr bwMode="auto">
            <a:xfrm>
              <a:off x="6493878" y="5921665"/>
              <a:ext cx="383621" cy="87388"/>
            </a:xfrm>
            <a:custGeom>
              <a:avLst/>
              <a:gdLst>
                <a:gd name="T0" fmla="*/ 218 w 219"/>
                <a:gd name="T1" fmla="*/ 47 h 50"/>
                <a:gd name="T2" fmla="*/ 214 w 219"/>
                <a:gd name="T3" fmla="*/ 50 h 50"/>
                <a:gd name="T4" fmla="*/ 5 w 219"/>
                <a:gd name="T5" fmla="*/ 50 h 50"/>
                <a:gd name="T6" fmla="*/ 0 w 219"/>
                <a:gd name="T7" fmla="*/ 47 h 50"/>
                <a:gd name="T8" fmla="*/ 11 w 219"/>
                <a:gd name="T9" fmla="*/ 2 h 50"/>
                <a:gd name="T10" fmla="*/ 16 w 219"/>
                <a:gd name="T11" fmla="*/ 0 h 50"/>
                <a:gd name="T12" fmla="*/ 203 w 219"/>
                <a:gd name="T13" fmla="*/ 0 h 50"/>
                <a:gd name="T14" fmla="*/ 208 w 219"/>
                <a:gd name="T15" fmla="*/ 2 h 50"/>
                <a:gd name="T16" fmla="*/ 218 w 219"/>
                <a:gd name="T17" fmla="*/ 4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50">
                  <a:moveTo>
                    <a:pt x="218" y="47"/>
                  </a:moveTo>
                  <a:cubicBezTo>
                    <a:pt x="219" y="49"/>
                    <a:pt x="216" y="50"/>
                    <a:pt x="214" y="50"/>
                  </a:cubicBezTo>
                  <a:cubicBezTo>
                    <a:pt x="144" y="50"/>
                    <a:pt x="75" y="50"/>
                    <a:pt x="5" y="50"/>
                  </a:cubicBezTo>
                  <a:cubicBezTo>
                    <a:pt x="2" y="50"/>
                    <a:pt x="0" y="49"/>
                    <a:pt x="0" y="47"/>
                  </a:cubicBezTo>
                  <a:cubicBezTo>
                    <a:pt x="4" y="27"/>
                    <a:pt x="7" y="23"/>
                    <a:pt x="11" y="2"/>
                  </a:cubicBezTo>
                  <a:cubicBezTo>
                    <a:pt x="11" y="1"/>
                    <a:pt x="13" y="0"/>
                    <a:pt x="16" y="0"/>
                  </a:cubicBezTo>
                  <a:cubicBezTo>
                    <a:pt x="78" y="0"/>
                    <a:pt x="141" y="0"/>
                    <a:pt x="203" y="0"/>
                  </a:cubicBezTo>
                  <a:cubicBezTo>
                    <a:pt x="205" y="0"/>
                    <a:pt x="208" y="1"/>
                    <a:pt x="208" y="2"/>
                  </a:cubicBezTo>
                  <a:cubicBezTo>
                    <a:pt x="211" y="23"/>
                    <a:pt x="215" y="27"/>
                    <a:pt x="21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7" name="Freeform 67"/>
            <p:cNvSpPr>
              <a:spLocks/>
            </p:cNvSpPr>
            <p:nvPr/>
          </p:nvSpPr>
          <p:spPr bwMode="auto">
            <a:xfrm>
              <a:off x="7195948" y="5047780"/>
              <a:ext cx="139970" cy="91091"/>
            </a:xfrm>
            <a:custGeom>
              <a:avLst/>
              <a:gdLst>
                <a:gd name="T0" fmla="*/ 60 w 80"/>
                <a:gd name="T1" fmla="*/ 0 h 52"/>
                <a:gd name="T2" fmla="*/ 0 w 80"/>
                <a:gd name="T3" fmla="*/ 0 h 52"/>
                <a:gd name="T4" fmla="*/ 0 w 80"/>
                <a:gd name="T5" fmla="*/ 52 h 52"/>
                <a:gd name="T6" fmla="*/ 60 w 80"/>
                <a:gd name="T7" fmla="*/ 52 h 52"/>
                <a:gd name="T8" fmla="*/ 80 w 80"/>
                <a:gd name="T9" fmla="*/ 32 h 52"/>
                <a:gd name="T10" fmla="*/ 80 w 80"/>
                <a:gd name="T11" fmla="*/ 20 h 52"/>
                <a:gd name="T12" fmla="*/ 60 w 80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52">
                  <a:moveTo>
                    <a:pt x="6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71" y="52"/>
                    <a:pt x="80" y="43"/>
                    <a:pt x="80" y="32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9"/>
                    <a:pt x="71" y="0"/>
                    <a:pt x="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Freeform 68"/>
            <p:cNvSpPr>
              <a:spLocks/>
            </p:cNvSpPr>
            <p:nvPr/>
          </p:nvSpPr>
          <p:spPr bwMode="auto">
            <a:xfrm>
              <a:off x="9256983" y="3756948"/>
              <a:ext cx="231061" cy="1415249"/>
            </a:xfrm>
            <a:custGeom>
              <a:avLst/>
              <a:gdLst>
                <a:gd name="T0" fmla="*/ 0 w 132"/>
                <a:gd name="T1" fmla="*/ 0 h 808"/>
                <a:gd name="T2" fmla="*/ 0 w 132"/>
                <a:gd name="T3" fmla="*/ 788 h 808"/>
                <a:gd name="T4" fmla="*/ 20 w 132"/>
                <a:gd name="T5" fmla="*/ 808 h 808"/>
                <a:gd name="T6" fmla="*/ 132 w 132"/>
                <a:gd name="T7" fmla="*/ 808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808">
                  <a:moveTo>
                    <a:pt x="0" y="0"/>
                  </a:moveTo>
                  <a:cubicBezTo>
                    <a:pt x="0" y="788"/>
                    <a:pt x="0" y="788"/>
                    <a:pt x="0" y="788"/>
                  </a:cubicBezTo>
                  <a:cubicBezTo>
                    <a:pt x="0" y="799"/>
                    <a:pt x="9" y="808"/>
                    <a:pt x="20" y="808"/>
                  </a:cubicBezTo>
                  <a:cubicBezTo>
                    <a:pt x="132" y="808"/>
                    <a:pt x="132" y="808"/>
                    <a:pt x="132" y="808"/>
                  </a:cubicBezTo>
                </a:path>
              </a:pathLst>
            </a:custGeom>
            <a:noFill/>
            <a:ln w="60325" cap="flat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Rectangle 69"/>
            <p:cNvSpPr>
              <a:spLocks noChangeArrowheads="1"/>
            </p:cNvSpPr>
            <p:nvPr/>
          </p:nvSpPr>
          <p:spPr bwMode="auto">
            <a:xfrm>
              <a:off x="10092358" y="6029789"/>
              <a:ext cx="279939" cy="20662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Freeform 70"/>
            <p:cNvSpPr>
              <a:spLocks/>
            </p:cNvSpPr>
            <p:nvPr/>
          </p:nvSpPr>
          <p:spPr bwMode="auto">
            <a:xfrm>
              <a:off x="9512483" y="5009269"/>
              <a:ext cx="1441170" cy="1052365"/>
            </a:xfrm>
            <a:custGeom>
              <a:avLst/>
              <a:gdLst>
                <a:gd name="T0" fmla="*/ 823 w 823"/>
                <a:gd name="T1" fmla="*/ 596 h 601"/>
                <a:gd name="T2" fmla="*/ 817 w 823"/>
                <a:gd name="T3" fmla="*/ 601 h 601"/>
                <a:gd name="T4" fmla="*/ 5 w 823"/>
                <a:gd name="T5" fmla="*/ 601 h 601"/>
                <a:gd name="T6" fmla="*/ 0 w 823"/>
                <a:gd name="T7" fmla="*/ 596 h 601"/>
                <a:gd name="T8" fmla="*/ 0 w 823"/>
                <a:gd name="T9" fmla="*/ 5 h 601"/>
                <a:gd name="T10" fmla="*/ 5 w 823"/>
                <a:gd name="T11" fmla="*/ 0 h 601"/>
                <a:gd name="T12" fmla="*/ 817 w 823"/>
                <a:gd name="T13" fmla="*/ 0 h 601"/>
                <a:gd name="T14" fmla="*/ 823 w 823"/>
                <a:gd name="T15" fmla="*/ 5 h 601"/>
                <a:gd name="T16" fmla="*/ 823 w 823"/>
                <a:gd name="T17" fmla="*/ 596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3" h="601">
                  <a:moveTo>
                    <a:pt x="823" y="596"/>
                  </a:moveTo>
                  <a:cubicBezTo>
                    <a:pt x="823" y="599"/>
                    <a:pt x="820" y="601"/>
                    <a:pt x="817" y="601"/>
                  </a:cubicBezTo>
                  <a:cubicBezTo>
                    <a:pt x="5" y="601"/>
                    <a:pt x="5" y="601"/>
                    <a:pt x="5" y="601"/>
                  </a:cubicBezTo>
                  <a:cubicBezTo>
                    <a:pt x="3" y="601"/>
                    <a:pt x="0" y="599"/>
                    <a:pt x="0" y="59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17" y="0"/>
                    <a:pt x="817" y="0"/>
                    <a:pt x="817" y="0"/>
                  </a:cubicBezTo>
                  <a:cubicBezTo>
                    <a:pt x="820" y="0"/>
                    <a:pt x="823" y="2"/>
                    <a:pt x="823" y="5"/>
                  </a:cubicBezTo>
                  <a:lnTo>
                    <a:pt x="823" y="59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Freeform 71"/>
            <p:cNvSpPr>
              <a:spLocks/>
            </p:cNvSpPr>
            <p:nvPr/>
          </p:nvSpPr>
          <p:spPr bwMode="auto">
            <a:xfrm>
              <a:off x="9512483" y="5883154"/>
              <a:ext cx="1441170" cy="178480"/>
            </a:xfrm>
            <a:custGeom>
              <a:avLst/>
              <a:gdLst>
                <a:gd name="T0" fmla="*/ 0 w 823"/>
                <a:gd name="T1" fmla="*/ 0 h 102"/>
                <a:gd name="T2" fmla="*/ 0 w 823"/>
                <a:gd name="T3" fmla="*/ 97 h 102"/>
                <a:gd name="T4" fmla="*/ 5 w 823"/>
                <a:gd name="T5" fmla="*/ 102 h 102"/>
                <a:gd name="T6" fmla="*/ 817 w 823"/>
                <a:gd name="T7" fmla="*/ 102 h 102"/>
                <a:gd name="T8" fmla="*/ 823 w 823"/>
                <a:gd name="T9" fmla="*/ 97 h 102"/>
                <a:gd name="T10" fmla="*/ 823 w 823"/>
                <a:gd name="T11" fmla="*/ 0 h 102"/>
                <a:gd name="T12" fmla="*/ 0 w 823"/>
                <a:gd name="T13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3" h="102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100"/>
                    <a:pt x="3" y="102"/>
                    <a:pt x="5" y="102"/>
                  </a:cubicBezTo>
                  <a:cubicBezTo>
                    <a:pt x="817" y="102"/>
                    <a:pt x="817" y="102"/>
                    <a:pt x="817" y="102"/>
                  </a:cubicBezTo>
                  <a:cubicBezTo>
                    <a:pt x="820" y="102"/>
                    <a:pt x="823" y="100"/>
                    <a:pt x="823" y="97"/>
                  </a:cubicBezTo>
                  <a:cubicBezTo>
                    <a:pt x="823" y="0"/>
                    <a:pt x="823" y="0"/>
                    <a:pt x="82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2" name="Rectangle 72"/>
            <p:cNvSpPr>
              <a:spLocks noChangeArrowheads="1"/>
            </p:cNvSpPr>
            <p:nvPr/>
          </p:nvSpPr>
          <p:spPr bwMode="auto">
            <a:xfrm>
              <a:off x="9575433" y="5068516"/>
              <a:ext cx="1315271" cy="8146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Rectangle 73"/>
            <p:cNvSpPr>
              <a:spLocks noChangeArrowheads="1"/>
            </p:cNvSpPr>
            <p:nvPr/>
          </p:nvSpPr>
          <p:spPr bwMode="auto">
            <a:xfrm>
              <a:off x="9930911" y="6210491"/>
              <a:ext cx="604314" cy="5258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Freeform 74"/>
            <p:cNvSpPr>
              <a:spLocks/>
            </p:cNvSpPr>
            <p:nvPr/>
          </p:nvSpPr>
          <p:spPr bwMode="auto">
            <a:xfrm>
              <a:off x="9372514" y="5126281"/>
              <a:ext cx="139970" cy="91091"/>
            </a:xfrm>
            <a:custGeom>
              <a:avLst/>
              <a:gdLst>
                <a:gd name="T0" fmla="*/ 20 w 80"/>
                <a:gd name="T1" fmla="*/ 0 h 52"/>
                <a:gd name="T2" fmla="*/ 80 w 80"/>
                <a:gd name="T3" fmla="*/ 0 h 52"/>
                <a:gd name="T4" fmla="*/ 80 w 80"/>
                <a:gd name="T5" fmla="*/ 52 h 52"/>
                <a:gd name="T6" fmla="*/ 20 w 80"/>
                <a:gd name="T7" fmla="*/ 52 h 52"/>
                <a:gd name="T8" fmla="*/ 0 w 80"/>
                <a:gd name="T9" fmla="*/ 32 h 52"/>
                <a:gd name="T10" fmla="*/ 0 w 80"/>
                <a:gd name="T11" fmla="*/ 20 h 52"/>
                <a:gd name="T12" fmla="*/ 20 w 80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52">
                  <a:moveTo>
                    <a:pt x="20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9" y="52"/>
                    <a:pt x="0" y="43"/>
                    <a:pt x="0" y="3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Line 75"/>
            <p:cNvSpPr>
              <a:spLocks noChangeShapeType="1"/>
            </p:cNvSpPr>
            <p:nvPr/>
          </p:nvSpPr>
          <p:spPr bwMode="auto">
            <a:xfrm>
              <a:off x="8623046" y="3756948"/>
              <a:ext cx="0" cy="1597432"/>
            </a:xfrm>
            <a:prstGeom prst="line">
              <a:avLst/>
            </a:prstGeom>
            <a:noFill/>
            <a:ln w="60325" cap="flat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Freeform 76"/>
            <p:cNvSpPr>
              <a:spLocks/>
            </p:cNvSpPr>
            <p:nvPr/>
          </p:nvSpPr>
          <p:spPr bwMode="auto">
            <a:xfrm>
              <a:off x="8463822" y="5376597"/>
              <a:ext cx="812417" cy="1056068"/>
            </a:xfrm>
            <a:custGeom>
              <a:avLst/>
              <a:gdLst>
                <a:gd name="T0" fmla="*/ 464 w 464"/>
                <a:gd name="T1" fmla="*/ 586 h 603"/>
                <a:gd name="T2" fmla="*/ 446 w 464"/>
                <a:gd name="T3" fmla="*/ 603 h 603"/>
                <a:gd name="T4" fmla="*/ 18 w 464"/>
                <a:gd name="T5" fmla="*/ 603 h 603"/>
                <a:gd name="T6" fmla="*/ 0 w 464"/>
                <a:gd name="T7" fmla="*/ 586 h 603"/>
                <a:gd name="T8" fmla="*/ 0 w 464"/>
                <a:gd name="T9" fmla="*/ 18 h 603"/>
                <a:gd name="T10" fmla="*/ 18 w 464"/>
                <a:gd name="T11" fmla="*/ 0 h 603"/>
                <a:gd name="T12" fmla="*/ 446 w 464"/>
                <a:gd name="T13" fmla="*/ 0 h 603"/>
                <a:gd name="T14" fmla="*/ 464 w 464"/>
                <a:gd name="T15" fmla="*/ 18 h 603"/>
                <a:gd name="T16" fmla="*/ 464 w 464"/>
                <a:gd name="T17" fmla="*/ 586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4" h="603">
                  <a:moveTo>
                    <a:pt x="464" y="586"/>
                  </a:moveTo>
                  <a:cubicBezTo>
                    <a:pt x="464" y="596"/>
                    <a:pt x="456" y="603"/>
                    <a:pt x="446" y="603"/>
                  </a:cubicBezTo>
                  <a:cubicBezTo>
                    <a:pt x="18" y="603"/>
                    <a:pt x="18" y="603"/>
                    <a:pt x="18" y="603"/>
                  </a:cubicBezTo>
                  <a:cubicBezTo>
                    <a:pt x="8" y="603"/>
                    <a:pt x="0" y="596"/>
                    <a:pt x="0" y="58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56" y="0"/>
                    <a:pt x="464" y="8"/>
                    <a:pt x="464" y="18"/>
                  </a:cubicBezTo>
                  <a:lnTo>
                    <a:pt x="464" y="58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Rectangle 77"/>
            <p:cNvSpPr>
              <a:spLocks noChangeArrowheads="1"/>
            </p:cNvSpPr>
            <p:nvPr/>
          </p:nvSpPr>
          <p:spPr bwMode="auto">
            <a:xfrm>
              <a:off x="8491964" y="5412145"/>
              <a:ext cx="756133" cy="9346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Oval 78"/>
            <p:cNvSpPr>
              <a:spLocks noChangeArrowheads="1"/>
            </p:cNvSpPr>
            <p:nvPr/>
          </p:nvSpPr>
          <p:spPr bwMode="auto">
            <a:xfrm>
              <a:off x="8843739" y="6360829"/>
              <a:ext cx="52581" cy="52581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Freeform 79"/>
            <p:cNvSpPr>
              <a:spLocks/>
            </p:cNvSpPr>
            <p:nvPr/>
          </p:nvSpPr>
          <p:spPr bwMode="auto">
            <a:xfrm>
              <a:off x="8577871" y="5236628"/>
              <a:ext cx="90351" cy="139970"/>
            </a:xfrm>
            <a:custGeom>
              <a:avLst/>
              <a:gdLst>
                <a:gd name="T0" fmla="*/ 52 w 52"/>
                <a:gd name="T1" fmla="*/ 20 h 80"/>
                <a:gd name="T2" fmla="*/ 52 w 52"/>
                <a:gd name="T3" fmla="*/ 80 h 80"/>
                <a:gd name="T4" fmla="*/ 0 w 52"/>
                <a:gd name="T5" fmla="*/ 80 h 80"/>
                <a:gd name="T6" fmla="*/ 0 w 52"/>
                <a:gd name="T7" fmla="*/ 20 h 80"/>
                <a:gd name="T8" fmla="*/ 20 w 52"/>
                <a:gd name="T9" fmla="*/ 0 h 80"/>
                <a:gd name="T10" fmla="*/ 32 w 52"/>
                <a:gd name="T11" fmla="*/ 0 h 80"/>
                <a:gd name="T12" fmla="*/ 52 w 52"/>
                <a:gd name="T13" fmla="*/ 2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80">
                  <a:moveTo>
                    <a:pt x="52" y="20"/>
                  </a:moveTo>
                  <a:cubicBezTo>
                    <a:pt x="52" y="80"/>
                    <a:pt x="52" y="80"/>
                    <a:pt x="52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43" y="0"/>
                    <a:pt x="52" y="9"/>
                    <a:pt x="52" y="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Line 80"/>
            <p:cNvSpPr>
              <a:spLocks noChangeShapeType="1"/>
            </p:cNvSpPr>
            <p:nvPr/>
          </p:nvSpPr>
          <p:spPr bwMode="auto">
            <a:xfrm>
              <a:off x="7868395" y="3756948"/>
              <a:ext cx="0" cy="1844045"/>
            </a:xfrm>
            <a:prstGeom prst="line">
              <a:avLst/>
            </a:prstGeom>
            <a:noFill/>
            <a:ln w="60325" cap="flat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Freeform 81"/>
            <p:cNvSpPr>
              <a:spLocks/>
            </p:cNvSpPr>
            <p:nvPr/>
          </p:nvSpPr>
          <p:spPr bwMode="auto">
            <a:xfrm>
              <a:off x="7647702" y="5625432"/>
              <a:ext cx="439905" cy="807233"/>
            </a:xfrm>
            <a:custGeom>
              <a:avLst/>
              <a:gdLst>
                <a:gd name="T0" fmla="*/ 251 w 251"/>
                <a:gd name="T1" fmla="*/ 444 h 461"/>
                <a:gd name="T2" fmla="*/ 233 w 251"/>
                <a:gd name="T3" fmla="*/ 461 h 461"/>
                <a:gd name="T4" fmla="*/ 18 w 251"/>
                <a:gd name="T5" fmla="*/ 461 h 461"/>
                <a:gd name="T6" fmla="*/ 0 w 251"/>
                <a:gd name="T7" fmla="*/ 444 h 461"/>
                <a:gd name="T8" fmla="*/ 0 w 251"/>
                <a:gd name="T9" fmla="*/ 18 h 461"/>
                <a:gd name="T10" fmla="*/ 18 w 251"/>
                <a:gd name="T11" fmla="*/ 0 h 461"/>
                <a:gd name="T12" fmla="*/ 233 w 251"/>
                <a:gd name="T13" fmla="*/ 0 h 461"/>
                <a:gd name="T14" fmla="*/ 251 w 251"/>
                <a:gd name="T15" fmla="*/ 18 h 461"/>
                <a:gd name="T16" fmla="*/ 251 w 251"/>
                <a:gd name="T17" fmla="*/ 444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461">
                  <a:moveTo>
                    <a:pt x="251" y="444"/>
                  </a:moveTo>
                  <a:cubicBezTo>
                    <a:pt x="251" y="454"/>
                    <a:pt x="243" y="461"/>
                    <a:pt x="233" y="461"/>
                  </a:cubicBezTo>
                  <a:cubicBezTo>
                    <a:pt x="18" y="461"/>
                    <a:pt x="18" y="461"/>
                    <a:pt x="18" y="461"/>
                  </a:cubicBezTo>
                  <a:cubicBezTo>
                    <a:pt x="8" y="461"/>
                    <a:pt x="0" y="454"/>
                    <a:pt x="0" y="44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43" y="0"/>
                    <a:pt x="251" y="8"/>
                    <a:pt x="251" y="18"/>
                  </a:cubicBezTo>
                  <a:lnTo>
                    <a:pt x="251" y="44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Freeform 82"/>
            <p:cNvSpPr>
              <a:spLocks/>
            </p:cNvSpPr>
            <p:nvPr/>
          </p:nvSpPr>
          <p:spPr bwMode="auto">
            <a:xfrm>
              <a:off x="7786190" y="5649872"/>
              <a:ext cx="162928" cy="17774"/>
            </a:xfrm>
            <a:custGeom>
              <a:avLst/>
              <a:gdLst>
                <a:gd name="T0" fmla="*/ 93 w 93"/>
                <a:gd name="T1" fmla="*/ 5 h 10"/>
                <a:gd name="T2" fmla="*/ 88 w 93"/>
                <a:gd name="T3" fmla="*/ 10 h 10"/>
                <a:gd name="T4" fmla="*/ 5 w 93"/>
                <a:gd name="T5" fmla="*/ 10 h 10"/>
                <a:gd name="T6" fmla="*/ 0 w 93"/>
                <a:gd name="T7" fmla="*/ 5 h 10"/>
                <a:gd name="T8" fmla="*/ 0 w 93"/>
                <a:gd name="T9" fmla="*/ 5 h 10"/>
                <a:gd name="T10" fmla="*/ 5 w 93"/>
                <a:gd name="T11" fmla="*/ 0 h 10"/>
                <a:gd name="T12" fmla="*/ 88 w 93"/>
                <a:gd name="T13" fmla="*/ 0 h 10"/>
                <a:gd name="T14" fmla="*/ 93 w 93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10">
                  <a:moveTo>
                    <a:pt x="93" y="5"/>
                  </a:moveTo>
                  <a:cubicBezTo>
                    <a:pt x="93" y="7"/>
                    <a:pt x="91" y="10"/>
                    <a:pt x="88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0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3" y="2"/>
                    <a:pt x="93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Rectangle 83"/>
            <p:cNvSpPr>
              <a:spLocks noChangeArrowheads="1"/>
            </p:cNvSpPr>
            <p:nvPr/>
          </p:nvSpPr>
          <p:spPr bwMode="auto">
            <a:xfrm>
              <a:off x="7675844" y="5686901"/>
              <a:ext cx="383621" cy="65985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Oval 84"/>
            <p:cNvSpPr>
              <a:spLocks noChangeArrowheads="1"/>
            </p:cNvSpPr>
            <p:nvPr/>
          </p:nvSpPr>
          <p:spPr bwMode="auto">
            <a:xfrm>
              <a:off x="7842475" y="6360829"/>
              <a:ext cx="51841" cy="52581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Freeform 85"/>
            <p:cNvSpPr>
              <a:spLocks/>
            </p:cNvSpPr>
            <p:nvPr/>
          </p:nvSpPr>
          <p:spPr bwMode="auto">
            <a:xfrm>
              <a:off x="7822479" y="5485463"/>
              <a:ext cx="89610" cy="139970"/>
            </a:xfrm>
            <a:custGeom>
              <a:avLst/>
              <a:gdLst>
                <a:gd name="T0" fmla="*/ 51 w 51"/>
                <a:gd name="T1" fmla="*/ 20 h 80"/>
                <a:gd name="T2" fmla="*/ 51 w 51"/>
                <a:gd name="T3" fmla="*/ 80 h 80"/>
                <a:gd name="T4" fmla="*/ 0 w 51"/>
                <a:gd name="T5" fmla="*/ 80 h 80"/>
                <a:gd name="T6" fmla="*/ 0 w 51"/>
                <a:gd name="T7" fmla="*/ 20 h 80"/>
                <a:gd name="T8" fmla="*/ 20 w 51"/>
                <a:gd name="T9" fmla="*/ 0 h 80"/>
                <a:gd name="T10" fmla="*/ 31 w 51"/>
                <a:gd name="T11" fmla="*/ 0 h 80"/>
                <a:gd name="T12" fmla="*/ 51 w 51"/>
                <a:gd name="T13" fmla="*/ 2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80">
                  <a:moveTo>
                    <a:pt x="51" y="20"/>
                  </a:moveTo>
                  <a:cubicBezTo>
                    <a:pt x="51" y="80"/>
                    <a:pt x="51" y="80"/>
                    <a:pt x="51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3" y="0"/>
                    <a:pt x="51" y="9"/>
                    <a:pt x="51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Freeform 86"/>
            <p:cNvSpPr>
              <a:spLocks/>
            </p:cNvSpPr>
            <p:nvPr/>
          </p:nvSpPr>
          <p:spPr bwMode="auto">
            <a:xfrm>
              <a:off x="6047308" y="1522617"/>
              <a:ext cx="4794518" cy="2824574"/>
            </a:xfrm>
            <a:custGeom>
              <a:avLst/>
              <a:gdLst>
                <a:gd name="T0" fmla="*/ 2456 w 2738"/>
                <a:gd name="T1" fmla="*/ 830 h 1613"/>
                <a:gd name="T2" fmla="*/ 2348 w 2738"/>
                <a:gd name="T3" fmla="*/ 851 h 1613"/>
                <a:gd name="T4" fmla="*/ 2348 w 2738"/>
                <a:gd name="T5" fmla="*/ 850 h 1613"/>
                <a:gd name="T6" fmla="*/ 2025 w 2738"/>
                <a:gd name="T7" fmla="*/ 528 h 1613"/>
                <a:gd name="T8" fmla="*/ 1910 w 2738"/>
                <a:gd name="T9" fmla="*/ 549 h 1613"/>
                <a:gd name="T10" fmla="*/ 1812 w 2738"/>
                <a:gd name="T11" fmla="*/ 480 h 1613"/>
                <a:gd name="T12" fmla="*/ 1814 w 2738"/>
                <a:gd name="T13" fmla="*/ 435 h 1613"/>
                <a:gd name="T14" fmla="*/ 1379 w 2738"/>
                <a:gd name="T15" fmla="*/ 0 h 1613"/>
                <a:gd name="T16" fmla="*/ 1015 w 2738"/>
                <a:gd name="T17" fmla="*/ 196 h 1613"/>
                <a:gd name="T18" fmla="*/ 917 w 2738"/>
                <a:gd name="T19" fmla="*/ 162 h 1613"/>
                <a:gd name="T20" fmla="*/ 759 w 2738"/>
                <a:gd name="T21" fmla="*/ 320 h 1613"/>
                <a:gd name="T22" fmla="*/ 763 w 2738"/>
                <a:gd name="T23" fmla="*/ 356 h 1613"/>
                <a:gd name="T24" fmla="*/ 511 w 2738"/>
                <a:gd name="T25" fmla="*/ 621 h 1613"/>
                <a:gd name="T26" fmla="*/ 469 w 2738"/>
                <a:gd name="T27" fmla="*/ 616 h 1613"/>
                <a:gd name="T28" fmla="*/ 294 w 2738"/>
                <a:gd name="T29" fmla="*/ 791 h 1613"/>
                <a:gd name="T30" fmla="*/ 298 w 2738"/>
                <a:gd name="T31" fmla="*/ 830 h 1613"/>
                <a:gd name="T32" fmla="*/ 0 w 2738"/>
                <a:gd name="T33" fmla="*/ 1139 h 1613"/>
                <a:gd name="T34" fmla="*/ 309 w 2738"/>
                <a:gd name="T35" fmla="*/ 1449 h 1613"/>
                <a:gd name="T36" fmla="*/ 426 w 2738"/>
                <a:gd name="T37" fmla="*/ 1426 h 1613"/>
                <a:gd name="T38" fmla="*/ 737 w 2738"/>
                <a:gd name="T39" fmla="*/ 1573 h 1613"/>
                <a:gd name="T40" fmla="*/ 984 w 2738"/>
                <a:gd name="T41" fmla="*/ 1488 h 1613"/>
                <a:gd name="T42" fmla="*/ 1138 w 2738"/>
                <a:gd name="T43" fmla="*/ 1607 h 1613"/>
                <a:gd name="T44" fmla="*/ 1296 w 2738"/>
                <a:gd name="T45" fmla="*/ 1461 h 1613"/>
                <a:gd name="T46" fmla="*/ 1379 w 2738"/>
                <a:gd name="T47" fmla="*/ 1469 h 1613"/>
                <a:gd name="T48" fmla="*/ 1594 w 2738"/>
                <a:gd name="T49" fmla="*/ 1412 h 1613"/>
                <a:gd name="T50" fmla="*/ 1763 w 2738"/>
                <a:gd name="T51" fmla="*/ 1449 h 1613"/>
                <a:gd name="T52" fmla="*/ 1803 w 2738"/>
                <a:gd name="T53" fmla="*/ 1447 h 1613"/>
                <a:gd name="T54" fmla="*/ 2085 w 2738"/>
                <a:gd name="T55" fmla="*/ 1613 h 1613"/>
                <a:gd name="T56" fmla="*/ 2393 w 2738"/>
                <a:gd name="T57" fmla="*/ 1387 h 1613"/>
                <a:gd name="T58" fmla="*/ 2456 w 2738"/>
                <a:gd name="T59" fmla="*/ 1395 h 1613"/>
                <a:gd name="T60" fmla="*/ 2738 w 2738"/>
                <a:gd name="T61" fmla="*/ 1112 h 1613"/>
                <a:gd name="T62" fmla="*/ 2456 w 2738"/>
                <a:gd name="T63" fmla="*/ 830 h 1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38" h="1613">
                  <a:moveTo>
                    <a:pt x="2456" y="830"/>
                  </a:moveTo>
                  <a:cubicBezTo>
                    <a:pt x="2418" y="830"/>
                    <a:pt x="2381" y="837"/>
                    <a:pt x="2348" y="851"/>
                  </a:cubicBezTo>
                  <a:cubicBezTo>
                    <a:pt x="2348" y="851"/>
                    <a:pt x="2348" y="851"/>
                    <a:pt x="2348" y="850"/>
                  </a:cubicBezTo>
                  <a:cubicBezTo>
                    <a:pt x="2348" y="672"/>
                    <a:pt x="2203" y="528"/>
                    <a:pt x="2025" y="528"/>
                  </a:cubicBezTo>
                  <a:cubicBezTo>
                    <a:pt x="1985" y="528"/>
                    <a:pt x="1946" y="536"/>
                    <a:pt x="1910" y="549"/>
                  </a:cubicBezTo>
                  <a:cubicBezTo>
                    <a:pt x="1890" y="513"/>
                    <a:pt x="1854" y="487"/>
                    <a:pt x="1812" y="480"/>
                  </a:cubicBezTo>
                  <a:cubicBezTo>
                    <a:pt x="1813" y="465"/>
                    <a:pt x="1814" y="450"/>
                    <a:pt x="1814" y="435"/>
                  </a:cubicBezTo>
                  <a:cubicBezTo>
                    <a:pt x="1814" y="194"/>
                    <a:pt x="1619" y="0"/>
                    <a:pt x="1379" y="0"/>
                  </a:cubicBezTo>
                  <a:cubicBezTo>
                    <a:pt x="1227" y="0"/>
                    <a:pt x="1093" y="78"/>
                    <a:pt x="1015" y="196"/>
                  </a:cubicBezTo>
                  <a:cubicBezTo>
                    <a:pt x="988" y="175"/>
                    <a:pt x="954" y="162"/>
                    <a:pt x="917" y="162"/>
                  </a:cubicBezTo>
                  <a:cubicBezTo>
                    <a:pt x="829" y="162"/>
                    <a:pt x="759" y="233"/>
                    <a:pt x="759" y="320"/>
                  </a:cubicBezTo>
                  <a:cubicBezTo>
                    <a:pt x="759" y="333"/>
                    <a:pt x="760" y="344"/>
                    <a:pt x="763" y="356"/>
                  </a:cubicBezTo>
                  <a:cubicBezTo>
                    <a:pt x="642" y="398"/>
                    <a:pt x="547" y="497"/>
                    <a:pt x="511" y="621"/>
                  </a:cubicBezTo>
                  <a:cubicBezTo>
                    <a:pt x="497" y="618"/>
                    <a:pt x="483" y="616"/>
                    <a:pt x="469" y="616"/>
                  </a:cubicBezTo>
                  <a:cubicBezTo>
                    <a:pt x="372" y="616"/>
                    <a:pt x="294" y="694"/>
                    <a:pt x="294" y="791"/>
                  </a:cubicBezTo>
                  <a:cubicBezTo>
                    <a:pt x="294" y="805"/>
                    <a:pt x="295" y="818"/>
                    <a:pt x="298" y="830"/>
                  </a:cubicBezTo>
                  <a:cubicBezTo>
                    <a:pt x="132" y="836"/>
                    <a:pt x="0" y="972"/>
                    <a:pt x="0" y="1139"/>
                  </a:cubicBezTo>
                  <a:cubicBezTo>
                    <a:pt x="0" y="1310"/>
                    <a:pt x="138" y="1449"/>
                    <a:pt x="309" y="1449"/>
                  </a:cubicBezTo>
                  <a:cubicBezTo>
                    <a:pt x="351" y="1449"/>
                    <a:pt x="390" y="1441"/>
                    <a:pt x="426" y="1426"/>
                  </a:cubicBezTo>
                  <a:cubicBezTo>
                    <a:pt x="500" y="1516"/>
                    <a:pt x="612" y="1573"/>
                    <a:pt x="737" y="1573"/>
                  </a:cubicBezTo>
                  <a:cubicBezTo>
                    <a:pt x="830" y="1573"/>
                    <a:pt x="916" y="1541"/>
                    <a:pt x="984" y="1488"/>
                  </a:cubicBezTo>
                  <a:cubicBezTo>
                    <a:pt x="1002" y="1556"/>
                    <a:pt x="1064" y="1607"/>
                    <a:pt x="1138" y="1607"/>
                  </a:cubicBezTo>
                  <a:cubicBezTo>
                    <a:pt x="1221" y="1607"/>
                    <a:pt x="1290" y="1543"/>
                    <a:pt x="1296" y="1461"/>
                  </a:cubicBezTo>
                  <a:cubicBezTo>
                    <a:pt x="1323" y="1466"/>
                    <a:pt x="1351" y="1469"/>
                    <a:pt x="1379" y="1469"/>
                  </a:cubicBezTo>
                  <a:cubicBezTo>
                    <a:pt x="1457" y="1469"/>
                    <a:pt x="1531" y="1448"/>
                    <a:pt x="1594" y="1412"/>
                  </a:cubicBezTo>
                  <a:cubicBezTo>
                    <a:pt x="1646" y="1435"/>
                    <a:pt x="1703" y="1449"/>
                    <a:pt x="1763" y="1449"/>
                  </a:cubicBezTo>
                  <a:cubicBezTo>
                    <a:pt x="1777" y="1449"/>
                    <a:pt x="1790" y="1448"/>
                    <a:pt x="1803" y="1447"/>
                  </a:cubicBezTo>
                  <a:cubicBezTo>
                    <a:pt x="1858" y="1546"/>
                    <a:pt x="1964" y="1613"/>
                    <a:pt x="2085" y="1613"/>
                  </a:cubicBezTo>
                  <a:cubicBezTo>
                    <a:pt x="2229" y="1613"/>
                    <a:pt x="2351" y="1518"/>
                    <a:pt x="2393" y="1387"/>
                  </a:cubicBezTo>
                  <a:cubicBezTo>
                    <a:pt x="2413" y="1392"/>
                    <a:pt x="2434" y="1395"/>
                    <a:pt x="2456" y="1395"/>
                  </a:cubicBezTo>
                  <a:cubicBezTo>
                    <a:pt x="2612" y="1395"/>
                    <a:pt x="2738" y="1268"/>
                    <a:pt x="2738" y="1112"/>
                  </a:cubicBezTo>
                  <a:cubicBezTo>
                    <a:pt x="2738" y="956"/>
                    <a:pt x="2612" y="830"/>
                    <a:pt x="2456" y="83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Freeform 87"/>
            <p:cNvSpPr>
              <a:spLocks noEditPoints="1"/>
            </p:cNvSpPr>
            <p:nvPr/>
          </p:nvSpPr>
          <p:spPr bwMode="auto">
            <a:xfrm>
              <a:off x="8797823" y="2898615"/>
              <a:ext cx="266609" cy="266609"/>
            </a:xfrm>
            <a:custGeom>
              <a:avLst/>
              <a:gdLst>
                <a:gd name="T0" fmla="*/ 76 w 152"/>
                <a:gd name="T1" fmla="*/ 0 h 152"/>
                <a:gd name="T2" fmla="*/ 0 w 152"/>
                <a:gd name="T3" fmla="*/ 76 h 152"/>
                <a:gd name="T4" fmla="*/ 76 w 152"/>
                <a:gd name="T5" fmla="*/ 152 h 152"/>
                <a:gd name="T6" fmla="*/ 152 w 152"/>
                <a:gd name="T7" fmla="*/ 76 h 152"/>
                <a:gd name="T8" fmla="*/ 76 w 152"/>
                <a:gd name="T9" fmla="*/ 0 h 152"/>
                <a:gd name="T10" fmla="*/ 76 w 152"/>
                <a:gd name="T11" fmla="*/ 136 h 152"/>
                <a:gd name="T12" fmla="*/ 16 w 152"/>
                <a:gd name="T13" fmla="*/ 76 h 152"/>
                <a:gd name="T14" fmla="*/ 76 w 152"/>
                <a:gd name="T15" fmla="*/ 16 h 152"/>
                <a:gd name="T16" fmla="*/ 136 w 152"/>
                <a:gd name="T17" fmla="*/ 76 h 152"/>
                <a:gd name="T18" fmla="*/ 76 w 152"/>
                <a:gd name="T19" fmla="*/ 136 h 152"/>
                <a:gd name="T20" fmla="*/ 76 w 152"/>
                <a:gd name="T21" fmla="*/ 136 h 152"/>
                <a:gd name="T22" fmla="*/ 76 w 152"/>
                <a:gd name="T2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2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2" y="11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76" y="136"/>
                  </a:moveTo>
                  <a:cubicBezTo>
                    <a:pt x="43" y="136"/>
                    <a:pt x="16" y="109"/>
                    <a:pt x="16" y="76"/>
                  </a:cubicBezTo>
                  <a:cubicBezTo>
                    <a:pt x="16" y="43"/>
                    <a:pt x="43" y="16"/>
                    <a:pt x="76" y="16"/>
                  </a:cubicBezTo>
                  <a:cubicBezTo>
                    <a:pt x="109" y="16"/>
                    <a:pt x="136" y="43"/>
                    <a:pt x="136" y="76"/>
                  </a:cubicBezTo>
                  <a:cubicBezTo>
                    <a:pt x="136" y="109"/>
                    <a:pt x="109" y="136"/>
                    <a:pt x="76" y="136"/>
                  </a:cubicBezTo>
                  <a:close/>
                  <a:moveTo>
                    <a:pt x="76" y="136"/>
                  </a:moveTo>
                  <a:cubicBezTo>
                    <a:pt x="76" y="136"/>
                    <a:pt x="76" y="136"/>
                    <a:pt x="76" y="1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Freeform 88"/>
            <p:cNvSpPr>
              <a:spLocks noEditPoints="1"/>
            </p:cNvSpPr>
            <p:nvPr/>
          </p:nvSpPr>
          <p:spPr bwMode="auto">
            <a:xfrm>
              <a:off x="8908170" y="3020071"/>
              <a:ext cx="44435" cy="96275"/>
            </a:xfrm>
            <a:custGeom>
              <a:avLst/>
              <a:gdLst>
                <a:gd name="T0" fmla="*/ 21 w 25"/>
                <a:gd name="T1" fmla="*/ 0 h 55"/>
                <a:gd name="T2" fmla="*/ 5 w 25"/>
                <a:gd name="T3" fmla="*/ 0 h 55"/>
                <a:gd name="T4" fmla="*/ 0 w 25"/>
                <a:gd name="T5" fmla="*/ 4 h 55"/>
                <a:gd name="T6" fmla="*/ 0 w 25"/>
                <a:gd name="T7" fmla="*/ 50 h 55"/>
                <a:gd name="T8" fmla="*/ 5 w 25"/>
                <a:gd name="T9" fmla="*/ 55 h 55"/>
                <a:gd name="T10" fmla="*/ 21 w 25"/>
                <a:gd name="T11" fmla="*/ 55 h 55"/>
                <a:gd name="T12" fmla="*/ 25 w 25"/>
                <a:gd name="T13" fmla="*/ 50 h 55"/>
                <a:gd name="T14" fmla="*/ 25 w 25"/>
                <a:gd name="T15" fmla="*/ 4 h 55"/>
                <a:gd name="T16" fmla="*/ 21 w 25"/>
                <a:gd name="T17" fmla="*/ 0 h 55"/>
                <a:gd name="T18" fmla="*/ 21 w 25"/>
                <a:gd name="T19" fmla="*/ 0 h 55"/>
                <a:gd name="T20" fmla="*/ 21 w 25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55">
                  <a:moveTo>
                    <a:pt x="2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3"/>
                    <a:pt x="2" y="55"/>
                    <a:pt x="5" y="55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3" y="55"/>
                    <a:pt x="25" y="53"/>
                    <a:pt x="25" y="50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2"/>
                    <a:pt x="23" y="0"/>
                    <a:pt x="21" y="0"/>
                  </a:cubicBezTo>
                  <a:close/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" name="Freeform 89"/>
            <p:cNvSpPr>
              <a:spLocks noEditPoints="1"/>
            </p:cNvSpPr>
            <p:nvPr/>
          </p:nvSpPr>
          <p:spPr bwMode="auto">
            <a:xfrm>
              <a:off x="8906689" y="2948234"/>
              <a:ext cx="48878" cy="48878"/>
            </a:xfrm>
            <a:custGeom>
              <a:avLst/>
              <a:gdLst>
                <a:gd name="T0" fmla="*/ 14 w 28"/>
                <a:gd name="T1" fmla="*/ 0 h 28"/>
                <a:gd name="T2" fmla="*/ 0 w 28"/>
                <a:gd name="T3" fmla="*/ 14 h 28"/>
                <a:gd name="T4" fmla="*/ 14 w 28"/>
                <a:gd name="T5" fmla="*/ 28 h 28"/>
                <a:gd name="T6" fmla="*/ 28 w 28"/>
                <a:gd name="T7" fmla="*/ 14 h 28"/>
                <a:gd name="T8" fmla="*/ 14 w 28"/>
                <a:gd name="T9" fmla="*/ 0 h 28"/>
                <a:gd name="T10" fmla="*/ 14 w 28"/>
                <a:gd name="T11" fmla="*/ 0 h 28"/>
                <a:gd name="T12" fmla="*/ 14 w 28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8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21" y="28"/>
                    <a:pt x="28" y="22"/>
                    <a:pt x="28" y="14"/>
                  </a:cubicBezTo>
                  <a:cubicBezTo>
                    <a:pt x="28" y="6"/>
                    <a:pt x="21" y="0"/>
                    <a:pt x="14" y="0"/>
                  </a:cubicBezTo>
                  <a:close/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Freeform 90"/>
            <p:cNvSpPr>
              <a:spLocks noEditPoints="1"/>
            </p:cNvSpPr>
            <p:nvPr/>
          </p:nvSpPr>
          <p:spPr bwMode="auto">
            <a:xfrm>
              <a:off x="6793072" y="3306675"/>
              <a:ext cx="266609" cy="266609"/>
            </a:xfrm>
            <a:custGeom>
              <a:avLst/>
              <a:gdLst>
                <a:gd name="T0" fmla="*/ 76 w 152"/>
                <a:gd name="T1" fmla="*/ 0 h 152"/>
                <a:gd name="T2" fmla="*/ 0 w 152"/>
                <a:gd name="T3" fmla="*/ 76 h 152"/>
                <a:gd name="T4" fmla="*/ 76 w 152"/>
                <a:gd name="T5" fmla="*/ 152 h 152"/>
                <a:gd name="T6" fmla="*/ 152 w 152"/>
                <a:gd name="T7" fmla="*/ 76 h 152"/>
                <a:gd name="T8" fmla="*/ 76 w 152"/>
                <a:gd name="T9" fmla="*/ 0 h 152"/>
                <a:gd name="T10" fmla="*/ 76 w 152"/>
                <a:gd name="T11" fmla="*/ 136 h 152"/>
                <a:gd name="T12" fmla="*/ 16 w 152"/>
                <a:gd name="T13" fmla="*/ 76 h 152"/>
                <a:gd name="T14" fmla="*/ 76 w 152"/>
                <a:gd name="T15" fmla="*/ 16 h 152"/>
                <a:gd name="T16" fmla="*/ 136 w 152"/>
                <a:gd name="T17" fmla="*/ 76 h 152"/>
                <a:gd name="T18" fmla="*/ 76 w 152"/>
                <a:gd name="T19" fmla="*/ 136 h 152"/>
                <a:gd name="T20" fmla="*/ 76 w 152"/>
                <a:gd name="T21" fmla="*/ 136 h 152"/>
                <a:gd name="T22" fmla="*/ 76 w 152"/>
                <a:gd name="T2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2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2" y="11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76" y="136"/>
                  </a:moveTo>
                  <a:cubicBezTo>
                    <a:pt x="43" y="136"/>
                    <a:pt x="16" y="109"/>
                    <a:pt x="16" y="76"/>
                  </a:cubicBezTo>
                  <a:cubicBezTo>
                    <a:pt x="16" y="43"/>
                    <a:pt x="43" y="16"/>
                    <a:pt x="76" y="16"/>
                  </a:cubicBezTo>
                  <a:cubicBezTo>
                    <a:pt x="109" y="16"/>
                    <a:pt x="136" y="43"/>
                    <a:pt x="136" y="76"/>
                  </a:cubicBezTo>
                  <a:cubicBezTo>
                    <a:pt x="136" y="109"/>
                    <a:pt x="109" y="136"/>
                    <a:pt x="76" y="136"/>
                  </a:cubicBezTo>
                  <a:close/>
                  <a:moveTo>
                    <a:pt x="76" y="136"/>
                  </a:moveTo>
                  <a:cubicBezTo>
                    <a:pt x="76" y="136"/>
                    <a:pt x="76" y="136"/>
                    <a:pt x="76" y="1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" name="Freeform 91"/>
            <p:cNvSpPr>
              <a:spLocks noEditPoints="1"/>
            </p:cNvSpPr>
            <p:nvPr/>
          </p:nvSpPr>
          <p:spPr bwMode="auto">
            <a:xfrm>
              <a:off x="6905640" y="3428130"/>
              <a:ext cx="41473" cy="96275"/>
            </a:xfrm>
            <a:custGeom>
              <a:avLst/>
              <a:gdLst>
                <a:gd name="T0" fmla="*/ 20 w 24"/>
                <a:gd name="T1" fmla="*/ 0 h 55"/>
                <a:gd name="T2" fmla="*/ 4 w 24"/>
                <a:gd name="T3" fmla="*/ 0 h 55"/>
                <a:gd name="T4" fmla="*/ 0 w 24"/>
                <a:gd name="T5" fmla="*/ 4 h 55"/>
                <a:gd name="T6" fmla="*/ 0 w 24"/>
                <a:gd name="T7" fmla="*/ 50 h 55"/>
                <a:gd name="T8" fmla="*/ 4 w 24"/>
                <a:gd name="T9" fmla="*/ 55 h 55"/>
                <a:gd name="T10" fmla="*/ 20 w 24"/>
                <a:gd name="T11" fmla="*/ 55 h 55"/>
                <a:gd name="T12" fmla="*/ 24 w 24"/>
                <a:gd name="T13" fmla="*/ 50 h 55"/>
                <a:gd name="T14" fmla="*/ 24 w 24"/>
                <a:gd name="T15" fmla="*/ 4 h 55"/>
                <a:gd name="T16" fmla="*/ 20 w 24"/>
                <a:gd name="T17" fmla="*/ 0 h 55"/>
                <a:gd name="T18" fmla="*/ 20 w 24"/>
                <a:gd name="T19" fmla="*/ 0 h 55"/>
                <a:gd name="T20" fmla="*/ 20 w 24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55">
                  <a:moveTo>
                    <a:pt x="2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3"/>
                    <a:pt x="2" y="55"/>
                    <a:pt x="4" y="55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2" y="55"/>
                    <a:pt x="24" y="53"/>
                    <a:pt x="24" y="50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  <a:close/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Freeform 92"/>
            <p:cNvSpPr>
              <a:spLocks noEditPoints="1"/>
            </p:cNvSpPr>
            <p:nvPr/>
          </p:nvSpPr>
          <p:spPr bwMode="auto">
            <a:xfrm>
              <a:off x="6901937" y="3356294"/>
              <a:ext cx="48878" cy="48878"/>
            </a:xfrm>
            <a:custGeom>
              <a:avLst/>
              <a:gdLst>
                <a:gd name="T0" fmla="*/ 14 w 28"/>
                <a:gd name="T1" fmla="*/ 0 h 28"/>
                <a:gd name="T2" fmla="*/ 0 w 28"/>
                <a:gd name="T3" fmla="*/ 14 h 28"/>
                <a:gd name="T4" fmla="*/ 14 w 28"/>
                <a:gd name="T5" fmla="*/ 28 h 28"/>
                <a:gd name="T6" fmla="*/ 28 w 28"/>
                <a:gd name="T7" fmla="*/ 14 h 28"/>
                <a:gd name="T8" fmla="*/ 14 w 28"/>
                <a:gd name="T9" fmla="*/ 0 h 28"/>
                <a:gd name="T10" fmla="*/ 14 w 28"/>
                <a:gd name="T11" fmla="*/ 0 h 28"/>
                <a:gd name="T12" fmla="*/ 14 w 28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8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21"/>
                    <a:pt x="6" y="28"/>
                    <a:pt x="14" y="28"/>
                  </a:cubicBezTo>
                  <a:cubicBezTo>
                    <a:pt x="22" y="28"/>
                    <a:pt x="28" y="21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" name="Freeform 93"/>
            <p:cNvSpPr>
              <a:spLocks noEditPoints="1"/>
            </p:cNvSpPr>
            <p:nvPr/>
          </p:nvSpPr>
          <p:spPr bwMode="auto">
            <a:xfrm>
              <a:off x="9340669" y="3196329"/>
              <a:ext cx="487302" cy="705773"/>
            </a:xfrm>
            <a:custGeom>
              <a:avLst/>
              <a:gdLst>
                <a:gd name="T0" fmla="*/ 163 w 278"/>
                <a:gd name="T1" fmla="*/ 16 h 403"/>
                <a:gd name="T2" fmla="*/ 17 w 278"/>
                <a:gd name="T3" fmla="*/ 201 h 403"/>
                <a:gd name="T4" fmla="*/ 24 w 278"/>
                <a:gd name="T5" fmla="*/ 337 h 403"/>
                <a:gd name="T6" fmla="*/ 48 w 278"/>
                <a:gd name="T7" fmla="*/ 356 h 403"/>
                <a:gd name="T8" fmla="*/ 68 w 278"/>
                <a:gd name="T9" fmla="*/ 395 h 403"/>
                <a:gd name="T10" fmla="*/ 123 w 278"/>
                <a:gd name="T11" fmla="*/ 379 h 403"/>
                <a:gd name="T12" fmla="*/ 139 w 278"/>
                <a:gd name="T13" fmla="*/ 376 h 403"/>
                <a:gd name="T14" fmla="*/ 172 w 278"/>
                <a:gd name="T15" fmla="*/ 288 h 403"/>
                <a:gd name="T16" fmla="*/ 263 w 278"/>
                <a:gd name="T17" fmla="*/ 172 h 403"/>
                <a:gd name="T18" fmla="*/ 90 w 278"/>
                <a:gd name="T19" fmla="*/ 152 h 403"/>
                <a:gd name="T20" fmla="*/ 119 w 278"/>
                <a:gd name="T21" fmla="*/ 165 h 403"/>
                <a:gd name="T22" fmla="*/ 128 w 278"/>
                <a:gd name="T23" fmla="*/ 167 h 403"/>
                <a:gd name="T24" fmla="*/ 151 w 278"/>
                <a:gd name="T25" fmla="*/ 171 h 403"/>
                <a:gd name="T26" fmla="*/ 158 w 278"/>
                <a:gd name="T27" fmla="*/ 176 h 403"/>
                <a:gd name="T28" fmla="*/ 129 w 278"/>
                <a:gd name="T29" fmla="*/ 261 h 403"/>
                <a:gd name="T30" fmla="*/ 144 w 278"/>
                <a:gd name="T31" fmla="*/ 292 h 403"/>
                <a:gd name="T32" fmla="*/ 60 w 278"/>
                <a:gd name="T33" fmla="*/ 296 h 403"/>
                <a:gd name="T34" fmla="*/ 144 w 278"/>
                <a:gd name="T35" fmla="*/ 292 h 403"/>
                <a:gd name="T36" fmla="*/ 57 w 278"/>
                <a:gd name="T37" fmla="*/ 308 h 403"/>
                <a:gd name="T38" fmla="*/ 132 w 278"/>
                <a:gd name="T39" fmla="*/ 348 h 403"/>
                <a:gd name="T40" fmla="*/ 156 w 278"/>
                <a:gd name="T41" fmla="*/ 267 h 403"/>
                <a:gd name="T42" fmla="*/ 196 w 278"/>
                <a:gd name="T43" fmla="*/ 165 h 403"/>
                <a:gd name="T44" fmla="*/ 178 w 278"/>
                <a:gd name="T45" fmla="*/ 157 h 403"/>
                <a:gd name="T46" fmla="*/ 162 w 278"/>
                <a:gd name="T47" fmla="*/ 162 h 403"/>
                <a:gd name="T48" fmla="*/ 152 w 278"/>
                <a:gd name="T49" fmla="*/ 135 h 403"/>
                <a:gd name="T50" fmla="*/ 125 w 278"/>
                <a:gd name="T51" fmla="*/ 152 h 403"/>
                <a:gd name="T52" fmla="*/ 106 w 278"/>
                <a:gd name="T53" fmla="*/ 132 h 403"/>
                <a:gd name="T54" fmla="*/ 90 w 278"/>
                <a:gd name="T55" fmla="*/ 138 h 403"/>
                <a:gd name="T56" fmla="*/ 71 w 278"/>
                <a:gd name="T57" fmla="*/ 138 h 403"/>
                <a:gd name="T58" fmla="*/ 64 w 278"/>
                <a:gd name="T59" fmla="*/ 247 h 403"/>
                <a:gd name="T60" fmla="*/ 32 w 278"/>
                <a:gd name="T61" fmla="*/ 121 h 403"/>
                <a:gd name="T62" fmla="*/ 237 w 278"/>
                <a:gd name="T63" fmla="*/ 166 h 403"/>
                <a:gd name="T64" fmla="*/ 156 w 278"/>
                <a:gd name="T65" fmla="*/ 267 h 403"/>
                <a:gd name="T66" fmla="*/ 156 w 278"/>
                <a:gd name="T67" fmla="*/ 267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8" h="403">
                  <a:moveTo>
                    <a:pt x="263" y="172"/>
                  </a:moveTo>
                  <a:cubicBezTo>
                    <a:pt x="278" y="101"/>
                    <a:pt x="234" y="31"/>
                    <a:pt x="163" y="16"/>
                  </a:cubicBezTo>
                  <a:cubicBezTo>
                    <a:pt x="92" y="0"/>
                    <a:pt x="22" y="45"/>
                    <a:pt x="7" y="116"/>
                  </a:cubicBezTo>
                  <a:cubicBezTo>
                    <a:pt x="0" y="145"/>
                    <a:pt x="4" y="174"/>
                    <a:pt x="17" y="201"/>
                  </a:cubicBezTo>
                  <a:cubicBezTo>
                    <a:pt x="26" y="219"/>
                    <a:pt x="34" y="240"/>
                    <a:pt x="41" y="259"/>
                  </a:cubicBezTo>
                  <a:cubicBezTo>
                    <a:pt x="24" y="337"/>
                    <a:pt x="24" y="337"/>
                    <a:pt x="24" y="337"/>
                  </a:cubicBezTo>
                  <a:cubicBezTo>
                    <a:pt x="22" y="344"/>
                    <a:pt x="27" y="351"/>
                    <a:pt x="34" y="353"/>
                  </a:cubicBezTo>
                  <a:cubicBezTo>
                    <a:pt x="48" y="356"/>
                    <a:pt x="48" y="356"/>
                    <a:pt x="48" y="356"/>
                  </a:cubicBezTo>
                  <a:cubicBezTo>
                    <a:pt x="47" y="362"/>
                    <a:pt x="47" y="362"/>
                    <a:pt x="47" y="362"/>
                  </a:cubicBezTo>
                  <a:cubicBezTo>
                    <a:pt x="44" y="377"/>
                    <a:pt x="53" y="392"/>
                    <a:pt x="68" y="395"/>
                  </a:cubicBezTo>
                  <a:cubicBezTo>
                    <a:pt x="90" y="400"/>
                    <a:pt x="90" y="400"/>
                    <a:pt x="90" y="400"/>
                  </a:cubicBezTo>
                  <a:cubicBezTo>
                    <a:pt x="105" y="403"/>
                    <a:pt x="120" y="394"/>
                    <a:pt x="123" y="379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39" y="376"/>
                    <a:pt x="139" y="376"/>
                    <a:pt x="139" y="376"/>
                  </a:cubicBezTo>
                  <a:cubicBezTo>
                    <a:pt x="146" y="378"/>
                    <a:pt x="153" y="373"/>
                    <a:pt x="155" y="366"/>
                  </a:cubicBezTo>
                  <a:cubicBezTo>
                    <a:pt x="172" y="288"/>
                    <a:pt x="172" y="288"/>
                    <a:pt x="172" y="288"/>
                  </a:cubicBezTo>
                  <a:cubicBezTo>
                    <a:pt x="186" y="273"/>
                    <a:pt x="202" y="258"/>
                    <a:pt x="218" y="245"/>
                  </a:cubicBezTo>
                  <a:cubicBezTo>
                    <a:pt x="241" y="226"/>
                    <a:pt x="257" y="201"/>
                    <a:pt x="263" y="172"/>
                  </a:cubicBezTo>
                  <a:close/>
                  <a:moveTo>
                    <a:pt x="91" y="253"/>
                  </a:moveTo>
                  <a:cubicBezTo>
                    <a:pt x="90" y="152"/>
                    <a:pt x="90" y="152"/>
                    <a:pt x="90" y="152"/>
                  </a:cubicBezTo>
                  <a:cubicBezTo>
                    <a:pt x="106" y="146"/>
                    <a:pt x="106" y="146"/>
                    <a:pt x="106" y="146"/>
                  </a:cubicBezTo>
                  <a:cubicBezTo>
                    <a:pt x="119" y="165"/>
                    <a:pt x="119" y="165"/>
                    <a:pt x="119" y="165"/>
                  </a:cubicBezTo>
                  <a:cubicBezTo>
                    <a:pt x="120" y="167"/>
                    <a:pt x="121" y="168"/>
                    <a:pt x="123" y="168"/>
                  </a:cubicBezTo>
                  <a:cubicBezTo>
                    <a:pt x="125" y="169"/>
                    <a:pt x="127" y="168"/>
                    <a:pt x="128" y="167"/>
                  </a:cubicBezTo>
                  <a:cubicBezTo>
                    <a:pt x="146" y="153"/>
                    <a:pt x="146" y="153"/>
                    <a:pt x="146" y="153"/>
                  </a:cubicBezTo>
                  <a:cubicBezTo>
                    <a:pt x="151" y="171"/>
                    <a:pt x="151" y="171"/>
                    <a:pt x="151" y="171"/>
                  </a:cubicBezTo>
                  <a:cubicBezTo>
                    <a:pt x="152" y="173"/>
                    <a:pt x="153" y="175"/>
                    <a:pt x="156" y="175"/>
                  </a:cubicBezTo>
                  <a:cubicBezTo>
                    <a:pt x="157" y="176"/>
                    <a:pt x="157" y="176"/>
                    <a:pt x="158" y="176"/>
                  </a:cubicBezTo>
                  <a:cubicBezTo>
                    <a:pt x="170" y="173"/>
                    <a:pt x="170" y="173"/>
                    <a:pt x="170" y="173"/>
                  </a:cubicBezTo>
                  <a:cubicBezTo>
                    <a:pt x="129" y="261"/>
                    <a:pt x="129" y="261"/>
                    <a:pt x="129" y="261"/>
                  </a:cubicBezTo>
                  <a:lnTo>
                    <a:pt x="91" y="253"/>
                  </a:lnTo>
                  <a:close/>
                  <a:moveTo>
                    <a:pt x="144" y="292"/>
                  </a:moveTo>
                  <a:cubicBezTo>
                    <a:pt x="140" y="313"/>
                    <a:pt x="140" y="313"/>
                    <a:pt x="140" y="313"/>
                  </a:cubicBezTo>
                  <a:cubicBezTo>
                    <a:pt x="60" y="296"/>
                    <a:pt x="60" y="296"/>
                    <a:pt x="60" y="296"/>
                  </a:cubicBezTo>
                  <a:cubicBezTo>
                    <a:pt x="64" y="274"/>
                    <a:pt x="64" y="274"/>
                    <a:pt x="64" y="274"/>
                  </a:cubicBezTo>
                  <a:lnTo>
                    <a:pt x="144" y="292"/>
                  </a:lnTo>
                  <a:close/>
                  <a:moveTo>
                    <a:pt x="52" y="330"/>
                  </a:moveTo>
                  <a:cubicBezTo>
                    <a:pt x="57" y="308"/>
                    <a:pt x="57" y="308"/>
                    <a:pt x="57" y="308"/>
                  </a:cubicBezTo>
                  <a:cubicBezTo>
                    <a:pt x="137" y="326"/>
                    <a:pt x="137" y="326"/>
                    <a:pt x="137" y="326"/>
                  </a:cubicBezTo>
                  <a:cubicBezTo>
                    <a:pt x="132" y="348"/>
                    <a:pt x="132" y="348"/>
                    <a:pt x="132" y="348"/>
                  </a:cubicBezTo>
                  <a:lnTo>
                    <a:pt x="52" y="330"/>
                  </a:lnTo>
                  <a:close/>
                  <a:moveTo>
                    <a:pt x="156" y="267"/>
                  </a:moveTo>
                  <a:cubicBezTo>
                    <a:pt x="148" y="266"/>
                    <a:pt x="148" y="266"/>
                    <a:pt x="148" y="266"/>
                  </a:cubicBezTo>
                  <a:cubicBezTo>
                    <a:pt x="196" y="165"/>
                    <a:pt x="196" y="165"/>
                    <a:pt x="196" y="165"/>
                  </a:cubicBezTo>
                  <a:cubicBezTo>
                    <a:pt x="198" y="160"/>
                    <a:pt x="196" y="154"/>
                    <a:pt x="191" y="152"/>
                  </a:cubicBezTo>
                  <a:cubicBezTo>
                    <a:pt x="186" y="150"/>
                    <a:pt x="180" y="152"/>
                    <a:pt x="178" y="157"/>
                  </a:cubicBezTo>
                  <a:cubicBezTo>
                    <a:pt x="177" y="159"/>
                    <a:pt x="177" y="159"/>
                    <a:pt x="177" y="159"/>
                  </a:cubicBezTo>
                  <a:cubicBezTo>
                    <a:pt x="162" y="162"/>
                    <a:pt x="162" y="162"/>
                    <a:pt x="162" y="162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8"/>
                    <a:pt x="154" y="136"/>
                    <a:pt x="152" y="135"/>
                  </a:cubicBezTo>
                  <a:cubicBezTo>
                    <a:pt x="150" y="134"/>
                    <a:pt x="148" y="135"/>
                    <a:pt x="146" y="136"/>
                  </a:cubicBezTo>
                  <a:cubicBezTo>
                    <a:pt x="125" y="152"/>
                    <a:pt x="125" y="152"/>
                    <a:pt x="125" y="152"/>
                  </a:cubicBezTo>
                  <a:cubicBezTo>
                    <a:pt x="114" y="135"/>
                    <a:pt x="114" y="135"/>
                    <a:pt x="114" y="135"/>
                  </a:cubicBezTo>
                  <a:cubicBezTo>
                    <a:pt x="112" y="132"/>
                    <a:pt x="109" y="131"/>
                    <a:pt x="106" y="132"/>
                  </a:cubicBezTo>
                  <a:cubicBezTo>
                    <a:pt x="90" y="138"/>
                    <a:pt x="90" y="138"/>
                    <a:pt x="90" y="138"/>
                  </a:cubicBezTo>
                  <a:cubicBezTo>
                    <a:pt x="90" y="138"/>
                    <a:pt x="90" y="138"/>
                    <a:pt x="90" y="138"/>
                  </a:cubicBezTo>
                  <a:cubicBezTo>
                    <a:pt x="90" y="132"/>
                    <a:pt x="86" y="128"/>
                    <a:pt x="80" y="128"/>
                  </a:cubicBezTo>
                  <a:cubicBezTo>
                    <a:pt x="75" y="128"/>
                    <a:pt x="71" y="132"/>
                    <a:pt x="71" y="138"/>
                  </a:cubicBezTo>
                  <a:cubicBezTo>
                    <a:pt x="72" y="249"/>
                    <a:pt x="72" y="249"/>
                    <a:pt x="72" y="249"/>
                  </a:cubicBezTo>
                  <a:cubicBezTo>
                    <a:pt x="64" y="247"/>
                    <a:pt x="64" y="247"/>
                    <a:pt x="64" y="247"/>
                  </a:cubicBezTo>
                  <a:cubicBezTo>
                    <a:pt x="58" y="228"/>
                    <a:pt x="50" y="208"/>
                    <a:pt x="41" y="189"/>
                  </a:cubicBezTo>
                  <a:cubicBezTo>
                    <a:pt x="30" y="168"/>
                    <a:pt x="27" y="144"/>
                    <a:pt x="32" y="121"/>
                  </a:cubicBezTo>
                  <a:cubicBezTo>
                    <a:pt x="45" y="65"/>
                    <a:pt x="101" y="29"/>
                    <a:pt x="157" y="41"/>
                  </a:cubicBezTo>
                  <a:cubicBezTo>
                    <a:pt x="214" y="54"/>
                    <a:pt x="250" y="110"/>
                    <a:pt x="237" y="166"/>
                  </a:cubicBezTo>
                  <a:cubicBezTo>
                    <a:pt x="232" y="189"/>
                    <a:pt x="220" y="210"/>
                    <a:pt x="201" y="225"/>
                  </a:cubicBezTo>
                  <a:cubicBezTo>
                    <a:pt x="185" y="238"/>
                    <a:pt x="170" y="252"/>
                    <a:pt x="156" y="267"/>
                  </a:cubicBezTo>
                  <a:close/>
                  <a:moveTo>
                    <a:pt x="156" y="267"/>
                  </a:moveTo>
                  <a:cubicBezTo>
                    <a:pt x="156" y="267"/>
                    <a:pt x="156" y="267"/>
                    <a:pt x="156" y="26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" name="Freeform 94"/>
            <p:cNvSpPr>
              <a:spLocks noEditPoints="1"/>
            </p:cNvSpPr>
            <p:nvPr/>
          </p:nvSpPr>
          <p:spPr bwMode="auto">
            <a:xfrm>
              <a:off x="6924895" y="3683631"/>
              <a:ext cx="208103" cy="302897"/>
            </a:xfrm>
            <a:custGeom>
              <a:avLst/>
              <a:gdLst>
                <a:gd name="T0" fmla="*/ 69 w 119"/>
                <a:gd name="T1" fmla="*/ 7 h 173"/>
                <a:gd name="T2" fmla="*/ 7 w 119"/>
                <a:gd name="T3" fmla="*/ 86 h 173"/>
                <a:gd name="T4" fmla="*/ 10 w 119"/>
                <a:gd name="T5" fmla="*/ 145 h 173"/>
                <a:gd name="T6" fmla="*/ 20 w 119"/>
                <a:gd name="T7" fmla="*/ 153 h 173"/>
                <a:gd name="T8" fmla="*/ 29 w 119"/>
                <a:gd name="T9" fmla="*/ 169 h 173"/>
                <a:gd name="T10" fmla="*/ 52 w 119"/>
                <a:gd name="T11" fmla="*/ 162 h 173"/>
                <a:gd name="T12" fmla="*/ 59 w 119"/>
                <a:gd name="T13" fmla="*/ 161 h 173"/>
                <a:gd name="T14" fmla="*/ 73 w 119"/>
                <a:gd name="T15" fmla="*/ 124 h 173"/>
                <a:gd name="T16" fmla="*/ 112 w 119"/>
                <a:gd name="T17" fmla="*/ 74 h 173"/>
                <a:gd name="T18" fmla="*/ 38 w 119"/>
                <a:gd name="T19" fmla="*/ 65 h 173"/>
                <a:gd name="T20" fmla="*/ 50 w 119"/>
                <a:gd name="T21" fmla="*/ 71 h 173"/>
                <a:gd name="T22" fmla="*/ 54 w 119"/>
                <a:gd name="T23" fmla="*/ 72 h 173"/>
                <a:gd name="T24" fmla="*/ 64 w 119"/>
                <a:gd name="T25" fmla="*/ 73 h 173"/>
                <a:gd name="T26" fmla="*/ 67 w 119"/>
                <a:gd name="T27" fmla="*/ 75 h 173"/>
                <a:gd name="T28" fmla="*/ 54 w 119"/>
                <a:gd name="T29" fmla="*/ 112 h 173"/>
                <a:gd name="T30" fmla="*/ 61 w 119"/>
                <a:gd name="T31" fmla="*/ 125 h 173"/>
                <a:gd name="T32" fmla="*/ 25 w 119"/>
                <a:gd name="T33" fmla="*/ 127 h 173"/>
                <a:gd name="T34" fmla="*/ 61 w 119"/>
                <a:gd name="T35" fmla="*/ 125 h 173"/>
                <a:gd name="T36" fmla="*/ 24 w 119"/>
                <a:gd name="T37" fmla="*/ 132 h 173"/>
                <a:gd name="T38" fmla="*/ 56 w 119"/>
                <a:gd name="T39" fmla="*/ 149 h 173"/>
                <a:gd name="T40" fmla="*/ 66 w 119"/>
                <a:gd name="T41" fmla="*/ 115 h 173"/>
                <a:gd name="T42" fmla="*/ 83 w 119"/>
                <a:gd name="T43" fmla="*/ 71 h 173"/>
                <a:gd name="T44" fmla="*/ 76 w 119"/>
                <a:gd name="T45" fmla="*/ 67 h 173"/>
                <a:gd name="T46" fmla="*/ 69 w 119"/>
                <a:gd name="T47" fmla="*/ 69 h 173"/>
                <a:gd name="T48" fmla="*/ 65 w 119"/>
                <a:gd name="T49" fmla="*/ 58 h 173"/>
                <a:gd name="T50" fmla="*/ 53 w 119"/>
                <a:gd name="T51" fmla="*/ 65 h 173"/>
                <a:gd name="T52" fmla="*/ 45 w 119"/>
                <a:gd name="T53" fmla="*/ 57 h 173"/>
                <a:gd name="T54" fmla="*/ 38 w 119"/>
                <a:gd name="T55" fmla="*/ 59 h 173"/>
                <a:gd name="T56" fmla="*/ 30 w 119"/>
                <a:gd name="T57" fmla="*/ 59 h 173"/>
                <a:gd name="T58" fmla="*/ 27 w 119"/>
                <a:gd name="T59" fmla="*/ 106 h 173"/>
                <a:gd name="T60" fmla="*/ 13 w 119"/>
                <a:gd name="T61" fmla="*/ 52 h 173"/>
                <a:gd name="T62" fmla="*/ 101 w 119"/>
                <a:gd name="T63" fmla="*/ 71 h 173"/>
                <a:gd name="T64" fmla="*/ 66 w 119"/>
                <a:gd name="T65" fmla="*/ 115 h 173"/>
                <a:gd name="T66" fmla="*/ 66 w 119"/>
                <a:gd name="T67" fmla="*/ 11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9" h="173">
                  <a:moveTo>
                    <a:pt x="112" y="74"/>
                  </a:moveTo>
                  <a:cubicBezTo>
                    <a:pt x="119" y="44"/>
                    <a:pt x="99" y="14"/>
                    <a:pt x="69" y="7"/>
                  </a:cubicBezTo>
                  <a:cubicBezTo>
                    <a:pt x="39" y="0"/>
                    <a:pt x="9" y="20"/>
                    <a:pt x="2" y="50"/>
                  </a:cubicBezTo>
                  <a:cubicBezTo>
                    <a:pt x="0" y="62"/>
                    <a:pt x="1" y="75"/>
                    <a:pt x="7" y="86"/>
                  </a:cubicBezTo>
                  <a:cubicBezTo>
                    <a:pt x="11" y="94"/>
                    <a:pt x="14" y="103"/>
                    <a:pt x="17" y="111"/>
                  </a:cubicBezTo>
                  <a:cubicBezTo>
                    <a:pt x="10" y="145"/>
                    <a:pt x="10" y="145"/>
                    <a:pt x="10" y="145"/>
                  </a:cubicBezTo>
                  <a:cubicBezTo>
                    <a:pt x="9" y="148"/>
                    <a:pt x="11" y="151"/>
                    <a:pt x="14" y="151"/>
                  </a:cubicBezTo>
                  <a:cubicBezTo>
                    <a:pt x="20" y="153"/>
                    <a:pt x="20" y="153"/>
                    <a:pt x="20" y="153"/>
                  </a:cubicBezTo>
                  <a:cubicBezTo>
                    <a:pt x="19" y="155"/>
                    <a:pt x="19" y="155"/>
                    <a:pt x="19" y="155"/>
                  </a:cubicBezTo>
                  <a:cubicBezTo>
                    <a:pt x="18" y="162"/>
                    <a:pt x="22" y="168"/>
                    <a:pt x="29" y="169"/>
                  </a:cubicBezTo>
                  <a:cubicBezTo>
                    <a:pt x="38" y="172"/>
                    <a:pt x="38" y="172"/>
                    <a:pt x="38" y="172"/>
                  </a:cubicBezTo>
                  <a:cubicBezTo>
                    <a:pt x="45" y="173"/>
                    <a:pt x="51" y="169"/>
                    <a:pt x="52" y="162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9" y="161"/>
                    <a:pt x="59" y="161"/>
                    <a:pt x="59" y="161"/>
                  </a:cubicBezTo>
                  <a:cubicBezTo>
                    <a:pt x="62" y="162"/>
                    <a:pt x="65" y="160"/>
                    <a:pt x="66" y="157"/>
                  </a:cubicBezTo>
                  <a:cubicBezTo>
                    <a:pt x="73" y="124"/>
                    <a:pt x="73" y="124"/>
                    <a:pt x="73" y="124"/>
                  </a:cubicBezTo>
                  <a:cubicBezTo>
                    <a:pt x="79" y="117"/>
                    <a:pt x="86" y="111"/>
                    <a:pt x="93" y="105"/>
                  </a:cubicBezTo>
                  <a:cubicBezTo>
                    <a:pt x="103" y="97"/>
                    <a:pt x="109" y="86"/>
                    <a:pt x="112" y="74"/>
                  </a:cubicBezTo>
                  <a:close/>
                  <a:moveTo>
                    <a:pt x="39" y="109"/>
                  </a:moveTo>
                  <a:cubicBezTo>
                    <a:pt x="38" y="65"/>
                    <a:pt x="38" y="65"/>
                    <a:pt x="38" y="65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1" y="72"/>
                    <a:pt x="51" y="72"/>
                    <a:pt x="52" y="72"/>
                  </a:cubicBezTo>
                  <a:cubicBezTo>
                    <a:pt x="53" y="72"/>
                    <a:pt x="54" y="72"/>
                    <a:pt x="54" y="72"/>
                  </a:cubicBezTo>
                  <a:cubicBezTo>
                    <a:pt x="62" y="66"/>
                    <a:pt x="62" y="66"/>
                    <a:pt x="62" y="66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64" y="74"/>
                    <a:pt x="65" y="75"/>
                    <a:pt x="66" y="75"/>
                  </a:cubicBezTo>
                  <a:cubicBezTo>
                    <a:pt x="66" y="75"/>
                    <a:pt x="67" y="75"/>
                    <a:pt x="67" y="75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54" y="112"/>
                    <a:pt x="54" y="112"/>
                    <a:pt x="54" y="112"/>
                  </a:cubicBezTo>
                  <a:lnTo>
                    <a:pt x="39" y="109"/>
                  </a:lnTo>
                  <a:close/>
                  <a:moveTo>
                    <a:pt x="61" y="125"/>
                  </a:moveTo>
                  <a:cubicBezTo>
                    <a:pt x="59" y="134"/>
                    <a:pt x="59" y="134"/>
                    <a:pt x="59" y="134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7" y="118"/>
                    <a:pt x="27" y="118"/>
                    <a:pt x="27" y="118"/>
                  </a:cubicBezTo>
                  <a:lnTo>
                    <a:pt x="61" y="125"/>
                  </a:lnTo>
                  <a:close/>
                  <a:moveTo>
                    <a:pt x="22" y="142"/>
                  </a:moveTo>
                  <a:cubicBezTo>
                    <a:pt x="24" y="132"/>
                    <a:pt x="24" y="132"/>
                    <a:pt x="24" y="132"/>
                  </a:cubicBezTo>
                  <a:cubicBezTo>
                    <a:pt x="58" y="140"/>
                    <a:pt x="58" y="140"/>
                    <a:pt x="58" y="140"/>
                  </a:cubicBezTo>
                  <a:cubicBezTo>
                    <a:pt x="56" y="149"/>
                    <a:pt x="56" y="149"/>
                    <a:pt x="56" y="149"/>
                  </a:cubicBezTo>
                  <a:lnTo>
                    <a:pt x="22" y="142"/>
                  </a:lnTo>
                  <a:close/>
                  <a:moveTo>
                    <a:pt x="66" y="115"/>
                  </a:moveTo>
                  <a:cubicBezTo>
                    <a:pt x="63" y="114"/>
                    <a:pt x="63" y="114"/>
                    <a:pt x="63" y="114"/>
                  </a:cubicBezTo>
                  <a:cubicBezTo>
                    <a:pt x="83" y="71"/>
                    <a:pt x="83" y="71"/>
                    <a:pt x="83" y="71"/>
                  </a:cubicBezTo>
                  <a:cubicBezTo>
                    <a:pt x="84" y="69"/>
                    <a:pt x="83" y="66"/>
                    <a:pt x="81" y="65"/>
                  </a:cubicBezTo>
                  <a:cubicBezTo>
                    <a:pt x="79" y="64"/>
                    <a:pt x="77" y="65"/>
                    <a:pt x="76" y="67"/>
                  </a:cubicBezTo>
                  <a:cubicBezTo>
                    <a:pt x="75" y="68"/>
                    <a:pt x="75" y="68"/>
                    <a:pt x="75" y="68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59"/>
                    <a:pt x="65" y="58"/>
                    <a:pt x="65" y="58"/>
                  </a:cubicBezTo>
                  <a:cubicBezTo>
                    <a:pt x="64" y="58"/>
                    <a:pt x="63" y="58"/>
                    <a:pt x="62" y="59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7" y="57"/>
                    <a:pt x="46" y="56"/>
                    <a:pt x="45" y="57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7"/>
                    <a:pt x="36" y="55"/>
                    <a:pt x="34" y="55"/>
                  </a:cubicBezTo>
                  <a:cubicBezTo>
                    <a:pt x="32" y="55"/>
                    <a:pt x="30" y="57"/>
                    <a:pt x="30" y="59"/>
                  </a:cubicBezTo>
                  <a:cubicBezTo>
                    <a:pt x="30" y="107"/>
                    <a:pt x="30" y="107"/>
                    <a:pt x="30" y="107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24" y="98"/>
                    <a:pt x="21" y="89"/>
                    <a:pt x="17" y="81"/>
                  </a:cubicBezTo>
                  <a:cubicBezTo>
                    <a:pt x="12" y="72"/>
                    <a:pt x="11" y="62"/>
                    <a:pt x="13" y="52"/>
                  </a:cubicBezTo>
                  <a:cubicBezTo>
                    <a:pt x="19" y="28"/>
                    <a:pt x="43" y="13"/>
                    <a:pt x="67" y="18"/>
                  </a:cubicBezTo>
                  <a:cubicBezTo>
                    <a:pt x="91" y="23"/>
                    <a:pt x="106" y="47"/>
                    <a:pt x="101" y="71"/>
                  </a:cubicBezTo>
                  <a:cubicBezTo>
                    <a:pt x="99" y="81"/>
                    <a:pt x="94" y="90"/>
                    <a:pt x="86" y="96"/>
                  </a:cubicBezTo>
                  <a:cubicBezTo>
                    <a:pt x="79" y="102"/>
                    <a:pt x="72" y="108"/>
                    <a:pt x="66" y="115"/>
                  </a:cubicBezTo>
                  <a:close/>
                  <a:moveTo>
                    <a:pt x="66" y="115"/>
                  </a:moveTo>
                  <a:cubicBezTo>
                    <a:pt x="66" y="115"/>
                    <a:pt x="66" y="115"/>
                    <a:pt x="66" y="11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5" name="Freeform 95"/>
            <p:cNvSpPr>
              <a:spLocks noEditPoints="1"/>
            </p:cNvSpPr>
            <p:nvPr/>
          </p:nvSpPr>
          <p:spPr bwMode="auto">
            <a:xfrm>
              <a:off x="7745459" y="2105454"/>
              <a:ext cx="662079" cy="648008"/>
            </a:xfrm>
            <a:custGeom>
              <a:avLst/>
              <a:gdLst>
                <a:gd name="T0" fmla="*/ 251 w 378"/>
                <a:gd name="T1" fmla="*/ 53 h 370"/>
                <a:gd name="T2" fmla="*/ 54 w 378"/>
                <a:gd name="T3" fmla="*/ 58 h 370"/>
                <a:gd name="T4" fmla="*/ 58 w 378"/>
                <a:gd name="T5" fmla="*/ 255 h 370"/>
                <a:gd name="T6" fmla="*/ 236 w 378"/>
                <a:gd name="T7" fmla="*/ 267 h 370"/>
                <a:gd name="T8" fmla="*/ 245 w 378"/>
                <a:gd name="T9" fmla="*/ 281 h 370"/>
                <a:gd name="T10" fmla="*/ 325 w 378"/>
                <a:gd name="T11" fmla="*/ 359 h 370"/>
                <a:gd name="T12" fmla="*/ 367 w 378"/>
                <a:gd name="T13" fmla="*/ 358 h 370"/>
                <a:gd name="T14" fmla="*/ 366 w 378"/>
                <a:gd name="T15" fmla="*/ 316 h 370"/>
                <a:gd name="T16" fmla="*/ 285 w 378"/>
                <a:gd name="T17" fmla="*/ 239 h 370"/>
                <a:gd name="T18" fmla="*/ 270 w 378"/>
                <a:gd name="T19" fmla="*/ 231 h 370"/>
                <a:gd name="T20" fmla="*/ 251 w 378"/>
                <a:gd name="T21" fmla="*/ 53 h 370"/>
                <a:gd name="T22" fmla="*/ 229 w 378"/>
                <a:gd name="T23" fmla="*/ 226 h 370"/>
                <a:gd name="T24" fmla="*/ 82 w 378"/>
                <a:gd name="T25" fmla="*/ 229 h 370"/>
                <a:gd name="T26" fmla="*/ 79 w 378"/>
                <a:gd name="T27" fmla="*/ 82 h 370"/>
                <a:gd name="T28" fmla="*/ 226 w 378"/>
                <a:gd name="T29" fmla="*/ 79 h 370"/>
                <a:gd name="T30" fmla="*/ 229 w 378"/>
                <a:gd name="T31" fmla="*/ 226 h 370"/>
                <a:gd name="T32" fmla="*/ 229 w 378"/>
                <a:gd name="T33" fmla="*/ 226 h 370"/>
                <a:gd name="T34" fmla="*/ 229 w 378"/>
                <a:gd name="T35" fmla="*/ 226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8" h="370">
                  <a:moveTo>
                    <a:pt x="251" y="53"/>
                  </a:moveTo>
                  <a:cubicBezTo>
                    <a:pt x="195" y="0"/>
                    <a:pt x="107" y="2"/>
                    <a:pt x="54" y="58"/>
                  </a:cubicBezTo>
                  <a:cubicBezTo>
                    <a:pt x="0" y="113"/>
                    <a:pt x="2" y="201"/>
                    <a:pt x="58" y="255"/>
                  </a:cubicBezTo>
                  <a:cubicBezTo>
                    <a:pt x="107" y="302"/>
                    <a:pt x="183" y="306"/>
                    <a:pt x="236" y="267"/>
                  </a:cubicBezTo>
                  <a:cubicBezTo>
                    <a:pt x="237" y="272"/>
                    <a:pt x="240" y="277"/>
                    <a:pt x="245" y="281"/>
                  </a:cubicBezTo>
                  <a:cubicBezTo>
                    <a:pt x="325" y="359"/>
                    <a:pt x="325" y="359"/>
                    <a:pt x="325" y="359"/>
                  </a:cubicBezTo>
                  <a:cubicBezTo>
                    <a:pt x="337" y="370"/>
                    <a:pt x="356" y="370"/>
                    <a:pt x="367" y="358"/>
                  </a:cubicBezTo>
                  <a:cubicBezTo>
                    <a:pt x="378" y="346"/>
                    <a:pt x="378" y="327"/>
                    <a:pt x="366" y="316"/>
                  </a:cubicBezTo>
                  <a:cubicBezTo>
                    <a:pt x="285" y="239"/>
                    <a:pt x="285" y="239"/>
                    <a:pt x="285" y="239"/>
                  </a:cubicBezTo>
                  <a:cubicBezTo>
                    <a:pt x="281" y="235"/>
                    <a:pt x="276" y="232"/>
                    <a:pt x="270" y="231"/>
                  </a:cubicBezTo>
                  <a:cubicBezTo>
                    <a:pt x="307" y="176"/>
                    <a:pt x="300" y="101"/>
                    <a:pt x="251" y="53"/>
                  </a:cubicBezTo>
                  <a:close/>
                  <a:moveTo>
                    <a:pt x="229" y="226"/>
                  </a:moveTo>
                  <a:cubicBezTo>
                    <a:pt x="190" y="267"/>
                    <a:pt x="124" y="269"/>
                    <a:pt x="82" y="229"/>
                  </a:cubicBezTo>
                  <a:cubicBezTo>
                    <a:pt x="41" y="189"/>
                    <a:pt x="39" y="123"/>
                    <a:pt x="79" y="82"/>
                  </a:cubicBezTo>
                  <a:cubicBezTo>
                    <a:pt x="119" y="41"/>
                    <a:pt x="185" y="39"/>
                    <a:pt x="226" y="79"/>
                  </a:cubicBezTo>
                  <a:cubicBezTo>
                    <a:pt x="268" y="119"/>
                    <a:pt x="269" y="185"/>
                    <a:pt x="229" y="226"/>
                  </a:cubicBezTo>
                  <a:close/>
                  <a:moveTo>
                    <a:pt x="229" y="226"/>
                  </a:moveTo>
                  <a:cubicBezTo>
                    <a:pt x="229" y="226"/>
                    <a:pt x="229" y="226"/>
                    <a:pt x="229" y="2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Freeform 96"/>
            <p:cNvSpPr>
              <a:spLocks noEditPoints="1"/>
            </p:cNvSpPr>
            <p:nvPr/>
          </p:nvSpPr>
          <p:spPr bwMode="auto">
            <a:xfrm>
              <a:off x="10445615" y="3240023"/>
              <a:ext cx="250316" cy="278458"/>
            </a:xfrm>
            <a:custGeom>
              <a:avLst/>
              <a:gdLst>
                <a:gd name="T0" fmla="*/ 71 w 143"/>
                <a:gd name="T1" fmla="*/ 17 h 159"/>
                <a:gd name="T2" fmla="*/ 70 w 143"/>
                <a:gd name="T3" fmla="*/ 14 h 159"/>
                <a:gd name="T4" fmla="*/ 61 w 143"/>
                <a:gd name="T5" fmla="*/ 11 h 159"/>
                <a:gd name="T6" fmla="*/ 51 w 143"/>
                <a:gd name="T7" fmla="*/ 15 h 159"/>
                <a:gd name="T8" fmla="*/ 50 w 143"/>
                <a:gd name="T9" fmla="*/ 9 h 159"/>
                <a:gd name="T10" fmla="*/ 33 w 143"/>
                <a:gd name="T11" fmla="*/ 3 h 159"/>
                <a:gd name="T12" fmla="*/ 27 w 143"/>
                <a:gd name="T13" fmla="*/ 20 h 159"/>
                <a:gd name="T14" fmla="*/ 31 w 143"/>
                <a:gd name="T15" fmla="*/ 24 h 159"/>
                <a:gd name="T16" fmla="*/ 23 w 143"/>
                <a:gd name="T17" fmla="*/ 28 h 159"/>
                <a:gd name="T18" fmla="*/ 19 w 143"/>
                <a:gd name="T19" fmla="*/ 37 h 159"/>
                <a:gd name="T20" fmla="*/ 21 w 143"/>
                <a:gd name="T21" fmla="*/ 40 h 159"/>
                <a:gd name="T22" fmla="*/ 7 w 143"/>
                <a:gd name="T23" fmla="*/ 46 h 159"/>
                <a:gd name="T24" fmla="*/ 2 w 143"/>
                <a:gd name="T25" fmla="*/ 60 h 159"/>
                <a:gd name="T26" fmla="*/ 44 w 143"/>
                <a:gd name="T27" fmla="*/ 152 h 159"/>
                <a:gd name="T28" fmla="*/ 58 w 143"/>
                <a:gd name="T29" fmla="*/ 157 h 159"/>
                <a:gd name="T30" fmla="*/ 136 w 143"/>
                <a:gd name="T31" fmla="*/ 121 h 159"/>
                <a:gd name="T32" fmla="*/ 141 w 143"/>
                <a:gd name="T33" fmla="*/ 107 h 159"/>
                <a:gd name="T34" fmla="*/ 99 w 143"/>
                <a:gd name="T35" fmla="*/ 16 h 159"/>
                <a:gd name="T36" fmla="*/ 85 w 143"/>
                <a:gd name="T37" fmla="*/ 11 h 159"/>
                <a:gd name="T38" fmla="*/ 71 w 143"/>
                <a:gd name="T39" fmla="*/ 17 h 159"/>
                <a:gd name="T40" fmla="*/ 32 w 143"/>
                <a:gd name="T41" fmla="*/ 18 h 159"/>
                <a:gd name="T42" fmla="*/ 35 w 143"/>
                <a:gd name="T43" fmla="*/ 8 h 159"/>
                <a:gd name="T44" fmla="*/ 45 w 143"/>
                <a:gd name="T45" fmla="*/ 12 h 159"/>
                <a:gd name="T46" fmla="*/ 45 w 143"/>
                <a:gd name="T47" fmla="*/ 18 h 159"/>
                <a:gd name="T48" fmla="*/ 37 w 143"/>
                <a:gd name="T49" fmla="*/ 22 h 159"/>
                <a:gd name="T50" fmla="*/ 32 w 143"/>
                <a:gd name="T51" fmla="*/ 18 h 159"/>
                <a:gd name="T52" fmla="*/ 129 w 143"/>
                <a:gd name="T53" fmla="*/ 106 h 159"/>
                <a:gd name="T54" fmla="*/ 126 w 143"/>
                <a:gd name="T55" fmla="*/ 114 h 159"/>
                <a:gd name="T56" fmla="*/ 59 w 143"/>
                <a:gd name="T57" fmla="*/ 145 h 159"/>
                <a:gd name="T58" fmla="*/ 51 w 143"/>
                <a:gd name="T59" fmla="*/ 142 h 159"/>
                <a:gd name="T60" fmla="*/ 14 w 143"/>
                <a:gd name="T61" fmla="*/ 61 h 159"/>
                <a:gd name="T62" fmla="*/ 17 w 143"/>
                <a:gd name="T63" fmla="*/ 53 h 159"/>
                <a:gd name="T64" fmla="*/ 25 w 143"/>
                <a:gd name="T65" fmla="*/ 50 h 159"/>
                <a:gd name="T66" fmla="*/ 32 w 143"/>
                <a:gd name="T67" fmla="*/ 52 h 159"/>
                <a:gd name="T68" fmla="*/ 73 w 143"/>
                <a:gd name="T69" fmla="*/ 33 h 159"/>
                <a:gd name="T70" fmla="*/ 76 w 143"/>
                <a:gd name="T71" fmla="*/ 26 h 159"/>
                <a:gd name="T72" fmla="*/ 84 w 143"/>
                <a:gd name="T73" fmla="*/ 23 h 159"/>
                <a:gd name="T74" fmla="*/ 92 w 143"/>
                <a:gd name="T75" fmla="*/ 26 h 159"/>
                <a:gd name="T76" fmla="*/ 129 w 143"/>
                <a:gd name="T77" fmla="*/ 106 h 159"/>
                <a:gd name="T78" fmla="*/ 129 w 143"/>
                <a:gd name="T79" fmla="*/ 106 h 159"/>
                <a:gd name="T80" fmla="*/ 129 w 143"/>
                <a:gd name="T81" fmla="*/ 10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3" h="159">
                  <a:moveTo>
                    <a:pt x="71" y="17"/>
                  </a:moveTo>
                  <a:cubicBezTo>
                    <a:pt x="70" y="14"/>
                    <a:pt x="70" y="14"/>
                    <a:pt x="70" y="14"/>
                  </a:cubicBezTo>
                  <a:cubicBezTo>
                    <a:pt x="69" y="11"/>
                    <a:pt x="64" y="9"/>
                    <a:pt x="61" y="11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3"/>
                    <a:pt x="51" y="11"/>
                    <a:pt x="50" y="9"/>
                  </a:cubicBezTo>
                  <a:cubicBezTo>
                    <a:pt x="47" y="3"/>
                    <a:pt x="40" y="0"/>
                    <a:pt x="33" y="3"/>
                  </a:cubicBezTo>
                  <a:cubicBezTo>
                    <a:pt x="27" y="6"/>
                    <a:pt x="24" y="14"/>
                    <a:pt x="27" y="20"/>
                  </a:cubicBezTo>
                  <a:cubicBezTo>
                    <a:pt x="28" y="22"/>
                    <a:pt x="29" y="23"/>
                    <a:pt x="31" y="24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9" y="30"/>
                    <a:pt x="18" y="34"/>
                    <a:pt x="19" y="37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2" y="49"/>
                    <a:pt x="0" y="55"/>
                    <a:pt x="2" y="60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6" y="157"/>
                    <a:pt x="52" y="159"/>
                    <a:pt x="58" y="157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41" y="119"/>
                    <a:pt x="143" y="113"/>
                    <a:pt x="141" y="107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6" y="11"/>
                    <a:pt x="90" y="8"/>
                    <a:pt x="85" y="11"/>
                  </a:cubicBezTo>
                  <a:lnTo>
                    <a:pt x="71" y="17"/>
                  </a:lnTo>
                  <a:close/>
                  <a:moveTo>
                    <a:pt x="32" y="18"/>
                  </a:moveTo>
                  <a:cubicBezTo>
                    <a:pt x="30" y="14"/>
                    <a:pt x="32" y="10"/>
                    <a:pt x="35" y="8"/>
                  </a:cubicBezTo>
                  <a:cubicBezTo>
                    <a:pt x="39" y="6"/>
                    <a:pt x="44" y="8"/>
                    <a:pt x="45" y="12"/>
                  </a:cubicBezTo>
                  <a:cubicBezTo>
                    <a:pt x="46" y="14"/>
                    <a:pt x="46" y="16"/>
                    <a:pt x="45" y="18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5" y="21"/>
                    <a:pt x="33" y="20"/>
                    <a:pt x="32" y="18"/>
                  </a:cubicBezTo>
                  <a:close/>
                  <a:moveTo>
                    <a:pt x="129" y="106"/>
                  </a:moveTo>
                  <a:cubicBezTo>
                    <a:pt x="130" y="109"/>
                    <a:pt x="129" y="113"/>
                    <a:pt x="126" y="114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56" y="146"/>
                    <a:pt x="52" y="145"/>
                    <a:pt x="51" y="14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3" y="58"/>
                    <a:pt x="14" y="55"/>
                    <a:pt x="17" y="53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2"/>
                    <a:pt x="29" y="53"/>
                    <a:pt x="32" y="52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6" y="32"/>
                    <a:pt x="77" y="29"/>
                    <a:pt x="76" y="26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7" y="21"/>
                    <a:pt x="90" y="23"/>
                    <a:pt x="92" y="26"/>
                  </a:cubicBezTo>
                  <a:lnTo>
                    <a:pt x="129" y="106"/>
                  </a:lnTo>
                  <a:close/>
                  <a:moveTo>
                    <a:pt x="129" y="106"/>
                  </a:moveTo>
                  <a:cubicBezTo>
                    <a:pt x="129" y="106"/>
                    <a:pt x="129" y="106"/>
                    <a:pt x="129" y="10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7" name="Freeform 97"/>
            <p:cNvSpPr>
              <a:spLocks noEditPoints="1"/>
            </p:cNvSpPr>
            <p:nvPr/>
          </p:nvSpPr>
          <p:spPr bwMode="auto">
            <a:xfrm>
              <a:off x="10495234" y="3342223"/>
              <a:ext cx="34807" cy="36288"/>
            </a:xfrm>
            <a:custGeom>
              <a:avLst/>
              <a:gdLst>
                <a:gd name="T0" fmla="*/ 18 w 20"/>
                <a:gd name="T1" fmla="*/ 7 h 21"/>
                <a:gd name="T2" fmla="*/ 14 w 20"/>
                <a:gd name="T3" fmla="*/ 19 h 21"/>
                <a:gd name="T4" fmla="*/ 2 w 20"/>
                <a:gd name="T5" fmla="*/ 14 h 21"/>
                <a:gd name="T6" fmla="*/ 6 w 20"/>
                <a:gd name="T7" fmla="*/ 2 h 21"/>
                <a:gd name="T8" fmla="*/ 18 w 20"/>
                <a:gd name="T9" fmla="*/ 7 h 21"/>
                <a:gd name="T10" fmla="*/ 18 w 20"/>
                <a:gd name="T11" fmla="*/ 7 h 21"/>
                <a:gd name="T12" fmla="*/ 18 w 20"/>
                <a:gd name="T13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8" y="7"/>
                  </a:moveTo>
                  <a:cubicBezTo>
                    <a:pt x="20" y="11"/>
                    <a:pt x="18" y="17"/>
                    <a:pt x="14" y="19"/>
                  </a:cubicBezTo>
                  <a:cubicBezTo>
                    <a:pt x="9" y="21"/>
                    <a:pt x="4" y="19"/>
                    <a:pt x="2" y="14"/>
                  </a:cubicBezTo>
                  <a:cubicBezTo>
                    <a:pt x="0" y="10"/>
                    <a:pt x="2" y="5"/>
                    <a:pt x="6" y="2"/>
                  </a:cubicBezTo>
                  <a:cubicBezTo>
                    <a:pt x="11" y="0"/>
                    <a:pt x="16" y="2"/>
                    <a:pt x="18" y="7"/>
                  </a:cubicBezTo>
                  <a:close/>
                  <a:moveTo>
                    <a:pt x="18" y="7"/>
                  </a:moveTo>
                  <a:cubicBezTo>
                    <a:pt x="18" y="7"/>
                    <a:pt x="18" y="7"/>
                    <a:pt x="18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8" name="Freeform 98"/>
            <p:cNvSpPr>
              <a:spLocks noEditPoints="1"/>
            </p:cNvSpPr>
            <p:nvPr/>
          </p:nvSpPr>
          <p:spPr bwMode="auto">
            <a:xfrm>
              <a:off x="10535225" y="3314081"/>
              <a:ext cx="68133" cy="42213"/>
            </a:xfrm>
            <a:custGeom>
              <a:avLst/>
              <a:gdLst>
                <a:gd name="T0" fmla="*/ 31 w 39"/>
                <a:gd name="T1" fmla="*/ 1 h 24"/>
                <a:gd name="T2" fmla="*/ 3 w 39"/>
                <a:gd name="T3" fmla="*/ 14 h 24"/>
                <a:gd name="T4" fmla="*/ 1 w 39"/>
                <a:gd name="T5" fmla="*/ 20 h 24"/>
                <a:gd name="T6" fmla="*/ 7 w 39"/>
                <a:gd name="T7" fmla="*/ 23 h 24"/>
                <a:gd name="T8" fmla="*/ 35 w 39"/>
                <a:gd name="T9" fmla="*/ 10 h 24"/>
                <a:gd name="T10" fmla="*/ 38 w 39"/>
                <a:gd name="T11" fmla="*/ 3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5"/>
                    <a:pt x="0" y="18"/>
                    <a:pt x="1" y="20"/>
                  </a:cubicBezTo>
                  <a:cubicBezTo>
                    <a:pt x="2" y="23"/>
                    <a:pt x="5" y="24"/>
                    <a:pt x="7" y="23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8" y="9"/>
                    <a:pt x="39" y="6"/>
                    <a:pt x="38" y="3"/>
                  </a:cubicBezTo>
                  <a:cubicBezTo>
                    <a:pt x="36" y="1"/>
                    <a:pt x="33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Freeform 99"/>
            <p:cNvSpPr>
              <a:spLocks noEditPoints="1"/>
            </p:cNvSpPr>
            <p:nvPr/>
          </p:nvSpPr>
          <p:spPr bwMode="auto">
            <a:xfrm>
              <a:off x="10512267" y="3382214"/>
              <a:ext cx="37029" cy="37029"/>
            </a:xfrm>
            <a:custGeom>
              <a:avLst/>
              <a:gdLst>
                <a:gd name="T0" fmla="*/ 19 w 21"/>
                <a:gd name="T1" fmla="*/ 7 h 21"/>
                <a:gd name="T2" fmla="*/ 14 w 21"/>
                <a:gd name="T3" fmla="*/ 19 h 21"/>
                <a:gd name="T4" fmla="*/ 2 w 21"/>
                <a:gd name="T5" fmla="*/ 14 h 21"/>
                <a:gd name="T6" fmla="*/ 7 w 21"/>
                <a:gd name="T7" fmla="*/ 2 h 21"/>
                <a:gd name="T8" fmla="*/ 19 w 21"/>
                <a:gd name="T9" fmla="*/ 7 h 21"/>
                <a:gd name="T10" fmla="*/ 19 w 21"/>
                <a:gd name="T11" fmla="*/ 7 h 21"/>
                <a:gd name="T12" fmla="*/ 19 w 21"/>
                <a:gd name="T13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1">
                  <a:moveTo>
                    <a:pt x="19" y="7"/>
                  </a:moveTo>
                  <a:cubicBezTo>
                    <a:pt x="21" y="11"/>
                    <a:pt x="19" y="16"/>
                    <a:pt x="14" y="19"/>
                  </a:cubicBezTo>
                  <a:cubicBezTo>
                    <a:pt x="10" y="21"/>
                    <a:pt x="4" y="19"/>
                    <a:pt x="2" y="14"/>
                  </a:cubicBezTo>
                  <a:cubicBezTo>
                    <a:pt x="0" y="10"/>
                    <a:pt x="2" y="4"/>
                    <a:pt x="7" y="2"/>
                  </a:cubicBezTo>
                  <a:cubicBezTo>
                    <a:pt x="11" y="0"/>
                    <a:pt x="17" y="2"/>
                    <a:pt x="19" y="7"/>
                  </a:cubicBezTo>
                  <a:close/>
                  <a:moveTo>
                    <a:pt x="19" y="7"/>
                  </a:moveTo>
                  <a:cubicBezTo>
                    <a:pt x="19" y="7"/>
                    <a:pt x="19" y="7"/>
                    <a:pt x="19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0" name="Freeform 100"/>
            <p:cNvSpPr>
              <a:spLocks noEditPoints="1"/>
            </p:cNvSpPr>
            <p:nvPr/>
          </p:nvSpPr>
          <p:spPr bwMode="auto">
            <a:xfrm>
              <a:off x="10552999" y="3354072"/>
              <a:ext cx="68133" cy="42213"/>
            </a:xfrm>
            <a:custGeom>
              <a:avLst/>
              <a:gdLst>
                <a:gd name="T0" fmla="*/ 31 w 39"/>
                <a:gd name="T1" fmla="*/ 1 h 24"/>
                <a:gd name="T2" fmla="*/ 4 w 39"/>
                <a:gd name="T3" fmla="*/ 13 h 24"/>
                <a:gd name="T4" fmla="*/ 1 w 39"/>
                <a:gd name="T5" fmla="*/ 20 h 24"/>
                <a:gd name="T6" fmla="*/ 8 w 39"/>
                <a:gd name="T7" fmla="*/ 23 h 24"/>
                <a:gd name="T8" fmla="*/ 36 w 39"/>
                <a:gd name="T9" fmla="*/ 10 h 24"/>
                <a:gd name="T10" fmla="*/ 38 w 39"/>
                <a:gd name="T11" fmla="*/ 3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1" y="15"/>
                    <a:pt x="0" y="18"/>
                    <a:pt x="1" y="20"/>
                  </a:cubicBezTo>
                  <a:cubicBezTo>
                    <a:pt x="2" y="23"/>
                    <a:pt x="5" y="24"/>
                    <a:pt x="8" y="23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8" y="9"/>
                    <a:pt x="39" y="6"/>
                    <a:pt x="38" y="3"/>
                  </a:cubicBezTo>
                  <a:cubicBezTo>
                    <a:pt x="37" y="1"/>
                    <a:pt x="34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Freeform 101"/>
            <p:cNvSpPr>
              <a:spLocks noEditPoints="1"/>
            </p:cNvSpPr>
            <p:nvPr/>
          </p:nvSpPr>
          <p:spPr bwMode="auto">
            <a:xfrm>
              <a:off x="10533744" y="3425909"/>
              <a:ext cx="34807" cy="34807"/>
            </a:xfrm>
            <a:custGeom>
              <a:avLst/>
              <a:gdLst>
                <a:gd name="T0" fmla="*/ 18 w 20"/>
                <a:gd name="T1" fmla="*/ 6 h 20"/>
                <a:gd name="T2" fmla="*/ 13 w 20"/>
                <a:gd name="T3" fmla="*/ 18 h 20"/>
                <a:gd name="T4" fmla="*/ 2 w 20"/>
                <a:gd name="T5" fmla="*/ 14 h 20"/>
                <a:gd name="T6" fmla="*/ 6 w 20"/>
                <a:gd name="T7" fmla="*/ 2 h 20"/>
                <a:gd name="T8" fmla="*/ 18 w 20"/>
                <a:gd name="T9" fmla="*/ 6 h 20"/>
                <a:gd name="T10" fmla="*/ 18 w 20"/>
                <a:gd name="T11" fmla="*/ 6 h 20"/>
                <a:gd name="T12" fmla="*/ 18 w 20"/>
                <a:gd name="T1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18" y="6"/>
                  </a:moveTo>
                  <a:cubicBezTo>
                    <a:pt x="20" y="11"/>
                    <a:pt x="18" y="16"/>
                    <a:pt x="13" y="18"/>
                  </a:cubicBezTo>
                  <a:cubicBezTo>
                    <a:pt x="9" y="20"/>
                    <a:pt x="4" y="18"/>
                    <a:pt x="2" y="14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10" y="0"/>
                    <a:pt x="16" y="2"/>
                    <a:pt x="18" y="6"/>
                  </a:cubicBezTo>
                  <a:close/>
                  <a:moveTo>
                    <a:pt x="18" y="6"/>
                  </a:moveTo>
                  <a:cubicBezTo>
                    <a:pt x="18" y="6"/>
                    <a:pt x="18" y="6"/>
                    <a:pt x="18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Freeform 102"/>
            <p:cNvSpPr>
              <a:spLocks noEditPoints="1"/>
            </p:cNvSpPr>
            <p:nvPr/>
          </p:nvSpPr>
          <p:spPr bwMode="auto">
            <a:xfrm>
              <a:off x="10572254" y="3396285"/>
              <a:ext cx="68133" cy="42213"/>
            </a:xfrm>
            <a:custGeom>
              <a:avLst/>
              <a:gdLst>
                <a:gd name="T0" fmla="*/ 31 w 39"/>
                <a:gd name="T1" fmla="*/ 1 h 24"/>
                <a:gd name="T2" fmla="*/ 4 w 39"/>
                <a:gd name="T3" fmla="*/ 14 h 24"/>
                <a:gd name="T4" fmla="*/ 1 w 39"/>
                <a:gd name="T5" fmla="*/ 21 h 24"/>
                <a:gd name="T6" fmla="*/ 8 w 39"/>
                <a:gd name="T7" fmla="*/ 23 h 24"/>
                <a:gd name="T8" fmla="*/ 36 w 39"/>
                <a:gd name="T9" fmla="*/ 10 h 24"/>
                <a:gd name="T10" fmla="*/ 38 w 39"/>
                <a:gd name="T11" fmla="*/ 4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1" y="15"/>
                    <a:pt x="0" y="18"/>
                    <a:pt x="1" y="21"/>
                  </a:cubicBezTo>
                  <a:cubicBezTo>
                    <a:pt x="3" y="23"/>
                    <a:pt x="6" y="24"/>
                    <a:pt x="8" y="23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8" y="9"/>
                    <a:pt x="39" y="6"/>
                    <a:pt x="38" y="4"/>
                  </a:cubicBezTo>
                  <a:cubicBezTo>
                    <a:pt x="37" y="1"/>
                    <a:pt x="34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3" name="Freeform 103"/>
            <p:cNvSpPr>
              <a:spLocks noEditPoints="1"/>
            </p:cNvSpPr>
            <p:nvPr/>
          </p:nvSpPr>
          <p:spPr bwMode="auto">
            <a:xfrm>
              <a:off x="8318668" y="3474787"/>
              <a:ext cx="251797" cy="278458"/>
            </a:xfrm>
            <a:custGeom>
              <a:avLst/>
              <a:gdLst>
                <a:gd name="T0" fmla="*/ 72 w 144"/>
                <a:gd name="T1" fmla="*/ 17 h 159"/>
                <a:gd name="T2" fmla="*/ 71 w 144"/>
                <a:gd name="T3" fmla="*/ 14 h 159"/>
                <a:gd name="T4" fmla="*/ 62 w 144"/>
                <a:gd name="T5" fmla="*/ 10 h 159"/>
                <a:gd name="T6" fmla="*/ 52 w 144"/>
                <a:gd name="T7" fmla="*/ 15 h 159"/>
                <a:gd name="T8" fmla="*/ 51 w 144"/>
                <a:gd name="T9" fmla="*/ 9 h 159"/>
                <a:gd name="T10" fmla="*/ 34 w 144"/>
                <a:gd name="T11" fmla="*/ 3 h 159"/>
                <a:gd name="T12" fmla="*/ 28 w 144"/>
                <a:gd name="T13" fmla="*/ 19 h 159"/>
                <a:gd name="T14" fmla="*/ 32 w 144"/>
                <a:gd name="T15" fmla="*/ 24 h 159"/>
                <a:gd name="T16" fmla="*/ 23 w 144"/>
                <a:gd name="T17" fmla="*/ 28 h 159"/>
                <a:gd name="T18" fmla="*/ 20 w 144"/>
                <a:gd name="T19" fmla="*/ 37 h 159"/>
                <a:gd name="T20" fmla="*/ 21 w 144"/>
                <a:gd name="T21" fmla="*/ 40 h 159"/>
                <a:gd name="T22" fmla="*/ 8 w 144"/>
                <a:gd name="T23" fmla="*/ 46 h 159"/>
                <a:gd name="T24" fmla="*/ 3 w 144"/>
                <a:gd name="T25" fmla="*/ 60 h 159"/>
                <a:gd name="T26" fmla="*/ 45 w 144"/>
                <a:gd name="T27" fmla="*/ 151 h 159"/>
                <a:gd name="T28" fmla="*/ 58 w 144"/>
                <a:gd name="T29" fmla="*/ 156 h 159"/>
                <a:gd name="T30" fmla="*/ 136 w 144"/>
                <a:gd name="T31" fmla="*/ 121 h 159"/>
                <a:gd name="T32" fmla="*/ 141 w 144"/>
                <a:gd name="T33" fmla="*/ 107 h 159"/>
                <a:gd name="T34" fmla="*/ 99 w 144"/>
                <a:gd name="T35" fmla="*/ 15 h 159"/>
                <a:gd name="T36" fmla="*/ 86 w 144"/>
                <a:gd name="T37" fmla="*/ 10 h 159"/>
                <a:gd name="T38" fmla="*/ 72 w 144"/>
                <a:gd name="T39" fmla="*/ 17 h 159"/>
                <a:gd name="T40" fmla="*/ 32 w 144"/>
                <a:gd name="T41" fmla="*/ 17 h 159"/>
                <a:gd name="T42" fmla="*/ 36 w 144"/>
                <a:gd name="T43" fmla="*/ 7 h 159"/>
                <a:gd name="T44" fmla="*/ 46 w 144"/>
                <a:gd name="T45" fmla="*/ 11 h 159"/>
                <a:gd name="T46" fmla="*/ 46 w 144"/>
                <a:gd name="T47" fmla="*/ 18 h 159"/>
                <a:gd name="T48" fmla="*/ 37 w 144"/>
                <a:gd name="T49" fmla="*/ 21 h 159"/>
                <a:gd name="T50" fmla="*/ 32 w 144"/>
                <a:gd name="T51" fmla="*/ 17 h 159"/>
                <a:gd name="T52" fmla="*/ 129 w 144"/>
                <a:gd name="T53" fmla="*/ 106 h 159"/>
                <a:gd name="T54" fmla="*/ 126 w 144"/>
                <a:gd name="T55" fmla="*/ 114 h 159"/>
                <a:gd name="T56" fmla="*/ 60 w 144"/>
                <a:gd name="T57" fmla="*/ 145 h 159"/>
                <a:gd name="T58" fmla="*/ 51 w 144"/>
                <a:gd name="T59" fmla="*/ 141 h 159"/>
                <a:gd name="T60" fmla="*/ 15 w 144"/>
                <a:gd name="T61" fmla="*/ 61 h 159"/>
                <a:gd name="T62" fmla="*/ 18 w 144"/>
                <a:gd name="T63" fmla="*/ 53 h 159"/>
                <a:gd name="T64" fmla="*/ 26 w 144"/>
                <a:gd name="T65" fmla="*/ 49 h 159"/>
                <a:gd name="T66" fmla="*/ 32 w 144"/>
                <a:gd name="T67" fmla="*/ 52 h 159"/>
                <a:gd name="T68" fmla="*/ 74 w 144"/>
                <a:gd name="T69" fmla="*/ 33 h 159"/>
                <a:gd name="T70" fmla="*/ 76 w 144"/>
                <a:gd name="T71" fmla="*/ 26 h 159"/>
                <a:gd name="T72" fmla="*/ 84 w 144"/>
                <a:gd name="T73" fmla="*/ 22 h 159"/>
                <a:gd name="T74" fmla="*/ 93 w 144"/>
                <a:gd name="T75" fmla="*/ 25 h 159"/>
                <a:gd name="T76" fmla="*/ 129 w 144"/>
                <a:gd name="T77" fmla="*/ 106 h 159"/>
                <a:gd name="T78" fmla="*/ 129 w 144"/>
                <a:gd name="T79" fmla="*/ 106 h 159"/>
                <a:gd name="T80" fmla="*/ 129 w 144"/>
                <a:gd name="T81" fmla="*/ 10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159">
                  <a:moveTo>
                    <a:pt x="72" y="17"/>
                  </a:moveTo>
                  <a:cubicBezTo>
                    <a:pt x="71" y="14"/>
                    <a:pt x="71" y="14"/>
                    <a:pt x="71" y="14"/>
                  </a:cubicBezTo>
                  <a:cubicBezTo>
                    <a:pt x="69" y="10"/>
                    <a:pt x="65" y="9"/>
                    <a:pt x="62" y="10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3"/>
                    <a:pt x="51" y="11"/>
                    <a:pt x="51" y="9"/>
                  </a:cubicBezTo>
                  <a:cubicBezTo>
                    <a:pt x="48" y="3"/>
                    <a:pt x="40" y="0"/>
                    <a:pt x="34" y="3"/>
                  </a:cubicBezTo>
                  <a:cubicBezTo>
                    <a:pt x="28" y="6"/>
                    <a:pt x="25" y="13"/>
                    <a:pt x="28" y="19"/>
                  </a:cubicBezTo>
                  <a:cubicBezTo>
                    <a:pt x="29" y="21"/>
                    <a:pt x="30" y="23"/>
                    <a:pt x="32" y="24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0" y="29"/>
                    <a:pt x="19" y="33"/>
                    <a:pt x="20" y="37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3" y="48"/>
                    <a:pt x="0" y="55"/>
                    <a:pt x="3" y="60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7" y="156"/>
                    <a:pt x="53" y="159"/>
                    <a:pt x="58" y="156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41" y="118"/>
                    <a:pt x="144" y="112"/>
                    <a:pt x="141" y="107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7" y="10"/>
                    <a:pt x="91" y="8"/>
                    <a:pt x="86" y="10"/>
                  </a:cubicBezTo>
                  <a:lnTo>
                    <a:pt x="72" y="17"/>
                  </a:lnTo>
                  <a:close/>
                  <a:moveTo>
                    <a:pt x="32" y="17"/>
                  </a:moveTo>
                  <a:cubicBezTo>
                    <a:pt x="31" y="14"/>
                    <a:pt x="32" y="9"/>
                    <a:pt x="36" y="7"/>
                  </a:cubicBezTo>
                  <a:cubicBezTo>
                    <a:pt x="40" y="6"/>
                    <a:pt x="44" y="7"/>
                    <a:pt x="46" y="11"/>
                  </a:cubicBezTo>
                  <a:cubicBezTo>
                    <a:pt x="47" y="13"/>
                    <a:pt x="47" y="16"/>
                    <a:pt x="46" y="18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5" y="21"/>
                    <a:pt x="33" y="19"/>
                    <a:pt x="32" y="17"/>
                  </a:cubicBezTo>
                  <a:close/>
                  <a:moveTo>
                    <a:pt x="129" y="106"/>
                  </a:moveTo>
                  <a:cubicBezTo>
                    <a:pt x="131" y="109"/>
                    <a:pt x="129" y="113"/>
                    <a:pt x="126" y="114"/>
                  </a:cubicBezTo>
                  <a:cubicBezTo>
                    <a:pt x="60" y="145"/>
                    <a:pt x="60" y="145"/>
                    <a:pt x="60" y="145"/>
                  </a:cubicBezTo>
                  <a:cubicBezTo>
                    <a:pt x="57" y="146"/>
                    <a:pt x="53" y="145"/>
                    <a:pt x="51" y="14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3" y="58"/>
                    <a:pt x="15" y="54"/>
                    <a:pt x="18" y="53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52"/>
                    <a:pt x="30" y="53"/>
                    <a:pt x="32" y="52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6" y="31"/>
                    <a:pt x="77" y="28"/>
                    <a:pt x="76" y="26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7" y="21"/>
                    <a:pt x="91" y="22"/>
                    <a:pt x="93" y="25"/>
                  </a:cubicBezTo>
                  <a:lnTo>
                    <a:pt x="129" y="106"/>
                  </a:lnTo>
                  <a:close/>
                  <a:moveTo>
                    <a:pt x="129" y="106"/>
                  </a:moveTo>
                  <a:cubicBezTo>
                    <a:pt x="129" y="106"/>
                    <a:pt x="129" y="106"/>
                    <a:pt x="129" y="10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4" name="Freeform 104"/>
            <p:cNvSpPr>
              <a:spLocks noEditPoints="1"/>
            </p:cNvSpPr>
            <p:nvPr/>
          </p:nvSpPr>
          <p:spPr bwMode="auto">
            <a:xfrm>
              <a:off x="8369027" y="3576987"/>
              <a:ext cx="34807" cy="34807"/>
            </a:xfrm>
            <a:custGeom>
              <a:avLst/>
              <a:gdLst>
                <a:gd name="T0" fmla="*/ 18 w 20"/>
                <a:gd name="T1" fmla="*/ 6 h 20"/>
                <a:gd name="T2" fmla="*/ 13 w 20"/>
                <a:gd name="T3" fmla="*/ 18 h 20"/>
                <a:gd name="T4" fmla="*/ 2 w 20"/>
                <a:gd name="T5" fmla="*/ 14 h 20"/>
                <a:gd name="T6" fmla="*/ 6 w 20"/>
                <a:gd name="T7" fmla="*/ 2 h 20"/>
                <a:gd name="T8" fmla="*/ 18 w 20"/>
                <a:gd name="T9" fmla="*/ 6 h 20"/>
                <a:gd name="T10" fmla="*/ 18 w 20"/>
                <a:gd name="T11" fmla="*/ 6 h 20"/>
                <a:gd name="T12" fmla="*/ 18 w 20"/>
                <a:gd name="T1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18" y="6"/>
                  </a:moveTo>
                  <a:cubicBezTo>
                    <a:pt x="20" y="11"/>
                    <a:pt x="18" y="16"/>
                    <a:pt x="13" y="18"/>
                  </a:cubicBezTo>
                  <a:cubicBezTo>
                    <a:pt x="9" y="20"/>
                    <a:pt x="4" y="18"/>
                    <a:pt x="2" y="14"/>
                  </a:cubicBezTo>
                  <a:cubicBezTo>
                    <a:pt x="0" y="9"/>
                    <a:pt x="1" y="4"/>
                    <a:pt x="6" y="2"/>
                  </a:cubicBezTo>
                  <a:cubicBezTo>
                    <a:pt x="10" y="0"/>
                    <a:pt x="16" y="2"/>
                    <a:pt x="18" y="6"/>
                  </a:cubicBezTo>
                  <a:close/>
                  <a:moveTo>
                    <a:pt x="18" y="6"/>
                  </a:moveTo>
                  <a:cubicBezTo>
                    <a:pt x="18" y="6"/>
                    <a:pt x="18" y="6"/>
                    <a:pt x="18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Freeform 105"/>
            <p:cNvSpPr>
              <a:spLocks noEditPoints="1"/>
            </p:cNvSpPr>
            <p:nvPr/>
          </p:nvSpPr>
          <p:spPr bwMode="auto">
            <a:xfrm>
              <a:off x="8407537" y="3546623"/>
              <a:ext cx="68133" cy="42213"/>
            </a:xfrm>
            <a:custGeom>
              <a:avLst/>
              <a:gdLst>
                <a:gd name="T0" fmla="*/ 31 w 39"/>
                <a:gd name="T1" fmla="*/ 2 h 24"/>
                <a:gd name="T2" fmla="*/ 4 w 39"/>
                <a:gd name="T3" fmla="*/ 14 h 24"/>
                <a:gd name="T4" fmla="*/ 1 w 39"/>
                <a:gd name="T5" fmla="*/ 21 h 24"/>
                <a:gd name="T6" fmla="*/ 8 w 39"/>
                <a:gd name="T7" fmla="*/ 23 h 24"/>
                <a:gd name="T8" fmla="*/ 36 w 39"/>
                <a:gd name="T9" fmla="*/ 11 h 24"/>
                <a:gd name="T10" fmla="*/ 38 w 39"/>
                <a:gd name="T11" fmla="*/ 4 h 24"/>
                <a:gd name="T12" fmla="*/ 31 w 39"/>
                <a:gd name="T13" fmla="*/ 2 h 24"/>
                <a:gd name="T14" fmla="*/ 31 w 39"/>
                <a:gd name="T15" fmla="*/ 2 h 24"/>
                <a:gd name="T16" fmla="*/ 31 w 39"/>
                <a:gd name="T17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2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1" y="15"/>
                    <a:pt x="0" y="18"/>
                    <a:pt x="1" y="21"/>
                  </a:cubicBezTo>
                  <a:cubicBezTo>
                    <a:pt x="3" y="23"/>
                    <a:pt x="6" y="24"/>
                    <a:pt x="8" y="2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8" y="10"/>
                    <a:pt x="39" y="7"/>
                    <a:pt x="38" y="4"/>
                  </a:cubicBezTo>
                  <a:cubicBezTo>
                    <a:pt x="37" y="2"/>
                    <a:pt x="34" y="0"/>
                    <a:pt x="31" y="2"/>
                  </a:cubicBezTo>
                  <a:close/>
                  <a:moveTo>
                    <a:pt x="31" y="2"/>
                  </a:moveTo>
                  <a:cubicBezTo>
                    <a:pt x="31" y="2"/>
                    <a:pt x="31" y="2"/>
                    <a:pt x="31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Freeform 106"/>
            <p:cNvSpPr>
              <a:spLocks noEditPoints="1"/>
            </p:cNvSpPr>
            <p:nvPr/>
          </p:nvSpPr>
          <p:spPr bwMode="auto">
            <a:xfrm>
              <a:off x="8386801" y="3616978"/>
              <a:ext cx="34807" cy="34807"/>
            </a:xfrm>
            <a:custGeom>
              <a:avLst/>
              <a:gdLst>
                <a:gd name="T0" fmla="*/ 18 w 20"/>
                <a:gd name="T1" fmla="*/ 6 h 20"/>
                <a:gd name="T2" fmla="*/ 14 w 20"/>
                <a:gd name="T3" fmla="*/ 18 h 20"/>
                <a:gd name="T4" fmla="*/ 2 w 20"/>
                <a:gd name="T5" fmla="*/ 14 h 20"/>
                <a:gd name="T6" fmla="*/ 6 w 20"/>
                <a:gd name="T7" fmla="*/ 2 h 20"/>
                <a:gd name="T8" fmla="*/ 18 w 20"/>
                <a:gd name="T9" fmla="*/ 6 h 20"/>
                <a:gd name="T10" fmla="*/ 18 w 20"/>
                <a:gd name="T11" fmla="*/ 6 h 20"/>
                <a:gd name="T12" fmla="*/ 18 w 20"/>
                <a:gd name="T1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18" y="6"/>
                  </a:moveTo>
                  <a:cubicBezTo>
                    <a:pt x="20" y="11"/>
                    <a:pt x="18" y="16"/>
                    <a:pt x="14" y="18"/>
                  </a:cubicBezTo>
                  <a:cubicBezTo>
                    <a:pt x="9" y="20"/>
                    <a:pt x="4" y="18"/>
                    <a:pt x="2" y="14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11" y="0"/>
                    <a:pt x="16" y="2"/>
                    <a:pt x="18" y="6"/>
                  </a:cubicBezTo>
                  <a:close/>
                  <a:moveTo>
                    <a:pt x="18" y="6"/>
                  </a:moveTo>
                  <a:cubicBezTo>
                    <a:pt x="18" y="6"/>
                    <a:pt x="18" y="6"/>
                    <a:pt x="18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Freeform 107"/>
            <p:cNvSpPr>
              <a:spLocks noEditPoints="1"/>
            </p:cNvSpPr>
            <p:nvPr/>
          </p:nvSpPr>
          <p:spPr bwMode="auto">
            <a:xfrm>
              <a:off x="8426793" y="3587355"/>
              <a:ext cx="68133" cy="41473"/>
            </a:xfrm>
            <a:custGeom>
              <a:avLst/>
              <a:gdLst>
                <a:gd name="T0" fmla="*/ 31 w 39"/>
                <a:gd name="T1" fmla="*/ 1 h 24"/>
                <a:gd name="T2" fmla="*/ 3 w 39"/>
                <a:gd name="T3" fmla="*/ 14 h 24"/>
                <a:gd name="T4" fmla="*/ 1 w 39"/>
                <a:gd name="T5" fmla="*/ 21 h 24"/>
                <a:gd name="T6" fmla="*/ 8 w 39"/>
                <a:gd name="T7" fmla="*/ 23 h 24"/>
                <a:gd name="T8" fmla="*/ 35 w 39"/>
                <a:gd name="T9" fmla="*/ 11 h 24"/>
                <a:gd name="T10" fmla="*/ 38 w 39"/>
                <a:gd name="T11" fmla="*/ 4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5"/>
                    <a:pt x="0" y="18"/>
                    <a:pt x="1" y="21"/>
                  </a:cubicBezTo>
                  <a:cubicBezTo>
                    <a:pt x="2" y="23"/>
                    <a:pt x="5" y="24"/>
                    <a:pt x="8" y="23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8" y="9"/>
                    <a:pt x="39" y="6"/>
                    <a:pt x="38" y="4"/>
                  </a:cubicBezTo>
                  <a:cubicBezTo>
                    <a:pt x="36" y="1"/>
                    <a:pt x="33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Freeform 108"/>
            <p:cNvSpPr>
              <a:spLocks noEditPoints="1"/>
            </p:cNvSpPr>
            <p:nvPr/>
          </p:nvSpPr>
          <p:spPr bwMode="auto">
            <a:xfrm>
              <a:off x="8406056" y="3659191"/>
              <a:ext cx="34807" cy="36288"/>
            </a:xfrm>
            <a:custGeom>
              <a:avLst/>
              <a:gdLst>
                <a:gd name="T0" fmla="*/ 18 w 20"/>
                <a:gd name="T1" fmla="*/ 7 h 21"/>
                <a:gd name="T2" fmla="*/ 14 w 20"/>
                <a:gd name="T3" fmla="*/ 19 h 21"/>
                <a:gd name="T4" fmla="*/ 2 w 20"/>
                <a:gd name="T5" fmla="*/ 14 h 21"/>
                <a:gd name="T6" fmla="*/ 7 w 20"/>
                <a:gd name="T7" fmla="*/ 2 h 21"/>
                <a:gd name="T8" fmla="*/ 18 w 20"/>
                <a:gd name="T9" fmla="*/ 7 h 21"/>
                <a:gd name="T10" fmla="*/ 18 w 20"/>
                <a:gd name="T11" fmla="*/ 7 h 21"/>
                <a:gd name="T12" fmla="*/ 18 w 20"/>
                <a:gd name="T13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8" y="7"/>
                  </a:moveTo>
                  <a:cubicBezTo>
                    <a:pt x="20" y="11"/>
                    <a:pt x="19" y="17"/>
                    <a:pt x="14" y="19"/>
                  </a:cubicBezTo>
                  <a:cubicBezTo>
                    <a:pt x="10" y="21"/>
                    <a:pt x="4" y="19"/>
                    <a:pt x="2" y="14"/>
                  </a:cubicBezTo>
                  <a:cubicBezTo>
                    <a:pt x="0" y="10"/>
                    <a:pt x="2" y="5"/>
                    <a:pt x="7" y="2"/>
                  </a:cubicBezTo>
                  <a:cubicBezTo>
                    <a:pt x="11" y="0"/>
                    <a:pt x="16" y="2"/>
                    <a:pt x="18" y="7"/>
                  </a:cubicBezTo>
                  <a:close/>
                  <a:moveTo>
                    <a:pt x="18" y="7"/>
                  </a:moveTo>
                  <a:cubicBezTo>
                    <a:pt x="18" y="7"/>
                    <a:pt x="18" y="7"/>
                    <a:pt x="18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9" name="Freeform 109"/>
            <p:cNvSpPr>
              <a:spLocks noEditPoints="1"/>
            </p:cNvSpPr>
            <p:nvPr/>
          </p:nvSpPr>
          <p:spPr bwMode="auto">
            <a:xfrm>
              <a:off x="8446048" y="3631049"/>
              <a:ext cx="68133" cy="42213"/>
            </a:xfrm>
            <a:custGeom>
              <a:avLst/>
              <a:gdLst>
                <a:gd name="T0" fmla="*/ 31 w 39"/>
                <a:gd name="T1" fmla="*/ 1 h 24"/>
                <a:gd name="T2" fmla="*/ 4 w 39"/>
                <a:gd name="T3" fmla="*/ 13 h 24"/>
                <a:gd name="T4" fmla="*/ 1 w 39"/>
                <a:gd name="T5" fmla="*/ 20 h 24"/>
                <a:gd name="T6" fmla="*/ 8 w 39"/>
                <a:gd name="T7" fmla="*/ 23 h 24"/>
                <a:gd name="T8" fmla="*/ 35 w 39"/>
                <a:gd name="T9" fmla="*/ 10 h 24"/>
                <a:gd name="T10" fmla="*/ 38 w 39"/>
                <a:gd name="T11" fmla="*/ 3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1" y="15"/>
                    <a:pt x="0" y="18"/>
                    <a:pt x="1" y="20"/>
                  </a:cubicBezTo>
                  <a:cubicBezTo>
                    <a:pt x="2" y="23"/>
                    <a:pt x="5" y="24"/>
                    <a:pt x="8" y="23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8" y="9"/>
                    <a:pt x="39" y="6"/>
                    <a:pt x="38" y="3"/>
                  </a:cubicBezTo>
                  <a:cubicBezTo>
                    <a:pt x="37" y="1"/>
                    <a:pt x="34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0" name="Freeform 110"/>
            <p:cNvSpPr>
              <a:spLocks noEditPoints="1"/>
            </p:cNvSpPr>
            <p:nvPr/>
          </p:nvSpPr>
          <p:spPr bwMode="auto">
            <a:xfrm>
              <a:off x="8348291" y="2331331"/>
              <a:ext cx="232542" cy="219212"/>
            </a:xfrm>
            <a:custGeom>
              <a:avLst/>
              <a:gdLst>
                <a:gd name="T0" fmla="*/ 122 w 133"/>
                <a:gd name="T1" fmla="*/ 22 h 125"/>
                <a:gd name="T2" fmla="*/ 101 w 133"/>
                <a:gd name="T3" fmla="*/ 1 h 125"/>
                <a:gd name="T4" fmla="*/ 95 w 133"/>
                <a:gd name="T5" fmla="*/ 1 h 125"/>
                <a:gd name="T6" fmla="*/ 93 w 133"/>
                <a:gd name="T7" fmla="*/ 5 h 125"/>
                <a:gd name="T8" fmla="*/ 93 w 133"/>
                <a:gd name="T9" fmla="*/ 16 h 125"/>
                <a:gd name="T10" fmla="*/ 95 w 133"/>
                <a:gd name="T11" fmla="*/ 20 h 125"/>
                <a:gd name="T12" fmla="*/ 113 w 133"/>
                <a:gd name="T13" fmla="*/ 58 h 125"/>
                <a:gd name="T14" fmla="*/ 66 w 133"/>
                <a:gd name="T15" fmla="*/ 105 h 125"/>
                <a:gd name="T16" fmla="*/ 19 w 133"/>
                <a:gd name="T17" fmla="*/ 58 h 125"/>
                <a:gd name="T18" fmla="*/ 38 w 133"/>
                <a:gd name="T19" fmla="*/ 20 h 125"/>
                <a:gd name="T20" fmla="*/ 40 w 133"/>
                <a:gd name="T21" fmla="*/ 16 h 125"/>
                <a:gd name="T22" fmla="*/ 40 w 133"/>
                <a:gd name="T23" fmla="*/ 5 h 125"/>
                <a:gd name="T24" fmla="*/ 37 w 133"/>
                <a:gd name="T25" fmla="*/ 1 h 125"/>
                <a:gd name="T26" fmla="*/ 32 w 133"/>
                <a:gd name="T27" fmla="*/ 1 h 125"/>
                <a:gd name="T28" fmla="*/ 10 w 133"/>
                <a:gd name="T29" fmla="*/ 22 h 125"/>
                <a:gd name="T30" fmla="*/ 0 w 133"/>
                <a:gd name="T31" fmla="*/ 58 h 125"/>
                <a:gd name="T32" fmla="*/ 19 w 133"/>
                <a:gd name="T33" fmla="*/ 105 h 125"/>
                <a:gd name="T34" fmla="*/ 66 w 133"/>
                <a:gd name="T35" fmla="*/ 125 h 125"/>
                <a:gd name="T36" fmla="*/ 113 w 133"/>
                <a:gd name="T37" fmla="*/ 105 h 125"/>
                <a:gd name="T38" fmla="*/ 133 w 133"/>
                <a:gd name="T39" fmla="*/ 58 h 125"/>
                <a:gd name="T40" fmla="*/ 122 w 133"/>
                <a:gd name="T41" fmla="*/ 22 h 125"/>
                <a:gd name="T42" fmla="*/ 122 w 133"/>
                <a:gd name="T43" fmla="*/ 22 h 125"/>
                <a:gd name="T44" fmla="*/ 122 w 133"/>
                <a:gd name="T45" fmla="*/ 2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3" h="125">
                  <a:moveTo>
                    <a:pt x="122" y="22"/>
                  </a:moveTo>
                  <a:cubicBezTo>
                    <a:pt x="117" y="13"/>
                    <a:pt x="109" y="6"/>
                    <a:pt x="101" y="1"/>
                  </a:cubicBezTo>
                  <a:cubicBezTo>
                    <a:pt x="99" y="0"/>
                    <a:pt x="97" y="0"/>
                    <a:pt x="95" y="1"/>
                  </a:cubicBezTo>
                  <a:cubicBezTo>
                    <a:pt x="94" y="2"/>
                    <a:pt x="93" y="4"/>
                    <a:pt x="93" y="5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8"/>
                    <a:pt x="93" y="19"/>
                    <a:pt x="95" y="20"/>
                  </a:cubicBezTo>
                  <a:cubicBezTo>
                    <a:pt x="106" y="29"/>
                    <a:pt x="113" y="43"/>
                    <a:pt x="113" y="58"/>
                  </a:cubicBezTo>
                  <a:cubicBezTo>
                    <a:pt x="113" y="84"/>
                    <a:pt x="92" y="105"/>
                    <a:pt x="66" y="105"/>
                  </a:cubicBezTo>
                  <a:cubicBezTo>
                    <a:pt x="40" y="105"/>
                    <a:pt x="19" y="84"/>
                    <a:pt x="19" y="58"/>
                  </a:cubicBezTo>
                  <a:cubicBezTo>
                    <a:pt x="19" y="43"/>
                    <a:pt x="26" y="29"/>
                    <a:pt x="38" y="20"/>
                  </a:cubicBezTo>
                  <a:cubicBezTo>
                    <a:pt x="39" y="19"/>
                    <a:pt x="40" y="18"/>
                    <a:pt x="40" y="16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2"/>
                    <a:pt x="37" y="1"/>
                  </a:cubicBezTo>
                  <a:cubicBezTo>
                    <a:pt x="36" y="0"/>
                    <a:pt x="34" y="0"/>
                    <a:pt x="32" y="1"/>
                  </a:cubicBezTo>
                  <a:cubicBezTo>
                    <a:pt x="23" y="6"/>
                    <a:pt x="16" y="13"/>
                    <a:pt x="10" y="22"/>
                  </a:cubicBezTo>
                  <a:cubicBezTo>
                    <a:pt x="3" y="33"/>
                    <a:pt x="0" y="45"/>
                    <a:pt x="0" y="58"/>
                  </a:cubicBezTo>
                  <a:cubicBezTo>
                    <a:pt x="0" y="76"/>
                    <a:pt x="7" y="92"/>
                    <a:pt x="19" y="105"/>
                  </a:cubicBezTo>
                  <a:cubicBezTo>
                    <a:pt x="32" y="118"/>
                    <a:pt x="49" y="125"/>
                    <a:pt x="66" y="125"/>
                  </a:cubicBezTo>
                  <a:cubicBezTo>
                    <a:pt x="84" y="125"/>
                    <a:pt x="101" y="118"/>
                    <a:pt x="113" y="105"/>
                  </a:cubicBezTo>
                  <a:cubicBezTo>
                    <a:pt x="126" y="92"/>
                    <a:pt x="133" y="76"/>
                    <a:pt x="133" y="58"/>
                  </a:cubicBezTo>
                  <a:cubicBezTo>
                    <a:pt x="133" y="45"/>
                    <a:pt x="129" y="33"/>
                    <a:pt x="122" y="22"/>
                  </a:cubicBezTo>
                  <a:close/>
                  <a:moveTo>
                    <a:pt x="122" y="22"/>
                  </a:moveTo>
                  <a:cubicBezTo>
                    <a:pt x="122" y="22"/>
                    <a:pt x="122" y="22"/>
                    <a:pt x="122" y="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1" name="Freeform 111"/>
            <p:cNvSpPr>
              <a:spLocks noEditPoints="1"/>
            </p:cNvSpPr>
            <p:nvPr/>
          </p:nvSpPr>
          <p:spPr bwMode="auto">
            <a:xfrm>
              <a:off x="8444567" y="2301708"/>
              <a:ext cx="38510" cy="142191"/>
            </a:xfrm>
            <a:custGeom>
              <a:avLst/>
              <a:gdLst>
                <a:gd name="T0" fmla="*/ 5 w 22"/>
                <a:gd name="T1" fmla="*/ 81 h 81"/>
                <a:gd name="T2" fmla="*/ 18 w 22"/>
                <a:gd name="T3" fmla="*/ 81 h 81"/>
                <a:gd name="T4" fmla="*/ 22 w 22"/>
                <a:gd name="T5" fmla="*/ 76 h 81"/>
                <a:gd name="T6" fmla="*/ 22 w 22"/>
                <a:gd name="T7" fmla="*/ 5 h 81"/>
                <a:gd name="T8" fmla="*/ 18 w 22"/>
                <a:gd name="T9" fmla="*/ 0 h 81"/>
                <a:gd name="T10" fmla="*/ 5 w 22"/>
                <a:gd name="T11" fmla="*/ 0 h 81"/>
                <a:gd name="T12" fmla="*/ 0 w 22"/>
                <a:gd name="T13" fmla="*/ 5 h 81"/>
                <a:gd name="T14" fmla="*/ 0 w 22"/>
                <a:gd name="T15" fmla="*/ 76 h 81"/>
                <a:gd name="T16" fmla="*/ 5 w 22"/>
                <a:gd name="T17" fmla="*/ 81 h 81"/>
                <a:gd name="T18" fmla="*/ 5 w 22"/>
                <a:gd name="T19" fmla="*/ 81 h 81"/>
                <a:gd name="T20" fmla="*/ 5 w 22"/>
                <a:gd name="T2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81">
                  <a:moveTo>
                    <a:pt x="5" y="81"/>
                  </a:moveTo>
                  <a:cubicBezTo>
                    <a:pt x="18" y="81"/>
                    <a:pt x="18" y="81"/>
                    <a:pt x="18" y="81"/>
                  </a:cubicBezTo>
                  <a:cubicBezTo>
                    <a:pt x="20" y="81"/>
                    <a:pt x="22" y="79"/>
                    <a:pt x="22" y="7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"/>
                    <a:pt x="20" y="0"/>
                    <a:pt x="1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9"/>
                    <a:pt x="3" y="81"/>
                    <a:pt x="5" y="81"/>
                  </a:cubicBezTo>
                  <a:close/>
                  <a:moveTo>
                    <a:pt x="5" y="81"/>
                  </a:moveTo>
                  <a:cubicBezTo>
                    <a:pt x="5" y="81"/>
                    <a:pt x="5" y="81"/>
                    <a:pt x="5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Freeform 112"/>
            <p:cNvSpPr>
              <a:spLocks noEditPoints="1"/>
            </p:cNvSpPr>
            <p:nvPr/>
          </p:nvSpPr>
          <p:spPr bwMode="auto">
            <a:xfrm>
              <a:off x="8023917" y="3180776"/>
              <a:ext cx="233283" cy="219212"/>
            </a:xfrm>
            <a:custGeom>
              <a:avLst/>
              <a:gdLst>
                <a:gd name="T0" fmla="*/ 122 w 133"/>
                <a:gd name="T1" fmla="*/ 22 h 125"/>
                <a:gd name="T2" fmla="*/ 101 w 133"/>
                <a:gd name="T3" fmla="*/ 1 h 125"/>
                <a:gd name="T4" fmla="*/ 95 w 133"/>
                <a:gd name="T5" fmla="*/ 1 h 125"/>
                <a:gd name="T6" fmla="*/ 93 w 133"/>
                <a:gd name="T7" fmla="*/ 6 h 125"/>
                <a:gd name="T8" fmla="*/ 93 w 133"/>
                <a:gd name="T9" fmla="*/ 17 h 125"/>
                <a:gd name="T10" fmla="*/ 95 w 133"/>
                <a:gd name="T11" fmla="*/ 21 h 125"/>
                <a:gd name="T12" fmla="*/ 113 w 133"/>
                <a:gd name="T13" fmla="*/ 59 h 125"/>
                <a:gd name="T14" fmla="*/ 66 w 133"/>
                <a:gd name="T15" fmla="*/ 106 h 125"/>
                <a:gd name="T16" fmla="*/ 19 w 133"/>
                <a:gd name="T17" fmla="*/ 59 h 125"/>
                <a:gd name="T18" fmla="*/ 38 w 133"/>
                <a:gd name="T19" fmla="*/ 21 h 125"/>
                <a:gd name="T20" fmla="*/ 40 w 133"/>
                <a:gd name="T21" fmla="*/ 17 h 125"/>
                <a:gd name="T22" fmla="*/ 40 w 133"/>
                <a:gd name="T23" fmla="*/ 6 h 125"/>
                <a:gd name="T24" fmla="*/ 37 w 133"/>
                <a:gd name="T25" fmla="*/ 1 h 125"/>
                <a:gd name="T26" fmla="*/ 32 w 133"/>
                <a:gd name="T27" fmla="*/ 1 h 125"/>
                <a:gd name="T28" fmla="*/ 10 w 133"/>
                <a:gd name="T29" fmla="*/ 22 h 125"/>
                <a:gd name="T30" fmla="*/ 0 w 133"/>
                <a:gd name="T31" fmla="*/ 59 h 125"/>
                <a:gd name="T32" fmla="*/ 19 w 133"/>
                <a:gd name="T33" fmla="*/ 106 h 125"/>
                <a:gd name="T34" fmla="*/ 66 w 133"/>
                <a:gd name="T35" fmla="*/ 125 h 125"/>
                <a:gd name="T36" fmla="*/ 113 w 133"/>
                <a:gd name="T37" fmla="*/ 106 h 125"/>
                <a:gd name="T38" fmla="*/ 133 w 133"/>
                <a:gd name="T39" fmla="*/ 59 h 125"/>
                <a:gd name="T40" fmla="*/ 122 w 133"/>
                <a:gd name="T41" fmla="*/ 22 h 125"/>
                <a:gd name="T42" fmla="*/ 122 w 133"/>
                <a:gd name="T43" fmla="*/ 22 h 125"/>
                <a:gd name="T44" fmla="*/ 122 w 133"/>
                <a:gd name="T45" fmla="*/ 2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3" h="125">
                  <a:moveTo>
                    <a:pt x="122" y="22"/>
                  </a:moveTo>
                  <a:cubicBezTo>
                    <a:pt x="117" y="14"/>
                    <a:pt x="109" y="7"/>
                    <a:pt x="101" y="1"/>
                  </a:cubicBezTo>
                  <a:cubicBezTo>
                    <a:pt x="99" y="0"/>
                    <a:pt x="97" y="0"/>
                    <a:pt x="95" y="1"/>
                  </a:cubicBezTo>
                  <a:cubicBezTo>
                    <a:pt x="94" y="2"/>
                    <a:pt x="93" y="4"/>
                    <a:pt x="93" y="6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9"/>
                    <a:pt x="93" y="20"/>
                    <a:pt x="95" y="21"/>
                  </a:cubicBezTo>
                  <a:cubicBezTo>
                    <a:pt x="106" y="30"/>
                    <a:pt x="113" y="44"/>
                    <a:pt x="113" y="59"/>
                  </a:cubicBezTo>
                  <a:cubicBezTo>
                    <a:pt x="113" y="84"/>
                    <a:pt x="92" y="106"/>
                    <a:pt x="66" y="106"/>
                  </a:cubicBezTo>
                  <a:cubicBezTo>
                    <a:pt x="40" y="106"/>
                    <a:pt x="19" y="84"/>
                    <a:pt x="19" y="59"/>
                  </a:cubicBezTo>
                  <a:cubicBezTo>
                    <a:pt x="19" y="44"/>
                    <a:pt x="26" y="30"/>
                    <a:pt x="38" y="21"/>
                  </a:cubicBezTo>
                  <a:cubicBezTo>
                    <a:pt x="39" y="20"/>
                    <a:pt x="40" y="19"/>
                    <a:pt x="40" y="1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4"/>
                    <a:pt x="39" y="2"/>
                    <a:pt x="37" y="1"/>
                  </a:cubicBezTo>
                  <a:cubicBezTo>
                    <a:pt x="36" y="0"/>
                    <a:pt x="34" y="0"/>
                    <a:pt x="32" y="1"/>
                  </a:cubicBezTo>
                  <a:cubicBezTo>
                    <a:pt x="23" y="7"/>
                    <a:pt x="16" y="14"/>
                    <a:pt x="10" y="22"/>
                  </a:cubicBezTo>
                  <a:cubicBezTo>
                    <a:pt x="3" y="33"/>
                    <a:pt x="0" y="46"/>
                    <a:pt x="0" y="59"/>
                  </a:cubicBezTo>
                  <a:cubicBezTo>
                    <a:pt x="0" y="76"/>
                    <a:pt x="7" y="93"/>
                    <a:pt x="19" y="106"/>
                  </a:cubicBezTo>
                  <a:cubicBezTo>
                    <a:pt x="32" y="118"/>
                    <a:pt x="48" y="125"/>
                    <a:pt x="66" y="125"/>
                  </a:cubicBezTo>
                  <a:cubicBezTo>
                    <a:pt x="84" y="125"/>
                    <a:pt x="101" y="118"/>
                    <a:pt x="113" y="106"/>
                  </a:cubicBezTo>
                  <a:cubicBezTo>
                    <a:pt x="126" y="93"/>
                    <a:pt x="133" y="76"/>
                    <a:pt x="133" y="59"/>
                  </a:cubicBezTo>
                  <a:cubicBezTo>
                    <a:pt x="133" y="46"/>
                    <a:pt x="129" y="33"/>
                    <a:pt x="122" y="22"/>
                  </a:cubicBezTo>
                  <a:close/>
                  <a:moveTo>
                    <a:pt x="122" y="22"/>
                  </a:moveTo>
                  <a:cubicBezTo>
                    <a:pt x="122" y="22"/>
                    <a:pt x="122" y="22"/>
                    <a:pt x="122" y="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3" name="Freeform 113"/>
            <p:cNvSpPr>
              <a:spLocks noEditPoints="1"/>
            </p:cNvSpPr>
            <p:nvPr/>
          </p:nvSpPr>
          <p:spPr bwMode="auto">
            <a:xfrm>
              <a:off x="8120192" y="3152634"/>
              <a:ext cx="38510" cy="142191"/>
            </a:xfrm>
            <a:custGeom>
              <a:avLst/>
              <a:gdLst>
                <a:gd name="T0" fmla="*/ 5 w 22"/>
                <a:gd name="T1" fmla="*/ 81 h 81"/>
                <a:gd name="T2" fmla="*/ 17 w 22"/>
                <a:gd name="T3" fmla="*/ 81 h 81"/>
                <a:gd name="T4" fmla="*/ 22 w 22"/>
                <a:gd name="T5" fmla="*/ 76 h 81"/>
                <a:gd name="T6" fmla="*/ 22 w 22"/>
                <a:gd name="T7" fmla="*/ 5 h 81"/>
                <a:gd name="T8" fmla="*/ 17 w 22"/>
                <a:gd name="T9" fmla="*/ 0 h 81"/>
                <a:gd name="T10" fmla="*/ 5 w 22"/>
                <a:gd name="T11" fmla="*/ 0 h 81"/>
                <a:gd name="T12" fmla="*/ 0 w 22"/>
                <a:gd name="T13" fmla="*/ 5 h 81"/>
                <a:gd name="T14" fmla="*/ 0 w 22"/>
                <a:gd name="T15" fmla="*/ 76 h 81"/>
                <a:gd name="T16" fmla="*/ 5 w 22"/>
                <a:gd name="T17" fmla="*/ 81 h 81"/>
                <a:gd name="T18" fmla="*/ 5 w 22"/>
                <a:gd name="T19" fmla="*/ 81 h 81"/>
                <a:gd name="T20" fmla="*/ 5 w 22"/>
                <a:gd name="T2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81">
                  <a:moveTo>
                    <a:pt x="5" y="81"/>
                  </a:moveTo>
                  <a:cubicBezTo>
                    <a:pt x="17" y="81"/>
                    <a:pt x="17" y="81"/>
                    <a:pt x="17" y="81"/>
                  </a:cubicBezTo>
                  <a:cubicBezTo>
                    <a:pt x="20" y="81"/>
                    <a:pt x="22" y="78"/>
                    <a:pt x="22" y="7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1"/>
                    <a:pt x="5" y="81"/>
                  </a:cubicBezTo>
                  <a:close/>
                  <a:moveTo>
                    <a:pt x="5" y="81"/>
                  </a:moveTo>
                  <a:cubicBezTo>
                    <a:pt x="5" y="81"/>
                    <a:pt x="5" y="81"/>
                    <a:pt x="5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4" name="Freeform 114"/>
            <p:cNvSpPr>
              <a:spLocks noEditPoints="1"/>
            </p:cNvSpPr>
            <p:nvPr/>
          </p:nvSpPr>
          <p:spPr bwMode="auto">
            <a:xfrm>
              <a:off x="6828620" y="2762349"/>
              <a:ext cx="232542" cy="219212"/>
            </a:xfrm>
            <a:custGeom>
              <a:avLst/>
              <a:gdLst>
                <a:gd name="T0" fmla="*/ 123 w 133"/>
                <a:gd name="T1" fmla="*/ 22 h 125"/>
                <a:gd name="T2" fmla="*/ 101 w 133"/>
                <a:gd name="T3" fmla="*/ 1 h 125"/>
                <a:gd name="T4" fmla="*/ 96 w 133"/>
                <a:gd name="T5" fmla="*/ 1 h 125"/>
                <a:gd name="T6" fmla="*/ 93 w 133"/>
                <a:gd name="T7" fmla="*/ 6 h 125"/>
                <a:gd name="T8" fmla="*/ 93 w 133"/>
                <a:gd name="T9" fmla="*/ 17 h 125"/>
                <a:gd name="T10" fmla="*/ 95 w 133"/>
                <a:gd name="T11" fmla="*/ 21 h 125"/>
                <a:gd name="T12" fmla="*/ 114 w 133"/>
                <a:gd name="T13" fmla="*/ 58 h 125"/>
                <a:gd name="T14" fmla="*/ 67 w 133"/>
                <a:gd name="T15" fmla="*/ 106 h 125"/>
                <a:gd name="T16" fmla="*/ 20 w 133"/>
                <a:gd name="T17" fmla="*/ 58 h 125"/>
                <a:gd name="T18" fmla="*/ 38 w 133"/>
                <a:gd name="T19" fmla="*/ 21 h 125"/>
                <a:gd name="T20" fmla="*/ 40 w 133"/>
                <a:gd name="T21" fmla="*/ 17 h 125"/>
                <a:gd name="T22" fmla="*/ 40 w 133"/>
                <a:gd name="T23" fmla="*/ 6 h 125"/>
                <a:gd name="T24" fmla="*/ 38 w 133"/>
                <a:gd name="T25" fmla="*/ 1 h 125"/>
                <a:gd name="T26" fmla="*/ 32 w 133"/>
                <a:gd name="T27" fmla="*/ 1 h 125"/>
                <a:gd name="T28" fmla="*/ 11 w 133"/>
                <a:gd name="T29" fmla="*/ 22 h 125"/>
                <a:gd name="T30" fmla="*/ 0 w 133"/>
                <a:gd name="T31" fmla="*/ 58 h 125"/>
                <a:gd name="T32" fmla="*/ 20 w 133"/>
                <a:gd name="T33" fmla="*/ 106 h 125"/>
                <a:gd name="T34" fmla="*/ 67 w 133"/>
                <a:gd name="T35" fmla="*/ 125 h 125"/>
                <a:gd name="T36" fmla="*/ 114 w 133"/>
                <a:gd name="T37" fmla="*/ 106 h 125"/>
                <a:gd name="T38" fmla="*/ 133 w 133"/>
                <a:gd name="T39" fmla="*/ 58 h 125"/>
                <a:gd name="T40" fmla="*/ 123 w 133"/>
                <a:gd name="T41" fmla="*/ 22 h 125"/>
                <a:gd name="T42" fmla="*/ 123 w 133"/>
                <a:gd name="T43" fmla="*/ 22 h 125"/>
                <a:gd name="T44" fmla="*/ 123 w 133"/>
                <a:gd name="T45" fmla="*/ 2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3" h="125">
                  <a:moveTo>
                    <a:pt x="123" y="22"/>
                  </a:moveTo>
                  <a:cubicBezTo>
                    <a:pt x="117" y="14"/>
                    <a:pt x="110" y="7"/>
                    <a:pt x="101" y="1"/>
                  </a:cubicBezTo>
                  <a:cubicBezTo>
                    <a:pt x="99" y="0"/>
                    <a:pt x="97" y="0"/>
                    <a:pt x="96" y="1"/>
                  </a:cubicBezTo>
                  <a:cubicBezTo>
                    <a:pt x="94" y="2"/>
                    <a:pt x="93" y="4"/>
                    <a:pt x="93" y="6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8"/>
                    <a:pt x="94" y="20"/>
                    <a:pt x="95" y="21"/>
                  </a:cubicBezTo>
                  <a:cubicBezTo>
                    <a:pt x="107" y="30"/>
                    <a:pt x="114" y="44"/>
                    <a:pt x="114" y="58"/>
                  </a:cubicBezTo>
                  <a:cubicBezTo>
                    <a:pt x="114" y="84"/>
                    <a:pt x="93" y="106"/>
                    <a:pt x="67" y="106"/>
                  </a:cubicBezTo>
                  <a:cubicBezTo>
                    <a:pt x="41" y="106"/>
                    <a:pt x="20" y="84"/>
                    <a:pt x="20" y="58"/>
                  </a:cubicBezTo>
                  <a:cubicBezTo>
                    <a:pt x="20" y="44"/>
                    <a:pt x="27" y="30"/>
                    <a:pt x="38" y="21"/>
                  </a:cubicBezTo>
                  <a:cubicBezTo>
                    <a:pt x="40" y="20"/>
                    <a:pt x="40" y="18"/>
                    <a:pt x="40" y="1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4"/>
                    <a:pt x="39" y="2"/>
                    <a:pt x="38" y="1"/>
                  </a:cubicBezTo>
                  <a:cubicBezTo>
                    <a:pt x="36" y="0"/>
                    <a:pt x="34" y="0"/>
                    <a:pt x="32" y="1"/>
                  </a:cubicBezTo>
                  <a:cubicBezTo>
                    <a:pt x="24" y="7"/>
                    <a:pt x="16" y="14"/>
                    <a:pt x="11" y="22"/>
                  </a:cubicBezTo>
                  <a:cubicBezTo>
                    <a:pt x="4" y="33"/>
                    <a:pt x="0" y="46"/>
                    <a:pt x="0" y="58"/>
                  </a:cubicBezTo>
                  <a:cubicBezTo>
                    <a:pt x="0" y="76"/>
                    <a:pt x="7" y="93"/>
                    <a:pt x="20" y="106"/>
                  </a:cubicBezTo>
                  <a:cubicBezTo>
                    <a:pt x="32" y="118"/>
                    <a:pt x="49" y="125"/>
                    <a:pt x="67" y="125"/>
                  </a:cubicBezTo>
                  <a:cubicBezTo>
                    <a:pt x="85" y="125"/>
                    <a:pt x="101" y="118"/>
                    <a:pt x="114" y="106"/>
                  </a:cubicBezTo>
                  <a:cubicBezTo>
                    <a:pt x="126" y="93"/>
                    <a:pt x="133" y="76"/>
                    <a:pt x="133" y="58"/>
                  </a:cubicBezTo>
                  <a:cubicBezTo>
                    <a:pt x="133" y="46"/>
                    <a:pt x="130" y="33"/>
                    <a:pt x="123" y="22"/>
                  </a:cubicBezTo>
                  <a:close/>
                  <a:moveTo>
                    <a:pt x="123" y="22"/>
                  </a:moveTo>
                  <a:cubicBezTo>
                    <a:pt x="123" y="22"/>
                    <a:pt x="123" y="22"/>
                    <a:pt x="123" y="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5" name="Freeform 115"/>
            <p:cNvSpPr>
              <a:spLocks noEditPoints="1"/>
            </p:cNvSpPr>
            <p:nvPr/>
          </p:nvSpPr>
          <p:spPr bwMode="auto">
            <a:xfrm>
              <a:off x="6926377" y="2734207"/>
              <a:ext cx="38510" cy="139970"/>
            </a:xfrm>
            <a:custGeom>
              <a:avLst/>
              <a:gdLst>
                <a:gd name="T0" fmla="*/ 5 w 22"/>
                <a:gd name="T1" fmla="*/ 80 h 80"/>
                <a:gd name="T2" fmla="*/ 17 w 22"/>
                <a:gd name="T3" fmla="*/ 80 h 80"/>
                <a:gd name="T4" fmla="*/ 22 w 22"/>
                <a:gd name="T5" fmla="*/ 76 h 80"/>
                <a:gd name="T6" fmla="*/ 22 w 22"/>
                <a:gd name="T7" fmla="*/ 5 h 80"/>
                <a:gd name="T8" fmla="*/ 17 w 22"/>
                <a:gd name="T9" fmla="*/ 0 h 80"/>
                <a:gd name="T10" fmla="*/ 5 w 22"/>
                <a:gd name="T11" fmla="*/ 0 h 80"/>
                <a:gd name="T12" fmla="*/ 0 w 22"/>
                <a:gd name="T13" fmla="*/ 5 h 80"/>
                <a:gd name="T14" fmla="*/ 0 w 22"/>
                <a:gd name="T15" fmla="*/ 76 h 80"/>
                <a:gd name="T16" fmla="*/ 5 w 22"/>
                <a:gd name="T17" fmla="*/ 80 h 80"/>
                <a:gd name="T18" fmla="*/ 5 w 22"/>
                <a:gd name="T19" fmla="*/ 80 h 80"/>
                <a:gd name="T20" fmla="*/ 5 w 22"/>
                <a:gd name="T2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80">
                  <a:moveTo>
                    <a:pt x="5" y="80"/>
                  </a:moveTo>
                  <a:cubicBezTo>
                    <a:pt x="17" y="80"/>
                    <a:pt x="17" y="80"/>
                    <a:pt x="17" y="80"/>
                  </a:cubicBezTo>
                  <a:cubicBezTo>
                    <a:pt x="20" y="80"/>
                    <a:pt x="22" y="78"/>
                    <a:pt x="22" y="7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5" y="80"/>
                  </a:cubicBezTo>
                  <a:close/>
                  <a:moveTo>
                    <a:pt x="5" y="80"/>
                  </a:moveTo>
                  <a:cubicBezTo>
                    <a:pt x="5" y="80"/>
                    <a:pt x="5" y="80"/>
                    <a:pt x="5" y="8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6" name="Freeform 116"/>
            <p:cNvSpPr>
              <a:spLocks noEditPoints="1"/>
            </p:cNvSpPr>
            <p:nvPr/>
          </p:nvSpPr>
          <p:spPr bwMode="auto">
            <a:xfrm>
              <a:off x="9582839" y="2617195"/>
              <a:ext cx="108125" cy="77020"/>
            </a:xfrm>
            <a:custGeom>
              <a:avLst/>
              <a:gdLst>
                <a:gd name="T0" fmla="*/ 2 w 62"/>
                <a:gd name="T1" fmla="*/ 25 h 44"/>
                <a:gd name="T2" fmla="*/ 50 w 62"/>
                <a:gd name="T3" fmla="*/ 44 h 44"/>
                <a:gd name="T4" fmla="*/ 53 w 62"/>
                <a:gd name="T5" fmla="*/ 42 h 44"/>
                <a:gd name="T6" fmla="*/ 62 w 62"/>
                <a:gd name="T7" fmla="*/ 21 h 44"/>
                <a:gd name="T8" fmla="*/ 9 w 62"/>
                <a:gd name="T9" fmla="*/ 0 h 44"/>
                <a:gd name="T10" fmla="*/ 0 w 62"/>
                <a:gd name="T11" fmla="*/ 21 h 44"/>
                <a:gd name="T12" fmla="*/ 2 w 62"/>
                <a:gd name="T13" fmla="*/ 25 h 44"/>
                <a:gd name="T14" fmla="*/ 2 w 62"/>
                <a:gd name="T15" fmla="*/ 25 h 44"/>
                <a:gd name="T16" fmla="*/ 2 w 62"/>
                <a:gd name="T17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4">
                  <a:moveTo>
                    <a:pt x="2" y="25"/>
                  </a:moveTo>
                  <a:cubicBezTo>
                    <a:pt x="50" y="44"/>
                    <a:pt x="50" y="44"/>
                    <a:pt x="50" y="44"/>
                  </a:cubicBezTo>
                  <a:cubicBezTo>
                    <a:pt x="51" y="44"/>
                    <a:pt x="53" y="44"/>
                    <a:pt x="53" y="42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4"/>
                    <a:pt x="2" y="25"/>
                  </a:cubicBezTo>
                  <a:close/>
                  <a:moveTo>
                    <a:pt x="2" y="25"/>
                  </a:moveTo>
                  <a:cubicBezTo>
                    <a:pt x="2" y="25"/>
                    <a:pt x="2" y="25"/>
                    <a:pt x="2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7" name="Freeform 117"/>
            <p:cNvSpPr>
              <a:spLocks noEditPoints="1"/>
            </p:cNvSpPr>
            <p:nvPr/>
          </p:nvSpPr>
          <p:spPr bwMode="auto">
            <a:xfrm>
              <a:off x="9445831" y="2594237"/>
              <a:ext cx="285864" cy="308081"/>
            </a:xfrm>
            <a:custGeom>
              <a:avLst/>
              <a:gdLst>
                <a:gd name="T0" fmla="*/ 162 w 163"/>
                <a:gd name="T1" fmla="*/ 81 h 176"/>
                <a:gd name="T2" fmla="*/ 146 w 163"/>
                <a:gd name="T3" fmla="*/ 43 h 176"/>
                <a:gd name="T4" fmla="*/ 140 w 163"/>
                <a:gd name="T5" fmla="*/ 59 h 176"/>
                <a:gd name="T6" fmla="*/ 124 w 163"/>
                <a:gd name="T7" fmla="*/ 65 h 176"/>
                <a:gd name="T8" fmla="*/ 76 w 163"/>
                <a:gd name="T9" fmla="*/ 46 h 176"/>
                <a:gd name="T10" fmla="*/ 70 w 163"/>
                <a:gd name="T11" fmla="*/ 30 h 176"/>
                <a:gd name="T12" fmla="*/ 78 w 163"/>
                <a:gd name="T13" fmla="*/ 9 h 176"/>
                <a:gd name="T14" fmla="*/ 61 w 163"/>
                <a:gd name="T15" fmla="*/ 2 h 176"/>
                <a:gd name="T16" fmla="*/ 44 w 163"/>
                <a:gd name="T17" fmla="*/ 9 h 176"/>
                <a:gd name="T18" fmla="*/ 2 w 163"/>
                <a:gd name="T19" fmla="*/ 114 h 176"/>
                <a:gd name="T20" fmla="*/ 9 w 163"/>
                <a:gd name="T21" fmla="*/ 131 h 176"/>
                <a:gd name="T22" fmla="*/ 114 w 163"/>
                <a:gd name="T23" fmla="*/ 173 h 176"/>
                <a:gd name="T24" fmla="*/ 130 w 163"/>
                <a:gd name="T25" fmla="*/ 166 h 176"/>
                <a:gd name="T26" fmla="*/ 162 w 163"/>
                <a:gd name="T27" fmla="*/ 87 h 176"/>
                <a:gd name="T28" fmla="*/ 162 w 163"/>
                <a:gd name="T29" fmla="*/ 81 h 176"/>
                <a:gd name="T30" fmla="*/ 117 w 163"/>
                <a:gd name="T31" fmla="*/ 143 h 176"/>
                <a:gd name="T32" fmla="*/ 107 w 163"/>
                <a:gd name="T33" fmla="*/ 147 h 176"/>
                <a:gd name="T34" fmla="*/ 32 w 163"/>
                <a:gd name="T35" fmla="*/ 117 h 176"/>
                <a:gd name="T36" fmla="*/ 28 w 163"/>
                <a:gd name="T37" fmla="*/ 107 h 176"/>
                <a:gd name="T38" fmla="*/ 43 w 163"/>
                <a:gd name="T39" fmla="*/ 71 h 176"/>
                <a:gd name="T40" fmla="*/ 52 w 163"/>
                <a:gd name="T41" fmla="*/ 67 h 176"/>
                <a:gd name="T42" fmla="*/ 127 w 163"/>
                <a:gd name="T43" fmla="*/ 97 h 176"/>
                <a:gd name="T44" fmla="*/ 131 w 163"/>
                <a:gd name="T45" fmla="*/ 107 h 176"/>
                <a:gd name="T46" fmla="*/ 117 w 163"/>
                <a:gd name="T47" fmla="*/ 143 h 176"/>
                <a:gd name="T48" fmla="*/ 117 w 163"/>
                <a:gd name="T49" fmla="*/ 143 h 176"/>
                <a:gd name="T50" fmla="*/ 117 w 163"/>
                <a:gd name="T51" fmla="*/ 14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3" h="176">
                  <a:moveTo>
                    <a:pt x="162" y="81"/>
                  </a:moveTo>
                  <a:cubicBezTo>
                    <a:pt x="146" y="43"/>
                    <a:pt x="146" y="43"/>
                    <a:pt x="146" y="43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37" y="65"/>
                    <a:pt x="130" y="68"/>
                    <a:pt x="124" y="6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0" y="44"/>
                    <a:pt x="67" y="37"/>
                    <a:pt x="70" y="30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54" y="0"/>
                    <a:pt x="47" y="3"/>
                    <a:pt x="44" y="9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0" y="121"/>
                    <a:pt x="3" y="128"/>
                    <a:pt x="9" y="131"/>
                  </a:cubicBezTo>
                  <a:cubicBezTo>
                    <a:pt x="114" y="173"/>
                    <a:pt x="114" y="173"/>
                    <a:pt x="114" y="173"/>
                  </a:cubicBezTo>
                  <a:cubicBezTo>
                    <a:pt x="120" y="176"/>
                    <a:pt x="128" y="172"/>
                    <a:pt x="130" y="166"/>
                  </a:cubicBezTo>
                  <a:cubicBezTo>
                    <a:pt x="162" y="87"/>
                    <a:pt x="162" y="87"/>
                    <a:pt x="162" y="87"/>
                  </a:cubicBezTo>
                  <a:cubicBezTo>
                    <a:pt x="163" y="85"/>
                    <a:pt x="163" y="83"/>
                    <a:pt x="162" y="81"/>
                  </a:cubicBezTo>
                  <a:close/>
                  <a:moveTo>
                    <a:pt x="117" y="143"/>
                  </a:moveTo>
                  <a:cubicBezTo>
                    <a:pt x="115" y="146"/>
                    <a:pt x="111" y="148"/>
                    <a:pt x="107" y="147"/>
                  </a:cubicBezTo>
                  <a:cubicBezTo>
                    <a:pt x="32" y="117"/>
                    <a:pt x="32" y="117"/>
                    <a:pt x="32" y="117"/>
                  </a:cubicBezTo>
                  <a:cubicBezTo>
                    <a:pt x="29" y="115"/>
                    <a:pt x="27" y="111"/>
                    <a:pt x="28" y="10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4" y="67"/>
                    <a:pt x="49" y="66"/>
                    <a:pt x="52" y="67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31" y="99"/>
                    <a:pt x="133" y="103"/>
                    <a:pt x="131" y="107"/>
                  </a:cubicBezTo>
                  <a:lnTo>
                    <a:pt x="117" y="143"/>
                  </a:lnTo>
                  <a:close/>
                  <a:moveTo>
                    <a:pt x="117" y="143"/>
                  </a:moveTo>
                  <a:cubicBezTo>
                    <a:pt x="117" y="143"/>
                    <a:pt x="117" y="143"/>
                    <a:pt x="117" y="1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8" name="Freeform 118"/>
            <p:cNvSpPr>
              <a:spLocks noEditPoints="1"/>
            </p:cNvSpPr>
            <p:nvPr/>
          </p:nvSpPr>
          <p:spPr bwMode="auto">
            <a:xfrm>
              <a:off x="9531739" y="2734207"/>
              <a:ext cx="120715" cy="61468"/>
            </a:xfrm>
            <a:custGeom>
              <a:avLst/>
              <a:gdLst>
                <a:gd name="T0" fmla="*/ 66 w 69"/>
                <a:gd name="T1" fmla="*/ 25 h 35"/>
                <a:gd name="T2" fmla="*/ 7 w 69"/>
                <a:gd name="T3" fmla="*/ 1 h 35"/>
                <a:gd name="T4" fmla="*/ 1 w 69"/>
                <a:gd name="T5" fmla="*/ 4 h 35"/>
                <a:gd name="T6" fmla="*/ 3 w 69"/>
                <a:gd name="T7" fmla="*/ 10 h 35"/>
                <a:gd name="T8" fmla="*/ 62 w 69"/>
                <a:gd name="T9" fmla="*/ 34 h 35"/>
                <a:gd name="T10" fmla="*/ 68 w 69"/>
                <a:gd name="T11" fmla="*/ 31 h 35"/>
                <a:gd name="T12" fmla="*/ 66 w 69"/>
                <a:gd name="T13" fmla="*/ 25 h 35"/>
                <a:gd name="T14" fmla="*/ 66 w 69"/>
                <a:gd name="T15" fmla="*/ 25 h 35"/>
                <a:gd name="T16" fmla="*/ 66 w 69"/>
                <a:gd name="T17" fmla="*/ 2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35">
                  <a:moveTo>
                    <a:pt x="66" y="2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4" y="0"/>
                    <a:pt x="2" y="1"/>
                    <a:pt x="1" y="4"/>
                  </a:cubicBezTo>
                  <a:cubicBezTo>
                    <a:pt x="0" y="6"/>
                    <a:pt x="1" y="9"/>
                    <a:pt x="3" y="10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5" y="35"/>
                    <a:pt x="67" y="33"/>
                    <a:pt x="68" y="31"/>
                  </a:cubicBezTo>
                  <a:cubicBezTo>
                    <a:pt x="69" y="29"/>
                    <a:pt x="68" y="26"/>
                    <a:pt x="66" y="25"/>
                  </a:cubicBezTo>
                  <a:close/>
                  <a:moveTo>
                    <a:pt x="66" y="25"/>
                  </a:moveTo>
                  <a:cubicBezTo>
                    <a:pt x="66" y="25"/>
                    <a:pt x="66" y="25"/>
                    <a:pt x="66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19"/>
            <p:cNvSpPr>
              <a:spLocks noEditPoints="1"/>
            </p:cNvSpPr>
            <p:nvPr/>
          </p:nvSpPr>
          <p:spPr bwMode="auto">
            <a:xfrm>
              <a:off x="9533220" y="2771236"/>
              <a:ext cx="93313" cy="47397"/>
            </a:xfrm>
            <a:custGeom>
              <a:avLst/>
              <a:gdLst>
                <a:gd name="T0" fmla="*/ 49 w 53"/>
                <a:gd name="T1" fmla="*/ 18 h 27"/>
                <a:gd name="T2" fmla="*/ 7 w 53"/>
                <a:gd name="T3" fmla="*/ 1 h 27"/>
                <a:gd name="T4" fmla="*/ 1 w 53"/>
                <a:gd name="T5" fmla="*/ 3 h 27"/>
                <a:gd name="T6" fmla="*/ 4 w 53"/>
                <a:gd name="T7" fmla="*/ 9 h 27"/>
                <a:gd name="T8" fmla="*/ 46 w 53"/>
                <a:gd name="T9" fmla="*/ 26 h 27"/>
                <a:gd name="T10" fmla="*/ 52 w 53"/>
                <a:gd name="T11" fmla="*/ 24 h 27"/>
                <a:gd name="T12" fmla="*/ 49 w 53"/>
                <a:gd name="T13" fmla="*/ 18 h 27"/>
                <a:gd name="T14" fmla="*/ 49 w 53"/>
                <a:gd name="T15" fmla="*/ 18 h 27"/>
                <a:gd name="T16" fmla="*/ 49 w 53"/>
                <a:gd name="T17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27">
                  <a:moveTo>
                    <a:pt x="49" y="18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2" y="1"/>
                    <a:pt x="1" y="3"/>
                  </a:cubicBezTo>
                  <a:cubicBezTo>
                    <a:pt x="0" y="6"/>
                    <a:pt x="2" y="8"/>
                    <a:pt x="4" y="9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8" y="27"/>
                    <a:pt x="51" y="26"/>
                    <a:pt x="52" y="24"/>
                  </a:cubicBezTo>
                  <a:cubicBezTo>
                    <a:pt x="53" y="21"/>
                    <a:pt x="52" y="19"/>
                    <a:pt x="49" y="18"/>
                  </a:cubicBezTo>
                  <a:close/>
                  <a:moveTo>
                    <a:pt x="49" y="18"/>
                  </a:moveTo>
                  <a:cubicBezTo>
                    <a:pt x="49" y="18"/>
                    <a:pt x="49" y="18"/>
                    <a:pt x="49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Freeform 120"/>
            <p:cNvSpPr>
              <a:spLocks noEditPoints="1"/>
            </p:cNvSpPr>
            <p:nvPr/>
          </p:nvSpPr>
          <p:spPr bwMode="auto">
            <a:xfrm>
              <a:off x="7062643" y="2960084"/>
              <a:ext cx="110346" cy="79242"/>
            </a:xfrm>
            <a:custGeom>
              <a:avLst/>
              <a:gdLst>
                <a:gd name="T0" fmla="*/ 60 w 63"/>
                <a:gd name="T1" fmla="*/ 25 h 45"/>
                <a:gd name="T2" fmla="*/ 62 w 63"/>
                <a:gd name="T3" fmla="*/ 21 h 45"/>
                <a:gd name="T4" fmla="*/ 53 w 63"/>
                <a:gd name="T5" fmla="*/ 0 h 45"/>
                <a:gd name="T6" fmla="*/ 0 w 63"/>
                <a:gd name="T7" fmla="*/ 22 h 45"/>
                <a:gd name="T8" fmla="*/ 9 w 63"/>
                <a:gd name="T9" fmla="*/ 43 h 45"/>
                <a:gd name="T10" fmla="*/ 13 w 63"/>
                <a:gd name="T11" fmla="*/ 44 h 45"/>
                <a:gd name="T12" fmla="*/ 60 w 63"/>
                <a:gd name="T13" fmla="*/ 25 h 45"/>
                <a:gd name="T14" fmla="*/ 60 w 63"/>
                <a:gd name="T15" fmla="*/ 25 h 45"/>
                <a:gd name="T16" fmla="*/ 60 w 63"/>
                <a:gd name="T17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45">
                  <a:moveTo>
                    <a:pt x="60" y="25"/>
                  </a:moveTo>
                  <a:cubicBezTo>
                    <a:pt x="62" y="24"/>
                    <a:pt x="63" y="23"/>
                    <a:pt x="62" y="2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4"/>
                    <a:pt x="11" y="45"/>
                    <a:pt x="13" y="44"/>
                  </a:cubicBezTo>
                  <a:cubicBezTo>
                    <a:pt x="60" y="25"/>
                    <a:pt x="60" y="25"/>
                    <a:pt x="60" y="25"/>
                  </a:cubicBezTo>
                  <a:close/>
                  <a:moveTo>
                    <a:pt x="60" y="25"/>
                  </a:moveTo>
                  <a:cubicBezTo>
                    <a:pt x="60" y="25"/>
                    <a:pt x="60" y="25"/>
                    <a:pt x="60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1" name="Freeform 121"/>
            <p:cNvSpPr>
              <a:spLocks noEditPoints="1"/>
            </p:cNvSpPr>
            <p:nvPr/>
          </p:nvSpPr>
          <p:spPr bwMode="auto">
            <a:xfrm>
              <a:off x="7022652" y="2937126"/>
              <a:ext cx="287345" cy="308822"/>
            </a:xfrm>
            <a:custGeom>
              <a:avLst/>
              <a:gdLst>
                <a:gd name="T0" fmla="*/ 1 w 164"/>
                <a:gd name="T1" fmla="*/ 81 h 176"/>
                <a:gd name="T2" fmla="*/ 1 w 164"/>
                <a:gd name="T3" fmla="*/ 87 h 176"/>
                <a:gd name="T4" fmla="*/ 33 w 164"/>
                <a:gd name="T5" fmla="*/ 166 h 176"/>
                <a:gd name="T6" fmla="*/ 49 w 164"/>
                <a:gd name="T7" fmla="*/ 173 h 176"/>
                <a:gd name="T8" fmla="*/ 154 w 164"/>
                <a:gd name="T9" fmla="*/ 131 h 176"/>
                <a:gd name="T10" fmla="*/ 161 w 164"/>
                <a:gd name="T11" fmla="*/ 114 h 176"/>
                <a:gd name="T12" fmla="*/ 119 w 164"/>
                <a:gd name="T13" fmla="*/ 10 h 176"/>
                <a:gd name="T14" fmla="*/ 102 w 164"/>
                <a:gd name="T15" fmla="*/ 3 h 176"/>
                <a:gd name="T16" fmla="*/ 85 w 164"/>
                <a:gd name="T17" fmla="*/ 10 h 176"/>
                <a:gd name="T18" fmla="*/ 94 w 164"/>
                <a:gd name="T19" fmla="*/ 31 h 176"/>
                <a:gd name="T20" fmla="*/ 87 w 164"/>
                <a:gd name="T21" fmla="*/ 46 h 176"/>
                <a:gd name="T22" fmla="*/ 39 w 164"/>
                <a:gd name="T23" fmla="*/ 66 h 176"/>
                <a:gd name="T24" fmla="*/ 23 w 164"/>
                <a:gd name="T25" fmla="*/ 59 h 176"/>
                <a:gd name="T26" fmla="*/ 17 w 164"/>
                <a:gd name="T27" fmla="*/ 43 h 176"/>
                <a:gd name="T28" fmla="*/ 1 w 164"/>
                <a:gd name="T29" fmla="*/ 81 h 176"/>
                <a:gd name="T30" fmla="*/ 32 w 164"/>
                <a:gd name="T31" fmla="*/ 107 h 176"/>
                <a:gd name="T32" fmla="*/ 36 w 164"/>
                <a:gd name="T33" fmla="*/ 98 h 176"/>
                <a:gd name="T34" fmla="*/ 111 w 164"/>
                <a:gd name="T35" fmla="*/ 67 h 176"/>
                <a:gd name="T36" fmla="*/ 121 w 164"/>
                <a:gd name="T37" fmla="*/ 71 h 176"/>
                <a:gd name="T38" fmla="*/ 135 w 164"/>
                <a:gd name="T39" fmla="*/ 107 h 176"/>
                <a:gd name="T40" fmla="*/ 131 w 164"/>
                <a:gd name="T41" fmla="*/ 117 h 176"/>
                <a:gd name="T42" fmla="*/ 56 w 164"/>
                <a:gd name="T43" fmla="*/ 147 h 176"/>
                <a:gd name="T44" fmla="*/ 47 w 164"/>
                <a:gd name="T45" fmla="*/ 143 h 176"/>
                <a:gd name="T46" fmla="*/ 32 w 164"/>
                <a:gd name="T47" fmla="*/ 107 h 176"/>
                <a:gd name="T48" fmla="*/ 47 w 164"/>
                <a:gd name="T49" fmla="*/ 143 h 176"/>
                <a:gd name="T50" fmla="*/ 47 w 164"/>
                <a:gd name="T51" fmla="*/ 14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4" h="176">
                  <a:moveTo>
                    <a:pt x="1" y="81"/>
                  </a:moveTo>
                  <a:cubicBezTo>
                    <a:pt x="0" y="83"/>
                    <a:pt x="0" y="85"/>
                    <a:pt x="1" y="87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5" y="173"/>
                    <a:pt x="43" y="176"/>
                    <a:pt x="49" y="173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61" y="128"/>
                    <a:pt x="164" y="121"/>
                    <a:pt x="161" y="114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16" y="3"/>
                    <a:pt x="109" y="0"/>
                    <a:pt x="102" y="3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6" y="37"/>
                    <a:pt x="93" y="44"/>
                    <a:pt x="87" y="4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33" y="68"/>
                    <a:pt x="26" y="65"/>
                    <a:pt x="23" y="59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" y="81"/>
                    <a:pt x="1" y="81"/>
                    <a:pt x="1" y="81"/>
                  </a:cubicBezTo>
                  <a:close/>
                  <a:moveTo>
                    <a:pt x="32" y="107"/>
                  </a:moveTo>
                  <a:cubicBezTo>
                    <a:pt x="31" y="103"/>
                    <a:pt x="32" y="99"/>
                    <a:pt x="36" y="98"/>
                  </a:cubicBezTo>
                  <a:cubicBezTo>
                    <a:pt x="111" y="67"/>
                    <a:pt x="111" y="67"/>
                    <a:pt x="111" y="67"/>
                  </a:cubicBezTo>
                  <a:cubicBezTo>
                    <a:pt x="115" y="66"/>
                    <a:pt x="119" y="68"/>
                    <a:pt x="121" y="71"/>
                  </a:cubicBezTo>
                  <a:cubicBezTo>
                    <a:pt x="135" y="107"/>
                    <a:pt x="135" y="107"/>
                    <a:pt x="135" y="107"/>
                  </a:cubicBezTo>
                  <a:cubicBezTo>
                    <a:pt x="137" y="111"/>
                    <a:pt x="135" y="115"/>
                    <a:pt x="131" y="117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3" y="149"/>
                    <a:pt x="48" y="147"/>
                    <a:pt x="47" y="143"/>
                  </a:cubicBezTo>
                  <a:lnTo>
                    <a:pt x="32" y="107"/>
                  </a:lnTo>
                  <a:close/>
                  <a:moveTo>
                    <a:pt x="47" y="143"/>
                  </a:moveTo>
                  <a:cubicBezTo>
                    <a:pt x="47" y="143"/>
                    <a:pt x="47" y="143"/>
                    <a:pt x="47" y="1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Freeform 122"/>
            <p:cNvSpPr>
              <a:spLocks noEditPoints="1"/>
            </p:cNvSpPr>
            <p:nvPr/>
          </p:nvSpPr>
          <p:spPr bwMode="auto">
            <a:xfrm>
              <a:off x="7101154" y="3079317"/>
              <a:ext cx="121455" cy="59246"/>
            </a:xfrm>
            <a:custGeom>
              <a:avLst/>
              <a:gdLst>
                <a:gd name="T0" fmla="*/ 4 w 69"/>
                <a:gd name="T1" fmla="*/ 24 h 34"/>
                <a:gd name="T2" fmla="*/ 1 w 69"/>
                <a:gd name="T3" fmla="*/ 30 h 34"/>
                <a:gd name="T4" fmla="*/ 7 w 69"/>
                <a:gd name="T5" fmla="*/ 33 h 34"/>
                <a:gd name="T6" fmla="*/ 66 w 69"/>
                <a:gd name="T7" fmla="*/ 9 h 34"/>
                <a:gd name="T8" fmla="*/ 69 w 69"/>
                <a:gd name="T9" fmla="*/ 3 h 34"/>
                <a:gd name="T10" fmla="*/ 63 w 69"/>
                <a:gd name="T11" fmla="*/ 1 h 34"/>
                <a:gd name="T12" fmla="*/ 4 w 69"/>
                <a:gd name="T13" fmla="*/ 24 h 34"/>
                <a:gd name="T14" fmla="*/ 4 w 69"/>
                <a:gd name="T15" fmla="*/ 24 h 34"/>
                <a:gd name="T16" fmla="*/ 4 w 69"/>
                <a:gd name="T17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34">
                  <a:moveTo>
                    <a:pt x="4" y="24"/>
                  </a:moveTo>
                  <a:cubicBezTo>
                    <a:pt x="1" y="25"/>
                    <a:pt x="0" y="28"/>
                    <a:pt x="1" y="30"/>
                  </a:cubicBezTo>
                  <a:cubicBezTo>
                    <a:pt x="2" y="33"/>
                    <a:pt x="5" y="34"/>
                    <a:pt x="7" y="33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8" y="8"/>
                    <a:pt x="69" y="5"/>
                    <a:pt x="69" y="3"/>
                  </a:cubicBezTo>
                  <a:cubicBezTo>
                    <a:pt x="68" y="1"/>
                    <a:pt x="65" y="0"/>
                    <a:pt x="63" y="1"/>
                  </a:cubicBezTo>
                  <a:cubicBezTo>
                    <a:pt x="4" y="24"/>
                    <a:pt x="4" y="24"/>
                    <a:pt x="4" y="24"/>
                  </a:cubicBezTo>
                  <a:close/>
                  <a:moveTo>
                    <a:pt x="4" y="24"/>
                  </a:moveTo>
                  <a:cubicBezTo>
                    <a:pt x="4" y="24"/>
                    <a:pt x="4" y="24"/>
                    <a:pt x="4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Freeform 123"/>
            <p:cNvSpPr>
              <a:spLocks noEditPoints="1"/>
            </p:cNvSpPr>
            <p:nvPr/>
          </p:nvSpPr>
          <p:spPr bwMode="auto">
            <a:xfrm>
              <a:off x="7129296" y="3114124"/>
              <a:ext cx="91091" cy="48878"/>
            </a:xfrm>
            <a:custGeom>
              <a:avLst/>
              <a:gdLst>
                <a:gd name="T0" fmla="*/ 3 w 52"/>
                <a:gd name="T1" fmla="*/ 18 h 28"/>
                <a:gd name="T2" fmla="*/ 0 w 52"/>
                <a:gd name="T3" fmla="*/ 24 h 28"/>
                <a:gd name="T4" fmla="*/ 6 w 52"/>
                <a:gd name="T5" fmla="*/ 27 h 28"/>
                <a:gd name="T6" fmla="*/ 48 w 52"/>
                <a:gd name="T7" fmla="*/ 10 h 28"/>
                <a:gd name="T8" fmla="*/ 51 w 52"/>
                <a:gd name="T9" fmla="*/ 4 h 28"/>
                <a:gd name="T10" fmla="*/ 45 w 52"/>
                <a:gd name="T11" fmla="*/ 1 h 28"/>
                <a:gd name="T12" fmla="*/ 3 w 52"/>
                <a:gd name="T13" fmla="*/ 18 h 28"/>
                <a:gd name="T14" fmla="*/ 3 w 52"/>
                <a:gd name="T15" fmla="*/ 18 h 28"/>
                <a:gd name="T16" fmla="*/ 3 w 52"/>
                <a:gd name="T17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8">
                  <a:moveTo>
                    <a:pt x="3" y="18"/>
                  </a:moveTo>
                  <a:cubicBezTo>
                    <a:pt x="1" y="19"/>
                    <a:pt x="0" y="22"/>
                    <a:pt x="0" y="24"/>
                  </a:cubicBezTo>
                  <a:cubicBezTo>
                    <a:pt x="1" y="26"/>
                    <a:pt x="4" y="28"/>
                    <a:pt x="6" y="27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51" y="9"/>
                    <a:pt x="52" y="6"/>
                    <a:pt x="51" y="4"/>
                  </a:cubicBezTo>
                  <a:cubicBezTo>
                    <a:pt x="50" y="1"/>
                    <a:pt x="47" y="0"/>
                    <a:pt x="45" y="1"/>
                  </a:cubicBezTo>
                  <a:cubicBezTo>
                    <a:pt x="3" y="18"/>
                    <a:pt x="3" y="18"/>
                    <a:pt x="3" y="18"/>
                  </a:cubicBezTo>
                  <a:close/>
                  <a:moveTo>
                    <a:pt x="3" y="18"/>
                  </a:moveTo>
                  <a:cubicBezTo>
                    <a:pt x="3" y="18"/>
                    <a:pt x="3" y="18"/>
                    <a:pt x="3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Freeform 124"/>
            <p:cNvSpPr>
              <a:spLocks noEditPoints="1"/>
            </p:cNvSpPr>
            <p:nvPr/>
          </p:nvSpPr>
          <p:spPr bwMode="auto">
            <a:xfrm>
              <a:off x="7833588" y="3758429"/>
              <a:ext cx="108125" cy="79242"/>
            </a:xfrm>
            <a:custGeom>
              <a:avLst/>
              <a:gdLst>
                <a:gd name="T0" fmla="*/ 2 w 62"/>
                <a:gd name="T1" fmla="*/ 25 h 45"/>
                <a:gd name="T2" fmla="*/ 50 w 62"/>
                <a:gd name="T3" fmla="*/ 44 h 45"/>
                <a:gd name="T4" fmla="*/ 54 w 62"/>
                <a:gd name="T5" fmla="*/ 43 h 45"/>
                <a:gd name="T6" fmla="*/ 62 w 62"/>
                <a:gd name="T7" fmla="*/ 21 h 45"/>
                <a:gd name="T8" fmla="*/ 9 w 62"/>
                <a:gd name="T9" fmla="*/ 0 h 45"/>
                <a:gd name="T10" fmla="*/ 1 w 62"/>
                <a:gd name="T11" fmla="*/ 21 h 45"/>
                <a:gd name="T12" fmla="*/ 2 w 62"/>
                <a:gd name="T13" fmla="*/ 25 h 45"/>
                <a:gd name="T14" fmla="*/ 2 w 62"/>
                <a:gd name="T15" fmla="*/ 25 h 45"/>
                <a:gd name="T16" fmla="*/ 2 w 62"/>
                <a:gd name="T17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5">
                  <a:moveTo>
                    <a:pt x="2" y="25"/>
                  </a:moveTo>
                  <a:cubicBezTo>
                    <a:pt x="50" y="44"/>
                    <a:pt x="50" y="44"/>
                    <a:pt x="50" y="44"/>
                  </a:cubicBezTo>
                  <a:cubicBezTo>
                    <a:pt x="52" y="45"/>
                    <a:pt x="53" y="44"/>
                    <a:pt x="54" y="43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3"/>
                    <a:pt x="1" y="24"/>
                    <a:pt x="2" y="25"/>
                  </a:cubicBezTo>
                  <a:close/>
                  <a:moveTo>
                    <a:pt x="2" y="25"/>
                  </a:moveTo>
                  <a:cubicBezTo>
                    <a:pt x="2" y="25"/>
                    <a:pt x="2" y="25"/>
                    <a:pt x="2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5" name="Freeform 125"/>
            <p:cNvSpPr>
              <a:spLocks noEditPoints="1"/>
            </p:cNvSpPr>
            <p:nvPr/>
          </p:nvSpPr>
          <p:spPr bwMode="auto">
            <a:xfrm>
              <a:off x="7696580" y="3736212"/>
              <a:ext cx="287345" cy="308081"/>
            </a:xfrm>
            <a:custGeom>
              <a:avLst/>
              <a:gdLst>
                <a:gd name="T0" fmla="*/ 163 w 164"/>
                <a:gd name="T1" fmla="*/ 81 h 176"/>
                <a:gd name="T2" fmla="*/ 147 w 164"/>
                <a:gd name="T3" fmla="*/ 43 h 176"/>
                <a:gd name="T4" fmla="*/ 140 w 164"/>
                <a:gd name="T5" fmla="*/ 59 h 176"/>
                <a:gd name="T6" fmla="*/ 125 w 164"/>
                <a:gd name="T7" fmla="*/ 66 h 176"/>
                <a:gd name="T8" fmla="*/ 77 w 164"/>
                <a:gd name="T9" fmla="*/ 46 h 176"/>
                <a:gd name="T10" fmla="*/ 70 w 164"/>
                <a:gd name="T11" fmla="*/ 31 h 176"/>
                <a:gd name="T12" fmla="*/ 79 w 164"/>
                <a:gd name="T13" fmla="*/ 10 h 176"/>
                <a:gd name="T14" fmla="*/ 61 w 164"/>
                <a:gd name="T15" fmla="*/ 3 h 176"/>
                <a:gd name="T16" fmla="*/ 45 w 164"/>
                <a:gd name="T17" fmla="*/ 10 h 176"/>
                <a:gd name="T18" fmla="*/ 3 w 164"/>
                <a:gd name="T19" fmla="*/ 114 h 176"/>
                <a:gd name="T20" fmla="*/ 10 w 164"/>
                <a:gd name="T21" fmla="*/ 131 h 176"/>
                <a:gd name="T22" fmla="*/ 114 w 164"/>
                <a:gd name="T23" fmla="*/ 173 h 176"/>
                <a:gd name="T24" fmla="*/ 131 w 164"/>
                <a:gd name="T25" fmla="*/ 166 h 176"/>
                <a:gd name="T26" fmla="*/ 163 w 164"/>
                <a:gd name="T27" fmla="*/ 87 h 176"/>
                <a:gd name="T28" fmla="*/ 163 w 164"/>
                <a:gd name="T29" fmla="*/ 81 h 176"/>
                <a:gd name="T30" fmla="*/ 117 w 164"/>
                <a:gd name="T31" fmla="*/ 143 h 176"/>
                <a:gd name="T32" fmla="*/ 107 w 164"/>
                <a:gd name="T33" fmla="*/ 147 h 176"/>
                <a:gd name="T34" fmla="*/ 33 w 164"/>
                <a:gd name="T35" fmla="*/ 117 h 176"/>
                <a:gd name="T36" fmla="*/ 29 w 164"/>
                <a:gd name="T37" fmla="*/ 107 h 176"/>
                <a:gd name="T38" fmla="*/ 43 w 164"/>
                <a:gd name="T39" fmla="*/ 71 h 176"/>
                <a:gd name="T40" fmla="*/ 53 w 164"/>
                <a:gd name="T41" fmla="*/ 67 h 176"/>
                <a:gd name="T42" fmla="*/ 127 w 164"/>
                <a:gd name="T43" fmla="*/ 97 h 176"/>
                <a:gd name="T44" fmla="*/ 132 w 164"/>
                <a:gd name="T45" fmla="*/ 107 h 176"/>
                <a:gd name="T46" fmla="*/ 117 w 164"/>
                <a:gd name="T47" fmla="*/ 143 h 176"/>
                <a:gd name="T48" fmla="*/ 117 w 164"/>
                <a:gd name="T49" fmla="*/ 143 h 176"/>
                <a:gd name="T50" fmla="*/ 117 w 164"/>
                <a:gd name="T51" fmla="*/ 14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4" h="176">
                  <a:moveTo>
                    <a:pt x="163" y="81"/>
                  </a:moveTo>
                  <a:cubicBezTo>
                    <a:pt x="147" y="43"/>
                    <a:pt x="147" y="43"/>
                    <a:pt x="147" y="43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38" y="65"/>
                    <a:pt x="131" y="68"/>
                    <a:pt x="125" y="6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1" y="44"/>
                    <a:pt x="68" y="37"/>
                    <a:pt x="70" y="31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55" y="0"/>
                    <a:pt x="48" y="3"/>
                    <a:pt x="45" y="10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0" y="121"/>
                    <a:pt x="3" y="128"/>
                    <a:pt x="10" y="131"/>
                  </a:cubicBezTo>
                  <a:cubicBezTo>
                    <a:pt x="114" y="173"/>
                    <a:pt x="114" y="173"/>
                    <a:pt x="114" y="173"/>
                  </a:cubicBezTo>
                  <a:cubicBezTo>
                    <a:pt x="121" y="176"/>
                    <a:pt x="128" y="173"/>
                    <a:pt x="131" y="166"/>
                  </a:cubicBezTo>
                  <a:cubicBezTo>
                    <a:pt x="163" y="87"/>
                    <a:pt x="163" y="87"/>
                    <a:pt x="163" y="87"/>
                  </a:cubicBezTo>
                  <a:cubicBezTo>
                    <a:pt x="164" y="85"/>
                    <a:pt x="164" y="83"/>
                    <a:pt x="163" y="81"/>
                  </a:cubicBezTo>
                  <a:close/>
                  <a:moveTo>
                    <a:pt x="117" y="143"/>
                  </a:moveTo>
                  <a:cubicBezTo>
                    <a:pt x="116" y="147"/>
                    <a:pt x="111" y="148"/>
                    <a:pt x="107" y="14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9" y="115"/>
                    <a:pt x="27" y="111"/>
                    <a:pt x="29" y="10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5" y="68"/>
                    <a:pt x="49" y="66"/>
                    <a:pt x="53" y="67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31" y="99"/>
                    <a:pt x="133" y="103"/>
                    <a:pt x="132" y="107"/>
                  </a:cubicBezTo>
                  <a:lnTo>
                    <a:pt x="117" y="143"/>
                  </a:lnTo>
                  <a:close/>
                  <a:moveTo>
                    <a:pt x="117" y="143"/>
                  </a:moveTo>
                  <a:cubicBezTo>
                    <a:pt x="117" y="143"/>
                    <a:pt x="117" y="143"/>
                    <a:pt x="117" y="1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Freeform 126"/>
            <p:cNvSpPr>
              <a:spLocks noEditPoints="1"/>
            </p:cNvSpPr>
            <p:nvPr/>
          </p:nvSpPr>
          <p:spPr bwMode="auto">
            <a:xfrm>
              <a:off x="7782488" y="3876181"/>
              <a:ext cx="122936" cy="61468"/>
            </a:xfrm>
            <a:custGeom>
              <a:avLst/>
              <a:gdLst>
                <a:gd name="T0" fmla="*/ 66 w 70"/>
                <a:gd name="T1" fmla="*/ 25 h 35"/>
                <a:gd name="T2" fmla="*/ 7 w 70"/>
                <a:gd name="T3" fmla="*/ 1 h 35"/>
                <a:gd name="T4" fmla="*/ 1 w 70"/>
                <a:gd name="T5" fmla="*/ 4 h 35"/>
                <a:gd name="T6" fmla="*/ 4 w 70"/>
                <a:gd name="T7" fmla="*/ 10 h 35"/>
                <a:gd name="T8" fmla="*/ 63 w 70"/>
                <a:gd name="T9" fmla="*/ 34 h 35"/>
                <a:gd name="T10" fmla="*/ 69 w 70"/>
                <a:gd name="T11" fmla="*/ 31 h 35"/>
                <a:gd name="T12" fmla="*/ 66 w 70"/>
                <a:gd name="T13" fmla="*/ 25 h 35"/>
                <a:gd name="T14" fmla="*/ 66 w 70"/>
                <a:gd name="T15" fmla="*/ 25 h 35"/>
                <a:gd name="T16" fmla="*/ 66 w 70"/>
                <a:gd name="T17" fmla="*/ 2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35">
                  <a:moveTo>
                    <a:pt x="66" y="2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2" y="2"/>
                    <a:pt x="1" y="4"/>
                  </a:cubicBezTo>
                  <a:cubicBezTo>
                    <a:pt x="0" y="6"/>
                    <a:pt x="1" y="9"/>
                    <a:pt x="4" y="10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5" y="35"/>
                    <a:pt x="68" y="34"/>
                    <a:pt x="69" y="31"/>
                  </a:cubicBezTo>
                  <a:cubicBezTo>
                    <a:pt x="70" y="29"/>
                    <a:pt x="69" y="26"/>
                    <a:pt x="66" y="25"/>
                  </a:cubicBezTo>
                  <a:close/>
                  <a:moveTo>
                    <a:pt x="66" y="25"/>
                  </a:moveTo>
                  <a:cubicBezTo>
                    <a:pt x="66" y="25"/>
                    <a:pt x="66" y="25"/>
                    <a:pt x="66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Freeform 127"/>
            <p:cNvSpPr>
              <a:spLocks noEditPoints="1"/>
            </p:cNvSpPr>
            <p:nvPr/>
          </p:nvSpPr>
          <p:spPr bwMode="auto">
            <a:xfrm>
              <a:off x="7786190" y="3913211"/>
              <a:ext cx="91091" cy="46657"/>
            </a:xfrm>
            <a:custGeom>
              <a:avLst/>
              <a:gdLst>
                <a:gd name="T0" fmla="*/ 49 w 52"/>
                <a:gd name="T1" fmla="*/ 18 h 27"/>
                <a:gd name="T2" fmla="*/ 7 w 52"/>
                <a:gd name="T3" fmla="*/ 1 h 27"/>
                <a:gd name="T4" fmla="*/ 1 w 52"/>
                <a:gd name="T5" fmla="*/ 4 h 27"/>
                <a:gd name="T6" fmla="*/ 3 w 52"/>
                <a:gd name="T7" fmla="*/ 10 h 27"/>
                <a:gd name="T8" fmla="*/ 45 w 52"/>
                <a:gd name="T9" fmla="*/ 26 h 27"/>
                <a:gd name="T10" fmla="*/ 51 w 52"/>
                <a:gd name="T11" fmla="*/ 24 h 27"/>
                <a:gd name="T12" fmla="*/ 49 w 52"/>
                <a:gd name="T13" fmla="*/ 18 h 27"/>
                <a:gd name="T14" fmla="*/ 49 w 52"/>
                <a:gd name="T15" fmla="*/ 18 h 27"/>
                <a:gd name="T16" fmla="*/ 49 w 52"/>
                <a:gd name="T17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7">
                  <a:moveTo>
                    <a:pt x="49" y="18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2" y="1"/>
                    <a:pt x="1" y="4"/>
                  </a:cubicBezTo>
                  <a:cubicBezTo>
                    <a:pt x="0" y="6"/>
                    <a:pt x="1" y="9"/>
                    <a:pt x="3" y="10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8" y="27"/>
                    <a:pt x="50" y="26"/>
                    <a:pt x="51" y="24"/>
                  </a:cubicBezTo>
                  <a:cubicBezTo>
                    <a:pt x="52" y="22"/>
                    <a:pt x="51" y="19"/>
                    <a:pt x="49" y="18"/>
                  </a:cubicBezTo>
                  <a:close/>
                  <a:moveTo>
                    <a:pt x="49" y="18"/>
                  </a:moveTo>
                  <a:cubicBezTo>
                    <a:pt x="49" y="18"/>
                    <a:pt x="49" y="18"/>
                    <a:pt x="49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8" name="Freeform 128"/>
            <p:cNvSpPr>
              <a:spLocks noEditPoints="1"/>
            </p:cNvSpPr>
            <p:nvPr/>
          </p:nvSpPr>
          <p:spPr bwMode="auto">
            <a:xfrm>
              <a:off x="9892401" y="3310378"/>
              <a:ext cx="191070" cy="182183"/>
            </a:xfrm>
            <a:custGeom>
              <a:avLst/>
              <a:gdLst>
                <a:gd name="T0" fmla="*/ 29 w 109"/>
                <a:gd name="T1" fmla="*/ 8 h 104"/>
                <a:gd name="T2" fmla="*/ 22 w 109"/>
                <a:gd name="T3" fmla="*/ 1 h 104"/>
                <a:gd name="T4" fmla="*/ 0 w 109"/>
                <a:gd name="T5" fmla="*/ 41 h 104"/>
                <a:gd name="T6" fmla="*/ 10 w 109"/>
                <a:gd name="T7" fmla="*/ 41 h 104"/>
                <a:gd name="T8" fmla="*/ 29 w 109"/>
                <a:gd name="T9" fmla="*/ 8 h 104"/>
                <a:gd name="T10" fmla="*/ 99 w 109"/>
                <a:gd name="T11" fmla="*/ 41 h 104"/>
                <a:gd name="T12" fmla="*/ 109 w 109"/>
                <a:gd name="T13" fmla="*/ 41 h 104"/>
                <a:gd name="T14" fmla="*/ 88 w 109"/>
                <a:gd name="T15" fmla="*/ 1 h 104"/>
                <a:gd name="T16" fmla="*/ 81 w 109"/>
                <a:gd name="T17" fmla="*/ 8 h 104"/>
                <a:gd name="T18" fmla="*/ 99 w 109"/>
                <a:gd name="T19" fmla="*/ 41 h 104"/>
                <a:gd name="T20" fmla="*/ 88 w 109"/>
                <a:gd name="T21" fmla="*/ 44 h 104"/>
                <a:gd name="T22" fmla="*/ 62 w 109"/>
                <a:gd name="T23" fmla="*/ 11 h 104"/>
                <a:gd name="T24" fmla="*/ 62 w 109"/>
                <a:gd name="T25" fmla="*/ 7 h 104"/>
                <a:gd name="T26" fmla="*/ 55 w 109"/>
                <a:gd name="T27" fmla="*/ 0 h 104"/>
                <a:gd name="T28" fmla="*/ 47 w 109"/>
                <a:gd name="T29" fmla="*/ 7 h 104"/>
                <a:gd name="T30" fmla="*/ 47 w 109"/>
                <a:gd name="T31" fmla="*/ 11 h 104"/>
                <a:gd name="T32" fmla="*/ 21 w 109"/>
                <a:gd name="T33" fmla="*/ 44 h 104"/>
                <a:gd name="T34" fmla="*/ 21 w 109"/>
                <a:gd name="T35" fmla="*/ 73 h 104"/>
                <a:gd name="T36" fmla="*/ 10 w 109"/>
                <a:gd name="T37" fmla="*/ 83 h 104"/>
                <a:gd name="T38" fmla="*/ 10 w 109"/>
                <a:gd name="T39" fmla="*/ 88 h 104"/>
                <a:gd name="T40" fmla="*/ 99 w 109"/>
                <a:gd name="T41" fmla="*/ 88 h 104"/>
                <a:gd name="T42" fmla="*/ 99 w 109"/>
                <a:gd name="T43" fmla="*/ 83 h 104"/>
                <a:gd name="T44" fmla="*/ 88 w 109"/>
                <a:gd name="T45" fmla="*/ 73 h 104"/>
                <a:gd name="T46" fmla="*/ 88 w 109"/>
                <a:gd name="T47" fmla="*/ 44 h 104"/>
                <a:gd name="T48" fmla="*/ 55 w 109"/>
                <a:gd name="T49" fmla="*/ 104 h 104"/>
                <a:gd name="T50" fmla="*/ 57 w 109"/>
                <a:gd name="T51" fmla="*/ 104 h 104"/>
                <a:gd name="T52" fmla="*/ 64 w 109"/>
                <a:gd name="T53" fmla="*/ 98 h 104"/>
                <a:gd name="T54" fmla="*/ 65 w 109"/>
                <a:gd name="T55" fmla="*/ 93 h 104"/>
                <a:gd name="T56" fmla="*/ 44 w 109"/>
                <a:gd name="T57" fmla="*/ 93 h 104"/>
                <a:gd name="T58" fmla="*/ 55 w 109"/>
                <a:gd name="T59" fmla="*/ 104 h 104"/>
                <a:gd name="T60" fmla="*/ 55 w 109"/>
                <a:gd name="T61" fmla="*/ 104 h 104"/>
                <a:gd name="T62" fmla="*/ 55 w 109"/>
                <a:gd name="T6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" h="104">
                  <a:moveTo>
                    <a:pt x="29" y="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9" y="10"/>
                    <a:pt x="1" y="25"/>
                    <a:pt x="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1" y="27"/>
                    <a:pt x="18" y="15"/>
                    <a:pt x="29" y="8"/>
                  </a:cubicBezTo>
                  <a:close/>
                  <a:moveTo>
                    <a:pt x="99" y="41"/>
                  </a:moveTo>
                  <a:cubicBezTo>
                    <a:pt x="109" y="41"/>
                    <a:pt x="109" y="41"/>
                    <a:pt x="109" y="41"/>
                  </a:cubicBezTo>
                  <a:cubicBezTo>
                    <a:pt x="108" y="25"/>
                    <a:pt x="100" y="10"/>
                    <a:pt x="88" y="1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91" y="15"/>
                    <a:pt x="98" y="27"/>
                    <a:pt x="99" y="41"/>
                  </a:cubicBezTo>
                  <a:close/>
                  <a:moveTo>
                    <a:pt x="88" y="44"/>
                  </a:moveTo>
                  <a:cubicBezTo>
                    <a:pt x="88" y="28"/>
                    <a:pt x="78" y="15"/>
                    <a:pt x="62" y="11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3"/>
                    <a:pt x="59" y="0"/>
                    <a:pt x="55" y="0"/>
                  </a:cubicBezTo>
                  <a:cubicBezTo>
                    <a:pt x="50" y="0"/>
                    <a:pt x="47" y="3"/>
                    <a:pt x="47" y="7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32" y="15"/>
                    <a:pt x="21" y="28"/>
                    <a:pt x="21" y="4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99" y="88"/>
                    <a:pt x="99" y="88"/>
                    <a:pt x="99" y="88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88" y="73"/>
                    <a:pt x="88" y="73"/>
                    <a:pt x="88" y="73"/>
                  </a:cubicBezTo>
                  <a:lnTo>
                    <a:pt x="88" y="44"/>
                  </a:lnTo>
                  <a:close/>
                  <a:moveTo>
                    <a:pt x="55" y="104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60" y="103"/>
                    <a:pt x="63" y="101"/>
                    <a:pt x="64" y="98"/>
                  </a:cubicBezTo>
                  <a:cubicBezTo>
                    <a:pt x="64" y="96"/>
                    <a:pt x="65" y="95"/>
                    <a:pt x="65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9"/>
                    <a:pt x="49" y="104"/>
                    <a:pt x="55" y="104"/>
                  </a:cubicBezTo>
                  <a:close/>
                  <a:moveTo>
                    <a:pt x="55" y="104"/>
                  </a:moveTo>
                  <a:cubicBezTo>
                    <a:pt x="55" y="104"/>
                    <a:pt x="55" y="104"/>
                    <a:pt x="55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Freeform 129"/>
            <p:cNvSpPr>
              <a:spLocks noEditPoints="1"/>
            </p:cNvSpPr>
            <p:nvPr/>
          </p:nvSpPr>
          <p:spPr bwMode="auto">
            <a:xfrm>
              <a:off x="7420344" y="2280971"/>
              <a:ext cx="192551" cy="182183"/>
            </a:xfrm>
            <a:custGeom>
              <a:avLst/>
              <a:gdLst>
                <a:gd name="T0" fmla="*/ 29 w 110"/>
                <a:gd name="T1" fmla="*/ 8 h 104"/>
                <a:gd name="T2" fmla="*/ 22 w 110"/>
                <a:gd name="T3" fmla="*/ 1 h 104"/>
                <a:gd name="T4" fmla="*/ 0 w 110"/>
                <a:gd name="T5" fmla="*/ 42 h 104"/>
                <a:gd name="T6" fmla="*/ 11 w 110"/>
                <a:gd name="T7" fmla="*/ 42 h 104"/>
                <a:gd name="T8" fmla="*/ 29 w 110"/>
                <a:gd name="T9" fmla="*/ 8 h 104"/>
                <a:gd name="T10" fmla="*/ 99 w 110"/>
                <a:gd name="T11" fmla="*/ 42 h 104"/>
                <a:gd name="T12" fmla="*/ 110 w 110"/>
                <a:gd name="T13" fmla="*/ 42 h 104"/>
                <a:gd name="T14" fmla="*/ 88 w 110"/>
                <a:gd name="T15" fmla="*/ 1 h 104"/>
                <a:gd name="T16" fmla="*/ 81 w 110"/>
                <a:gd name="T17" fmla="*/ 8 h 104"/>
                <a:gd name="T18" fmla="*/ 99 w 110"/>
                <a:gd name="T19" fmla="*/ 42 h 104"/>
                <a:gd name="T20" fmla="*/ 89 w 110"/>
                <a:gd name="T21" fmla="*/ 44 h 104"/>
                <a:gd name="T22" fmla="*/ 63 w 110"/>
                <a:gd name="T23" fmla="*/ 12 h 104"/>
                <a:gd name="T24" fmla="*/ 63 w 110"/>
                <a:gd name="T25" fmla="*/ 8 h 104"/>
                <a:gd name="T26" fmla="*/ 55 w 110"/>
                <a:gd name="T27" fmla="*/ 0 h 104"/>
                <a:gd name="T28" fmla="*/ 47 w 110"/>
                <a:gd name="T29" fmla="*/ 8 h 104"/>
                <a:gd name="T30" fmla="*/ 47 w 110"/>
                <a:gd name="T31" fmla="*/ 12 h 104"/>
                <a:gd name="T32" fmla="*/ 21 w 110"/>
                <a:gd name="T33" fmla="*/ 44 h 104"/>
                <a:gd name="T34" fmla="*/ 21 w 110"/>
                <a:gd name="T35" fmla="*/ 73 h 104"/>
                <a:gd name="T36" fmla="*/ 11 w 110"/>
                <a:gd name="T37" fmla="*/ 84 h 104"/>
                <a:gd name="T38" fmla="*/ 11 w 110"/>
                <a:gd name="T39" fmla="*/ 89 h 104"/>
                <a:gd name="T40" fmla="*/ 99 w 110"/>
                <a:gd name="T41" fmla="*/ 89 h 104"/>
                <a:gd name="T42" fmla="*/ 99 w 110"/>
                <a:gd name="T43" fmla="*/ 84 h 104"/>
                <a:gd name="T44" fmla="*/ 89 w 110"/>
                <a:gd name="T45" fmla="*/ 73 h 104"/>
                <a:gd name="T46" fmla="*/ 89 w 110"/>
                <a:gd name="T47" fmla="*/ 44 h 104"/>
                <a:gd name="T48" fmla="*/ 55 w 110"/>
                <a:gd name="T49" fmla="*/ 104 h 104"/>
                <a:gd name="T50" fmla="*/ 57 w 110"/>
                <a:gd name="T51" fmla="*/ 104 h 104"/>
                <a:gd name="T52" fmla="*/ 64 w 110"/>
                <a:gd name="T53" fmla="*/ 98 h 104"/>
                <a:gd name="T54" fmla="*/ 65 w 110"/>
                <a:gd name="T55" fmla="*/ 94 h 104"/>
                <a:gd name="T56" fmla="*/ 45 w 110"/>
                <a:gd name="T57" fmla="*/ 94 h 104"/>
                <a:gd name="T58" fmla="*/ 55 w 110"/>
                <a:gd name="T59" fmla="*/ 104 h 104"/>
                <a:gd name="T60" fmla="*/ 55 w 110"/>
                <a:gd name="T61" fmla="*/ 104 h 104"/>
                <a:gd name="T62" fmla="*/ 55 w 110"/>
                <a:gd name="T6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0" h="104">
                  <a:moveTo>
                    <a:pt x="29" y="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10" y="11"/>
                    <a:pt x="1" y="25"/>
                    <a:pt x="0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2" y="28"/>
                    <a:pt x="18" y="16"/>
                    <a:pt x="29" y="8"/>
                  </a:cubicBezTo>
                  <a:close/>
                  <a:moveTo>
                    <a:pt x="99" y="42"/>
                  </a:moveTo>
                  <a:cubicBezTo>
                    <a:pt x="110" y="42"/>
                    <a:pt x="110" y="42"/>
                    <a:pt x="110" y="42"/>
                  </a:cubicBezTo>
                  <a:cubicBezTo>
                    <a:pt x="109" y="25"/>
                    <a:pt x="101" y="11"/>
                    <a:pt x="88" y="1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91" y="16"/>
                    <a:pt x="98" y="28"/>
                    <a:pt x="99" y="42"/>
                  </a:cubicBezTo>
                  <a:close/>
                  <a:moveTo>
                    <a:pt x="89" y="44"/>
                  </a:moveTo>
                  <a:cubicBezTo>
                    <a:pt x="89" y="28"/>
                    <a:pt x="78" y="15"/>
                    <a:pt x="63" y="12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4"/>
                    <a:pt x="59" y="0"/>
                    <a:pt x="55" y="0"/>
                  </a:cubicBezTo>
                  <a:cubicBezTo>
                    <a:pt x="51" y="0"/>
                    <a:pt x="47" y="4"/>
                    <a:pt x="47" y="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32" y="15"/>
                    <a:pt x="21" y="28"/>
                    <a:pt x="21" y="4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4"/>
                    <a:pt x="99" y="84"/>
                    <a:pt x="99" y="84"/>
                  </a:cubicBezTo>
                  <a:cubicBezTo>
                    <a:pt x="89" y="73"/>
                    <a:pt x="89" y="73"/>
                    <a:pt x="89" y="73"/>
                  </a:cubicBezTo>
                  <a:lnTo>
                    <a:pt x="89" y="44"/>
                  </a:lnTo>
                  <a:close/>
                  <a:moveTo>
                    <a:pt x="55" y="104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61" y="104"/>
                    <a:pt x="63" y="101"/>
                    <a:pt x="64" y="98"/>
                  </a:cubicBezTo>
                  <a:cubicBezTo>
                    <a:pt x="65" y="97"/>
                    <a:pt x="65" y="96"/>
                    <a:pt x="65" y="94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5" y="100"/>
                    <a:pt x="49" y="104"/>
                    <a:pt x="55" y="104"/>
                  </a:cubicBezTo>
                  <a:close/>
                  <a:moveTo>
                    <a:pt x="55" y="104"/>
                  </a:moveTo>
                  <a:cubicBezTo>
                    <a:pt x="55" y="104"/>
                    <a:pt x="55" y="104"/>
                    <a:pt x="55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0" name="Freeform 130"/>
            <p:cNvSpPr>
              <a:spLocks noEditPoints="1"/>
            </p:cNvSpPr>
            <p:nvPr/>
          </p:nvSpPr>
          <p:spPr bwMode="auto">
            <a:xfrm>
              <a:off x="8551210" y="3732509"/>
              <a:ext cx="192551" cy="182183"/>
            </a:xfrm>
            <a:custGeom>
              <a:avLst/>
              <a:gdLst>
                <a:gd name="T0" fmla="*/ 29 w 110"/>
                <a:gd name="T1" fmla="*/ 8 h 104"/>
                <a:gd name="T2" fmla="*/ 22 w 110"/>
                <a:gd name="T3" fmla="*/ 1 h 104"/>
                <a:gd name="T4" fmla="*/ 0 w 110"/>
                <a:gd name="T5" fmla="*/ 42 h 104"/>
                <a:gd name="T6" fmla="*/ 11 w 110"/>
                <a:gd name="T7" fmla="*/ 42 h 104"/>
                <a:gd name="T8" fmla="*/ 29 w 110"/>
                <a:gd name="T9" fmla="*/ 8 h 104"/>
                <a:gd name="T10" fmla="*/ 99 w 110"/>
                <a:gd name="T11" fmla="*/ 42 h 104"/>
                <a:gd name="T12" fmla="*/ 110 w 110"/>
                <a:gd name="T13" fmla="*/ 42 h 104"/>
                <a:gd name="T14" fmla="*/ 88 w 110"/>
                <a:gd name="T15" fmla="*/ 1 h 104"/>
                <a:gd name="T16" fmla="*/ 81 w 110"/>
                <a:gd name="T17" fmla="*/ 8 h 104"/>
                <a:gd name="T18" fmla="*/ 99 w 110"/>
                <a:gd name="T19" fmla="*/ 42 h 104"/>
                <a:gd name="T20" fmla="*/ 89 w 110"/>
                <a:gd name="T21" fmla="*/ 44 h 104"/>
                <a:gd name="T22" fmla="*/ 63 w 110"/>
                <a:gd name="T23" fmla="*/ 12 h 104"/>
                <a:gd name="T24" fmla="*/ 63 w 110"/>
                <a:gd name="T25" fmla="*/ 8 h 104"/>
                <a:gd name="T26" fmla="*/ 55 w 110"/>
                <a:gd name="T27" fmla="*/ 0 h 104"/>
                <a:gd name="T28" fmla="*/ 47 w 110"/>
                <a:gd name="T29" fmla="*/ 8 h 104"/>
                <a:gd name="T30" fmla="*/ 47 w 110"/>
                <a:gd name="T31" fmla="*/ 12 h 104"/>
                <a:gd name="T32" fmla="*/ 21 w 110"/>
                <a:gd name="T33" fmla="*/ 44 h 104"/>
                <a:gd name="T34" fmla="*/ 21 w 110"/>
                <a:gd name="T35" fmla="*/ 73 h 104"/>
                <a:gd name="T36" fmla="*/ 11 w 110"/>
                <a:gd name="T37" fmla="*/ 84 h 104"/>
                <a:gd name="T38" fmla="*/ 11 w 110"/>
                <a:gd name="T39" fmla="*/ 89 h 104"/>
                <a:gd name="T40" fmla="*/ 99 w 110"/>
                <a:gd name="T41" fmla="*/ 89 h 104"/>
                <a:gd name="T42" fmla="*/ 99 w 110"/>
                <a:gd name="T43" fmla="*/ 84 h 104"/>
                <a:gd name="T44" fmla="*/ 89 w 110"/>
                <a:gd name="T45" fmla="*/ 73 h 104"/>
                <a:gd name="T46" fmla="*/ 89 w 110"/>
                <a:gd name="T47" fmla="*/ 44 h 104"/>
                <a:gd name="T48" fmla="*/ 55 w 110"/>
                <a:gd name="T49" fmla="*/ 104 h 104"/>
                <a:gd name="T50" fmla="*/ 57 w 110"/>
                <a:gd name="T51" fmla="*/ 104 h 104"/>
                <a:gd name="T52" fmla="*/ 64 w 110"/>
                <a:gd name="T53" fmla="*/ 98 h 104"/>
                <a:gd name="T54" fmla="*/ 65 w 110"/>
                <a:gd name="T55" fmla="*/ 94 h 104"/>
                <a:gd name="T56" fmla="*/ 45 w 110"/>
                <a:gd name="T57" fmla="*/ 94 h 104"/>
                <a:gd name="T58" fmla="*/ 55 w 110"/>
                <a:gd name="T59" fmla="*/ 104 h 104"/>
                <a:gd name="T60" fmla="*/ 55 w 110"/>
                <a:gd name="T61" fmla="*/ 104 h 104"/>
                <a:gd name="T62" fmla="*/ 55 w 110"/>
                <a:gd name="T6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0" h="104">
                  <a:moveTo>
                    <a:pt x="29" y="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10" y="11"/>
                    <a:pt x="1" y="25"/>
                    <a:pt x="0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2" y="28"/>
                    <a:pt x="18" y="16"/>
                    <a:pt x="29" y="8"/>
                  </a:cubicBezTo>
                  <a:close/>
                  <a:moveTo>
                    <a:pt x="99" y="42"/>
                  </a:moveTo>
                  <a:cubicBezTo>
                    <a:pt x="110" y="42"/>
                    <a:pt x="110" y="42"/>
                    <a:pt x="110" y="42"/>
                  </a:cubicBezTo>
                  <a:cubicBezTo>
                    <a:pt x="109" y="25"/>
                    <a:pt x="101" y="11"/>
                    <a:pt x="88" y="1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91" y="16"/>
                    <a:pt x="98" y="28"/>
                    <a:pt x="99" y="42"/>
                  </a:cubicBezTo>
                  <a:close/>
                  <a:moveTo>
                    <a:pt x="89" y="44"/>
                  </a:moveTo>
                  <a:cubicBezTo>
                    <a:pt x="89" y="28"/>
                    <a:pt x="78" y="15"/>
                    <a:pt x="63" y="12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4"/>
                    <a:pt x="59" y="0"/>
                    <a:pt x="55" y="0"/>
                  </a:cubicBezTo>
                  <a:cubicBezTo>
                    <a:pt x="51" y="0"/>
                    <a:pt x="47" y="4"/>
                    <a:pt x="47" y="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32" y="15"/>
                    <a:pt x="21" y="28"/>
                    <a:pt x="21" y="4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4"/>
                    <a:pt x="99" y="84"/>
                    <a:pt x="99" y="84"/>
                  </a:cubicBezTo>
                  <a:cubicBezTo>
                    <a:pt x="89" y="73"/>
                    <a:pt x="89" y="73"/>
                    <a:pt x="89" y="73"/>
                  </a:cubicBezTo>
                  <a:lnTo>
                    <a:pt x="89" y="44"/>
                  </a:lnTo>
                  <a:close/>
                  <a:moveTo>
                    <a:pt x="55" y="104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61" y="104"/>
                    <a:pt x="63" y="101"/>
                    <a:pt x="64" y="98"/>
                  </a:cubicBezTo>
                  <a:cubicBezTo>
                    <a:pt x="65" y="97"/>
                    <a:pt x="65" y="96"/>
                    <a:pt x="65" y="94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5" y="100"/>
                    <a:pt x="49" y="104"/>
                    <a:pt x="55" y="104"/>
                  </a:cubicBezTo>
                  <a:close/>
                  <a:moveTo>
                    <a:pt x="55" y="104"/>
                  </a:moveTo>
                  <a:cubicBezTo>
                    <a:pt x="55" y="104"/>
                    <a:pt x="55" y="104"/>
                    <a:pt x="55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1" name="Freeform 131"/>
            <p:cNvSpPr>
              <a:spLocks noEditPoints="1"/>
            </p:cNvSpPr>
            <p:nvPr/>
          </p:nvSpPr>
          <p:spPr bwMode="auto">
            <a:xfrm>
              <a:off x="8680812" y="2189880"/>
              <a:ext cx="191070" cy="182183"/>
            </a:xfrm>
            <a:custGeom>
              <a:avLst/>
              <a:gdLst>
                <a:gd name="T0" fmla="*/ 29 w 109"/>
                <a:gd name="T1" fmla="*/ 8 h 104"/>
                <a:gd name="T2" fmla="*/ 22 w 109"/>
                <a:gd name="T3" fmla="*/ 1 h 104"/>
                <a:gd name="T4" fmla="*/ 0 w 109"/>
                <a:gd name="T5" fmla="*/ 42 h 104"/>
                <a:gd name="T6" fmla="*/ 10 w 109"/>
                <a:gd name="T7" fmla="*/ 42 h 104"/>
                <a:gd name="T8" fmla="*/ 29 w 109"/>
                <a:gd name="T9" fmla="*/ 8 h 104"/>
                <a:gd name="T10" fmla="*/ 99 w 109"/>
                <a:gd name="T11" fmla="*/ 42 h 104"/>
                <a:gd name="T12" fmla="*/ 109 w 109"/>
                <a:gd name="T13" fmla="*/ 42 h 104"/>
                <a:gd name="T14" fmla="*/ 88 w 109"/>
                <a:gd name="T15" fmla="*/ 1 h 104"/>
                <a:gd name="T16" fmla="*/ 80 w 109"/>
                <a:gd name="T17" fmla="*/ 8 h 104"/>
                <a:gd name="T18" fmla="*/ 99 w 109"/>
                <a:gd name="T19" fmla="*/ 42 h 104"/>
                <a:gd name="T20" fmla="*/ 88 w 109"/>
                <a:gd name="T21" fmla="*/ 44 h 104"/>
                <a:gd name="T22" fmla="*/ 62 w 109"/>
                <a:gd name="T23" fmla="*/ 11 h 104"/>
                <a:gd name="T24" fmla="*/ 62 w 109"/>
                <a:gd name="T25" fmla="*/ 8 h 104"/>
                <a:gd name="T26" fmla="*/ 54 w 109"/>
                <a:gd name="T27" fmla="*/ 0 h 104"/>
                <a:gd name="T28" fmla="*/ 47 w 109"/>
                <a:gd name="T29" fmla="*/ 8 h 104"/>
                <a:gd name="T30" fmla="*/ 47 w 109"/>
                <a:gd name="T31" fmla="*/ 11 h 104"/>
                <a:gd name="T32" fmla="*/ 21 w 109"/>
                <a:gd name="T33" fmla="*/ 44 h 104"/>
                <a:gd name="T34" fmla="*/ 21 w 109"/>
                <a:gd name="T35" fmla="*/ 73 h 104"/>
                <a:gd name="T36" fmla="*/ 10 w 109"/>
                <a:gd name="T37" fmla="*/ 83 h 104"/>
                <a:gd name="T38" fmla="*/ 10 w 109"/>
                <a:gd name="T39" fmla="*/ 89 h 104"/>
                <a:gd name="T40" fmla="*/ 99 w 109"/>
                <a:gd name="T41" fmla="*/ 89 h 104"/>
                <a:gd name="T42" fmla="*/ 99 w 109"/>
                <a:gd name="T43" fmla="*/ 83 h 104"/>
                <a:gd name="T44" fmla="*/ 88 w 109"/>
                <a:gd name="T45" fmla="*/ 73 h 104"/>
                <a:gd name="T46" fmla="*/ 88 w 109"/>
                <a:gd name="T47" fmla="*/ 44 h 104"/>
                <a:gd name="T48" fmla="*/ 54 w 109"/>
                <a:gd name="T49" fmla="*/ 104 h 104"/>
                <a:gd name="T50" fmla="*/ 57 w 109"/>
                <a:gd name="T51" fmla="*/ 104 h 104"/>
                <a:gd name="T52" fmla="*/ 64 w 109"/>
                <a:gd name="T53" fmla="*/ 98 h 104"/>
                <a:gd name="T54" fmla="*/ 65 w 109"/>
                <a:gd name="T55" fmla="*/ 94 h 104"/>
                <a:gd name="T56" fmla="*/ 44 w 109"/>
                <a:gd name="T57" fmla="*/ 94 h 104"/>
                <a:gd name="T58" fmla="*/ 54 w 109"/>
                <a:gd name="T59" fmla="*/ 104 h 104"/>
                <a:gd name="T60" fmla="*/ 54 w 109"/>
                <a:gd name="T61" fmla="*/ 104 h 104"/>
                <a:gd name="T62" fmla="*/ 54 w 109"/>
                <a:gd name="T6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" h="104">
                  <a:moveTo>
                    <a:pt x="29" y="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9" y="10"/>
                    <a:pt x="1" y="25"/>
                    <a:pt x="0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1" y="28"/>
                    <a:pt x="18" y="16"/>
                    <a:pt x="29" y="8"/>
                  </a:cubicBezTo>
                  <a:close/>
                  <a:moveTo>
                    <a:pt x="99" y="42"/>
                  </a:moveTo>
                  <a:cubicBezTo>
                    <a:pt x="109" y="42"/>
                    <a:pt x="109" y="42"/>
                    <a:pt x="109" y="42"/>
                  </a:cubicBezTo>
                  <a:cubicBezTo>
                    <a:pt x="108" y="25"/>
                    <a:pt x="100" y="10"/>
                    <a:pt x="88" y="1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91" y="16"/>
                    <a:pt x="98" y="28"/>
                    <a:pt x="99" y="42"/>
                  </a:cubicBezTo>
                  <a:close/>
                  <a:moveTo>
                    <a:pt x="88" y="44"/>
                  </a:moveTo>
                  <a:cubicBezTo>
                    <a:pt x="88" y="28"/>
                    <a:pt x="77" y="15"/>
                    <a:pt x="62" y="11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4"/>
                    <a:pt x="59" y="0"/>
                    <a:pt x="54" y="0"/>
                  </a:cubicBezTo>
                  <a:cubicBezTo>
                    <a:pt x="50" y="0"/>
                    <a:pt x="47" y="4"/>
                    <a:pt x="47" y="8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31" y="15"/>
                    <a:pt x="21" y="28"/>
                    <a:pt x="21" y="4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88" y="73"/>
                    <a:pt x="88" y="73"/>
                    <a:pt x="88" y="73"/>
                  </a:cubicBezTo>
                  <a:lnTo>
                    <a:pt x="88" y="44"/>
                  </a:lnTo>
                  <a:close/>
                  <a:moveTo>
                    <a:pt x="54" y="104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60" y="104"/>
                    <a:pt x="63" y="101"/>
                    <a:pt x="64" y="98"/>
                  </a:cubicBezTo>
                  <a:cubicBezTo>
                    <a:pt x="64" y="97"/>
                    <a:pt x="65" y="95"/>
                    <a:pt x="65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100"/>
                    <a:pt x="49" y="104"/>
                    <a:pt x="54" y="104"/>
                  </a:cubicBezTo>
                  <a:close/>
                  <a:moveTo>
                    <a:pt x="54" y="104"/>
                  </a:moveTo>
                  <a:cubicBezTo>
                    <a:pt x="54" y="104"/>
                    <a:pt x="54" y="104"/>
                    <a:pt x="54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Freeform 132"/>
            <p:cNvSpPr>
              <a:spLocks noEditPoints="1"/>
            </p:cNvSpPr>
            <p:nvPr/>
          </p:nvSpPr>
          <p:spPr bwMode="auto">
            <a:xfrm>
              <a:off x="9765021" y="2868992"/>
              <a:ext cx="276237" cy="302897"/>
            </a:xfrm>
            <a:custGeom>
              <a:avLst/>
              <a:gdLst>
                <a:gd name="T0" fmla="*/ 120 w 158"/>
                <a:gd name="T1" fmla="*/ 24 h 173"/>
                <a:gd name="T2" fmla="*/ 108 w 158"/>
                <a:gd name="T3" fmla="*/ 23 h 173"/>
                <a:gd name="T4" fmla="*/ 111 w 158"/>
                <a:gd name="T5" fmla="*/ 28 h 173"/>
                <a:gd name="T6" fmla="*/ 102 w 158"/>
                <a:gd name="T7" fmla="*/ 26 h 173"/>
                <a:gd name="T8" fmla="*/ 92 w 158"/>
                <a:gd name="T9" fmla="*/ 39 h 173"/>
                <a:gd name="T10" fmla="*/ 93 w 158"/>
                <a:gd name="T11" fmla="*/ 28 h 173"/>
                <a:gd name="T12" fmla="*/ 101 w 158"/>
                <a:gd name="T13" fmla="*/ 13 h 173"/>
                <a:gd name="T14" fmla="*/ 91 w 158"/>
                <a:gd name="T15" fmla="*/ 8 h 173"/>
                <a:gd name="T16" fmla="*/ 9 w 158"/>
                <a:gd name="T17" fmla="*/ 48 h 173"/>
                <a:gd name="T18" fmla="*/ 14 w 158"/>
                <a:gd name="T19" fmla="*/ 47 h 173"/>
                <a:gd name="T20" fmla="*/ 19 w 158"/>
                <a:gd name="T21" fmla="*/ 40 h 173"/>
                <a:gd name="T22" fmla="*/ 22 w 158"/>
                <a:gd name="T23" fmla="*/ 44 h 173"/>
                <a:gd name="T24" fmla="*/ 26 w 158"/>
                <a:gd name="T25" fmla="*/ 35 h 173"/>
                <a:gd name="T26" fmla="*/ 33 w 158"/>
                <a:gd name="T27" fmla="*/ 32 h 173"/>
                <a:gd name="T28" fmla="*/ 51 w 158"/>
                <a:gd name="T29" fmla="*/ 27 h 173"/>
                <a:gd name="T30" fmla="*/ 45 w 158"/>
                <a:gd name="T31" fmla="*/ 31 h 173"/>
                <a:gd name="T32" fmla="*/ 37 w 158"/>
                <a:gd name="T33" fmla="*/ 36 h 173"/>
                <a:gd name="T34" fmla="*/ 35 w 158"/>
                <a:gd name="T35" fmla="*/ 41 h 173"/>
                <a:gd name="T36" fmla="*/ 30 w 158"/>
                <a:gd name="T37" fmla="*/ 53 h 173"/>
                <a:gd name="T38" fmla="*/ 38 w 158"/>
                <a:gd name="T39" fmla="*/ 42 h 173"/>
                <a:gd name="T40" fmla="*/ 52 w 158"/>
                <a:gd name="T41" fmla="*/ 40 h 173"/>
                <a:gd name="T42" fmla="*/ 56 w 158"/>
                <a:gd name="T43" fmla="*/ 45 h 173"/>
                <a:gd name="T44" fmla="*/ 59 w 158"/>
                <a:gd name="T45" fmla="*/ 48 h 173"/>
                <a:gd name="T46" fmla="*/ 53 w 158"/>
                <a:gd name="T47" fmla="*/ 45 h 173"/>
                <a:gd name="T48" fmla="*/ 49 w 158"/>
                <a:gd name="T49" fmla="*/ 48 h 173"/>
                <a:gd name="T50" fmla="*/ 50 w 158"/>
                <a:gd name="T51" fmla="*/ 50 h 173"/>
                <a:gd name="T52" fmla="*/ 47 w 158"/>
                <a:gd name="T53" fmla="*/ 57 h 173"/>
                <a:gd name="T54" fmla="*/ 42 w 158"/>
                <a:gd name="T55" fmla="*/ 84 h 173"/>
                <a:gd name="T56" fmla="*/ 27 w 158"/>
                <a:gd name="T57" fmla="*/ 99 h 173"/>
                <a:gd name="T58" fmla="*/ 43 w 158"/>
                <a:gd name="T59" fmla="*/ 96 h 173"/>
                <a:gd name="T60" fmla="*/ 65 w 158"/>
                <a:gd name="T61" fmla="*/ 91 h 173"/>
                <a:gd name="T62" fmla="*/ 82 w 158"/>
                <a:gd name="T63" fmla="*/ 94 h 173"/>
                <a:gd name="T64" fmla="*/ 102 w 158"/>
                <a:gd name="T65" fmla="*/ 94 h 173"/>
                <a:gd name="T66" fmla="*/ 100 w 158"/>
                <a:gd name="T67" fmla="*/ 117 h 173"/>
                <a:gd name="T68" fmla="*/ 97 w 158"/>
                <a:gd name="T69" fmla="*/ 138 h 173"/>
                <a:gd name="T70" fmla="*/ 104 w 158"/>
                <a:gd name="T71" fmla="*/ 142 h 173"/>
                <a:gd name="T72" fmla="*/ 106 w 158"/>
                <a:gd name="T73" fmla="*/ 152 h 173"/>
                <a:gd name="T74" fmla="*/ 83 w 158"/>
                <a:gd name="T75" fmla="*/ 134 h 173"/>
                <a:gd name="T76" fmla="*/ 55 w 158"/>
                <a:gd name="T77" fmla="*/ 115 h 173"/>
                <a:gd name="T78" fmla="*/ 36 w 158"/>
                <a:gd name="T79" fmla="*/ 104 h 173"/>
                <a:gd name="T80" fmla="*/ 20 w 158"/>
                <a:gd name="T81" fmla="*/ 104 h 173"/>
                <a:gd name="T82" fmla="*/ 16 w 158"/>
                <a:gd name="T83" fmla="*/ 102 h 173"/>
                <a:gd name="T84" fmla="*/ 0 w 158"/>
                <a:gd name="T85" fmla="*/ 93 h 173"/>
                <a:gd name="T86" fmla="*/ 153 w 158"/>
                <a:gd name="T87" fmla="*/ 90 h 173"/>
                <a:gd name="T88" fmla="*/ 130 w 158"/>
                <a:gd name="T89" fmla="*/ 68 h 173"/>
                <a:gd name="T90" fmla="*/ 111 w 158"/>
                <a:gd name="T91" fmla="*/ 70 h 173"/>
                <a:gd name="T92" fmla="*/ 94 w 158"/>
                <a:gd name="T93" fmla="*/ 60 h 173"/>
                <a:gd name="T94" fmla="*/ 97 w 158"/>
                <a:gd name="T95" fmla="*/ 40 h 173"/>
                <a:gd name="T96" fmla="*/ 120 w 158"/>
                <a:gd name="T97" fmla="*/ 32 h 173"/>
                <a:gd name="T98" fmla="*/ 133 w 158"/>
                <a:gd name="T99" fmla="*/ 23 h 173"/>
                <a:gd name="T100" fmla="*/ 91 w 158"/>
                <a:gd name="T101" fmla="*/ 19 h 173"/>
                <a:gd name="T102" fmla="*/ 88 w 158"/>
                <a:gd name="T103" fmla="*/ 22 h 173"/>
                <a:gd name="T104" fmla="*/ 83 w 158"/>
                <a:gd name="T105" fmla="*/ 25 h 173"/>
                <a:gd name="T106" fmla="*/ 84 w 158"/>
                <a:gd name="T107" fmla="*/ 27 h 173"/>
                <a:gd name="T108" fmla="*/ 50 w 158"/>
                <a:gd name="T109" fmla="*/ 55 h 173"/>
                <a:gd name="T110" fmla="*/ 52 w 158"/>
                <a:gd name="T111" fmla="*/ 55 h 173"/>
                <a:gd name="T112" fmla="*/ 53 w 158"/>
                <a:gd name="T113" fmla="*/ 5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8" h="173">
                  <a:moveTo>
                    <a:pt x="128" y="19"/>
                  </a:moveTo>
                  <a:cubicBezTo>
                    <a:pt x="125" y="21"/>
                    <a:pt x="125" y="21"/>
                    <a:pt x="125" y="21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1" y="28"/>
                    <a:pt x="111" y="28"/>
                    <a:pt x="111" y="28"/>
                  </a:cubicBezTo>
                  <a:cubicBezTo>
                    <a:pt x="109" y="27"/>
                    <a:pt x="109" y="27"/>
                    <a:pt x="109" y="27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89" y="36"/>
                    <a:pt x="89" y="36"/>
                    <a:pt x="89" y="36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3" y="28"/>
                    <a:pt x="93" y="28"/>
                    <a:pt x="93" y="28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75" y="0"/>
                    <a:pt x="55" y="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23" y="22"/>
                    <a:pt x="12" y="35"/>
                    <a:pt x="5" y="50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0" y="42"/>
                    <a:pt x="21" y="42"/>
                  </a:cubicBezTo>
                  <a:cubicBezTo>
                    <a:pt x="21" y="42"/>
                    <a:pt x="22" y="44"/>
                    <a:pt x="22" y="44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0" y="77"/>
                    <a:pt x="40" y="77"/>
                    <a:pt x="40" y="77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42" y="84"/>
                    <a:pt x="42" y="84"/>
                    <a:pt x="42" y="84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26" y="92"/>
                    <a:pt x="26" y="92"/>
                    <a:pt x="26" y="92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3" y="99"/>
                    <a:pt x="33" y="99"/>
                    <a:pt x="33" y="99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2" y="94"/>
                    <a:pt x="82" y="94"/>
                    <a:pt x="82" y="94"/>
                  </a:cubicBezTo>
                  <a:cubicBezTo>
                    <a:pt x="86" y="94"/>
                    <a:pt x="86" y="94"/>
                    <a:pt x="86" y="94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101" y="91"/>
                    <a:pt x="101" y="91"/>
                    <a:pt x="101" y="91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1" y="99"/>
                    <a:pt x="101" y="99"/>
                    <a:pt x="101" y="99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100" y="114"/>
                    <a:pt x="100" y="114"/>
                    <a:pt x="100" y="114"/>
                  </a:cubicBezTo>
                  <a:cubicBezTo>
                    <a:pt x="100" y="117"/>
                    <a:pt x="100" y="117"/>
                    <a:pt x="100" y="117"/>
                  </a:cubicBezTo>
                  <a:cubicBezTo>
                    <a:pt x="100" y="117"/>
                    <a:pt x="100" y="117"/>
                    <a:pt x="100" y="117"/>
                  </a:cubicBezTo>
                  <a:cubicBezTo>
                    <a:pt x="104" y="121"/>
                    <a:pt x="104" y="121"/>
                    <a:pt x="104" y="121"/>
                  </a:cubicBezTo>
                  <a:cubicBezTo>
                    <a:pt x="103" y="122"/>
                    <a:pt x="103" y="122"/>
                    <a:pt x="103" y="122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3" y="132"/>
                    <a:pt x="103" y="132"/>
                    <a:pt x="103" y="132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97" y="138"/>
                    <a:pt x="97" y="138"/>
                    <a:pt x="97" y="138"/>
                  </a:cubicBezTo>
                  <a:cubicBezTo>
                    <a:pt x="98" y="140"/>
                    <a:pt x="98" y="140"/>
                    <a:pt x="98" y="140"/>
                  </a:cubicBezTo>
                  <a:cubicBezTo>
                    <a:pt x="100" y="139"/>
                    <a:pt x="100" y="139"/>
                    <a:pt x="100" y="139"/>
                  </a:cubicBezTo>
                  <a:cubicBezTo>
                    <a:pt x="101" y="140"/>
                    <a:pt x="101" y="140"/>
                    <a:pt x="101" y="140"/>
                  </a:cubicBezTo>
                  <a:cubicBezTo>
                    <a:pt x="100" y="143"/>
                    <a:pt x="100" y="143"/>
                    <a:pt x="100" y="143"/>
                  </a:cubicBezTo>
                  <a:cubicBezTo>
                    <a:pt x="102" y="144"/>
                    <a:pt x="102" y="144"/>
                    <a:pt x="102" y="144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5" y="146"/>
                    <a:pt x="105" y="146"/>
                    <a:pt x="105" y="146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06" y="152"/>
                    <a:pt x="106" y="152"/>
                    <a:pt x="106" y="152"/>
                  </a:cubicBezTo>
                  <a:cubicBezTo>
                    <a:pt x="100" y="151"/>
                    <a:pt x="100" y="151"/>
                    <a:pt x="100" y="151"/>
                  </a:cubicBezTo>
                  <a:cubicBezTo>
                    <a:pt x="94" y="147"/>
                    <a:pt x="94" y="147"/>
                    <a:pt x="94" y="147"/>
                  </a:cubicBezTo>
                  <a:cubicBezTo>
                    <a:pt x="91" y="142"/>
                    <a:pt x="91" y="142"/>
                    <a:pt x="91" y="142"/>
                  </a:cubicBezTo>
                  <a:cubicBezTo>
                    <a:pt x="86" y="140"/>
                    <a:pt x="86" y="140"/>
                    <a:pt x="86" y="140"/>
                  </a:cubicBezTo>
                  <a:cubicBezTo>
                    <a:pt x="84" y="134"/>
                    <a:pt x="84" y="134"/>
                    <a:pt x="84" y="134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6" y="122"/>
                    <a:pt x="70" y="122"/>
                    <a:pt x="69" y="122"/>
                  </a:cubicBezTo>
                  <a:cubicBezTo>
                    <a:pt x="69" y="122"/>
                    <a:pt x="67" y="123"/>
                    <a:pt x="67" y="123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56" y="117"/>
                    <a:pt x="56" y="117"/>
                    <a:pt x="56" y="117"/>
                  </a:cubicBezTo>
                  <a:cubicBezTo>
                    <a:pt x="55" y="115"/>
                    <a:pt x="55" y="115"/>
                    <a:pt x="55" y="115"/>
                  </a:cubicBezTo>
                  <a:cubicBezTo>
                    <a:pt x="53" y="111"/>
                    <a:pt x="53" y="111"/>
                    <a:pt x="53" y="111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4" y="104"/>
                    <a:pt x="34" y="104"/>
                    <a:pt x="34" y="104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9" y="102"/>
                    <a:pt x="9" y="102"/>
                    <a:pt x="9" y="102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" y="103"/>
                    <a:pt x="4" y="113"/>
                    <a:pt x="10" y="123"/>
                  </a:cubicBezTo>
                  <a:cubicBezTo>
                    <a:pt x="33" y="161"/>
                    <a:pt x="82" y="173"/>
                    <a:pt x="120" y="151"/>
                  </a:cubicBezTo>
                  <a:cubicBezTo>
                    <a:pt x="120" y="151"/>
                    <a:pt x="120" y="151"/>
                    <a:pt x="120" y="151"/>
                  </a:cubicBezTo>
                  <a:cubicBezTo>
                    <a:pt x="142" y="138"/>
                    <a:pt x="155" y="116"/>
                    <a:pt x="158" y="93"/>
                  </a:cubicBezTo>
                  <a:cubicBezTo>
                    <a:pt x="156" y="95"/>
                    <a:pt x="156" y="95"/>
                    <a:pt x="156" y="95"/>
                  </a:cubicBezTo>
                  <a:cubicBezTo>
                    <a:pt x="153" y="90"/>
                    <a:pt x="153" y="90"/>
                    <a:pt x="153" y="90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145" y="83"/>
                    <a:pt x="145" y="83"/>
                    <a:pt x="145" y="83"/>
                  </a:cubicBezTo>
                  <a:cubicBezTo>
                    <a:pt x="142" y="82"/>
                    <a:pt x="142" y="82"/>
                    <a:pt x="142" y="82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73"/>
                    <a:pt x="140" y="73"/>
                    <a:pt x="140" y="73"/>
                  </a:cubicBezTo>
                  <a:cubicBezTo>
                    <a:pt x="130" y="68"/>
                    <a:pt x="130" y="68"/>
                    <a:pt x="130" y="68"/>
                  </a:cubicBezTo>
                  <a:cubicBezTo>
                    <a:pt x="127" y="62"/>
                    <a:pt x="127" y="62"/>
                    <a:pt x="127" y="62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67"/>
                    <a:pt x="117" y="67"/>
                    <a:pt x="117" y="67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1" y="35"/>
                    <a:pt x="101" y="35"/>
                    <a:pt x="101" y="35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121" y="31"/>
                    <a:pt x="121" y="31"/>
                    <a:pt x="121" y="31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33" y="24"/>
                    <a:pt x="133" y="24"/>
                    <a:pt x="133" y="24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2" y="22"/>
                    <a:pt x="130" y="20"/>
                    <a:pt x="128" y="19"/>
                  </a:cubicBezTo>
                  <a:close/>
                  <a:moveTo>
                    <a:pt x="84" y="19"/>
                  </a:moveTo>
                  <a:cubicBezTo>
                    <a:pt x="84" y="17"/>
                    <a:pt x="84" y="17"/>
                    <a:pt x="84" y="17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5" y="20"/>
                    <a:pt x="85" y="20"/>
                    <a:pt x="85" y="20"/>
                  </a:cubicBezTo>
                  <a:lnTo>
                    <a:pt x="84" y="19"/>
                  </a:lnTo>
                  <a:close/>
                  <a:moveTo>
                    <a:pt x="83" y="25"/>
                  </a:moveTo>
                  <a:cubicBezTo>
                    <a:pt x="83" y="22"/>
                    <a:pt x="83" y="22"/>
                    <a:pt x="83" y="22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84" y="27"/>
                    <a:pt x="84" y="27"/>
                    <a:pt x="84" y="27"/>
                  </a:cubicBezTo>
                  <a:lnTo>
                    <a:pt x="83" y="25"/>
                  </a:lnTo>
                  <a:close/>
                  <a:moveTo>
                    <a:pt x="51" y="56"/>
                  </a:moveTo>
                  <a:cubicBezTo>
                    <a:pt x="49" y="57"/>
                    <a:pt x="49" y="57"/>
                    <a:pt x="49" y="57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50" y="55"/>
                    <a:pt x="50" y="55"/>
                    <a:pt x="50" y="55"/>
                  </a:cubicBezTo>
                  <a:lnTo>
                    <a:pt x="51" y="56"/>
                  </a:lnTo>
                  <a:close/>
                  <a:moveTo>
                    <a:pt x="55" y="51"/>
                  </a:moveTo>
                  <a:cubicBezTo>
                    <a:pt x="54" y="52"/>
                    <a:pt x="54" y="52"/>
                    <a:pt x="54" y="52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4" y="50"/>
                    <a:pt x="54" y="50"/>
                    <a:pt x="54" y="50"/>
                  </a:cubicBezTo>
                  <a:lnTo>
                    <a:pt x="55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3" name="Freeform 133"/>
            <p:cNvSpPr>
              <a:spLocks noEditPoints="1"/>
            </p:cNvSpPr>
            <p:nvPr/>
          </p:nvSpPr>
          <p:spPr bwMode="auto">
            <a:xfrm>
              <a:off x="7672141" y="2876398"/>
              <a:ext cx="278458" cy="302897"/>
            </a:xfrm>
            <a:custGeom>
              <a:avLst/>
              <a:gdLst>
                <a:gd name="T0" fmla="*/ 120 w 159"/>
                <a:gd name="T1" fmla="*/ 23 h 173"/>
                <a:gd name="T2" fmla="*/ 108 w 159"/>
                <a:gd name="T3" fmla="*/ 22 h 173"/>
                <a:gd name="T4" fmla="*/ 112 w 159"/>
                <a:gd name="T5" fmla="*/ 28 h 173"/>
                <a:gd name="T6" fmla="*/ 103 w 159"/>
                <a:gd name="T7" fmla="*/ 26 h 173"/>
                <a:gd name="T8" fmla="*/ 93 w 159"/>
                <a:gd name="T9" fmla="*/ 39 h 173"/>
                <a:gd name="T10" fmla="*/ 94 w 159"/>
                <a:gd name="T11" fmla="*/ 28 h 173"/>
                <a:gd name="T12" fmla="*/ 102 w 159"/>
                <a:gd name="T13" fmla="*/ 13 h 173"/>
                <a:gd name="T14" fmla="*/ 92 w 159"/>
                <a:gd name="T15" fmla="*/ 8 h 173"/>
                <a:gd name="T16" fmla="*/ 10 w 159"/>
                <a:gd name="T17" fmla="*/ 48 h 173"/>
                <a:gd name="T18" fmla="*/ 15 w 159"/>
                <a:gd name="T19" fmla="*/ 47 h 173"/>
                <a:gd name="T20" fmla="*/ 20 w 159"/>
                <a:gd name="T21" fmla="*/ 40 h 173"/>
                <a:gd name="T22" fmla="*/ 23 w 159"/>
                <a:gd name="T23" fmla="*/ 44 h 173"/>
                <a:gd name="T24" fmla="*/ 27 w 159"/>
                <a:gd name="T25" fmla="*/ 35 h 173"/>
                <a:gd name="T26" fmla="*/ 34 w 159"/>
                <a:gd name="T27" fmla="*/ 32 h 173"/>
                <a:gd name="T28" fmla="*/ 52 w 159"/>
                <a:gd name="T29" fmla="*/ 27 h 173"/>
                <a:gd name="T30" fmla="*/ 45 w 159"/>
                <a:gd name="T31" fmla="*/ 30 h 173"/>
                <a:gd name="T32" fmla="*/ 37 w 159"/>
                <a:gd name="T33" fmla="*/ 36 h 173"/>
                <a:gd name="T34" fmla="*/ 36 w 159"/>
                <a:gd name="T35" fmla="*/ 41 h 173"/>
                <a:gd name="T36" fmla="*/ 31 w 159"/>
                <a:gd name="T37" fmla="*/ 52 h 173"/>
                <a:gd name="T38" fmla="*/ 39 w 159"/>
                <a:gd name="T39" fmla="*/ 42 h 173"/>
                <a:gd name="T40" fmla="*/ 53 w 159"/>
                <a:gd name="T41" fmla="*/ 40 h 173"/>
                <a:gd name="T42" fmla="*/ 57 w 159"/>
                <a:gd name="T43" fmla="*/ 45 h 173"/>
                <a:gd name="T44" fmla="*/ 59 w 159"/>
                <a:gd name="T45" fmla="*/ 47 h 173"/>
                <a:gd name="T46" fmla="*/ 54 w 159"/>
                <a:gd name="T47" fmla="*/ 45 h 173"/>
                <a:gd name="T48" fmla="*/ 50 w 159"/>
                <a:gd name="T49" fmla="*/ 48 h 173"/>
                <a:gd name="T50" fmla="*/ 51 w 159"/>
                <a:gd name="T51" fmla="*/ 50 h 173"/>
                <a:gd name="T52" fmla="*/ 48 w 159"/>
                <a:gd name="T53" fmla="*/ 57 h 173"/>
                <a:gd name="T54" fmla="*/ 43 w 159"/>
                <a:gd name="T55" fmla="*/ 84 h 173"/>
                <a:gd name="T56" fmla="*/ 28 w 159"/>
                <a:gd name="T57" fmla="*/ 99 h 173"/>
                <a:gd name="T58" fmla="*/ 44 w 159"/>
                <a:gd name="T59" fmla="*/ 96 h 173"/>
                <a:gd name="T60" fmla="*/ 66 w 159"/>
                <a:gd name="T61" fmla="*/ 91 h 173"/>
                <a:gd name="T62" fmla="*/ 83 w 159"/>
                <a:gd name="T63" fmla="*/ 94 h 173"/>
                <a:gd name="T64" fmla="*/ 103 w 159"/>
                <a:gd name="T65" fmla="*/ 93 h 173"/>
                <a:gd name="T66" fmla="*/ 101 w 159"/>
                <a:gd name="T67" fmla="*/ 117 h 173"/>
                <a:gd name="T68" fmla="*/ 98 w 159"/>
                <a:gd name="T69" fmla="*/ 138 h 173"/>
                <a:gd name="T70" fmla="*/ 105 w 159"/>
                <a:gd name="T71" fmla="*/ 142 h 173"/>
                <a:gd name="T72" fmla="*/ 107 w 159"/>
                <a:gd name="T73" fmla="*/ 152 h 173"/>
                <a:gd name="T74" fmla="*/ 83 w 159"/>
                <a:gd name="T75" fmla="*/ 134 h 173"/>
                <a:gd name="T76" fmla="*/ 56 w 159"/>
                <a:gd name="T77" fmla="*/ 114 h 173"/>
                <a:gd name="T78" fmla="*/ 37 w 159"/>
                <a:gd name="T79" fmla="*/ 103 h 173"/>
                <a:gd name="T80" fmla="*/ 21 w 159"/>
                <a:gd name="T81" fmla="*/ 104 h 173"/>
                <a:gd name="T82" fmla="*/ 17 w 159"/>
                <a:gd name="T83" fmla="*/ 102 h 173"/>
                <a:gd name="T84" fmla="*/ 0 w 159"/>
                <a:gd name="T85" fmla="*/ 93 h 173"/>
                <a:gd name="T86" fmla="*/ 154 w 159"/>
                <a:gd name="T87" fmla="*/ 90 h 173"/>
                <a:gd name="T88" fmla="*/ 131 w 159"/>
                <a:gd name="T89" fmla="*/ 67 h 173"/>
                <a:gd name="T90" fmla="*/ 112 w 159"/>
                <a:gd name="T91" fmla="*/ 70 h 173"/>
                <a:gd name="T92" fmla="*/ 95 w 159"/>
                <a:gd name="T93" fmla="*/ 59 h 173"/>
                <a:gd name="T94" fmla="*/ 97 w 159"/>
                <a:gd name="T95" fmla="*/ 39 h 173"/>
                <a:gd name="T96" fmla="*/ 121 w 159"/>
                <a:gd name="T97" fmla="*/ 32 h 173"/>
                <a:gd name="T98" fmla="*/ 134 w 159"/>
                <a:gd name="T99" fmla="*/ 23 h 173"/>
                <a:gd name="T100" fmla="*/ 91 w 159"/>
                <a:gd name="T101" fmla="*/ 19 h 173"/>
                <a:gd name="T102" fmla="*/ 89 w 159"/>
                <a:gd name="T103" fmla="*/ 22 h 173"/>
                <a:gd name="T104" fmla="*/ 84 w 159"/>
                <a:gd name="T105" fmla="*/ 25 h 173"/>
                <a:gd name="T106" fmla="*/ 85 w 159"/>
                <a:gd name="T107" fmla="*/ 26 h 173"/>
                <a:gd name="T108" fmla="*/ 51 w 159"/>
                <a:gd name="T109" fmla="*/ 55 h 173"/>
                <a:gd name="T110" fmla="*/ 53 w 159"/>
                <a:gd name="T111" fmla="*/ 54 h 173"/>
                <a:gd name="T112" fmla="*/ 54 w 159"/>
                <a:gd name="T113" fmla="*/ 5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9" h="173">
                  <a:moveTo>
                    <a:pt x="129" y="19"/>
                  </a:moveTo>
                  <a:cubicBezTo>
                    <a:pt x="125" y="21"/>
                    <a:pt x="125" y="21"/>
                    <a:pt x="125" y="21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19" y="19"/>
                    <a:pt x="119" y="19"/>
                    <a:pt x="119" y="19"/>
                  </a:cubicBezTo>
                  <a:cubicBezTo>
                    <a:pt x="120" y="23"/>
                    <a:pt x="120" y="23"/>
                    <a:pt x="120" y="23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4" y="27"/>
                    <a:pt x="114" y="27"/>
                    <a:pt x="114" y="27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0" y="27"/>
                    <a:pt x="110" y="27"/>
                    <a:pt x="110" y="27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98" y="37"/>
                    <a:pt x="98" y="37"/>
                    <a:pt x="98" y="37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89" y="33"/>
                    <a:pt x="89" y="33"/>
                    <a:pt x="89" y="33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76" y="0"/>
                    <a:pt x="56" y="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24" y="22"/>
                    <a:pt x="13" y="35"/>
                    <a:pt x="6" y="50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9"/>
                    <a:pt x="21" y="42"/>
                    <a:pt x="21" y="41"/>
                  </a:cubicBezTo>
                  <a:cubicBezTo>
                    <a:pt x="22" y="41"/>
                    <a:pt x="23" y="44"/>
                    <a:pt x="23" y="44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6"/>
                    <a:pt x="27" y="96"/>
                    <a:pt x="27" y="96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31" y="101"/>
                    <a:pt x="31" y="101"/>
                    <a:pt x="31" y="101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6" y="91"/>
                    <a:pt x="66" y="91"/>
                    <a:pt x="66" y="91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87" y="93"/>
                    <a:pt x="87" y="93"/>
                    <a:pt x="87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102" y="91"/>
                    <a:pt x="102" y="91"/>
                    <a:pt x="102" y="91"/>
                  </a:cubicBezTo>
                  <a:cubicBezTo>
                    <a:pt x="103" y="93"/>
                    <a:pt x="103" y="93"/>
                    <a:pt x="103" y="93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6" y="108"/>
                    <a:pt x="106" y="108"/>
                    <a:pt x="106" y="108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32"/>
                    <a:pt x="103" y="132"/>
                    <a:pt x="103" y="132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98" y="138"/>
                    <a:pt x="98" y="138"/>
                    <a:pt x="98" y="138"/>
                  </a:cubicBezTo>
                  <a:cubicBezTo>
                    <a:pt x="99" y="139"/>
                    <a:pt x="99" y="139"/>
                    <a:pt x="99" y="139"/>
                  </a:cubicBezTo>
                  <a:cubicBezTo>
                    <a:pt x="101" y="139"/>
                    <a:pt x="101" y="139"/>
                    <a:pt x="101" y="139"/>
                  </a:cubicBezTo>
                  <a:cubicBezTo>
                    <a:pt x="101" y="140"/>
                    <a:pt x="101" y="140"/>
                    <a:pt x="101" y="140"/>
                  </a:cubicBezTo>
                  <a:cubicBezTo>
                    <a:pt x="101" y="143"/>
                    <a:pt x="101" y="143"/>
                    <a:pt x="101" y="143"/>
                  </a:cubicBezTo>
                  <a:cubicBezTo>
                    <a:pt x="102" y="143"/>
                    <a:pt x="102" y="143"/>
                    <a:pt x="102" y="143"/>
                  </a:cubicBezTo>
                  <a:cubicBezTo>
                    <a:pt x="105" y="142"/>
                    <a:pt x="105" y="142"/>
                    <a:pt x="105" y="142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6" y="146"/>
                    <a:pt x="106" y="146"/>
                    <a:pt x="106" y="146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11" y="148"/>
                    <a:pt x="111" y="148"/>
                    <a:pt x="111" y="148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07" y="152"/>
                    <a:pt x="107" y="152"/>
                    <a:pt x="107" y="152"/>
                  </a:cubicBezTo>
                  <a:cubicBezTo>
                    <a:pt x="101" y="151"/>
                    <a:pt x="101" y="151"/>
                    <a:pt x="101" y="151"/>
                  </a:cubicBezTo>
                  <a:cubicBezTo>
                    <a:pt x="94" y="147"/>
                    <a:pt x="94" y="147"/>
                    <a:pt x="94" y="147"/>
                  </a:cubicBezTo>
                  <a:cubicBezTo>
                    <a:pt x="92" y="141"/>
                    <a:pt x="92" y="141"/>
                    <a:pt x="92" y="141"/>
                  </a:cubicBezTo>
                  <a:cubicBezTo>
                    <a:pt x="87" y="140"/>
                    <a:pt x="87" y="140"/>
                    <a:pt x="87" y="140"/>
                  </a:cubicBezTo>
                  <a:cubicBezTo>
                    <a:pt x="85" y="134"/>
                    <a:pt x="85" y="134"/>
                    <a:pt x="85" y="134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6" y="122"/>
                    <a:pt x="71" y="122"/>
                    <a:pt x="70" y="122"/>
                  </a:cubicBezTo>
                  <a:cubicBezTo>
                    <a:pt x="70" y="122"/>
                    <a:pt x="68" y="122"/>
                    <a:pt x="68" y="122"/>
                  </a:cubicBezTo>
                  <a:cubicBezTo>
                    <a:pt x="66" y="120"/>
                    <a:pt x="66" y="120"/>
                    <a:pt x="66" y="120"/>
                  </a:cubicBezTo>
                  <a:cubicBezTo>
                    <a:pt x="57" y="117"/>
                    <a:pt x="57" y="117"/>
                    <a:pt x="57" y="117"/>
                  </a:cubicBezTo>
                  <a:cubicBezTo>
                    <a:pt x="56" y="114"/>
                    <a:pt x="56" y="114"/>
                    <a:pt x="56" y="114"/>
                  </a:cubicBezTo>
                  <a:cubicBezTo>
                    <a:pt x="54" y="110"/>
                    <a:pt x="54" y="110"/>
                    <a:pt x="54" y="110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48" y="105"/>
                    <a:pt x="48" y="105"/>
                    <a:pt x="48" y="105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2" y="103"/>
                    <a:pt x="32" y="103"/>
                    <a:pt x="32" y="103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8" y="104"/>
                    <a:pt x="18" y="104"/>
                    <a:pt x="18" y="104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0" y="102"/>
                    <a:pt x="10" y="102"/>
                    <a:pt x="10" y="102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2" y="103"/>
                    <a:pt x="5" y="113"/>
                    <a:pt x="11" y="123"/>
                  </a:cubicBezTo>
                  <a:cubicBezTo>
                    <a:pt x="34" y="161"/>
                    <a:pt x="83" y="173"/>
                    <a:pt x="121" y="150"/>
                  </a:cubicBezTo>
                  <a:cubicBezTo>
                    <a:pt x="121" y="150"/>
                    <a:pt x="121" y="150"/>
                    <a:pt x="121" y="150"/>
                  </a:cubicBezTo>
                  <a:cubicBezTo>
                    <a:pt x="142" y="138"/>
                    <a:pt x="156" y="116"/>
                    <a:pt x="159" y="93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4" y="90"/>
                    <a:pt x="154" y="90"/>
                    <a:pt x="154" y="90"/>
                  </a:cubicBezTo>
                  <a:cubicBezTo>
                    <a:pt x="149" y="88"/>
                    <a:pt x="149" y="88"/>
                    <a:pt x="149" y="88"/>
                  </a:cubicBezTo>
                  <a:cubicBezTo>
                    <a:pt x="146" y="82"/>
                    <a:pt x="146" y="82"/>
                    <a:pt x="146" y="82"/>
                  </a:cubicBezTo>
                  <a:cubicBezTo>
                    <a:pt x="143" y="82"/>
                    <a:pt x="143" y="82"/>
                    <a:pt x="143" y="82"/>
                  </a:cubicBezTo>
                  <a:cubicBezTo>
                    <a:pt x="141" y="80"/>
                    <a:pt x="141" y="80"/>
                    <a:pt x="141" y="80"/>
                  </a:cubicBezTo>
                  <a:cubicBezTo>
                    <a:pt x="141" y="73"/>
                    <a:pt x="141" y="73"/>
                    <a:pt x="141" y="73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21" y="63"/>
                    <a:pt x="121" y="63"/>
                    <a:pt x="121" y="6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7"/>
                    <a:pt x="117" y="67"/>
                    <a:pt x="117" y="67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5" y="59"/>
                    <a:pt x="95" y="59"/>
                    <a:pt x="95" y="59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21" y="32"/>
                    <a:pt x="121" y="32"/>
                    <a:pt x="121" y="32"/>
                  </a:cubicBezTo>
                  <a:cubicBezTo>
                    <a:pt x="122" y="31"/>
                    <a:pt x="122" y="31"/>
                    <a:pt x="122" y="31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2" y="21"/>
                    <a:pt x="131" y="20"/>
                    <a:pt x="129" y="19"/>
                  </a:cubicBezTo>
                  <a:close/>
                  <a:moveTo>
                    <a:pt x="85" y="18"/>
                  </a:moveTo>
                  <a:cubicBezTo>
                    <a:pt x="85" y="17"/>
                    <a:pt x="85" y="17"/>
                    <a:pt x="85" y="17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2" y="23"/>
                    <a:pt x="92" y="23"/>
                    <a:pt x="92" y="23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89" y="22"/>
                    <a:pt x="89" y="22"/>
                    <a:pt x="89" y="22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6" y="19"/>
                    <a:pt x="86" y="19"/>
                    <a:pt x="86" y="19"/>
                  </a:cubicBezTo>
                  <a:lnTo>
                    <a:pt x="85" y="18"/>
                  </a:lnTo>
                  <a:close/>
                  <a:moveTo>
                    <a:pt x="84" y="25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5" y="26"/>
                    <a:pt x="85" y="26"/>
                    <a:pt x="85" y="26"/>
                  </a:cubicBezTo>
                  <a:lnTo>
                    <a:pt x="84" y="25"/>
                  </a:lnTo>
                  <a:close/>
                  <a:moveTo>
                    <a:pt x="51" y="56"/>
                  </a:moveTo>
                  <a:cubicBezTo>
                    <a:pt x="50" y="57"/>
                    <a:pt x="50" y="57"/>
                    <a:pt x="50" y="57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1" y="55"/>
                    <a:pt x="51" y="55"/>
                    <a:pt x="51" y="55"/>
                  </a:cubicBezTo>
                  <a:lnTo>
                    <a:pt x="51" y="56"/>
                  </a:lnTo>
                  <a:close/>
                  <a:moveTo>
                    <a:pt x="55" y="51"/>
                  </a:moveTo>
                  <a:cubicBezTo>
                    <a:pt x="54" y="52"/>
                    <a:pt x="54" y="52"/>
                    <a:pt x="54" y="52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5" y="50"/>
                    <a:pt x="55" y="50"/>
                    <a:pt x="55" y="50"/>
                  </a:cubicBezTo>
                  <a:lnTo>
                    <a:pt x="55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4" name="Freeform 134"/>
            <p:cNvSpPr>
              <a:spLocks noEditPoints="1"/>
            </p:cNvSpPr>
            <p:nvPr/>
          </p:nvSpPr>
          <p:spPr bwMode="auto">
            <a:xfrm>
              <a:off x="8900023" y="1972149"/>
              <a:ext cx="197735" cy="285864"/>
            </a:xfrm>
            <a:custGeom>
              <a:avLst/>
              <a:gdLst>
                <a:gd name="T0" fmla="*/ 110 w 113"/>
                <a:gd name="T1" fmla="*/ 40 h 163"/>
                <a:gd name="T2" fmla="*/ 107 w 113"/>
                <a:gd name="T3" fmla="*/ 34 h 163"/>
                <a:gd name="T4" fmla="*/ 56 w 113"/>
                <a:gd name="T5" fmla="*/ 0 h 163"/>
                <a:gd name="T6" fmla="*/ 0 w 113"/>
                <a:gd name="T7" fmla="*/ 50 h 163"/>
                <a:gd name="T8" fmla="*/ 0 w 113"/>
                <a:gd name="T9" fmla="*/ 57 h 163"/>
                <a:gd name="T10" fmla="*/ 0 w 113"/>
                <a:gd name="T11" fmla="*/ 61 h 163"/>
                <a:gd name="T12" fmla="*/ 25 w 113"/>
                <a:gd name="T13" fmla="*/ 111 h 163"/>
                <a:gd name="T14" fmla="*/ 56 w 113"/>
                <a:gd name="T15" fmla="*/ 163 h 163"/>
                <a:gd name="T16" fmla="*/ 76 w 113"/>
                <a:gd name="T17" fmla="*/ 130 h 163"/>
                <a:gd name="T18" fmla="*/ 81 w 113"/>
                <a:gd name="T19" fmla="*/ 120 h 163"/>
                <a:gd name="T20" fmla="*/ 86 w 113"/>
                <a:gd name="T21" fmla="*/ 114 h 163"/>
                <a:gd name="T22" fmla="*/ 113 w 113"/>
                <a:gd name="T23" fmla="*/ 58 h 163"/>
                <a:gd name="T24" fmla="*/ 113 w 113"/>
                <a:gd name="T25" fmla="*/ 50 h 163"/>
                <a:gd name="T26" fmla="*/ 110 w 113"/>
                <a:gd name="T27" fmla="*/ 40 h 163"/>
                <a:gd name="T28" fmla="*/ 56 w 113"/>
                <a:gd name="T29" fmla="*/ 75 h 163"/>
                <a:gd name="T30" fmla="*/ 37 w 113"/>
                <a:gd name="T31" fmla="*/ 62 h 163"/>
                <a:gd name="T32" fmla="*/ 36 w 113"/>
                <a:gd name="T33" fmla="*/ 57 h 163"/>
                <a:gd name="T34" fmla="*/ 36 w 113"/>
                <a:gd name="T35" fmla="*/ 52 h 163"/>
                <a:gd name="T36" fmla="*/ 57 w 113"/>
                <a:gd name="T37" fmla="*/ 33 h 163"/>
                <a:gd name="T38" fmla="*/ 77 w 113"/>
                <a:gd name="T39" fmla="*/ 54 h 163"/>
                <a:gd name="T40" fmla="*/ 56 w 113"/>
                <a:gd name="T41" fmla="*/ 75 h 163"/>
                <a:gd name="T42" fmla="*/ 56 w 113"/>
                <a:gd name="T43" fmla="*/ 75 h 163"/>
                <a:gd name="T44" fmla="*/ 56 w 113"/>
                <a:gd name="T45" fmla="*/ 7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163">
                  <a:moveTo>
                    <a:pt x="110" y="40"/>
                  </a:moveTo>
                  <a:cubicBezTo>
                    <a:pt x="109" y="38"/>
                    <a:pt x="108" y="36"/>
                    <a:pt x="107" y="34"/>
                  </a:cubicBezTo>
                  <a:cubicBezTo>
                    <a:pt x="97" y="9"/>
                    <a:pt x="74" y="0"/>
                    <a:pt x="56" y="0"/>
                  </a:cubicBezTo>
                  <a:cubicBezTo>
                    <a:pt x="31" y="0"/>
                    <a:pt x="4" y="16"/>
                    <a:pt x="0" y="5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0" y="60"/>
                    <a:pt x="0" y="61"/>
                  </a:cubicBezTo>
                  <a:cubicBezTo>
                    <a:pt x="2" y="78"/>
                    <a:pt x="15" y="95"/>
                    <a:pt x="25" y="111"/>
                  </a:cubicBezTo>
                  <a:cubicBezTo>
                    <a:pt x="35" y="129"/>
                    <a:pt x="46" y="146"/>
                    <a:pt x="56" y="163"/>
                  </a:cubicBezTo>
                  <a:cubicBezTo>
                    <a:pt x="63" y="152"/>
                    <a:pt x="69" y="140"/>
                    <a:pt x="76" y="130"/>
                  </a:cubicBezTo>
                  <a:cubicBezTo>
                    <a:pt x="78" y="126"/>
                    <a:pt x="80" y="123"/>
                    <a:pt x="81" y="120"/>
                  </a:cubicBezTo>
                  <a:cubicBezTo>
                    <a:pt x="82" y="118"/>
                    <a:pt x="85" y="116"/>
                    <a:pt x="86" y="114"/>
                  </a:cubicBezTo>
                  <a:cubicBezTo>
                    <a:pt x="96" y="95"/>
                    <a:pt x="113" y="76"/>
                    <a:pt x="113" y="58"/>
                  </a:cubicBezTo>
                  <a:cubicBezTo>
                    <a:pt x="113" y="50"/>
                    <a:pt x="113" y="50"/>
                    <a:pt x="113" y="50"/>
                  </a:cubicBezTo>
                  <a:cubicBezTo>
                    <a:pt x="113" y="48"/>
                    <a:pt x="110" y="41"/>
                    <a:pt x="110" y="40"/>
                  </a:cubicBezTo>
                  <a:close/>
                  <a:moveTo>
                    <a:pt x="56" y="75"/>
                  </a:moveTo>
                  <a:cubicBezTo>
                    <a:pt x="49" y="75"/>
                    <a:pt x="41" y="72"/>
                    <a:pt x="37" y="62"/>
                  </a:cubicBezTo>
                  <a:cubicBezTo>
                    <a:pt x="36" y="60"/>
                    <a:pt x="36" y="57"/>
                    <a:pt x="36" y="57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39"/>
                    <a:pt x="47" y="33"/>
                    <a:pt x="57" y="33"/>
                  </a:cubicBezTo>
                  <a:cubicBezTo>
                    <a:pt x="68" y="33"/>
                    <a:pt x="77" y="43"/>
                    <a:pt x="77" y="54"/>
                  </a:cubicBezTo>
                  <a:cubicBezTo>
                    <a:pt x="77" y="66"/>
                    <a:pt x="68" y="75"/>
                    <a:pt x="56" y="75"/>
                  </a:cubicBezTo>
                  <a:close/>
                  <a:moveTo>
                    <a:pt x="56" y="75"/>
                  </a:moveTo>
                  <a:cubicBezTo>
                    <a:pt x="56" y="75"/>
                    <a:pt x="56" y="75"/>
                    <a:pt x="56" y="7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Freeform 135"/>
            <p:cNvSpPr>
              <a:spLocks noEditPoints="1"/>
            </p:cNvSpPr>
            <p:nvPr/>
          </p:nvSpPr>
          <p:spPr bwMode="auto">
            <a:xfrm>
              <a:off x="10200483" y="3117827"/>
              <a:ext cx="196254" cy="287345"/>
            </a:xfrm>
            <a:custGeom>
              <a:avLst/>
              <a:gdLst>
                <a:gd name="T0" fmla="*/ 109 w 112"/>
                <a:gd name="T1" fmla="*/ 41 h 164"/>
                <a:gd name="T2" fmla="*/ 107 w 112"/>
                <a:gd name="T3" fmla="*/ 34 h 164"/>
                <a:gd name="T4" fmla="*/ 55 w 112"/>
                <a:gd name="T5" fmla="*/ 0 h 164"/>
                <a:gd name="T6" fmla="*/ 0 w 112"/>
                <a:gd name="T7" fmla="*/ 51 h 164"/>
                <a:gd name="T8" fmla="*/ 0 w 112"/>
                <a:gd name="T9" fmla="*/ 58 h 164"/>
                <a:gd name="T10" fmla="*/ 0 w 112"/>
                <a:gd name="T11" fmla="*/ 62 h 164"/>
                <a:gd name="T12" fmla="*/ 24 w 112"/>
                <a:gd name="T13" fmla="*/ 112 h 164"/>
                <a:gd name="T14" fmla="*/ 56 w 112"/>
                <a:gd name="T15" fmla="*/ 164 h 164"/>
                <a:gd name="T16" fmla="*/ 75 w 112"/>
                <a:gd name="T17" fmla="*/ 130 h 164"/>
                <a:gd name="T18" fmla="*/ 81 w 112"/>
                <a:gd name="T19" fmla="*/ 121 h 164"/>
                <a:gd name="T20" fmla="*/ 85 w 112"/>
                <a:gd name="T21" fmla="*/ 115 h 164"/>
                <a:gd name="T22" fmla="*/ 112 w 112"/>
                <a:gd name="T23" fmla="*/ 58 h 164"/>
                <a:gd name="T24" fmla="*/ 112 w 112"/>
                <a:gd name="T25" fmla="*/ 51 h 164"/>
                <a:gd name="T26" fmla="*/ 109 w 112"/>
                <a:gd name="T27" fmla="*/ 41 h 164"/>
                <a:gd name="T28" fmla="*/ 56 w 112"/>
                <a:gd name="T29" fmla="*/ 76 h 164"/>
                <a:gd name="T30" fmla="*/ 36 w 112"/>
                <a:gd name="T31" fmla="*/ 62 h 164"/>
                <a:gd name="T32" fmla="*/ 36 w 112"/>
                <a:gd name="T33" fmla="*/ 57 h 164"/>
                <a:gd name="T34" fmla="*/ 36 w 112"/>
                <a:gd name="T35" fmla="*/ 53 h 164"/>
                <a:gd name="T36" fmla="*/ 56 w 112"/>
                <a:gd name="T37" fmla="*/ 34 h 164"/>
                <a:gd name="T38" fmla="*/ 77 w 112"/>
                <a:gd name="T39" fmla="*/ 55 h 164"/>
                <a:gd name="T40" fmla="*/ 56 w 112"/>
                <a:gd name="T41" fmla="*/ 76 h 164"/>
                <a:gd name="T42" fmla="*/ 56 w 112"/>
                <a:gd name="T43" fmla="*/ 76 h 164"/>
                <a:gd name="T44" fmla="*/ 56 w 112"/>
                <a:gd name="T45" fmla="*/ 7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4">
                  <a:moveTo>
                    <a:pt x="109" y="41"/>
                  </a:moveTo>
                  <a:cubicBezTo>
                    <a:pt x="109" y="39"/>
                    <a:pt x="108" y="36"/>
                    <a:pt x="107" y="34"/>
                  </a:cubicBezTo>
                  <a:cubicBezTo>
                    <a:pt x="96" y="9"/>
                    <a:pt x="74" y="0"/>
                    <a:pt x="55" y="0"/>
                  </a:cubicBezTo>
                  <a:cubicBezTo>
                    <a:pt x="30" y="0"/>
                    <a:pt x="3" y="17"/>
                    <a:pt x="0" y="51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61"/>
                    <a:pt x="0" y="62"/>
                  </a:cubicBezTo>
                  <a:cubicBezTo>
                    <a:pt x="2" y="78"/>
                    <a:pt x="15" y="96"/>
                    <a:pt x="24" y="112"/>
                  </a:cubicBezTo>
                  <a:cubicBezTo>
                    <a:pt x="35" y="129"/>
                    <a:pt x="45" y="146"/>
                    <a:pt x="56" y="164"/>
                  </a:cubicBezTo>
                  <a:cubicBezTo>
                    <a:pt x="62" y="152"/>
                    <a:pt x="69" y="141"/>
                    <a:pt x="75" y="130"/>
                  </a:cubicBezTo>
                  <a:cubicBezTo>
                    <a:pt x="77" y="127"/>
                    <a:pt x="79" y="124"/>
                    <a:pt x="81" y="121"/>
                  </a:cubicBezTo>
                  <a:cubicBezTo>
                    <a:pt x="82" y="119"/>
                    <a:pt x="84" y="117"/>
                    <a:pt x="85" y="115"/>
                  </a:cubicBezTo>
                  <a:cubicBezTo>
                    <a:pt x="96" y="96"/>
                    <a:pt x="112" y="77"/>
                    <a:pt x="112" y="58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12" y="48"/>
                    <a:pt x="110" y="41"/>
                    <a:pt x="109" y="41"/>
                  </a:cubicBezTo>
                  <a:close/>
                  <a:moveTo>
                    <a:pt x="56" y="76"/>
                  </a:moveTo>
                  <a:cubicBezTo>
                    <a:pt x="48" y="76"/>
                    <a:pt x="40" y="72"/>
                    <a:pt x="36" y="62"/>
                  </a:cubicBezTo>
                  <a:cubicBezTo>
                    <a:pt x="36" y="61"/>
                    <a:pt x="36" y="57"/>
                    <a:pt x="36" y="57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40"/>
                    <a:pt x="47" y="34"/>
                    <a:pt x="56" y="34"/>
                  </a:cubicBezTo>
                  <a:cubicBezTo>
                    <a:pt x="68" y="34"/>
                    <a:pt x="77" y="43"/>
                    <a:pt x="77" y="55"/>
                  </a:cubicBezTo>
                  <a:cubicBezTo>
                    <a:pt x="77" y="67"/>
                    <a:pt x="67" y="76"/>
                    <a:pt x="56" y="76"/>
                  </a:cubicBezTo>
                  <a:close/>
                  <a:moveTo>
                    <a:pt x="56" y="76"/>
                  </a:moveTo>
                  <a:cubicBezTo>
                    <a:pt x="56" y="76"/>
                    <a:pt x="56" y="76"/>
                    <a:pt x="56" y="7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Freeform 136"/>
            <p:cNvSpPr>
              <a:spLocks noEditPoints="1"/>
            </p:cNvSpPr>
            <p:nvPr/>
          </p:nvSpPr>
          <p:spPr bwMode="auto">
            <a:xfrm>
              <a:off x="7374428" y="2777901"/>
              <a:ext cx="196254" cy="285864"/>
            </a:xfrm>
            <a:custGeom>
              <a:avLst/>
              <a:gdLst>
                <a:gd name="T0" fmla="*/ 110 w 112"/>
                <a:gd name="T1" fmla="*/ 40 h 163"/>
                <a:gd name="T2" fmla="*/ 107 w 112"/>
                <a:gd name="T3" fmla="*/ 34 h 163"/>
                <a:gd name="T4" fmla="*/ 55 w 112"/>
                <a:gd name="T5" fmla="*/ 0 h 163"/>
                <a:gd name="T6" fmla="*/ 0 w 112"/>
                <a:gd name="T7" fmla="*/ 50 h 163"/>
                <a:gd name="T8" fmla="*/ 0 w 112"/>
                <a:gd name="T9" fmla="*/ 57 h 163"/>
                <a:gd name="T10" fmla="*/ 0 w 112"/>
                <a:gd name="T11" fmla="*/ 62 h 163"/>
                <a:gd name="T12" fmla="*/ 24 w 112"/>
                <a:gd name="T13" fmla="*/ 111 h 163"/>
                <a:gd name="T14" fmla="*/ 56 w 112"/>
                <a:gd name="T15" fmla="*/ 163 h 163"/>
                <a:gd name="T16" fmla="*/ 75 w 112"/>
                <a:gd name="T17" fmla="*/ 130 h 163"/>
                <a:gd name="T18" fmla="*/ 81 w 112"/>
                <a:gd name="T19" fmla="*/ 120 h 163"/>
                <a:gd name="T20" fmla="*/ 85 w 112"/>
                <a:gd name="T21" fmla="*/ 114 h 163"/>
                <a:gd name="T22" fmla="*/ 112 w 112"/>
                <a:gd name="T23" fmla="*/ 58 h 163"/>
                <a:gd name="T24" fmla="*/ 112 w 112"/>
                <a:gd name="T25" fmla="*/ 50 h 163"/>
                <a:gd name="T26" fmla="*/ 110 w 112"/>
                <a:gd name="T27" fmla="*/ 40 h 163"/>
                <a:gd name="T28" fmla="*/ 56 w 112"/>
                <a:gd name="T29" fmla="*/ 75 h 163"/>
                <a:gd name="T30" fmla="*/ 37 w 112"/>
                <a:gd name="T31" fmla="*/ 62 h 163"/>
                <a:gd name="T32" fmla="*/ 36 w 112"/>
                <a:gd name="T33" fmla="*/ 57 h 163"/>
                <a:gd name="T34" fmla="*/ 36 w 112"/>
                <a:gd name="T35" fmla="*/ 52 h 163"/>
                <a:gd name="T36" fmla="*/ 56 w 112"/>
                <a:gd name="T37" fmla="*/ 34 h 163"/>
                <a:gd name="T38" fmla="*/ 77 w 112"/>
                <a:gd name="T39" fmla="*/ 55 h 163"/>
                <a:gd name="T40" fmla="*/ 56 w 112"/>
                <a:gd name="T41" fmla="*/ 75 h 163"/>
                <a:gd name="T42" fmla="*/ 56 w 112"/>
                <a:gd name="T43" fmla="*/ 75 h 163"/>
                <a:gd name="T44" fmla="*/ 56 w 112"/>
                <a:gd name="T45" fmla="*/ 7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3">
                  <a:moveTo>
                    <a:pt x="110" y="40"/>
                  </a:moveTo>
                  <a:cubicBezTo>
                    <a:pt x="109" y="38"/>
                    <a:pt x="108" y="36"/>
                    <a:pt x="107" y="34"/>
                  </a:cubicBezTo>
                  <a:cubicBezTo>
                    <a:pt x="96" y="9"/>
                    <a:pt x="74" y="0"/>
                    <a:pt x="55" y="0"/>
                  </a:cubicBezTo>
                  <a:cubicBezTo>
                    <a:pt x="31" y="0"/>
                    <a:pt x="3" y="16"/>
                    <a:pt x="0" y="5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0" y="60"/>
                    <a:pt x="0" y="62"/>
                  </a:cubicBezTo>
                  <a:cubicBezTo>
                    <a:pt x="2" y="78"/>
                    <a:pt x="15" y="95"/>
                    <a:pt x="24" y="111"/>
                  </a:cubicBezTo>
                  <a:cubicBezTo>
                    <a:pt x="35" y="129"/>
                    <a:pt x="45" y="146"/>
                    <a:pt x="56" y="163"/>
                  </a:cubicBezTo>
                  <a:cubicBezTo>
                    <a:pt x="63" y="152"/>
                    <a:pt x="69" y="141"/>
                    <a:pt x="75" y="130"/>
                  </a:cubicBezTo>
                  <a:cubicBezTo>
                    <a:pt x="77" y="126"/>
                    <a:pt x="79" y="123"/>
                    <a:pt x="81" y="120"/>
                  </a:cubicBezTo>
                  <a:cubicBezTo>
                    <a:pt x="82" y="118"/>
                    <a:pt x="84" y="116"/>
                    <a:pt x="85" y="114"/>
                  </a:cubicBezTo>
                  <a:cubicBezTo>
                    <a:pt x="96" y="95"/>
                    <a:pt x="112" y="76"/>
                    <a:pt x="112" y="58"/>
                  </a:cubicBezTo>
                  <a:cubicBezTo>
                    <a:pt x="112" y="50"/>
                    <a:pt x="112" y="50"/>
                    <a:pt x="112" y="50"/>
                  </a:cubicBezTo>
                  <a:cubicBezTo>
                    <a:pt x="112" y="48"/>
                    <a:pt x="110" y="41"/>
                    <a:pt x="110" y="40"/>
                  </a:cubicBezTo>
                  <a:close/>
                  <a:moveTo>
                    <a:pt x="56" y="75"/>
                  </a:moveTo>
                  <a:cubicBezTo>
                    <a:pt x="48" y="75"/>
                    <a:pt x="40" y="72"/>
                    <a:pt x="37" y="62"/>
                  </a:cubicBezTo>
                  <a:cubicBezTo>
                    <a:pt x="36" y="60"/>
                    <a:pt x="36" y="57"/>
                    <a:pt x="36" y="57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39"/>
                    <a:pt x="47" y="34"/>
                    <a:pt x="56" y="34"/>
                  </a:cubicBezTo>
                  <a:cubicBezTo>
                    <a:pt x="68" y="34"/>
                    <a:pt x="77" y="43"/>
                    <a:pt x="77" y="55"/>
                  </a:cubicBezTo>
                  <a:cubicBezTo>
                    <a:pt x="77" y="66"/>
                    <a:pt x="67" y="75"/>
                    <a:pt x="56" y="75"/>
                  </a:cubicBezTo>
                  <a:close/>
                  <a:moveTo>
                    <a:pt x="56" y="75"/>
                  </a:moveTo>
                  <a:cubicBezTo>
                    <a:pt x="56" y="75"/>
                    <a:pt x="56" y="75"/>
                    <a:pt x="56" y="7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7" name="Freeform 137"/>
            <p:cNvSpPr>
              <a:spLocks noEditPoints="1"/>
            </p:cNvSpPr>
            <p:nvPr/>
          </p:nvSpPr>
          <p:spPr bwMode="auto">
            <a:xfrm>
              <a:off x="10391552" y="3665857"/>
              <a:ext cx="166631" cy="91091"/>
            </a:xfrm>
            <a:custGeom>
              <a:avLst/>
              <a:gdLst>
                <a:gd name="T0" fmla="*/ 16 w 95"/>
                <a:gd name="T1" fmla="*/ 52 h 52"/>
                <a:gd name="T2" fmla="*/ 79 w 95"/>
                <a:gd name="T3" fmla="*/ 52 h 52"/>
                <a:gd name="T4" fmla="*/ 85 w 95"/>
                <a:gd name="T5" fmla="*/ 44 h 52"/>
                <a:gd name="T6" fmla="*/ 95 w 95"/>
                <a:gd name="T7" fmla="*/ 0 h 52"/>
                <a:gd name="T8" fmla="*/ 0 w 95"/>
                <a:gd name="T9" fmla="*/ 0 h 52"/>
                <a:gd name="T10" fmla="*/ 9 w 95"/>
                <a:gd name="T11" fmla="*/ 44 h 52"/>
                <a:gd name="T12" fmla="*/ 16 w 95"/>
                <a:gd name="T13" fmla="*/ 52 h 52"/>
                <a:gd name="T14" fmla="*/ 69 w 95"/>
                <a:gd name="T15" fmla="*/ 40 h 52"/>
                <a:gd name="T16" fmla="*/ 75 w 95"/>
                <a:gd name="T17" fmla="*/ 10 h 52"/>
                <a:gd name="T18" fmla="*/ 79 w 95"/>
                <a:gd name="T19" fmla="*/ 7 h 52"/>
                <a:gd name="T20" fmla="*/ 82 w 95"/>
                <a:gd name="T21" fmla="*/ 11 h 52"/>
                <a:gd name="T22" fmla="*/ 75 w 95"/>
                <a:gd name="T23" fmla="*/ 42 h 52"/>
                <a:gd name="T24" fmla="*/ 72 w 95"/>
                <a:gd name="T25" fmla="*/ 44 h 52"/>
                <a:gd name="T26" fmla="*/ 71 w 95"/>
                <a:gd name="T27" fmla="*/ 44 h 52"/>
                <a:gd name="T28" fmla="*/ 69 w 95"/>
                <a:gd name="T29" fmla="*/ 40 h 52"/>
                <a:gd name="T30" fmla="*/ 52 w 95"/>
                <a:gd name="T31" fmla="*/ 41 h 52"/>
                <a:gd name="T32" fmla="*/ 55 w 95"/>
                <a:gd name="T33" fmla="*/ 10 h 52"/>
                <a:gd name="T34" fmla="*/ 58 w 95"/>
                <a:gd name="T35" fmla="*/ 7 h 52"/>
                <a:gd name="T36" fmla="*/ 61 w 95"/>
                <a:gd name="T37" fmla="*/ 11 h 52"/>
                <a:gd name="T38" fmla="*/ 59 w 95"/>
                <a:gd name="T39" fmla="*/ 41 h 52"/>
                <a:gd name="T40" fmla="*/ 56 w 95"/>
                <a:gd name="T41" fmla="*/ 44 h 52"/>
                <a:gd name="T42" fmla="*/ 55 w 95"/>
                <a:gd name="T43" fmla="*/ 44 h 52"/>
                <a:gd name="T44" fmla="*/ 52 w 95"/>
                <a:gd name="T45" fmla="*/ 41 h 52"/>
                <a:gd name="T46" fmla="*/ 36 w 95"/>
                <a:gd name="T47" fmla="*/ 7 h 52"/>
                <a:gd name="T48" fmla="*/ 39 w 95"/>
                <a:gd name="T49" fmla="*/ 10 h 52"/>
                <a:gd name="T50" fmla="*/ 42 w 95"/>
                <a:gd name="T51" fmla="*/ 41 h 52"/>
                <a:gd name="T52" fmla="*/ 39 w 95"/>
                <a:gd name="T53" fmla="*/ 44 h 52"/>
                <a:gd name="T54" fmla="*/ 38 w 95"/>
                <a:gd name="T55" fmla="*/ 44 h 52"/>
                <a:gd name="T56" fmla="*/ 35 w 95"/>
                <a:gd name="T57" fmla="*/ 41 h 52"/>
                <a:gd name="T58" fmla="*/ 33 w 95"/>
                <a:gd name="T59" fmla="*/ 11 h 52"/>
                <a:gd name="T60" fmla="*/ 36 w 95"/>
                <a:gd name="T61" fmla="*/ 7 h 52"/>
                <a:gd name="T62" fmla="*/ 15 w 95"/>
                <a:gd name="T63" fmla="*/ 7 h 52"/>
                <a:gd name="T64" fmla="*/ 19 w 95"/>
                <a:gd name="T65" fmla="*/ 10 h 52"/>
                <a:gd name="T66" fmla="*/ 25 w 95"/>
                <a:gd name="T67" fmla="*/ 40 h 52"/>
                <a:gd name="T68" fmla="*/ 23 w 95"/>
                <a:gd name="T69" fmla="*/ 44 h 52"/>
                <a:gd name="T70" fmla="*/ 22 w 95"/>
                <a:gd name="T71" fmla="*/ 44 h 52"/>
                <a:gd name="T72" fmla="*/ 19 w 95"/>
                <a:gd name="T73" fmla="*/ 42 h 52"/>
                <a:gd name="T74" fmla="*/ 12 w 95"/>
                <a:gd name="T75" fmla="*/ 11 h 52"/>
                <a:gd name="T76" fmla="*/ 15 w 95"/>
                <a:gd name="T77" fmla="*/ 7 h 52"/>
                <a:gd name="T78" fmla="*/ 15 w 95"/>
                <a:gd name="T79" fmla="*/ 7 h 52"/>
                <a:gd name="T80" fmla="*/ 15 w 95"/>
                <a:gd name="T81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52">
                  <a:moveTo>
                    <a:pt x="16" y="52"/>
                  </a:moveTo>
                  <a:cubicBezTo>
                    <a:pt x="79" y="52"/>
                    <a:pt x="79" y="52"/>
                    <a:pt x="79" y="52"/>
                  </a:cubicBezTo>
                  <a:cubicBezTo>
                    <a:pt x="82" y="52"/>
                    <a:pt x="84" y="48"/>
                    <a:pt x="85" y="4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8"/>
                    <a:pt x="12" y="52"/>
                    <a:pt x="16" y="52"/>
                  </a:cubicBezTo>
                  <a:close/>
                  <a:moveTo>
                    <a:pt x="69" y="4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6" y="8"/>
                    <a:pt x="77" y="7"/>
                    <a:pt x="79" y="7"/>
                  </a:cubicBezTo>
                  <a:cubicBezTo>
                    <a:pt x="81" y="8"/>
                    <a:pt x="82" y="9"/>
                    <a:pt x="82" y="11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5" y="43"/>
                    <a:pt x="74" y="44"/>
                    <a:pt x="72" y="44"/>
                  </a:cubicBezTo>
                  <a:cubicBezTo>
                    <a:pt x="72" y="44"/>
                    <a:pt x="72" y="44"/>
                    <a:pt x="71" y="44"/>
                  </a:cubicBezTo>
                  <a:cubicBezTo>
                    <a:pt x="70" y="44"/>
                    <a:pt x="68" y="42"/>
                    <a:pt x="69" y="40"/>
                  </a:cubicBezTo>
                  <a:close/>
                  <a:moveTo>
                    <a:pt x="52" y="41"/>
                  </a:moveTo>
                  <a:cubicBezTo>
                    <a:pt x="55" y="10"/>
                    <a:pt x="55" y="10"/>
                    <a:pt x="55" y="10"/>
                  </a:cubicBezTo>
                  <a:cubicBezTo>
                    <a:pt x="55" y="8"/>
                    <a:pt x="56" y="7"/>
                    <a:pt x="58" y="7"/>
                  </a:cubicBezTo>
                  <a:cubicBezTo>
                    <a:pt x="60" y="7"/>
                    <a:pt x="61" y="9"/>
                    <a:pt x="61" y="1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3"/>
                    <a:pt x="57" y="44"/>
                    <a:pt x="56" y="44"/>
                  </a:cubicBezTo>
                  <a:cubicBezTo>
                    <a:pt x="56" y="44"/>
                    <a:pt x="56" y="44"/>
                    <a:pt x="55" y="44"/>
                  </a:cubicBezTo>
                  <a:cubicBezTo>
                    <a:pt x="54" y="44"/>
                    <a:pt x="52" y="43"/>
                    <a:pt x="52" y="41"/>
                  </a:cubicBezTo>
                  <a:close/>
                  <a:moveTo>
                    <a:pt x="36" y="7"/>
                  </a:moveTo>
                  <a:cubicBezTo>
                    <a:pt x="38" y="7"/>
                    <a:pt x="39" y="8"/>
                    <a:pt x="39" y="10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3"/>
                    <a:pt x="40" y="44"/>
                    <a:pt x="39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7" y="44"/>
                    <a:pt x="35" y="43"/>
                    <a:pt x="35" y="4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9"/>
                    <a:pt x="34" y="7"/>
                    <a:pt x="36" y="7"/>
                  </a:cubicBezTo>
                  <a:close/>
                  <a:moveTo>
                    <a:pt x="15" y="7"/>
                  </a:moveTo>
                  <a:cubicBezTo>
                    <a:pt x="17" y="7"/>
                    <a:pt x="18" y="8"/>
                    <a:pt x="19" y="1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6" y="42"/>
                    <a:pt x="24" y="44"/>
                    <a:pt x="23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1" y="44"/>
                    <a:pt x="19" y="43"/>
                    <a:pt x="19" y="4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9"/>
                    <a:pt x="13" y="8"/>
                    <a:pt x="15" y="7"/>
                  </a:cubicBezTo>
                  <a:close/>
                  <a:moveTo>
                    <a:pt x="15" y="7"/>
                  </a:moveTo>
                  <a:cubicBezTo>
                    <a:pt x="15" y="7"/>
                    <a:pt x="15" y="7"/>
                    <a:pt x="15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Freeform 138"/>
            <p:cNvSpPr>
              <a:spLocks noEditPoints="1"/>
            </p:cNvSpPr>
            <p:nvPr/>
          </p:nvSpPr>
          <p:spPr bwMode="auto">
            <a:xfrm>
              <a:off x="10407105" y="3788793"/>
              <a:ext cx="38510" cy="3851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5 h 22"/>
                <a:gd name="T12" fmla="*/ 7 w 22"/>
                <a:gd name="T13" fmla="*/ 11 h 22"/>
                <a:gd name="T14" fmla="*/ 11 w 22"/>
                <a:gd name="T15" fmla="*/ 6 h 22"/>
                <a:gd name="T16" fmla="*/ 15 w 22"/>
                <a:gd name="T17" fmla="*/ 11 h 22"/>
                <a:gd name="T18" fmla="*/ 11 w 22"/>
                <a:gd name="T19" fmla="*/ 15 h 22"/>
                <a:gd name="T20" fmla="*/ 11 w 22"/>
                <a:gd name="T21" fmla="*/ 15 h 22"/>
                <a:gd name="T22" fmla="*/ 11 w 22"/>
                <a:gd name="T23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5"/>
                  </a:moveTo>
                  <a:cubicBezTo>
                    <a:pt x="9" y="15"/>
                    <a:pt x="7" y="13"/>
                    <a:pt x="7" y="11"/>
                  </a:cubicBezTo>
                  <a:cubicBezTo>
                    <a:pt x="7" y="8"/>
                    <a:pt x="9" y="6"/>
                    <a:pt x="11" y="6"/>
                  </a:cubicBezTo>
                  <a:cubicBezTo>
                    <a:pt x="13" y="6"/>
                    <a:pt x="15" y="8"/>
                    <a:pt x="15" y="11"/>
                  </a:cubicBezTo>
                  <a:cubicBezTo>
                    <a:pt x="15" y="13"/>
                    <a:pt x="13" y="15"/>
                    <a:pt x="11" y="15"/>
                  </a:cubicBezTo>
                  <a:close/>
                  <a:moveTo>
                    <a:pt x="11" y="15"/>
                  </a:moveTo>
                  <a:cubicBezTo>
                    <a:pt x="11" y="15"/>
                    <a:pt x="11" y="15"/>
                    <a:pt x="11" y="1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9" name="Freeform 139"/>
            <p:cNvSpPr>
              <a:spLocks noEditPoints="1"/>
            </p:cNvSpPr>
            <p:nvPr/>
          </p:nvSpPr>
          <p:spPr bwMode="auto">
            <a:xfrm>
              <a:off x="10500418" y="3788793"/>
              <a:ext cx="38510" cy="3851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5 h 22"/>
                <a:gd name="T12" fmla="*/ 7 w 22"/>
                <a:gd name="T13" fmla="*/ 11 h 22"/>
                <a:gd name="T14" fmla="*/ 11 w 22"/>
                <a:gd name="T15" fmla="*/ 6 h 22"/>
                <a:gd name="T16" fmla="*/ 15 w 22"/>
                <a:gd name="T17" fmla="*/ 11 h 22"/>
                <a:gd name="T18" fmla="*/ 11 w 22"/>
                <a:gd name="T19" fmla="*/ 15 h 22"/>
                <a:gd name="T20" fmla="*/ 11 w 22"/>
                <a:gd name="T21" fmla="*/ 15 h 22"/>
                <a:gd name="T22" fmla="*/ 11 w 22"/>
                <a:gd name="T23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5"/>
                  </a:moveTo>
                  <a:cubicBezTo>
                    <a:pt x="8" y="15"/>
                    <a:pt x="7" y="13"/>
                    <a:pt x="7" y="11"/>
                  </a:cubicBezTo>
                  <a:cubicBezTo>
                    <a:pt x="7" y="8"/>
                    <a:pt x="8" y="6"/>
                    <a:pt x="11" y="6"/>
                  </a:cubicBezTo>
                  <a:cubicBezTo>
                    <a:pt x="13" y="6"/>
                    <a:pt x="15" y="8"/>
                    <a:pt x="15" y="11"/>
                  </a:cubicBezTo>
                  <a:cubicBezTo>
                    <a:pt x="15" y="13"/>
                    <a:pt x="13" y="15"/>
                    <a:pt x="11" y="15"/>
                  </a:cubicBezTo>
                  <a:close/>
                  <a:moveTo>
                    <a:pt x="11" y="15"/>
                  </a:moveTo>
                  <a:cubicBezTo>
                    <a:pt x="11" y="15"/>
                    <a:pt x="11" y="15"/>
                    <a:pt x="11" y="1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0" name="Freeform 140"/>
            <p:cNvSpPr>
              <a:spLocks noEditPoints="1"/>
            </p:cNvSpPr>
            <p:nvPr/>
          </p:nvSpPr>
          <p:spPr bwMode="auto">
            <a:xfrm>
              <a:off x="10338971" y="3637715"/>
              <a:ext cx="215509" cy="142191"/>
            </a:xfrm>
            <a:custGeom>
              <a:avLst/>
              <a:gdLst>
                <a:gd name="T0" fmla="*/ 120 w 123"/>
                <a:gd name="T1" fmla="*/ 81 h 81"/>
                <a:gd name="T2" fmla="*/ 35 w 123"/>
                <a:gd name="T3" fmla="*/ 81 h 81"/>
                <a:gd name="T4" fmla="*/ 29 w 123"/>
                <a:gd name="T5" fmla="*/ 76 h 81"/>
                <a:gd name="T6" fmla="*/ 13 w 123"/>
                <a:gd name="T7" fmla="*/ 8 h 81"/>
                <a:gd name="T8" fmla="*/ 3 w 123"/>
                <a:gd name="T9" fmla="*/ 8 h 81"/>
                <a:gd name="T10" fmla="*/ 0 w 123"/>
                <a:gd name="T11" fmla="*/ 4 h 81"/>
                <a:gd name="T12" fmla="*/ 3 w 123"/>
                <a:gd name="T13" fmla="*/ 0 h 81"/>
                <a:gd name="T14" fmla="*/ 14 w 123"/>
                <a:gd name="T15" fmla="*/ 0 h 81"/>
                <a:gd name="T16" fmla="*/ 20 w 123"/>
                <a:gd name="T17" fmla="*/ 5 h 81"/>
                <a:gd name="T18" fmla="*/ 36 w 123"/>
                <a:gd name="T19" fmla="*/ 73 h 81"/>
                <a:gd name="T20" fmla="*/ 120 w 123"/>
                <a:gd name="T21" fmla="*/ 73 h 81"/>
                <a:gd name="T22" fmla="*/ 123 w 123"/>
                <a:gd name="T23" fmla="*/ 77 h 81"/>
                <a:gd name="T24" fmla="*/ 120 w 123"/>
                <a:gd name="T25" fmla="*/ 81 h 81"/>
                <a:gd name="T26" fmla="*/ 120 w 123"/>
                <a:gd name="T27" fmla="*/ 81 h 81"/>
                <a:gd name="T28" fmla="*/ 120 w 123"/>
                <a:gd name="T2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3" h="81">
                  <a:moveTo>
                    <a:pt x="120" y="81"/>
                  </a:moveTo>
                  <a:cubicBezTo>
                    <a:pt x="35" y="81"/>
                    <a:pt x="35" y="81"/>
                    <a:pt x="35" y="81"/>
                  </a:cubicBezTo>
                  <a:cubicBezTo>
                    <a:pt x="32" y="81"/>
                    <a:pt x="30" y="79"/>
                    <a:pt x="29" y="76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7" y="0"/>
                    <a:pt x="20" y="3"/>
                    <a:pt x="20" y="5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2" y="73"/>
                    <a:pt x="123" y="75"/>
                    <a:pt x="123" y="77"/>
                  </a:cubicBezTo>
                  <a:cubicBezTo>
                    <a:pt x="123" y="79"/>
                    <a:pt x="122" y="81"/>
                    <a:pt x="120" y="81"/>
                  </a:cubicBezTo>
                  <a:close/>
                  <a:moveTo>
                    <a:pt x="120" y="81"/>
                  </a:moveTo>
                  <a:cubicBezTo>
                    <a:pt x="120" y="81"/>
                    <a:pt x="120" y="81"/>
                    <a:pt x="120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Freeform 141"/>
            <p:cNvSpPr>
              <a:spLocks noEditPoints="1"/>
            </p:cNvSpPr>
            <p:nvPr/>
          </p:nvSpPr>
          <p:spPr bwMode="auto">
            <a:xfrm>
              <a:off x="8740058" y="5776511"/>
              <a:ext cx="278458" cy="150338"/>
            </a:xfrm>
            <a:custGeom>
              <a:avLst/>
              <a:gdLst>
                <a:gd name="T0" fmla="*/ 27 w 159"/>
                <a:gd name="T1" fmla="*/ 86 h 86"/>
                <a:gd name="T2" fmla="*/ 132 w 159"/>
                <a:gd name="T3" fmla="*/ 86 h 86"/>
                <a:gd name="T4" fmla="*/ 143 w 159"/>
                <a:gd name="T5" fmla="*/ 74 h 86"/>
                <a:gd name="T6" fmla="*/ 159 w 159"/>
                <a:gd name="T7" fmla="*/ 0 h 86"/>
                <a:gd name="T8" fmla="*/ 0 w 159"/>
                <a:gd name="T9" fmla="*/ 0 h 86"/>
                <a:gd name="T10" fmla="*/ 16 w 159"/>
                <a:gd name="T11" fmla="*/ 74 h 86"/>
                <a:gd name="T12" fmla="*/ 27 w 159"/>
                <a:gd name="T13" fmla="*/ 86 h 86"/>
                <a:gd name="T14" fmla="*/ 116 w 159"/>
                <a:gd name="T15" fmla="*/ 67 h 86"/>
                <a:gd name="T16" fmla="*/ 127 w 159"/>
                <a:gd name="T17" fmla="*/ 16 h 86"/>
                <a:gd name="T18" fmla="*/ 133 w 159"/>
                <a:gd name="T19" fmla="*/ 12 h 86"/>
                <a:gd name="T20" fmla="*/ 137 w 159"/>
                <a:gd name="T21" fmla="*/ 18 h 86"/>
                <a:gd name="T22" fmla="*/ 126 w 159"/>
                <a:gd name="T23" fmla="*/ 70 h 86"/>
                <a:gd name="T24" fmla="*/ 121 w 159"/>
                <a:gd name="T25" fmla="*/ 74 h 86"/>
                <a:gd name="T26" fmla="*/ 120 w 159"/>
                <a:gd name="T27" fmla="*/ 74 h 86"/>
                <a:gd name="T28" fmla="*/ 116 w 159"/>
                <a:gd name="T29" fmla="*/ 67 h 86"/>
                <a:gd name="T30" fmla="*/ 88 w 159"/>
                <a:gd name="T31" fmla="*/ 68 h 86"/>
                <a:gd name="T32" fmla="*/ 92 w 159"/>
                <a:gd name="T33" fmla="*/ 16 h 86"/>
                <a:gd name="T34" fmla="*/ 98 w 159"/>
                <a:gd name="T35" fmla="*/ 11 h 86"/>
                <a:gd name="T36" fmla="*/ 103 w 159"/>
                <a:gd name="T37" fmla="*/ 17 h 86"/>
                <a:gd name="T38" fmla="*/ 99 w 159"/>
                <a:gd name="T39" fmla="*/ 69 h 86"/>
                <a:gd name="T40" fmla="*/ 94 w 159"/>
                <a:gd name="T41" fmla="*/ 74 h 86"/>
                <a:gd name="T42" fmla="*/ 93 w 159"/>
                <a:gd name="T43" fmla="*/ 74 h 86"/>
                <a:gd name="T44" fmla="*/ 88 w 159"/>
                <a:gd name="T45" fmla="*/ 68 h 86"/>
                <a:gd name="T46" fmla="*/ 60 w 159"/>
                <a:gd name="T47" fmla="*/ 11 h 86"/>
                <a:gd name="T48" fmla="*/ 66 w 159"/>
                <a:gd name="T49" fmla="*/ 16 h 86"/>
                <a:gd name="T50" fmla="*/ 70 w 159"/>
                <a:gd name="T51" fmla="*/ 68 h 86"/>
                <a:gd name="T52" fmla="*/ 65 w 159"/>
                <a:gd name="T53" fmla="*/ 74 h 86"/>
                <a:gd name="T54" fmla="*/ 64 w 159"/>
                <a:gd name="T55" fmla="*/ 74 h 86"/>
                <a:gd name="T56" fmla="*/ 59 w 159"/>
                <a:gd name="T57" fmla="*/ 69 h 86"/>
                <a:gd name="T58" fmla="*/ 55 w 159"/>
                <a:gd name="T59" fmla="*/ 17 h 86"/>
                <a:gd name="T60" fmla="*/ 60 w 159"/>
                <a:gd name="T61" fmla="*/ 11 h 86"/>
                <a:gd name="T62" fmla="*/ 25 w 159"/>
                <a:gd name="T63" fmla="*/ 12 h 86"/>
                <a:gd name="T64" fmla="*/ 32 w 159"/>
                <a:gd name="T65" fmla="*/ 16 h 86"/>
                <a:gd name="T66" fmla="*/ 42 w 159"/>
                <a:gd name="T67" fmla="*/ 67 h 86"/>
                <a:gd name="T68" fmla="*/ 38 w 159"/>
                <a:gd name="T69" fmla="*/ 74 h 86"/>
                <a:gd name="T70" fmla="*/ 37 w 159"/>
                <a:gd name="T71" fmla="*/ 74 h 86"/>
                <a:gd name="T72" fmla="*/ 32 w 159"/>
                <a:gd name="T73" fmla="*/ 70 h 86"/>
                <a:gd name="T74" fmla="*/ 21 w 159"/>
                <a:gd name="T75" fmla="*/ 18 h 86"/>
                <a:gd name="T76" fmla="*/ 25 w 159"/>
                <a:gd name="T77" fmla="*/ 12 h 86"/>
                <a:gd name="T78" fmla="*/ 25 w 159"/>
                <a:gd name="T79" fmla="*/ 12 h 86"/>
                <a:gd name="T80" fmla="*/ 25 w 159"/>
                <a:gd name="T81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" h="86">
                  <a:moveTo>
                    <a:pt x="27" y="86"/>
                  </a:moveTo>
                  <a:cubicBezTo>
                    <a:pt x="132" y="86"/>
                    <a:pt x="132" y="86"/>
                    <a:pt x="132" y="86"/>
                  </a:cubicBezTo>
                  <a:cubicBezTo>
                    <a:pt x="138" y="86"/>
                    <a:pt x="142" y="80"/>
                    <a:pt x="143" y="74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17" y="80"/>
                    <a:pt x="21" y="86"/>
                    <a:pt x="27" y="86"/>
                  </a:cubicBezTo>
                  <a:close/>
                  <a:moveTo>
                    <a:pt x="116" y="67"/>
                  </a:moveTo>
                  <a:cubicBezTo>
                    <a:pt x="127" y="16"/>
                    <a:pt x="127" y="16"/>
                    <a:pt x="127" y="16"/>
                  </a:cubicBezTo>
                  <a:cubicBezTo>
                    <a:pt x="127" y="13"/>
                    <a:pt x="130" y="11"/>
                    <a:pt x="133" y="12"/>
                  </a:cubicBezTo>
                  <a:cubicBezTo>
                    <a:pt x="136" y="12"/>
                    <a:pt x="138" y="15"/>
                    <a:pt x="137" y="18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26" y="72"/>
                    <a:pt x="124" y="74"/>
                    <a:pt x="121" y="74"/>
                  </a:cubicBezTo>
                  <a:cubicBezTo>
                    <a:pt x="121" y="74"/>
                    <a:pt x="120" y="74"/>
                    <a:pt x="120" y="74"/>
                  </a:cubicBezTo>
                  <a:cubicBezTo>
                    <a:pt x="117" y="73"/>
                    <a:pt x="115" y="70"/>
                    <a:pt x="116" y="67"/>
                  </a:cubicBezTo>
                  <a:close/>
                  <a:moveTo>
                    <a:pt x="88" y="68"/>
                  </a:moveTo>
                  <a:cubicBezTo>
                    <a:pt x="92" y="16"/>
                    <a:pt x="92" y="16"/>
                    <a:pt x="92" y="16"/>
                  </a:cubicBezTo>
                  <a:cubicBezTo>
                    <a:pt x="92" y="13"/>
                    <a:pt x="95" y="11"/>
                    <a:pt x="98" y="11"/>
                  </a:cubicBezTo>
                  <a:cubicBezTo>
                    <a:pt x="101" y="12"/>
                    <a:pt x="103" y="14"/>
                    <a:pt x="103" y="17"/>
                  </a:cubicBezTo>
                  <a:cubicBezTo>
                    <a:pt x="99" y="69"/>
                    <a:pt x="99" y="69"/>
                    <a:pt x="99" y="69"/>
                  </a:cubicBezTo>
                  <a:cubicBezTo>
                    <a:pt x="99" y="72"/>
                    <a:pt x="97" y="74"/>
                    <a:pt x="94" y="74"/>
                  </a:cubicBezTo>
                  <a:cubicBezTo>
                    <a:pt x="94" y="74"/>
                    <a:pt x="93" y="74"/>
                    <a:pt x="93" y="74"/>
                  </a:cubicBezTo>
                  <a:cubicBezTo>
                    <a:pt x="90" y="74"/>
                    <a:pt x="88" y="71"/>
                    <a:pt x="88" y="68"/>
                  </a:cubicBezTo>
                  <a:close/>
                  <a:moveTo>
                    <a:pt x="60" y="11"/>
                  </a:moveTo>
                  <a:cubicBezTo>
                    <a:pt x="63" y="11"/>
                    <a:pt x="66" y="13"/>
                    <a:pt x="66" y="16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0" y="71"/>
                    <a:pt x="68" y="74"/>
                    <a:pt x="65" y="74"/>
                  </a:cubicBezTo>
                  <a:cubicBezTo>
                    <a:pt x="65" y="74"/>
                    <a:pt x="65" y="74"/>
                    <a:pt x="64" y="74"/>
                  </a:cubicBezTo>
                  <a:cubicBezTo>
                    <a:pt x="62" y="74"/>
                    <a:pt x="59" y="72"/>
                    <a:pt x="59" y="69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4"/>
                    <a:pt x="57" y="12"/>
                    <a:pt x="60" y="11"/>
                  </a:cubicBezTo>
                  <a:close/>
                  <a:moveTo>
                    <a:pt x="25" y="12"/>
                  </a:moveTo>
                  <a:cubicBezTo>
                    <a:pt x="28" y="11"/>
                    <a:pt x="31" y="13"/>
                    <a:pt x="32" y="16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3" y="70"/>
                    <a:pt x="41" y="73"/>
                    <a:pt x="38" y="74"/>
                  </a:cubicBezTo>
                  <a:cubicBezTo>
                    <a:pt x="38" y="74"/>
                    <a:pt x="38" y="74"/>
                    <a:pt x="37" y="74"/>
                  </a:cubicBezTo>
                  <a:cubicBezTo>
                    <a:pt x="35" y="74"/>
                    <a:pt x="32" y="72"/>
                    <a:pt x="32" y="70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5"/>
                    <a:pt x="22" y="12"/>
                    <a:pt x="25" y="12"/>
                  </a:cubicBezTo>
                  <a:close/>
                  <a:moveTo>
                    <a:pt x="25" y="12"/>
                  </a:moveTo>
                  <a:cubicBezTo>
                    <a:pt x="25" y="12"/>
                    <a:pt x="25" y="12"/>
                    <a:pt x="25" y="12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2" name="Freeform 142"/>
            <p:cNvSpPr>
              <a:spLocks noEditPoints="1"/>
            </p:cNvSpPr>
            <p:nvPr/>
          </p:nvSpPr>
          <p:spPr bwMode="auto">
            <a:xfrm>
              <a:off x="8766719" y="5979430"/>
              <a:ext cx="64430" cy="64430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19 w 37"/>
                <a:gd name="T11" fmla="*/ 26 h 37"/>
                <a:gd name="T12" fmla="*/ 12 w 37"/>
                <a:gd name="T13" fmla="*/ 19 h 37"/>
                <a:gd name="T14" fmla="*/ 19 w 37"/>
                <a:gd name="T15" fmla="*/ 12 h 37"/>
                <a:gd name="T16" fmla="*/ 26 w 37"/>
                <a:gd name="T17" fmla="*/ 19 h 37"/>
                <a:gd name="T18" fmla="*/ 19 w 37"/>
                <a:gd name="T19" fmla="*/ 26 h 37"/>
                <a:gd name="T20" fmla="*/ 19 w 37"/>
                <a:gd name="T21" fmla="*/ 26 h 37"/>
                <a:gd name="T22" fmla="*/ 19 w 37"/>
                <a:gd name="T23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19" y="26"/>
                  </a:moveTo>
                  <a:cubicBezTo>
                    <a:pt x="15" y="26"/>
                    <a:pt x="12" y="23"/>
                    <a:pt x="12" y="19"/>
                  </a:cubicBezTo>
                  <a:cubicBezTo>
                    <a:pt x="12" y="15"/>
                    <a:pt x="15" y="12"/>
                    <a:pt x="19" y="12"/>
                  </a:cubicBezTo>
                  <a:cubicBezTo>
                    <a:pt x="22" y="12"/>
                    <a:pt x="26" y="15"/>
                    <a:pt x="26" y="19"/>
                  </a:cubicBezTo>
                  <a:cubicBezTo>
                    <a:pt x="26" y="23"/>
                    <a:pt x="22" y="26"/>
                    <a:pt x="19" y="26"/>
                  </a:cubicBezTo>
                  <a:close/>
                  <a:moveTo>
                    <a:pt x="19" y="26"/>
                  </a:moveTo>
                  <a:cubicBezTo>
                    <a:pt x="19" y="26"/>
                    <a:pt x="19" y="26"/>
                    <a:pt x="19" y="26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3" name="Freeform 143"/>
            <p:cNvSpPr>
              <a:spLocks noEditPoints="1"/>
            </p:cNvSpPr>
            <p:nvPr/>
          </p:nvSpPr>
          <p:spPr bwMode="auto">
            <a:xfrm>
              <a:off x="8922241" y="5979430"/>
              <a:ext cx="65171" cy="64430"/>
            </a:xfrm>
            <a:custGeom>
              <a:avLst/>
              <a:gdLst>
                <a:gd name="T0" fmla="*/ 18 w 37"/>
                <a:gd name="T1" fmla="*/ 0 h 37"/>
                <a:gd name="T2" fmla="*/ 0 w 37"/>
                <a:gd name="T3" fmla="*/ 19 h 37"/>
                <a:gd name="T4" fmla="*/ 18 w 37"/>
                <a:gd name="T5" fmla="*/ 37 h 37"/>
                <a:gd name="T6" fmla="*/ 37 w 37"/>
                <a:gd name="T7" fmla="*/ 19 h 37"/>
                <a:gd name="T8" fmla="*/ 18 w 37"/>
                <a:gd name="T9" fmla="*/ 0 h 37"/>
                <a:gd name="T10" fmla="*/ 18 w 37"/>
                <a:gd name="T11" fmla="*/ 26 h 37"/>
                <a:gd name="T12" fmla="*/ 11 w 37"/>
                <a:gd name="T13" fmla="*/ 19 h 37"/>
                <a:gd name="T14" fmla="*/ 18 w 37"/>
                <a:gd name="T15" fmla="*/ 12 h 37"/>
                <a:gd name="T16" fmla="*/ 25 w 37"/>
                <a:gd name="T17" fmla="*/ 19 h 37"/>
                <a:gd name="T18" fmla="*/ 18 w 37"/>
                <a:gd name="T19" fmla="*/ 26 h 37"/>
                <a:gd name="T20" fmla="*/ 18 w 37"/>
                <a:gd name="T21" fmla="*/ 26 h 37"/>
                <a:gd name="T22" fmla="*/ 18 w 37"/>
                <a:gd name="T23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37">
                  <a:moveTo>
                    <a:pt x="18" y="0"/>
                  </a:move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8" y="0"/>
                  </a:cubicBezTo>
                  <a:close/>
                  <a:moveTo>
                    <a:pt x="18" y="26"/>
                  </a:moveTo>
                  <a:cubicBezTo>
                    <a:pt x="14" y="26"/>
                    <a:pt x="11" y="23"/>
                    <a:pt x="11" y="19"/>
                  </a:cubicBezTo>
                  <a:cubicBezTo>
                    <a:pt x="11" y="15"/>
                    <a:pt x="14" y="12"/>
                    <a:pt x="18" y="12"/>
                  </a:cubicBezTo>
                  <a:cubicBezTo>
                    <a:pt x="22" y="12"/>
                    <a:pt x="25" y="15"/>
                    <a:pt x="25" y="19"/>
                  </a:cubicBezTo>
                  <a:cubicBezTo>
                    <a:pt x="25" y="23"/>
                    <a:pt x="22" y="26"/>
                    <a:pt x="18" y="26"/>
                  </a:cubicBezTo>
                  <a:close/>
                  <a:moveTo>
                    <a:pt x="18" y="26"/>
                  </a:moveTo>
                  <a:cubicBezTo>
                    <a:pt x="18" y="26"/>
                    <a:pt x="18" y="26"/>
                    <a:pt x="18" y="26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Freeform 144"/>
            <p:cNvSpPr>
              <a:spLocks noEditPoints="1"/>
            </p:cNvSpPr>
            <p:nvPr/>
          </p:nvSpPr>
          <p:spPr bwMode="auto">
            <a:xfrm>
              <a:off x="8651188" y="5729114"/>
              <a:ext cx="364366" cy="236245"/>
            </a:xfrm>
            <a:custGeom>
              <a:avLst/>
              <a:gdLst>
                <a:gd name="T0" fmla="*/ 202 w 208"/>
                <a:gd name="T1" fmla="*/ 135 h 135"/>
                <a:gd name="T2" fmla="*/ 60 w 208"/>
                <a:gd name="T3" fmla="*/ 135 h 135"/>
                <a:gd name="T4" fmla="*/ 50 w 208"/>
                <a:gd name="T5" fmla="*/ 127 h 135"/>
                <a:gd name="T6" fmla="*/ 23 w 208"/>
                <a:gd name="T7" fmla="*/ 13 h 135"/>
                <a:gd name="T8" fmla="*/ 7 w 208"/>
                <a:gd name="T9" fmla="*/ 13 h 135"/>
                <a:gd name="T10" fmla="*/ 0 w 208"/>
                <a:gd name="T11" fmla="*/ 7 h 135"/>
                <a:gd name="T12" fmla="*/ 7 w 208"/>
                <a:gd name="T13" fmla="*/ 0 h 135"/>
                <a:gd name="T14" fmla="*/ 25 w 208"/>
                <a:gd name="T15" fmla="*/ 0 h 135"/>
                <a:gd name="T16" fmla="*/ 35 w 208"/>
                <a:gd name="T17" fmla="*/ 9 h 135"/>
                <a:gd name="T18" fmla="*/ 62 w 208"/>
                <a:gd name="T19" fmla="*/ 123 h 135"/>
                <a:gd name="T20" fmla="*/ 202 w 208"/>
                <a:gd name="T21" fmla="*/ 123 h 135"/>
                <a:gd name="T22" fmla="*/ 208 w 208"/>
                <a:gd name="T23" fmla="*/ 129 h 135"/>
                <a:gd name="T24" fmla="*/ 202 w 208"/>
                <a:gd name="T25" fmla="*/ 135 h 135"/>
                <a:gd name="T26" fmla="*/ 202 w 208"/>
                <a:gd name="T27" fmla="*/ 135 h 135"/>
                <a:gd name="T28" fmla="*/ 202 w 208"/>
                <a:gd name="T2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8" h="135">
                  <a:moveTo>
                    <a:pt x="202" y="135"/>
                  </a:moveTo>
                  <a:cubicBezTo>
                    <a:pt x="60" y="135"/>
                    <a:pt x="60" y="135"/>
                    <a:pt x="60" y="135"/>
                  </a:cubicBezTo>
                  <a:cubicBezTo>
                    <a:pt x="55" y="135"/>
                    <a:pt x="51" y="132"/>
                    <a:pt x="50" y="12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0" y="0"/>
                    <a:pt x="34" y="4"/>
                    <a:pt x="35" y="9"/>
                  </a:cubicBezTo>
                  <a:cubicBezTo>
                    <a:pt x="62" y="123"/>
                    <a:pt x="62" y="123"/>
                    <a:pt x="62" y="123"/>
                  </a:cubicBezTo>
                  <a:cubicBezTo>
                    <a:pt x="202" y="123"/>
                    <a:pt x="202" y="123"/>
                    <a:pt x="202" y="123"/>
                  </a:cubicBezTo>
                  <a:cubicBezTo>
                    <a:pt x="205" y="123"/>
                    <a:pt x="208" y="126"/>
                    <a:pt x="208" y="129"/>
                  </a:cubicBezTo>
                  <a:cubicBezTo>
                    <a:pt x="208" y="133"/>
                    <a:pt x="205" y="135"/>
                    <a:pt x="202" y="135"/>
                  </a:cubicBezTo>
                  <a:close/>
                  <a:moveTo>
                    <a:pt x="202" y="135"/>
                  </a:moveTo>
                  <a:cubicBezTo>
                    <a:pt x="202" y="135"/>
                    <a:pt x="202" y="135"/>
                    <a:pt x="202" y="135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5" name="Freeform 145"/>
            <p:cNvSpPr>
              <a:spLocks noEditPoints="1"/>
            </p:cNvSpPr>
            <p:nvPr/>
          </p:nvSpPr>
          <p:spPr bwMode="auto">
            <a:xfrm>
              <a:off x="8139447" y="3823600"/>
              <a:ext cx="166631" cy="89610"/>
            </a:xfrm>
            <a:custGeom>
              <a:avLst/>
              <a:gdLst>
                <a:gd name="T0" fmla="*/ 16 w 95"/>
                <a:gd name="T1" fmla="*/ 51 h 51"/>
                <a:gd name="T2" fmla="*/ 79 w 95"/>
                <a:gd name="T3" fmla="*/ 51 h 51"/>
                <a:gd name="T4" fmla="*/ 86 w 95"/>
                <a:gd name="T5" fmla="*/ 44 h 51"/>
                <a:gd name="T6" fmla="*/ 95 w 95"/>
                <a:gd name="T7" fmla="*/ 0 h 51"/>
                <a:gd name="T8" fmla="*/ 0 w 95"/>
                <a:gd name="T9" fmla="*/ 0 h 51"/>
                <a:gd name="T10" fmla="*/ 10 w 95"/>
                <a:gd name="T11" fmla="*/ 44 h 51"/>
                <a:gd name="T12" fmla="*/ 16 w 95"/>
                <a:gd name="T13" fmla="*/ 51 h 51"/>
                <a:gd name="T14" fmla="*/ 69 w 95"/>
                <a:gd name="T15" fmla="*/ 40 h 51"/>
                <a:gd name="T16" fmla="*/ 76 w 95"/>
                <a:gd name="T17" fmla="*/ 9 h 51"/>
                <a:gd name="T18" fmla="*/ 80 w 95"/>
                <a:gd name="T19" fmla="*/ 7 h 51"/>
                <a:gd name="T20" fmla="*/ 82 w 95"/>
                <a:gd name="T21" fmla="*/ 11 h 51"/>
                <a:gd name="T22" fmla="*/ 76 w 95"/>
                <a:gd name="T23" fmla="*/ 42 h 51"/>
                <a:gd name="T24" fmla="*/ 72 w 95"/>
                <a:gd name="T25" fmla="*/ 44 h 51"/>
                <a:gd name="T26" fmla="*/ 72 w 95"/>
                <a:gd name="T27" fmla="*/ 44 h 51"/>
                <a:gd name="T28" fmla="*/ 69 w 95"/>
                <a:gd name="T29" fmla="*/ 40 h 51"/>
                <a:gd name="T30" fmla="*/ 53 w 95"/>
                <a:gd name="T31" fmla="*/ 41 h 51"/>
                <a:gd name="T32" fmla="*/ 55 w 95"/>
                <a:gd name="T33" fmla="*/ 10 h 51"/>
                <a:gd name="T34" fmla="*/ 59 w 95"/>
                <a:gd name="T35" fmla="*/ 7 h 51"/>
                <a:gd name="T36" fmla="*/ 62 w 95"/>
                <a:gd name="T37" fmla="*/ 10 h 51"/>
                <a:gd name="T38" fmla="*/ 59 w 95"/>
                <a:gd name="T39" fmla="*/ 41 h 51"/>
                <a:gd name="T40" fmla="*/ 56 w 95"/>
                <a:gd name="T41" fmla="*/ 44 h 51"/>
                <a:gd name="T42" fmla="*/ 56 w 95"/>
                <a:gd name="T43" fmla="*/ 44 h 51"/>
                <a:gd name="T44" fmla="*/ 53 w 95"/>
                <a:gd name="T45" fmla="*/ 41 h 51"/>
                <a:gd name="T46" fmla="*/ 36 w 95"/>
                <a:gd name="T47" fmla="*/ 7 h 51"/>
                <a:gd name="T48" fmla="*/ 40 w 95"/>
                <a:gd name="T49" fmla="*/ 10 h 51"/>
                <a:gd name="T50" fmla="*/ 42 w 95"/>
                <a:gd name="T51" fmla="*/ 41 h 51"/>
                <a:gd name="T52" fmla="*/ 39 w 95"/>
                <a:gd name="T53" fmla="*/ 44 h 51"/>
                <a:gd name="T54" fmla="*/ 39 w 95"/>
                <a:gd name="T55" fmla="*/ 44 h 51"/>
                <a:gd name="T56" fmla="*/ 36 w 95"/>
                <a:gd name="T57" fmla="*/ 41 h 51"/>
                <a:gd name="T58" fmla="*/ 33 w 95"/>
                <a:gd name="T59" fmla="*/ 10 h 51"/>
                <a:gd name="T60" fmla="*/ 36 w 95"/>
                <a:gd name="T61" fmla="*/ 7 h 51"/>
                <a:gd name="T62" fmla="*/ 15 w 95"/>
                <a:gd name="T63" fmla="*/ 7 h 51"/>
                <a:gd name="T64" fmla="*/ 19 w 95"/>
                <a:gd name="T65" fmla="*/ 9 h 51"/>
                <a:gd name="T66" fmla="*/ 26 w 95"/>
                <a:gd name="T67" fmla="*/ 40 h 51"/>
                <a:gd name="T68" fmla="*/ 23 w 95"/>
                <a:gd name="T69" fmla="*/ 44 h 51"/>
                <a:gd name="T70" fmla="*/ 22 w 95"/>
                <a:gd name="T71" fmla="*/ 44 h 51"/>
                <a:gd name="T72" fmla="*/ 19 w 95"/>
                <a:gd name="T73" fmla="*/ 42 h 51"/>
                <a:gd name="T74" fmla="*/ 13 w 95"/>
                <a:gd name="T75" fmla="*/ 11 h 51"/>
                <a:gd name="T76" fmla="*/ 15 w 95"/>
                <a:gd name="T77" fmla="*/ 7 h 51"/>
                <a:gd name="T78" fmla="*/ 15 w 95"/>
                <a:gd name="T79" fmla="*/ 7 h 51"/>
                <a:gd name="T80" fmla="*/ 15 w 95"/>
                <a:gd name="T81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51">
                  <a:moveTo>
                    <a:pt x="16" y="51"/>
                  </a:moveTo>
                  <a:cubicBezTo>
                    <a:pt x="79" y="51"/>
                    <a:pt x="79" y="51"/>
                    <a:pt x="79" y="51"/>
                  </a:cubicBezTo>
                  <a:cubicBezTo>
                    <a:pt x="83" y="51"/>
                    <a:pt x="85" y="48"/>
                    <a:pt x="86" y="4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8"/>
                    <a:pt x="13" y="51"/>
                    <a:pt x="16" y="51"/>
                  </a:cubicBezTo>
                  <a:close/>
                  <a:moveTo>
                    <a:pt x="69" y="40"/>
                  </a:moveTo>
                  <a:cubicBezTo>
                    <a:pt x="76" y="9"/>
                    <a:pt x="76" y="9"/>
                    <a:pt x="76" y="9"/>
                  </a:cubicBezTo>
                  <a:cubicBezTo>
                    <a:pt x="76" y="8"/>
                    <a:pt x="78" y="7"/>
                    <a:pt x="80" y="7"/>
                  </a:cubicBezTo>
                  <a:cubicBezTo>
                    <a:pt x="81" y="7"/>
                    <a:pt x="83" y="9"/>
                    <a:pt x="82" y="11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5" y="43"/>
                    <a:pt x="74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0" y="44"/>
                    <a:pt x="69" y="42"/>
                    <a:pt x="69" y="40"/>
                  </a:cubicBezTo>
                  <a:close/>
                  <a:moveTo>
                    <a:pt x="53" y="41"/>
                  </a:moveTo>
                  <a:cubicBezTo>
                    <a:pt x="55" y="10"/>
                    <a:pt x="55" y="10"/>
                    <a:pt x="55" y="10"/>
                  </a:cubicBezTo>
                  <a:cubicBezTo>
                    <a:pt x="55" y="8"/>
                    <a:pt x="57" y="7"/>
                    <a:pt x="59" y="7"/>
                  </a:cubicBezTo>
                  <a:cubicBezTo>
                    <a:pt x="60" y="7"/>
                    <a:pt x="62" y="9"/>
                    <a:pt x="62" y="10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3"/>
                    <a:pt x="58" y="44"/>
                    <a:pt x="56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4" y="44"/>
                    <a:pt x="53" y="42"/>
                    <a:pt x="53" y="41"/>
                  </a:cubicBezTo>
                  <a:close/>
                  <a:moveTo>
                    <a:pt x="36" y="7"/>
                  </a:moveTo>
                  <a:cubicBezTo>
                    <a:pt x="38" y="7"/>
                    <a:pt x="40" y="8"/>
                    <a:pt x="40" y="10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2"/>
                    <a:pt x="41" y="44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7" y="44"/>
                    <a:pt x="36" y="43"/>
                    <a:pt x="36" y="4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9"/>
                    <a:pt x="35" y="7"/>
                    <a:pt x="36" y="7"/>
                  </a:cubicBezTo>
                  <a:close/>
                  <a:moveTo>
                    <a:pt x="15" y="7"/>
                  </a:moveTo>
                  <a:cubicBezTo>
                    <a:pt x="17" y="7"/>
                    <a:pt x="19" y="8"/>
                    <a:pt x="19" y="9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2"/>
                    <a:pt x="25" y="44"/>
                    <a:pt x="23" y="44"/>
                  </a:cubicBezTo>
                  <a:cubicBezTo>
                    <a:pt x="23" y="44"/>
                    <a:pt x="23" y="44"/>
                    <a:pt x="22" y="44"/>
                  </a:cubicBezTo>
                  <a:cubicBezTo>
                    <a:pt x="21" y="44"/>
                    <a:pt x="20" y="43"/>
                    <a:pt x="19" y="4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9"/>
                    <a:pt x="13" y="7"/>
                    <a:pt x="15" y="7"/>
                  </a:cubicBezTo>
                  <a:close/>
                  <a:moveTo>
                    <a:pt x="15" y="7"/>
                  </a:moveTo>
                  <a:cubicBezTo>
                    <a:pt x="15" y="7"/>
                    <a:pt x="15" y="7"/>
                    <a:pt x="15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6" name="Freeform 146"/>
            <p:cNvSpPr>
              <a:spLocks noEditPoints="1"/>
            </p:cNvSpPr>
            <p:nvPr/>
          </p:nvSpPr>
          <p:spPr bwMode="auto">
            <a:xfrm>
              <a:off x="8155740" y="3944315"/>
              <a:ext cx="38510" cy="39991"/>
            </a:xfrm>
            <a:custGeom>
              <a:avLst/>
              <a:gdLst>
                <a:gd name="T0" fmla="*/ 11 w 22"/>
                <a:gd name="T1" fmla="*/ 0 h 23"/>
                <a:gd name="T2" fmla="*/ 0 w 22"/>
                <a:gd name="T3" fmla="*/ 11 h 23"/>
                <a:gd name="T4" fmla="*/ 11 w 22"/>
                <a:gd name="T5" fmla="*/ 23 h 23"/>
                <a:gd name="T6" fmla="*/ 22 w 22"/>
                <a:gd name="T7" fmla="*/ 11 h 23"/>
                <a:gd name="T8" fmla="*/ 11 w 22"/>
                <a:gd name="T9" fmla="*/ 0 h 23"/>
                <a:gd name="T10" fmla="*/ 11 w 22"/>
                <a:gd name="T11" fmla="*/ 16 h 23"/>
                <a:gd name="T12" fmla="*/ 7 w 22"/>
                <a:gd name="T13" fmla="*/ 11 h 23"/>
                <a:gd name="T14" fmla="*/ 11 w 22"/>
                <a:gd name="T15" fmla="*/ 7 h 23"/>
                <a:gd name="T16" fmla="*/ 15 w 22"/>
                <a:gd name="T17" fmla="*/ 11 h 23"/>
                <a:gd name="T18" fmla="*/ 11 w 22"/>
                <a:gd name="T19" fmla="*/ 16 h 23"/>
                <a:gd name="T20" fmla="*/ 11 w 22"/>
                <a:gd name="T21" fmla="*/ 16 h 23"/>
                <a:gd name="T22" fmla="*/ 11 w 22"/>
                <a:gd name="T23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3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6"/>
                  </a:moveTo>
                  <a:cubicBezTo>
                    <a:pt x="9" y="16"/>
                    <a:pt x="7" y="14"/>
                    <a:pt x="7" y="11"/>
                  </a:cubicBezTo>
                  <a:cubicBezTo>
                    <a:pt x="7" y="9"/>
                    <a:pt x="9" y="7"/>
                    <a:pt x="11" y="7"/>
                  </a:cubicBezTo>
                  <a:cubicBezTo>
                    <a:pt x="14" y="7"/>
                    <a:pt x="15" y="9"/>
                    <a:pt x="15" y="11"/>
                  </a:cubicBezTo>
                  <a:cubicBezTo>
                    <a:pt x="15" y="14"/>
                    <a:pt x="14" y="16"/>
                    <a:pt x="11" y="16"/>
                  </a:cubicBezTo>
                  <a:close/>
                  <a:moveTo>
                    <a:pt x="11" y="16"/>
                  </a:moveTo>
                  <a:cubicBezTo>
                    <a:pt x="11" y="16"/>
                    <a:pt x="11" y="16"/>
                    <a:pt x="11" y="1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Freeform 147"/>
            <p:cNvSpPr>
              <a:spLocks noEditPoints="1"/>
            </p:cNvSpPr>
            <p:nvPr/>
          </p:nvSpPr>
          <p:spPr bwMode="auto">
            <a:xfrm>
              <a:off x="8248313" y="3944315"/>
              <a:ext cx="38510" cy="39991"/>
            </a:xfrm>
            <a:custGeom>
              <a:avLst/>
              <a:gdLst>
                <a:gd name="T0" fmla="*/ 11 w 22"/>
                <a:gd name="T1" fmla="*/ 0 h 23"/>
                <a:gd name="T2" fmla="*/ 0 w 22"/>
                <a:gd name="T3" fmla="*/ 11 h 23"/>
                <a:gd name="T4" fmla="*/ 11 w 22"/>
                <a:gd name="T5" fmla="*/ 23 h 23"/>
                <a:gd name="T6" fmla="*/ 22 w 22"/>
                <a:gd name="T7" fmla="*/ 11 h 23"/>
                <a:gd name="T8" fmla="*/ 11 w 22"/>
                <a:gd name="T9" fmla="*/ 0 h 23"/>
                <a:gd name="T10" fmla="*/ 11 w 22"/>
                <a:gd name="T11" fmla="*/ 16 h 23"/>
                <a:gd name="T12" fmla="*/ 7 w 22"/>
                <a:gd name="T13" fmla="*/ 11 h 23"/>
                <a:gd name="T14" fmla="*/ 11 w 22"/>
                <a:gd name="T15" fmla="*/ 7 h 23"/>
                <a:gd name="T16" fmla="*/ 15 w 22"/>
                <a:gd name="T17" fmla="*/ 11 h 23"/>
                <a:gd name="T18" fmla="*/ 11 w 22"/>
                <a:gd name="T19" fmla="*/ 16 h 23"/>
                <a:gd name="T20" fmla="*/ 11 w 22"/>
                <a:gd name="T21" fmla="*/ 16 h 23"/>
                <a:gd name="T22" fmla="*/ 11 w 22"/>
                <a:gd name="T23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3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6"/>
                  </a:moveTo>
                  <a:cubicBezTo>
                    <a:pt x="9" y="16"/>
                    <a:pt x="7" y="14"/>
                    <a:pt x="7" y="11"/>
                  </a:cubicBezTo>
                  <a:cubicBezTo>
                    <a:pt x="7" y="9"/>
                    <a:pt x="9" y="7"/>
                    <a:pt x="11" y="7"/>
                  </a:cubicBezTo>
                  <a:cubicBezTo>
                    <a:pt x="13" y="7"/>
                    <a:pt x="15" y="9"/>
                    <a:pt x="15" y="11"/>
                  </a:cubicBezTo>
                  <a:cubicBezTo>
                    <a:pt x="15" y="14"/>
                    <a:pt x="13" y="16"/>
                    <a:pt x="11" y="16"/>
                  </a:cubicBezTo>
                  <a:close/>
                  <a:moveTo>
                    <a:pt x="11" y="16"/>
                  </a:moveTo>
                  <a:cubicBezTo>
                    <a:pt x="11" y="16"/>
                    <a:pt x="11" y="16"/>
                    <a:pt x="11" y="1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Freeform 148"/>
            <p:cNvSpPr>
              <a:spLocks noEditPoints="1"/>
            </p:cNvSpPr>
            <p:nvPr/>
          </p:nvSpPr>
          <p:spPr bwMode="auto">
            <a:xfrm>
              <a:off x="8087607" y="3795458"/>
              <a:ext cx="216990" cy="142191"/>
            </a:xfrm>
            <a:custGeom>
              <a:avLst/>
              <a:gdLst>
                <a:gd name="T0" fmla="*/ 120 w 124"/>
                <a:gd name="T1" fmla="*/ 81 h 81"/>
                <a:gd name="T2" fmla="*/ 36 w 124"/>
                <a:gd name="T3" fmla="*/ 81 h 81"/>
                <a:gd name="T4" fmla="*/ 29 w 124"/>
                <a:gd name="T5" fmla="*/ 76 h 81"/>
                <a:gd name="T6" fmla="*/ 14 w 124"/>
                <a:gd name="T7" fmla="*/ 8 h 81"/>
                <a:gd name="T8" fmla="*/ 4 w 124"/>
                <a:gd name="T9" fmla="*/ 8 h 81"/>
                <a:gd name="T10" fmla="*/ 0 w 124"/>
                <a:gd name="T11" fmla="*/ 4 h 81"/>
                <a:gd name="T12" fmla="*/ 4 w 124"/>
                <a:gd name="T13" fmla="*/ 0 h 81"/>
                <a:gd name="T14" fmla="*/ 15 w 124"/>
                <a:gd name="T15" fmla="*/ 0 h 81"/>
                <a:gd name="T16" fmla="*/ 21 w 124"/>
                <a:gd name="T17" fmla="*/ 5 h 81"/>
                <a:gd name="T18" fmla="*/ 37 w 124"/>
                <a:gd name="T19" fmla="*/ 73 h 81"/>
                <a:gd name="T20" fmla="*/ 120 w 124"/>
                <a:gd name="T21" fmla="*/ 73 h 81"/>
                <a:gd name="T22" fmla="*/ 124 w 124"/>
                <a:gd name="T23" fmla="*/ 77 h 81"/>
                <a:gd name="T24" fmla="*/ 120 w 124"/>
                <a:gd name="T25" fmla="*/ 81 h 81"/>
                <a:gd name="T26" fmla="*/ 120 w 124"/>
                <a:gd name="T27" fmla="*/ 81 h 81"/>
                <a:gd name="T28" fmla="*/ 120 w 124"/>
                <a:gd name="T2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81">
                  <a:moveTo>
                    <a:pt x="120" y="81"/>
                  </a:moveTo>
                  <a:cubicBezTo>
                    <a:pt x="36" y="81"/>
                    <a:pt x="36" y="81"/>
                    <a:pt x="36" y="81"/>
                  </a:cubicBezTo>
                  <a:cubicBezTo>
                    <a:pt x="33" y="81"/>
                    <a:pt x="30" y="79"/>
                    <a:pt x="29" y="76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0" y="2"/>
                    <a:pt x="21" y="5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2" y="73"/>
                    <a:pt x="124" y="75"/>
                    <a:pt x="124" y="77"/>
                  </a:cubicBezTo>
                  <a:cubicBezTo>
                    <a:pt x="124" y="79"/>
                    <a:pt x="122" y="81"/>
                    <a:pt x="120" y="81"/>
                  </a:cubicBezTo>
                  <a:close/>
                  <a:moveTo>
                    <a:pt x="120" y="81"/>
                  </a:moveTo>
                  <a:cubicBezTo>
                    <a:pt x="120" y="81"/>
                    <a:pt x="120" y="81"/>
                    <a:pt x="120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9" name="Freeform 149"/>
            <p:cNvSpPr>
              <a:spLocks noEditPoints="1"/>
            </p:cNvSpPr>
            <p:nvPr/>
          </p:nvSpPr>
          <p:spPr bwMode="auto">
            <a:xfrm>
              <a:off x="9996083" y="3639936"/>
              <a:ext cx="178480" cy="111828"/>
            </a:xfrm>
            <a:custGeom>
              <a:avLst/>
              <a:gdLst>
                <a:gd name="T0" fmla="*/ 29 w 102"/>
                <a:gd name="T1" fmla="*/ 64 h 64"/>
                <a:gd name="T2" fmla="*/ 73 w 102"/>
                <a:gd name="T3" fmla="*/ 64 h 64"/>
                <a:gd name="T4" fmla="*/ 98 w 102"/>
                <a:gd name="T5" fmla="*/ 1 h 64"/>
                <a:gd name="T6" fmla="*/ 98 w 102"/>
                <a:gd name="T7" fmla="*/ 0 h 64"/>
                <a:gd name="T8" fmla="*/ 3 w 102"/>
                <a:gd name="T9" fmla="*/ 0 h 64"/>
                <a:gd name="T10" fmla="*/ 3 w 102"/>
                <a:gd name="T11" fmla="*/ 1 h 64"/>
                <a:gd name="T12" fmla="*/ 29 w 102"/>
                <a:gd name="T13" fmla="*/ 64 h 64"/>
                <a:gd name="T14" fmla="*/ 29 w 102"/>
                <a:gd name="T15" fmla="*/ 64 h 64"/>
                <a:gd name="T16" fmla="*/ 29 w 102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64">
                  <a:moveTo>
                    <a:pt x="29" y="64"/>
                  </a:moveTo>
                  <a:cubicBezTo>
                    <a:pt x="73" y="64"/>
                    <a:pt x="73" y="64"/>
                    <a:pt x="73" y="64"/>
                  </a:cubicBezTo>
                  <a:cubicBezTo>
                    <a:pt x="102" y="49"/>
                    <a:pt x="98" y="1"/>
                    <a:pt x="98" y="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0" y="49"/>
                    <a:pt x="29" y="64"/>
                  </a:cubicBezTo>
                  <a:close/>
                  <a:moveTo>
                    <a:pt x="29" y="64"/>
                  </a:moveTo>
                  <a:cubicBezTo>
                    <a:pt x="29" y="64"/>
                    <a:pt x="29" y="64"/>
                    <a:pt x="29" y="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150"/>
            <p:cNvSpPr>
              <a:spLocks noEditPoints="1"/>
            </p:cNvSpPr>
            <p:nvPr/>
          </p:nvSpPr>
          <p:spPr bwMode="auto">
            <a:xfrm>
              <a:off x="9990898" y="3760651"/>
              <a:ext cx="190329" cy="19255"/>
            </a:xfrm>
            <a:custGeom>
              <a:avLst/>
              <a:gdLst>
                <a:gd name="T0" fmla="*/ 105 w 109"/>
                <a:gd name="T1" fmla="*/ 0 h 11"/>
                <a:gd name="T2" fmla="*/ 3 w 109"/>
                <a:gd name="T3" fmla="*/ 0 h 11"/>
                <a:gd name="T4" fmla="*/ 1 w 109"/>
                <a:gd name="T5" fmla="*/ 5 h 11"/>
                <a:gd name="T6" fmla="*/ 6 w 109"/>
                <a:gd name="T7" fmla="*/ 10 h 11"/>
                <a:gd name="T8" fmla="*/ 8 w 109"/>
                <a:gd name="T9" fmla="*/ 11 h 11"/>
                <a:gd name="T10" fmla="*/ 101 w 109"/>
                <a:gd name="T11" fmla="*/ 11 h 11"/>
                <a:gd name="T12" fmla="*/ 103 w 109"/>
                <a:gd name="T13" fmla="*/ 10 h 11"/>
                <a:gd name="T14" fmla="*/ 107 w 109"/>
                <a:gd name="T15" fmla="*/ 5 h 11"/>
                <a:gd name="T16" fmla="*/ 105 w 109"/>
                <a:gd name="T17" fmla="*/ 0 h 11"/>
                <a:gd name="T18" fmla="*/ 105 w 109"/>
                <a:gd name="T19" fmla="*/ 0 h 11"/>
                <a:gd name="T20" fmla="*/ 105 w 109"/>
                <a:gd name="T2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1">
                  <a:moveTo>
                    <a:pt x="10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3"/>
                    <a:pt x="1" y="5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1"/>
                    <a:pt x="8" y="11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11"/>
                    <a:pt x="102" y="10"/>
                    <a:pt x="103" y="10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9" y="3"/>
                    <a:pt x="107" y="0"/>
                    <a:pt x="105" y="0"/>
                  </a:cubicBezTo>
                  <a:close/>
                  <a:moveTo>
                    <a:pt x="105" y="0"/>
                  </a:moveTo>
                  <a:cubicBezTo>
                    <a:pt x="105" y="0"/>
                    <a:pt x="105" y="0"/>
                    <a:pt x="10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1" name="Freeform 151"/>
            <p:cNvSpPr>
              <a:spLocks noEditPoints="1"/>
            </p:cNvSpPr>
            <p:nvPr/>
          </p:nvSpPr>
          <p:spPr bwMode="auto">
            <a:xfrm>
              <a:off x="10159010" y="3646602"/>
              <a:ext cx="54062" cy="82204"/>
            </a:xfrm>
            <a:custGeom>
              <a:avLst/>
              <a:gdLst>
                <a:gd name="T0" fmla="*/ 30 w 31"/>
                <a:gd name="T1" fmla="*/ 17 h 47"/>
                <a:gd name="T2" fmla="*/ 11 w 31"/>
                <a:gd name="T3" fmla="*/ 1 h 47"/>
                <a:gd name="T4" fmla="*/ 10 w 31"/>
                <a:gd name="T5" fmla="*/ 9 h 47"/>
                <a:gd name="T6" fmla="*/ 21 w 31"/>
                <a:gd name="T7" fmla="*/ 17 h 47"/>
                <a:gd name="T8" fmla="*/ 5 w 31"/>
                <a:gd name="T9" fmla="*/ 35 h 47"/>
                <a:gd name="T10" fmla="*/ 0 w 31"/>
                <a:gd name="T11" fmla="*/ 47 h 47"/>
                <a:gd name="T12" fmla="*/ 30 w 31"/>
                <a:gd name="T13" fmla="*/ 17 h 47"/>
                <a:gd name="T14" fmla="*/ 30 w 31"/>
                <a:gd name="T15" fmla="*/ 17 h 47"/>
                <a:gd name="T16" fmla="*/ 30 w 31"/>
                <a:gd name="T1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7">
                  <a:moveTo>
                    <a:pt x="30" y="17"/>
                  </a:moveTo>
                  <a:cubicBezTo>
                    <a:pt x="30" y="0"/>
                    <a:pt x="14" y="1"/>
                    <a:pt x="11" y="1"/>
                  </a:cubicBezTo>
                  <a:cubicBezTo>
                    <a:pt x="11" y="4"/>
                    <a:pt x="11" y="6"/>
                    <a:pt x="10" y="9"/>
                  </a:cubicBezTo>
                  <a:cubicBezTo>
                    <a:pt x="13" y="9"/>
                    <a:pt x="22" y="7"/>
                    <a:pt x="21" y="17"/>
                  </a:cubicBezTo>
                  <a:cubicBezTo>
                    <a:pt x="21" y="17"/>
                    <a:pt x="20" y="30"/>
                    <a:pt x="5" y="35"/>
                  </a:cubicBezTo>
                  <a:cubicBezTo>
                    <a:pt x="4" y="40"/>
                    <a:pt x="2" y="44"/>
                    <a:pt x="0" y="47"/>
                  </a:cubicBezTo>
                  <a:cubicBezTo>
                    <a:pt x="31" y="35"/>
                    <a:pt x="30" y="17"/>
                    <a:pt x="30" y="17"/>
                  </a:cubicBezTo>
                  <a:close/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Freeform 152"/>
            <p:cNvSpPr>
              <a:spLocks noEditPoints="1"/>
            </p:cNvSpPr>
            <p:nvPr/>
          </p:nvSpPr>
          <p:spPr bwMode="auto">
            <a:xfrm>
              <a:off x="7570682" y="1970668"/>
              <a:ext cx="178480" cy="114049"/>
            </a:xfrm>
            <a:custGeom>
              <a:avLst/>
              <a:gdLst>
                <a:gd name="T0" fmla="*/ 29 w 102"/>
                <a:gd name="T1" fmla="*/ 65 h 65"/>
                <a:gd name="T2" fmla="*/ 73 w 102"/>
                <a:gd name="T3" fmla="*/ 65 h 65"/>
                <a:gd name="T4" fmla="*/ 98 w 102"/>
                <a:gd name="T5" fmla="*/ 1 h 65"/>
                <a:gd name="T6" fmla="*/ 98 w 102"/>
                <a:gd name="T7" fmla="*/ 0 h 65"/>
                <a:gd name="T8" fmla="*/ 3 w 102"/>
                <a:gd name="T9" fmla="*/ 0 h 65"/>
                <a:gd name="T10" fmla="*/ 3 w 102"/>
                <a:gd name="T11" fmla="*/ 1 h 65"/>
                <a:gd name="T12" fmla="*/ 29 w 102"/>
                <a:gd name="T13" fmla="*/ 65 h 65"/>
                <a:gd name="T14" fmla="*/ 29 w 102"/>
                <a:gd name="T15" fmla="*/ 65 h 65"/>
                <a:gd name="T16" fmla="*/ 29 w 102"/>
                <a:gd name="T1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65">
                  <a:moveTo>
                    <a:pt x="29" y="65"/>
                  </a:moveTo>
                  <a:cubicBezTo>
                    <a:pt x="73" y="65"/>
                    <a:pt x="73" y="65"/>
                    <a:pt x="73" y="65"/>
                  </a:cubicBezTo>
                  <a:cubicBezTo>
                    <a:pt x="102" y="49"/>
                    <a:pt x="98" y="1"/>
                    <a:pt x="98" y="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0" y="49"/>
                    <a:pt x="29" y="65"/>
                  </a:cubicBezTo>
                  <a:close/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53"/>
            <p:cNvSpPr>
              <a:spLocks noEditPoints="1"/>
            </p:cNvSpPr>
            <p:nvPr/>
          </p:nvSpPr>
          <p:spPr bwMode="auto">
            <a:xfrm>
              <a:off x="7565498" y="2093604"/>
              <a:ext cx="191070" cy="17033"/>
            </a:xfrm>
            <a:custGeom>
              <a:avLst/>
              <a:gdLst>
                <a:gd name="T0" fmla="*/ 105 w 109"/>
                <a:gd name="T1" fmla="*/ 0 h 10"/>
                <a:gd name="T2" fmla="*/ 3 w 109"/>
                <a:gd name="T3" fmla="*/ 0 h 10"/>
                <a:gd name="T4" fmla="*/ 1 w 109"/>
                <a:gd name="T5" fmla="*/ 4 h 10"/>
                <a:gd name="T6" fmla="*/ 6 w 109"/>
                <a:gd name="T7" fmla="*/ 9 h 10"/>
                <a:gd name="T8" fmla="*/ 8 w 109"/>
                <a:gd name="T9" fmla="*/ 10 h 10"/>
                <a:gd name="T10" fmla="*/ 101 w 109"/>
                <a:gd name="T11" fmla="*/ 10 h 10"/>
                <a:gd name="T12" fmla="*/ 103 w 109"/>
                <a:gd name="T13" fmla="*/ 9 h 10"/>
                <a:gd name="T14" fmla="*/ 107 w 109"/>
                <a:gd name="T15" fmla="*/ 4 h 10"/>
                <a:gd name="T16" fmla="*/ 105 w 109"/>
                <a:gd name="T17" fmla="*/ 0 h 10"/>
                <a:gd name="T18" fmla="*/ 105 w 109"/>
                <a:gd name="T19" fmla="*/ 0 h 10"/>
                <a:gd name="T20" fmla="*/ 105 w 109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0">
                  <a:moveTo>
                    <a:pt x="10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1" y="4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01" y="10"/>
                    <a:pt x="102" y="10"/>
                    <a:pt x="103" y="9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09" y="2"/>
                    <a:pt x="107" y="0"/>
                    <a:pt x="105" y="0"/>
                  </a:cubicBezTo>
                  <a:close/>
                  <a:moveTo>
                    <a:pt x="105" y="0"/>
                  </a:moveTo>
                  <a:cubicBezTo>
                    <a:pt x="105" y="0"/>
                    <a:pt x="105" y="0"/>
                    <a:pt x="10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4" name="Freeform 154"/>
            <p:cNvSpPr>
              <a:spLocks noEditPoints="1"/>
            </p:cNvSpPr>
            <p:nvPr/>
          </p:nvSpPr>
          <p:spPr bwMode="auto">
            <a:xfrm>
              <a:off x="7733609" y="1978074"/>
              <a:ext cx="54062" cy="83686"/>
            </a:xfrm>
            <a:custGeom>
              <a:avLst/>
              <a:gdLst>
                <a:gd name="T0" fmla="*/ 30 w 31"/>
                <a:gd name="T1" fmla="*/ 17 h 48"/>
                <a:gd name="T2" fmla="*/ 11 w 31"/>
                <a:gd name="T3" fmla="*/ 2 h 48"/>
                <a:gd name="T4" fmla="*/ 10 w 31"/>
                <a:gd name="T5" fmla="*/ 10 h 48"/>
                <a:gd name="T6" fmla="*/ 21 w 31"/>
                <a:gd name="T7" fmla="*/ 17 h 48"/>
                <a:gd name="T8" fmla="*/ 5 w 31"/>
                <a:gd name="T9" fmla="*/ 36 h 48"/>
                <a:gd name="T10" fmla="*/ 0 w 31"/>
                <a:gd name="T11" fmla="*/ 48 h 48"/>
                <a:gd name="T12" fmla="*/ 30 w 31"/>
                <a:gd name="T13" fmla="*/ 17 h 48"/>
                <a:gd name="T14" fmla="*/ 30 w 31"/>
                <a:gd name="T15" fmla="*/ 17 h 48"/>
                <a:gd name="T16" fmla="*/ 30 w 31"/>
                <a:gd name="T17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8">
                  <a:moveTo>
                    <a:pt x="30" y="17"/>
                  </a:moveTo>
                  <a:cubicBezTo>
                    <a:pt x="30" y="0"/>
                    <a:pt x="14" y="1"/>
                    <a:pt x="11" y="2"/>
                  </a:cubicBezTo>
                  <a:cubicBezTo>
                    <a:pt x="11" y="4"/>
                    <a:pt x="11" y="7"/>
                    <a:pt x="10" y="10"/>
                  </a:cubicBezTo>
                  <a:cubicBezTo>
                    <a:pt x="13" y="9"/>
                    <a:pt x="22" y="7"/>
                    <a:pt x="21" y="17"/>
                  </a:cubicBezTo>
                  <a:cubicBezTo>
                    <a:pt x="21" y="17"/>
                    <a:pt x="20" y="31"/>
                    <a:pt x="5" y="36"/>
                  </a:cubicBezTo>
                  <a:cubicBezTo>
                    <a:pt x="4" y="40"/>
                    <a:pt x="2" y="44"/>
                    <a:pt x="0" y="48"/>
                  </a:cubicBezTo>
                  <a:cubicBezTo>
                    <a:pt x="31" y="36"/>
                    <a:pt x="30" y="17"/>
                    <a:pt x="30" y="17"/>
                  </a:cubicBezTo>
                  <a:close/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5" name="Freeform 155"/>
            <p:cNvSpPr>
              <a:spLocks noEditPoints="1"/>
            </p:cNvSpPr>
            <p:nvPr/>
          </p:nvSpPr>
          <p:spPr bwMode="auto">
            <a:xfrm>
              <a:off x="8299413" y="2986744"/>
              <a:ext cx="178480" cy="111828"/>
            </a:xfrm>
            <a:custGeom>
              <a:avLst/>
              <a:gdLst>
                <a:gd name="T0" fmla="*/ 29 w 102"/>
                <a:gd name="T1" fmla="*/ 64 h 64"/>
                <a:gd name="T2" fmla="*/ 72 w 102"/>
                <a:gd name="T3" fmla="*/ 64 h 64"/>
                <a:gd name="T4" fmla="*/ 98 w 102"/>
                <a:gd name="T5" fmla="*/ 0 h 64"/>
                <a:gd name="T6" fmla="*/ 98 w 102"/>
                <a:gd name="T7" fmla="*/ 0 h 64"/>
                <a:gd name="T8" fmla="*/ 3 w 102"/>
                <a:gd name="T9" fmla="*/ 0 h 64"/>
                <a:gd name="T10" fmla="*/ 3 w 102"/>
                <a:gd name="T11" fmla="*/ 0 h 64"/>
                <a:gd name="T12" fmla="*/ 29 w 102"/>
                <a:gd name="T13" fmla="*/ 64 h 64"/>
                <a:gd name="T14" fmla="*/ 29 w 102"/>
                <a:gd name="T15" fmla="*/ 64 h 64"/>
                <a:gd name="T16" fmla="*/ 29 w 102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64">
                  <a:moveTo>
                    <a:pt x="29" y="64"/>
                  </a:moveTo>
                  <a:cubicBezTo>
                    <a:pt x="72" y="64"/>
                    <a:pt x="72" y="64"/>
                    <a:pt x="72" y="64"/>
                  </a:cubicBezTo>
                  <a:cubicBezTo>
                    <a:pt x="102" y="48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48"/>
                    <a:pt x="29" y="64"/>
                  </a:cubicBezTo>
                  <a:close/>
                  <a:moveTo>
                    <a:pt x="29" y="64"/>
                  </a:moveTo>
                  <a:cubicBezTo>
                    <a:pt x="29" y="64"/>
                    <a:pt x="29" y="64"/>
                    <a:pt x="29" y="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156"/>
            <p:cNvSpPr>
              <a:spLocks noEditPoints="1"/>
            </p:cNvSpPr>
            <p:nvPr/>
          </p:nvSpPr>
          <p:spPr bwMode="auto">
            <a:xfrm>
              <a:off x="8294229" y="3107459"/>
              <a:ext cx="188848" cy="17033"/>
            </a:xfrm>
            <a:custGeom>
              <a:avLst/>
              <a:gdLst>
                <a:gd name="T0" fmla="*/ 105 w 108"/>
                <a:gd name="T1" fmla="*/ 0 h 10"/>
                <a:gd name="T2" fmla="*/ 3 w 108"/>
                <a:gd name="T3" fmla="*/ 0 h 10"/>
                <a:gd name="T4" fmla="*/ 1 w 108"/>
                <a:gd name="T5" fmla="*/ 4 h 10"/>
                <a:gd name="T6" fmla="*/ 6 w 108"/>
                <a:gd name="T7" fmla="*/ 9 h 10"/>
                <a:gd name="T8" fmla="*/ 8 w 108"/>
                <a:gd name="T9" fmla="*/ 10 h 10"/>
                <a:gd name="T10" fmla="*/ 100 w 108"/>
                <a:gd name="T11" fmla="*/ 10 h 10"/>
                <a:gd name="T12" fmla="*/ 102 w 108"/>
                <a:gd name="T13" fmla="*/ 9 h 10"/>
                <a:gd name="T14" fmla="*/ 107 w 108"/>
                <a:gd name="T15" fmla="*/ 4 h 10"/>
                <a:gd name="T16" fmla="*/ 105 w 108"/>
                <a:gd name="T17" fmla="*/ 0 h 10"/>
                <a:gd name="T18" fmla="*/ 105 w 108"/>
                <a:gd name="T19" fmla="*/ 0 h 10"/>
                <a:gd name="T20" fmla="*/ 105 w 108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">
                  <a:moveTo>
                    <a:pt x="10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1" y="4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0"/>
                    <a:pt x="7" y="10"/>
                    <a:pt x="8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1" y="10"/>
                    <a:pt x="102" y="10"/>
                    <a:pt x="102" y="9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08" y="2"/>
                    <a:pt x="107" y="0"/>
                    <a:pt x="105" y="0"/>
                  </a:cubicBezTo>
                  <a:close/>
                  <a:moveTo>
                    <a:pt x="105" y="0"/>
                  </a:moveTo>
                  <a:cubicBezTo>
                    <a:pt x="105" y="0"/>
                    <a:pt x="105" y="0"/>
                    <a:pt x="10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7" name="Freeform 157"/>
            <p:cNvSpPr>
              <a:spLocks noEditPoints="1"/>
            </p:cNvSpPr>
            <p:nvPr/>
          </p:nvSpPr>
          <p:spPr bwMode="auto">
            <a:xfrm>
              <a:off x="8461600" y="2993410"/>
              <a:ext cx="52581" cy="82204"/>
            </a:xfrm>
            <a:custGeom>
              <a:avLst/>
              <a:gdLst>
                <a:gd name="T0" fmla="*/ 30 w 30"/>
                <a:gd name="T1" fmla="*/ 17 h 47"/>
                <a:gd name="T2" fmla="*/ 10 w 30"/>
                <a:gd name="T3" fmla="*/ 1 h 47"/>
                <a:gd name="T4" fmla="*/ 10 w 30"/>
                <a:gd name="T5" fmla="*/ 9 h 47"/>
                <a:gd name="T6" fmla="*/ 21 w 30"/>
                <a:gd name="T7" fmla="*/ 16 h 47"/>
                <a:gd name="T8" fmla="*/ 5 w 30"/>
                <a:gd name="T9" fmla="*/ 35 h 47"/>
                <a:gd name="T10" fmla="*/ 0 w 30"/>
                <a:gd name="T11" fmla="*/ 47 h 47"/>
                <a:gd name="T12" fmla="*/ 30 w 30"/>
                <a:gd name="T13" fmla="*/ 17 h 47"/>
                <a:gd name="T14" fmla="*/ 30 w 30"/>
                <a:gd name="T15" fmla="*/ 17 h 47"/>
                <a:gd name="T16" fmla="*/ 30 w 30"/>
                <a:gd name="T1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47">
                  <a:moveTo>
                    <a:pt x="30" y="17"/>
                  </a:moveTo>
                  <a:cubicBezTo>
                    <a:pt x="30" y="0"/>
                    <a:pt x="14" y="1"/>
                    <a:pt x="10" y="1"/>
                  </a:cubicBezTo>
                  <a:cubicBezTo>
                    <a:pt x="10" y="3"/>
                    <a:pt x="10" y="6"/>
                    <a:pt x="10" y="9"/>
                  </a:cubicBezTo>
                  <a:cubicBezTo>
                    <a:pt x="13" y="8"/>
                    <a:pt x="22" y="7"/>
                    <a:pt x="21" y="16"/>
                  </a:cubicBezTo>
                  <a:cubicBezTo>
                    <a:pt x="21" y="16"/>
                    <a:pt x="20" y="30"/>
                    <a:pt x="5" y="35"/>
                  </a:cubicBezTo>
                  <a:cubicBezTo>
                    <a:pt x="4" y="39"/>
                    <a:pt x="2" y="43"/>
                    <a:pt x="0" y="47"/>
                  </a:cubicBezTo>
                  <a:cubicBezTo>
                    <a:pt x="30" y="35"/>
                    <a:pt x="30" y="17"/>
                    <a:pt x="30" y="17"/>
                  </a:cubicBezTo>
                  <a:close/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8" name="Freeform 158"/>
            <p:cNvSpPr>
              <a:spLocks noEditPoints="1"/>
            </p:cNvSpPr>
            <p:nvPr/>
          </p:nvSpPr>
          <p:spPr bwMode="auto">
            <a:xfrm>
              <a:off x="7775822" y="5954991"/>
              <a:ext cx="178480" cy="113309"/>
            </a:xfrm>
            <a:custGeom>
              <a:avLst/>
              <a:gdLst>
                <a:gd name="T0" fmla="*/ 30 w 102"/>
                <a:gd name="T1" fmla="*/ 65 h 65"/>
                <a:gd name="T2" fmla="*/ 73 w 102"/>
                <a:gd name="T3" fmla="*/ 65 h 65"/>
                <a:gd name="T4" fmla="*/ 99 w 102"/>
                <a:gd name="T5" fmla="*/ 1 h 65"/>
                <a:gd name="T6" fmla="*/ 99 w 102"/>
                <a:gd name="T7" fmla="*/ 0 h 65"/>
                <a:gd name="T8" fmla="*/ 4 w 102"/>
                <a:gd name="T9" fmla="*/ 0 h 65"/>
                <a:gd name="T10" fmla="*/ 4 w 102"/>
                <a:gd name="T11" fmla="*/ 1 h 65"/>
                <a:gd name="T12" fmla="*/ 30 w 102"/>
                <a:gd name="T13" fmla="*/ 65 h 65"/>
                <a:gd name="T14" fmla="*/ 30 w 102"/>
                <a:gd name="T15" fmla="*/ 65 h 65"/>
                <a:gd name="T16" fmla="*/ 30 w 102"/>
                <a:gd name="T1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65">
                  <a:moveTo>
                    <a:pt x="30" y="65"/>
                  </a:moveTo>
                  <a:cubicBezTo>
                    <a:pt x="73" y="65"/>
                    <a:pt x="73" y="65"/>
                    <a:pt x="73" y="65"/>
                  </a:cubicBezTo>
                  <a:cubicBezTo>
                    <a:pt x="102" y="49"/>
                    <a:pt x="99" y="1"/>
                    <a:pt x="99" y="1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0" y="49"/>
                    <a:pt x="30" y="65"/>
                  </a:cubicBezTo>
                  <a:close/>
                  <a:moveTo>
                    <a:pt x="30" y="65"/>
                  </a:moveTo>
                  <a:cubicBezTo>
                    <a:pt x="30" y="65"/>
                    <a:pt x="30" y="65"/>
                    <a:pt x="30" y="6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159"/>
            <p:cNvSpPr>
              <a:spLocks noEditPoints="1"/>
            </p:cNvSpPr>
            <p:nvPr/>
          </p:nvSpPr>
          <p:spPr bwMode="auto">
            <a:xfrm>
              <a:off x="7770638" y="6077186"/>
              <a:ext cx="190329" cy="17774"/>
            </a:xfrm>
            <a:custGeom>
              <a:avLst/>
              <a:gdLst>
                <a:gd name="T0" fmla="*/ 106 w 109"/>
                <a:gd name="T1" fmla="*/ 0 h 10"/>
                <a:gd name="T2" fmla="*/ 4 w 109"/>
                <a:gd name="T3" fmla="*/ 0 h 10"/>
                <a:gd name="T4" fmla="*/ 2 w 109"/>
                <a:gd name="T5" fmla="*/ 4 h 10"/>
                <a:gd name="T6" fmla="*/ 6 w 109"/>
                <a:gd name="T7" fmla="*/ 9 h 10"/>
                <a:gd name="T8" fmla="*/ 8 w 109"/>
                <a:gd name="T9" fmla="*/ 10 h 10"/>
                <a:gd name="T10" fmla="*/ 101 w 109"/>
                <a:gd name="T11" fmla="*/ 10 h 10"/>
                <a:gd name="T12" fmla="*/ 103 w 109"/>
                <a:gd name="T13" fmla="*/ 9 h 10"/>
                <a:gd name="T14" fmla="*/ 108 w 109"/>
                <a:gd name="T15" fmla="*/ 4 h 10"/>
                <a:gd name="T16" fmla="*/ 106 w 109"/>
                <a:gd name="T17" fmla="*/ 0 h 10"/>
                <a:gd name="T18" fmla="*/ 106 w 109"/>
                <a:gd name="T19" fmla="*/ 0 h 10"/>
                <a:gd name="T20" fmla="*/ 106 w 109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0">
                  <a:moveTo>
                    <a:pt x="10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2" y="4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02" y="10"/>
                    <a:pt x="102" y="10"/>
                    <a:pt x="103" y="9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9" y="2"/>
                    <a:pt x="108" y="0"/>
                    <a:pt x="106" y="0"/>
                  </a:cubicBezTo>
                  <a:close/>
                  <a:moveTo>
                    <a:pt x="106" y="0"/>
                  </a:moveTo>
                  <a:cubicBezTo>
                    <a:pt x="106" y="0"/>
                    <a:pt x="106" y="0"/>
                    <a:pt x="106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Freeform 160"/>
            <p:cNvSpPr>
              <a:spLocks noEditPoints="1"/>
            </p:cNvSpPr>
            <p:nvPr/>
          </p:nvSpPr>
          <p:spPr bwMode="auto">
            <a:xfrm>
              <a:off x="7938750" y="5961656"/>
              <a:ext cx="54062" cy="84426"/>
            </a:xfrm>
            <a:custGeom>
              <a:avLst/>
              <a:gdLst>
                <a:gd name="T0" fmla="*/ 30 w 31"/>
                <a:gd name="T1" fmla="*/ 17 h 48"/>
                <a:gd name="T2" fmla="*/ 11 w 31"/>
                <a:gd name="T3" fmla="*/ 2 h 48"/>
                <a:gd name="T4" fmla="*/ 11 w 31"/>
                <a:gd name="T5" fmla="*/ 10 h 48"/>
                <a:gd name="T6" fmla="*/ 22 w 31"/>
                <a:gd name="T7" fmla="*/ 17 h 48"/>
                <a:gd name="T8" fmla="*/ 6 w 31"/>
                <a:gd name="T9" fmla="*/ 36 h 48"/>
                <a:gd name="T10" fmla="*/ 0 w 31"/>
                <a:gd name="T11" fmla="*/ 48 h 48"/>
                <a:gd name="T12" fmla="*/ 30 w 31"/>
                <a:gd name="T13" fmla="*/ 17 h 48"/>
                <a:gd name="T14" fmla="*/ 30 w 31"/>
                <a:gd name="T15" fmla="*/ 17 h 48"/>
                <a:gd name="T16" fmla="*/ 30 w 31"/>
                <a:gd name="T17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8">
                  <a:moveTo>
                    <a:pt x="30" y="17"/>
                  </a:moveTo>
                  <a:cubicBezTo>
                    <a:pt x="30" y="0"/>
                    <a:pt x="14" y="1"/>
                    <a:pt x="11" y="2"/>
                  </a:cubicBezTo>
                  <a:cubicBezTo>
                    <a:pt x="11" y="4"/>
                    <a:pt x="11" y="7"/>
                    <a:pt x="11" y="10"/>
                  </a:cubicBezTo>
                  <a:cubicBezTo>
                    <a:pt x="13" y="9"/>
                    <a:pt x="22" y="7"/>
                    <a:pt x="22" y="17"/>
                  </a:cubicBezTo>
                  <a:cubicBezTo>
                    <a:pt x="22" y="17"/>
                    <a:pt x="21" y="31"/>
                    <a:pt x="6" y="36"/>
                  </a:cubicBezTo>
                  <a:cubicBezTo>
                    <a:pt x="4" y="40"/>
                    <a:pt x="2" y="44"/>
                    <a:pt x="0" y="48"/>
                  </a:cubicBezTo>
                  <a:cubicBezTo>
                    <a:pt x="31" y="36"/>
                    <a:pt x="30" y="17"/>
                    <a:pt x="30" y="17"/>
                  </a:cubicBezTo>
                  <a:close/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1" name="Freeform 161"/>
            <p:cNvSpPr>
              <a:spLocks noEditPoints="1"/>
            </p:cNvSpPr>
            <p:nvPr/>
          </p:nvSpPr>
          <p:spPr bwMode="auto">
            <a:xfrm>
              <a:off x="8850405" y="3251132"/>
              <a:ext cx="203660" cy="194032"/>
            </a:xfrm>
            <a:custGeom>
              <a:avLst/>
              <a:gdLst>
                <a:gd name="T0" fmla="*/ 58 w 116"/>
                <a:gd name="T1" fmla="*/ 9 h 111"/>
                <a:gd name="T2" fmla="*/ 107 w 116"/>
                <a:gd name="T3" fmla="*/ 43 h 111"/>
                <a:gd name="T4" fmla="*/ 84 w 116"/>
                <a:gd name="T5" fmla="*/ 72 h 111"/>
                <a:gd name="T6" fmla="*/ 79 w 116"/>
                <a:gd name="T7" fmla="*/ 75 h 111"/>
                <a:gd name="T8" fmla="*/ 79 w 116"/>
                <a:gd name="T9" fmla="*/ 81 h 111"/>
                <a:gd name="T10" fmla="*/ 79 w 116"/>
                <a:gd name="T11" fmla="*/ 87 h 111"/>
                <a:gd name="T12" fmla="*/ 77 w 116"/>
                <a:gd name="T13" fmla="*/ 82 h 111"/>
                <a:gd name="T14" fmla="*/ 74 w 116"/>
                <a:gd name="T15" fmla="*/ 76 h 111"/>
                <a:gd name="T16" fmla="*/ 68 w 116"/>
                <a:gd name="T17" fmla="*/ 77 h 111"/>
                <a:gd name="T18" fmla="*/ 58 w 116"/>
                <a:gd name="T19" fmla="*/ 78 h 111"/>
                <a:gd name="T20" fmla="*/ 9 w 116"/>
                <a:gd name="T21" fmla="*/ 43 h 111"/>
                <a:gd name="T22" fmla="*/ 58 w 116"/>
                <a:gd name="T23" fmla="*/ 9 h 111"/>
                <a:gd name="T24" fmla="*/ 58 w 116"/>
                <a:gd name="T25" fmla="*/ 0 h 111"/>
                <a:gd name="T26" fmla="*/ 0 w 116"/>
                <a:gd name="T27" fmla="*/ 43 h 111"/>
                <a:gd name="T28" fmla="*/ 58 w 116"/>
                <a:gd name="T29" fmla="*/ 87 h 111"/>
                <a:gd name="T30" fmla="*/ 69 w 116"/>
                <a:gd name="T31" fmla="*/ 86 h 111"/>
                <a:gd name="T32" fmla="*/ 65 w 116"/>
                <a:gd name="T33" fmla="*/ 111 h 111"/>
                <a:gd name="T34" fmla="*/ 88 w 116"/>
                <a:gd name="T35" fmla="*/ 80 h 111"/>
                <a:gd name="T36" fmla="*/ 116 w 116"/>
                <a:gd name="T37" fmla="*/ 43 h 111"/>
                <a:gd name="T38" fmla="*/ 58 w 116"/>
                <a:gd name="T3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11">
                  <a:moveTo>
                    <a:pt x="58" y="9"/>
                  </a:moveTo>
                  <a:cubicBezTo>
                    <a:pt x="85" y="9"/>
                    <a:pt x="107" y="24"/>
                    <a:pt x="107" y="43"/>
                  </a:cubicBezTo>
                  <a:cubicBezTo>
                    <a:pt x="107" y="55"/>
                    <a:pt x="99" y="66"/>
                    <a:pt x="84" y="72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3"/>
                    <a:pt x="79" y="85"/>
                    <a:pt x="79" y="87"/>
                  </a:cubicBezTo>
                  <a:cubicBezTo>
                    <a:pt x="78" y="85"/>
                    <a:pt x="78" y="84"/>
                    <a:pt x="77" y="82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64" y="77"/>
                    <a:pt x="61" y="78"/>
                    <a:pt x="58" y="78"/>
                  </a:cubicBezTo>
                  <a:cubicBezTo>
                    <a:pt x="31" y="78"/>
                    <a:pt x="9" y="62"/>
                    <a:pt x="9" y="43"/>
                  </a:cubicBezTo>
                  <a:cubicBezTo>
                    <a:pt x="9" y="24"/>
                    <a:pt x="31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19"/>
                    <a:pt x="0" y="43"/>
                  </a:cubicBezTo>
                  <a:cubicBezTo>
                    <a:pt x="0" y="67"/>
                    <a:pt x="26" y="87"/>
                    <a:pt x="58" y="87"/>
                  </a:cubicBezTo>
                  <a:cubicBezTo>
                    <a:pt x="62" y="87"/>
                    <a:pt x="65" y="86"/>
                    <a:pt x="69" y="86"/>
                  </a:cubicBezTo>
                  <a:cubicBezTo>
                    <a:pt x="73" y="97"/>
                    <a:pt x="65" y="111"/>
                    <a:pt x="65" y="111"/>
                  </a:cubicBezTo>
                  <a:cubicBezTo>
                    <a:pt x="86" y="104"/>
                    <a:pt x="88" y="88"/>
                    <a:pt x="88" y="80"/>
                  </a:cubicBezTo>
                  <a:cubicBezTo>
                    <a:pt x="105" y="73"/>
                    <a:pt x="116" y="59"/>
                    <a:pt x="116" y="43"/>
                  </a:cubicBezTo>
                  <a:cubicBezTo>
                    <a:pt x="116" y="19"/>
                    <a:pt x="90" y="0"/>
                    <a:pt x="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Oval 162"/>
            <p:cNvSpPr>
              <a:spLocks noChangeArrowheads="1"/>
            </p:cNvSpPr>
            <p:nvPr/>
          </p:nvSpPr>
          <p:spPr bwMode="auto">
            <a:xfrm>
              <a:off x="8897802" y="3324449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3" name="Oval 163"/>
            <p:cNvSpPr>
              <a:spLocks noChangeArrowheads="1"/>
            </p:cNvSpPr>
            <p:nvPr/>
          </p:nvSpPr>
          <p:spPr bwMode="auto">
            <a:xfrm>
              <a:off x="8941496" y="3324449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Oval 164"/>
            <p:cNvSpPr>
              <a:spLocks noChangeArrowheads="1"/>
            </p:cNvSpPr>
            <p:nvPr/>
          </p:nvSpPr>
          <p:spPr bwMode="auto">
            <a:xfrm>
              <a:off x="8985190" y="3324449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165"/>
            <p:cNvSpPr>
              <a:spLocks noEditPoints="1"/>
            </p:cNvSpPr>
            <p:nvPr/>
          </p:nvSpPr>
          <p:spPr bwMode="auto">
            <a:xfrm>
              <a:off x="8759313" y="3324449"/>
              <a:ext cx="176999" cy="168112"/>
            </a:xfrm>
            <a:custGeom>
              <a:avLst/>
              <a:gdLst>
                <a:gd name="T0" fmla="*/ 50 w 101"/>
                <a:gd name="T1" fmla="*/ 0 h 96"/>
                <a:gd name="T2" fmla="*/ 0 w 101"/>
                <a:gd name="T3" fmla="*/ 37 h 96"/>
                <a:gd name="T4" fmla="*/ 24 w 101"/>
                <a:gd name="T5" fmla="*/ 70 h 96"/>
                <a:gd name="T6" fmla="*/ 44 w 101"/>
                <a:gd name="T7" fmla="*/ 96 h 96"/>
                <a:gd name="T8" fmla="*/ 41 w 101"/>
                <a:gd name="T9" fmla="*/ 74 h 96"/>
                <a:gd name="T10" fmla="*/ 50 w 101"/>
                <a:gd name="T11" fmla="*/ 75 h 96"/>
                <a:gd name="T12" fmla="*/ 101 w 101"/>
                <a:gd name="T13" fmla="*/ 37 h 96"/>
                <a:gd name="T14" fmla="*/ 50 w 101"/>
                <a:gd name="T15" fmla="*/ 0 h 96"/>
                <a:gd name="T16" fmla="*/ 25 w 101"/>
                <a:gd name="T17" fmla="*/ 53 h 96"/>
                <a:gd name="T18" fmla="*/ 19 w 101"/>
                <a:gd name="T19" fmla="*/ 47 h 96"/>
                <a:gd name="T20" fmla="*/ 25 w 101"/>
                <a:gd name="T21" fmla="*/ 41 h 96"/>
                <a:gd name="T22" fmla="*/ 31 w 101"/>
                <a:gd name="T23" fmla="*/ 47 h 96"/>
                <a:gd name="T24" fmla="*/ 25 w 101"/>
                <a:gd name="T25" fmla="*/ 53 h 96"/>
                <a:gd name="T26" fmla="*/ 50 w 101"/>
                <a:gd name="T27" fmla="*/ 53 h 96"/>
                <a:gd name="T28" fmla="*/ 44 w 101"/>
                <a:gd name="T29" fmla="*/ 47 h 96"/>
                <a:gd name="T30" fmla="*/ 50 w 101"/>
                <a:gd name="T31" fmla="*/ 41 h 96"/>
                <a:gd name="T32" fmla="*/ 56 w 101"/>
                <a:gd name="T33" fmla="*/ 47 h 96"/>
                <a:gd name="T34" fmla="*/ 50 w 101"/>
                <a:gd name="T35" fmla="*/ 53 h 96"/>
                <a:gd name="T36" fmla="*/ 75 w 101"/>
                <a:gd name="T37" fmla="*/ 53 h 96"/>
                <a:gd name="T38" fmla="*/ 69 w 101"/>
                <a:gd name="T39" fmla="*/ 47 h 96"/>
                <a:gd name="T40" fmla="*/ 75 w 101"/>
                <a:gd name="T41" fmla="*/ 41 h 96"/>
                <a:gd name="T42" fmla="*/ 81 w 101"/>
                <a:gd name="T43" fmla="*/ 47 h 96"/>
                <a:gd name="T44" fmla="*/ 75 w 101"/>
                <a:gd name="T45" fmla="*/ 5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96">
                  <a:moveTo>
                    <a:pt x="50" y="0"/>
                  </a:moveTo>
                  <a:cubicBezTo>
                    <a:pt x="22" y="0"/>
                    <a:pt x="0" y="17"/>
                    <a:pt x="0" y="37"/>
                  </a:cubicBezTo>
                  <a:cubicBezTo>
                    <a:pt x="0" y="51"/>
                    <a:pt x="9" y="63"/>
                    <a:pt x="24" y="70"/>
                  </a:cubicBezTo>
                  <a:cubicBezTo>
                    <a:pt x="24" y="76"/>
                    <a:pt x="26" y="90"/>
                    <a:pt x="44" y="96"/>
                  </a:cubicBezTo>
                  <a:cubicBezTo>
                    <a:pt x="44" y="96"/>
                    <a:pt x="37" y="84"/>
                    <a:pt x="41" y="74"/>
                  </a:cubicBezTo>
                  <a:cubicBezTo>
                    <a:pt x="44" y="75"/>
                    <a:pt x="47" y="75"/>
                    <a:pt x="50" y="75"/>
                  </a:cubicBezTo>
                  <a:cubicBezTo>
                    <a:pt x="78" y="75"/>
                    <a:pt x="101" y="58"/>
                    <a:pt x="101" y="37"/>
                  </a:cubicBezTo>
                  <a:cubicBezTo>
                    <a:pt x="101" y="17"/>
                    <a:pt x="78" y="0"/>
                    <a:pt x="50" y="0"/>
                  </a:cubicBezTo>
                  <a:close/>
                  <a:moveTo>
                    <a:pt x="25" y="53"/>
                  </a:moveTo>
                  <a:cubicBezTo>
                    <a:pt x="22" y="53"/>
                    <a:pt x="19" y="50"/>
                    <a:pt x="19" y="47"/>
                  </a:cubicBezTo>
                  <a:cubicBezTo>
                    <a:pt x="19" y="44"/>
                    <a:pt x="22" y="41"/>
                    <a:pt x="25" y="41"/>
                  </a:cubicBezTo>
                  <a:cubicBezTo>
                    <a:pt x="28" y="41"/>
                    <a:pt x="31" y="44"/>
                    <a:pt x="31" y="47"/>
                  </a:cubicBezTo>
                  <a:cubicBezTo>
                    <a:pt x="31" y="50"/>
                    <a:pt x="28" y="53"/>
                    <a:pt x="25" y="53"/>
                  </a:cubicBezTo>
                  <a:close/>
                  <a:moveTo>
                    <a:pt x="50" y="53"/>
                  </a:moveTo>
                  <a:cubicBezTo>
                    <a:pt x="47" y="53"/>
                    <a:pt x="44" y="50"/>
                    <a:pt x="44" y="47"/>
                  </a:cubicBezTo>
                  <a:cubicBezTo>
                    <a:pt x="44" y="44"/>
                    <a:pt x="47" y="41"/>
                    <a:pt x="50" y="41"/>
                  </a:cubicBezTo>
                  <a:cubicBezTo>
                    <a:pt x="53" y="41"/>
                    <a:pt x="56" y="44"/>
                    <a:pt x="56" y="47"/>
                  </a:cubicBezTo>
                  <a:cubicBezTo>
                    <a:pt x="56" y="50"/>
                    <a:pt x="53" y="53"/>
                    <a:pt x="50" y="53"/>
                  </a:cubicBezTo>
                  <a:close/>
                  <a:moveTo>
                    <a:pt x="75" y="53"/>
                  </a:moveTo>
                  <a:cubicBezTo>
                    <a:pt x="72" y="53"/>
                    <a:pt x="69" y="50"/>
                    <a:pt x="69" y="47"/>
                  </a:cubicBezTo>
                  <a:cubicBezTo>
                    <a:pt x="69" y="44"/>
                    <a:pt x="72" y="41"/>
                    <a:pt x="75" y="41"/>
                  </a:cubicBezTo>
                  <a:cubicBezTo>
                    <a:pt x="79" y="41"/>
                    <a:pt x="81" y="44"/>
                    <a:pt x="81" y="47"/>
                  </a:cubicBezTo>
                  <a:cubicBezTo>
                    <a:pt x="81" y="50"/>
                    <a:pt x="79" y="53"/>
                    <a:pt x="75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6" name="Freeform 166"/>
            <p:cNvSpPr>
              <a:spLocks noEditPoints="1"/>
            </p:cNvSpPr>
            <p:nvPr/>
          </p:nvSpPr>
          <p:spPr bwMode="auto">
            <a:xfrm>
              <a:off x="8314965" y="1649997"/>
              <a:ext cx="202919" cy="194773"/>
            </a:xfrm>
            <a:custGeom>
              <a:avLst/>
              <a:gdLst>
                <a:gd name="T0" fmla="*/ 58 w 116"/>
                <a:gd name="T1" fmla="*/ 9 h 111"/>
                <a:gd name="T2" fmla="*/ 107 w 116"/>
                <a:gd name="T3" fmla="*/ 43 h 111"/>
                <a:gd name="T4" fmla="*/ 84 w 116"/>
                <a:gd name="T5" fmla="*/ 72 h 111"/>
                <a:gd name="T6" fmla="*/ 79 w 116"/>
                <a:gd name="T7" fmla="*/ 75 h 111"/>
                <a:gd name="T8" fmla="*/ 79 w 116"/>
                <a:gd name="T9" fmla="*/ 81 h 111"/>
                <a:gd name="T10" fmla="*/ 78 w 116"/>
                <a:gd name="T11" fmla="*/ 87 h 111"/>
                <a:gd name="T12" fmla="*/ 77 w 116"/>
                <a:gd name="T13" fmla="*/ 82 h 111"/>
                <a:gd name="T14" fmla="*/ 74 w 116"/>
                <a:gd name="T15" fmla="*/ 76 h 111"/>
                <a:gd name="T16" fmla="*/ 67 w 116"/>
                <a:gd name="T17" fmla="*/ 77 h 111"/>
                <a:gd name="T18" fmla="*/ 58 w 116"/>
                <a:gd name="T19" fmla="*/ 78 h 111"/>
                <a:gd name="T20" fmla="*/ 9 w 116"/>
                <a:gd name="T21" fmla="*/ 43 h 111"/>
                <a:gd name="T22" fmla="*/ 58 w 116"/>
                <a:gd name="T23" fmla="*/ 9 h 111"/>
                <a:gd name="T24" fmla="*/ 58 w 116"/>
                <a:gd name="T25" fmla="*/ 0 h 111"/>
                <a:gd name="T26" fmla="*/ 0 w 116"/>
                <a:gd name="T27" fmla="*/ 43 h 111"/>
                <a:gd name="T28" fmla="*/ 58 w 116"/>
                <a:gd name="T29" fmla="*/ 87 h 111"/>
                <a:gd name="T30" fmla="*/ 69 w 116"/>
                <a:gd name="T31" fmla="*/ 86 h 111"/>
                <a:gd name="T32" fmla="*/ 65 w 116"/>
                <a:gd name="T33" fmla="*/ 111 h 111"/>
                <a:gd name="T34" fmla="*/ 88 w 116"/>
                <a:gd name="T35" fmla="*/ 80 h 111"/>
                <a:gd name="T36" fmla="*/ 116 w 116"/>
                <a:gd name="T37" fmla="*/ 43 h 111"/>
                <a:gd name="T38" fmla="*/ 58 w 116"/>
                <a:gd name="T3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11">
                  <a:moveTo>
                    <a:pt x="58" y="9"/>
                  </a:moveTo>
                  <a:cubicBezTo>
                    <a:pt x="85" y="9"/>
                    <a:pt x="107" y="25"/>
                    <a:pt x="107" y="43"/>
                  </a:cubicBezTo>
                  <a:cubicBezTo>
                    <a:pt x="107" y="55"/>
                    <a:pt x="99" y="66"/>
                    <a:pt x="84" y="72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3"/>
                    <a:pt x="79" y="85"/>
                    <a:pt x="78" y="87"/>
                  </a:cubicBezTo>
                  <a:cubicBezTo>
                    <a:pt x="78" y="85"/>
                    <a:pt x="77" y="84"/>
                    <a:pt x="77" y="82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4" y="77"/>
                    <a:pt x="61" y="78"/>
                    <a:pt x="58" y="78"/>
                  </a:cubicBezTo>
                  <a:cubicBezTo>
                    <a:pt x="31" y="78"/>
                    <a:pt x="9" y="62"/>
                    <a:pt x="9" y="43"/>
                  </a:cubicBezTo>
                  <a:cubicBezTo>
                    <a:pt x="9" y="25"/>
                    <a:pt x="31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20"/>
                    <a:pt x="0" y="43"/>
                  </a:cubicBezTo>
                  <a:cubicBezTo>
                    <a:pt x="0" y="67"/>
                    <a:pt x="26" y="87"/>
                    <a:pt x="58" y="87"/>
                  </a:cubicBezTo>
                  <a:cubicBezTo>
                    <a:pt x="62" y="87"/>
                    <a:pt x="65" y="86"/>
                    <a:pt x="69" y="86"/>
                  </a:cubicBezTo>
                  <a:cubicBezTo>
                    <a:pt x="73" y="97"/>
                    <a:pt x="65" y="111"/>
                    <a:pt x="65" y="111"/>
                  </a:cubicBezTo>
                  <a:cubicBezTo>
                    <a:pt x="86" y="104"/>
                    <a:pt x="88" y="88"/>
                    <a:pt x="88" y="80"/>
                  </a:cubicBezTo>
                  <a:cubicBezTo>
                    <a:pt x="105" y="73"/>
                    <a:pt x="116" y="59"/>
                    <a:pt x="116" y="43"/>
                  </a:cubicBezTo>
                  <a:cubicBezTo>
                    <a:pt x="116" y="20"/>
                    <a:pt x="90" y="0"/>
                    <a:pt x="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7" name="Oval 167"/>
            <p:cNvSpPr>
              <a:spLocks noChangeArrowheads="1"/>
            </p:cNvSpPr>
            <p:nvPr/>
          </p:nvSpPr>
          <p:spPr bwMode="auto">
            <a:xfrm>
              <a:off x="8362362" y="1724055"/>
              <a:ext cx="20736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8" name="Oval 168"/>
            <p:cNvSpPr>
              <a:spLocks noChangeArrowheads="1"/>
            </p:cNvSpPr>
            <p:nvPr/>
          </p:nvSpPr>
          <p:spPr bwMode="auto">
            <a:xfrm>
              <a:off x="8406056" y="1724055"/>
              <a:ext cx="20736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9" name="Oval 169"/>
            <p:cNvSpPr>
              <a:spLocks noChangeArrowheads="1"/>
            </p:cNvSpPr>
            <p:nvPr/>
          </p:nvSpPr>
          <p:spPr bwMode="auto">
            <a:xfrm>
              <a:off x="8449751" y="1724055"/>
              <a:ext cx="20736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0" name="Freeform 170"/>
            <p:cNvSpPr>
              <a:spLocks noEditPoints="1"/>
            </p:cNvSpPr>
            <p:nvPr/>
          </p:nvSpPr>
          <p:spPr bwMode="auto">
            <a:xfrm>
              <a:off x="8222392" y="1724055"/>
              <a:ext cx="178480" cy="168112"/>
            </a:xfrm>
            <a:custGeom>
              <a:avLst/>
              <a:gdLst>
                <a:gd name="T0" fmla="*/ 51 w 102"/>
                <a:gd name="T1" fmla="*/ 0 h 96"/>
                <a:gd name="T2" fmla="*/ 0 w 102"/>
                <a:gd name="T3" fmla="*/ 38 h 96"/>
                <a:gd name="T4" fmla="*/ 25 w 102"/>
                <a:gd name="T5" fmla="*/ 70 h 96"/>
                <a:gd name="T6" fmla="*/ 45 w 102"/>
                <a:gd name="T7" fmla="*/ 96 h 96"/>
                <a:gd name="T8" fmla="*/ 42 w 102"/>
                <a:gd name="T9" fmla="*/ 75 h 96"/>
                <a:gd name="T10" fmla="*/ 51 w 102"/>
                <a:gd name="T11" fmla="*/ 75 h 96"/>
                <a:gd name="T12" fmla="*/ 102 w 102"/>
                <a:gd name="T13" fmla="*/ 38 h 96"/>
                <a:gd name="T14" fmla="*/ 51 w 102"/>
                <a:gd name="T15" fmla="*/ 0 h 96"/>
                <a:gd name="T16" fmla="*/ 26 w 102"/>
                <a:gd name="T17" fmla="*/ 53 h 96"/>
                <a:gd name="T18" fmla="*/ 20 w 102"/>
                <a:gd name="T19" fmla="*/ 47 h 96"/>
                <a:gd name="T20" fmla="*/ 26 w 102"/>
                <a:gd name="T21" fmla="*/ 41 h 96"/>
                <a:gd name="T22" fmla="*/ 32 w 102"/>
                <a:gd name="T23" fmla="*/ 47 h 96"/>
                <a:gd name="T24" fmla="*/ 26 w 102"/>
                <a:gd name="T25" fmla="*/ 53 h 96"/>
                <a:gd name="T26" fmla="*/ 51 w 102"/>
                <a:gd name="T27" fmla="*/ 53 h 96"/>
                <a:gd name="T28" fmla="*/ 45 w 102"/>
                <a:gd name="T29" fmla="*/ 47 h 96"/>
                <a:gd name="T30" fmla="*/ 51 w 102"/>
                <a:gd name="T31" fmla="*/ 41 h 96"/>
                <a:gd name="T32" fmla="*/ 57 w 102"/>
                <a:gd name="T33" fmla="*/ 47 h 96"/>
                <a:gd name="T34" fmla="*/ 51 w 102"/>
                <a:gd name="T35" fmla="*/ 53 h 96"/>
                <a:gd name="T36" fmla="*/ 76 w 102"/>
                <a:gd name="T37" fmla="*/ 53 h 96"/>
                <a:gd name="T38" fmla="*/ 70 w 102"/>
                <a:gd name="T39" fmla="*/ 47 h 96"/>
                <a:gd name="T40" fmla="*/ 76 w 102"/>
                <a:gd name="T41" fmla="*/ 41 h 96"/>
                <a:gd name="T42" fmla="*/ 82 w 102"/>
                <a:gd name="T43" fmla="*/ 47 h 96"/>
                <a:gd name="T44" fmla="*/ 76 w 102"/>
                <a:gd name="T45" fmla="*/ 5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" h="96">
                  <a:moveTo>
                    <a:pt x="51" y="0"/>
                  </a:moveTo>
                  <a:cubicBezTo>
                    <a:pt x="23" y="0"/>
                    <a:pt x="0" y="17"/>
                    <a:pt x="0" y="38"/>
                  </a:cubicBezTo>
                  <a:cubicBezTo>
                    <a:pt x="0" y="51"/>
                    <a:pt x="10" y="63"/>
                    <a:pt x="25" y="70"/>
                  </a:cubicBezTo>
                  <a:cubicBezTo>
                    <a:pt x="25" y="76"/>
                    <a:pt x="26" y="90"/>
                    <a:pt x="45" y="96"/>
                  </a:cubicBezTo>
                  <a:cubicBezTo>
                    <a:pt x="45" y="96"/>
                    <a:pt x="38" y="84"/>
                    <a:pt x="42" y="75"/>
                  </a:cubicBezTo>
                  <a:cubicBezTo>
                    <a:pt x="45" y="75"/>
                    <a:pt x="48" y="75"/>
                    <a:pt x="51" y="75"/>
                  </a:cubicBezTo>
                  <a:cubicBezTo>
                    <a:pt x="79" y="75"/>
                    <a:pt x="102" y="58"/>
                    <a:pt x="102" y="38"/>
                  </a:cubicBezTo>
                  <a:cubicBezTo>
                    <a:pt x="102" y="17"/>
                    <a:pt x="79" y="0"/>
                    <a:pt x="51" y="0"/>
                  </a:cubicBezTo>
                  <a:close/>
                  <a:moveTo>
                    <a:pt x="26" y="53"/>
                  </a:moveTo>
                  <a:cubicBezTo>
                    <a:pt x="23" y="53"/>
                    <a:pt x="20" y="50"/>
                    <a:pt x="20" y="47"/>
                  </a:cubicBezTo>
                  <a:cubicBezTo>
                    <a:pt x="20" y="44"/>
                    <a:pt x="23" y="41"/>
                    <a:pt x="26" y="41"/>
                  </a:cubicBezTo>
                  <a:cubicBezTo>
                    <a:pt x="29" y="41"/>
                    <a:pt x="32" y="44"/>
                    <a:pt x="32" y="47"/>
                  </a:cubicBezTo>
                  <a:cubicBezTo>
                    <a:pt x="32" y="50"/>
                    <a:pt x="29" y="53"/>
                    <a:pt x="26" y="53"/>
                  </a:cubicBezTo>
                  <a:close/>
                  <a:moveTo>
                    <a:pt x="51" y="53"/>
                  </a:moveTo>
                  <a:cubicBezTo>
                    <a:pt x="48" y="53"/>
                    <a:pt x="45" y="50"/>
                    <a:pt x="45" y="47"/>
                  </a:cubicBezTo>
                  <a:cubicBezTo>
                    <a:pt x="45" y="44"/>
                    <a:pt x="48" y="41"/>
                    <a:pt x="51" y="41"/>
                  </a:cubicBezTo>
                  <a:cubicBezTo>
                    <a:pt x="54" y="41"/>
                    <a:pt x="57" y="44"/>
                    <a:pt x="57" y="47"/>
                  </a:cubicBezTo>
                  <a:cubicBezTo>
                    <a:pt x="57" y="50"/>
                    <a:pt x="54" y="53"/>
                    <a:pt x="51" y="53"/>
                  </a:cubicBezTo>
                  <a:close/>
                  <a:moveTo>
                    <a:pt x="76" y="53"/>
                  </a:moveTo>
                  <a:cubicBezTo>
                    <a:pt x="73" y="53"/>
                    <a:pt x="70" y="50"/>
                    <a:pt x="70" y="47"/>
                  </a:cubicBezTo>
                  <a:cubicBezTo>
                    <a:pt x="70" y="44"/>
                    <a:pt x="73" y="41"/>
                    <a:pt x="76" y="41"/>
                  </a:cubicBezTo>
                  <a:cubicBezTo>
                    <a:pt x="79" y="41"/>
                    <a:pt x="82" y="44"/>
                    <a:pt x="82" y="47"/>
                  </a:cubicBezTo>
                  <a:cubicBezTo>
                    <a:pt x="82" y="50"/>
                    <a:pt x="79" y="53"/>
                    <a:pt x="76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1" name="Freeform 171"/>
            <p:cNvSpPr>
              <a:spLocks noEditPoints="1"/>
            </p:cNvSpPr>
            <p:nvPr/>
          </p:nvSpPr>
          <p:spPr bwMode="auto">
            <a:xfrm>
              <a:off x="7164103" y="2429828"/>
              <a:ext cx="203660" cy="192551"/>
            </a:xfrm>
            <a:custGeom>
              <a:avLst/>
              <a:gdLst>
                <a:gd name="T0" fmla="*/ 58 w 116"/>
                <a:gd name="T1" fmla="*/ 9 h 110"/>
                <a:gd name="T2" fmla="*/ 107 w 116"/>
                <a:gd name="T3" fmla="*/ 43 h 110"/>
                <a:gd name="T4" fmla="*/ 84 w 116"/>
                <a:gd name="T5" fmla="*/ 72 h 110"/>
                <a:gd name="T6" fmla="*/ 79 w 116"/>
                <a:gd name="T7" fmla="*/ 74 h 110"/>
                <a:gd name="T8" fmla="*/ 79 w 116"/>
                <a:gd name="T9" fmla="*/ 80 h 110"/>
                <a:gd name="T10" fmla="*/ 78 w 116"/>
                <a:gd name="T11" fmla="*/ 86 h 110"/>
                <a:gd name="T12" fmla="*/ 77 w 116"/>
                <a:gd name="T13" fmla="*/ 82 h 110"/>
                <a:gd name="T14" fmla="*/ 74 w 116"/>
                <a:gd name="T15" fmla="*/ 75 h 110"/>
                <a:gd name="T16" fmla="*/ 67 w 116"/>
                <a:gd name="T17" fmla="*/ 76 h 110"/>
                <a:gd name="T18" fmla="*/ 58 w 116"/>
                <a:gd name="T19" fmla="*/ 77 h 110"/>
                <a:gd name="T20" fmla="*/ 9 w 116"/>
                <a:gd name="T21" fmla="*/ 43 h 110"/>
                <a:gd name="T22" fmla="*/ 58 w 116"/>
                <a:gd name="T23" fmla="*/ 9 h 110"/>
                <a:gd name="T24" fmla="*/ 58 w 116"/>
                <a:gd name="T25" fmla="*/ 0 h 110"/>
                <a:gd name="T26" fmla="*/ 0 w 116"/>
                <a:gd name="T27" fmla="*/ 43 h 110"/>
                <a:gd name="T28" fmla="*/ 58 w 116"/>
                <a:gd name="T29" fmla="*/ 86 h 110"/>
                <a:gd name="T30" fmla="*/ 68 w 116"/>
                <a:gd name="T31" fmla="*/ 85 h 110"/>
                <a:gd name="T32" fmla="*/ 65 w 116"/>
                <a:gd name="T33" fmla="*/ 110 h 110"/>
                <a:gd name="T34" fmla="*/ 88 w 116"/>
                <a:gd name="T35" fmla="*/ 80 h 110"/>
                <a:gd name="T36" fmla="*/ 116 w 116"/>
                <a:gd name="T37" fmla="*/ 43 h 110"/>
                <a:gd name="T38" fmla="*/ 58 w 116"/>
                <a:gd name="T3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10">
                  <a:moveTo>
                    <a:pt x="58" y="9"/>
                  </a:moveTo>
                  <a:cubicBezTo>
                    <a:pt x="85" y="9"/>
                    <a:pt x="107" y="24"/>
                    <a:pt x="107" y="43"/>
                  </a:cubicBezTo>
                  <a:cubicBezTo>
                    <a:pt x="107" y="54"/>
                    <a:pt x="98" y="65"/>
                    <a:pt x="84" y="72"/>
                  </a:cubicBezTo>
                  <a:cubicBezTo>
                    <a:pt x="79" y="74"/>
                    <a:pt x="79" y="74"/>
                    <a:pt x="79" y="74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79" y="82"/>
                    <a:pt x="79" y="84"/>
                    <a:pt x="78" y="86"/>
                  </a:cubicBezTo>
                  <a:cubicBezTo>
                    <a:pt x="78" y="85"/>
                    <a:pt x="77" y="83"/>
                    <a:pt x="77" y="82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4" y="77"/>
                    <a:pt x="61" y="77"/>
                    <a:pt x="58" y="77"/>
                  </a:cubicBezTo>
                  <a:cubicBezTo>
                    <a:pt x="31" y="77"/>
                    <a:pt x="9" y="62"/>
                    <a:pt x="9" y="43"/>
                  </a:cubicBezTo>
                  <a:cubicBezTo>
                    <a:pt x="9" y="24"/>
                    <a:pt x="31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19"/>
                    <a:pt x="0" y="43"/>
                  </a:cubicBezTo>
                  <a:cubicBezTo>
                    <a:pt x="0" y="67"/>
                    <a:pt x="26" y="86"/>
                    <a:pt x="58" y="86"/>
                  </a:cubicBezTo>
                  <a:cubicBezTo>
                    <a:pt x="61" y="86"/>
                    <a:pt x="65" y="86"/>
                    <a:pt x="68" y="85"/>
                  </a:cubicBezTo>
                  <a:cubicBezTo>
                    <a:pt x="73" y="96"/>
                    <a:pt x="65" y="110"/>
                    <a:pt x="65" y="110"/>
                  </a:cubicBezTo>
                  <a:cubicBezTo>
                    <a:pt x="86" y="104"/>
                    <a:pt x="88" y="87"/>
                    <a:pt x="88" y="80"/>
                  </a:cubicBezTo>
                  <a:cubicBezTo>
                    <a:pt x="105" y="72"/>
                    <a:pt x="116" y="59"/>
                    <a:pt x="116" y="43"/>
                  </a:cubicBezTo>
                  <a:cubicBezTo>
                    <a:pt x="116" y="19"/>
                    <a:pt x="90" y="0"/>
                    <a:pt x="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2" name="Oval 172"/>
            <p:cNvSpPr>
              <a:spLocks noChangeArrowheads="1"/>
            </p:cNvSpPr>
            <p:nvPr/>
          </p:nvSpPr>
          <p:spPr bwMode="auto">
            <a:xfrm>
              <a:off x="7211500" y="2501664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3" name="Oval 173"/>
            <p:cNvSpPr>
              <a:spLocks noChangeArrowheads="1"/>
            </p:cNvSpPr>
            <p:nvPr/>
          </p:nvSpPr>
          <p:spPr bwMode="auto">
            <a:xfrm>
              <a:off x="7255194" y="2501664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4" name="Oval 174"/>
            <p:cNvSpPr>
              <a:spLocks noChangeArrowheads="1"/>
            </p:cNvSpPr>
            <p:nvPr/>
          </p:nvSpPr>
          <p:spPr bwMode="auto">
            <a:xfrm>
              <a:off x="7299629" y="2501664"/>
              <a:ext cx="20736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5" name="Freeform 175"/>
            <p:cNvSpPr>
              <a:spLocks noEditPoints="1"/>
            </p:cNvSpPr>
            <p:nvPr/>
          </p:nvSpPr>
          <p:spPr bwMode="auto">
            <a:xfrm>
              <a:off x="7071530" y="2501664"/>
              <a:ext cx="176999" cy="169593"/>
            </a:xfrm>
            <a:custGeom>
              <a:avLst/>
              <a:gdLst>
                <a:gd name="T0" fmla="*/ 51 w 101"/>
                <a:gd name="T1" fmla="*/ 0 h 97"/>
                <a:gd name="T2" fmla="*/ 0 w 101"/>
                <a:gd name="T3" fmla="*/ 38 h 97"/>
                <a:gd name="T4" fmla="*/ 25 w 101"/>
                <a:gd name="T5" fmla="*/ 70 h 97"/>
                <a:gd name="T6" fmla="*/ 45 w 101"/>
                <a:gd name="T7" fmla="*/ 97 h 97"/>
                <a:gd name="T8" fmla="*/ 42 w 101"/>
                <a:gd name="T9" fmla="*/ 75 h 97"/>
                <a:gd name="T10" fmla="*/ 51 w 101"/>
                <a:gd name="T11" fmla="*/ 76 h 97"/>
                <a:gd name="T12" fmla="*/ 101 w 101"/>
                <a:gd name="T13" fmla="*/ 38 h 97"/>
                <a:gd name="T14" fmla="*/ 51 w 101"/>
                <a:gd name="T15" fmla="*/ 0 h 97"/>
                <a:gd name="T16" fmla="*/ 26 w 101"/>
                <a:gd name="T17" fmla="*/ 53 h 97"/>
                <a:gd name="T18" fmla="*/ 20 w 101"/>
                <a:gd name="T19" fmla="*/ 48 h 97"/>
                <a:gd name="T20" fmla="*/ 26 w 101"/>
                <a:gd name="T21" fmla="*/ 42 h 97"/>
                <a:gd name="T22" fmla="*/ 32 w 101"/>
                <a:gd name="T23" fmla="*/ 48 h 97"/>
                <a:gd name="T24" fmla="*/ 26 w 101"/>
                <a:gd name="T25" fmla="*/ 53 h 97"/>
                <a:gd name="T26" fmla="*/ 51 w 101"/>
                <a:gd name="T27" fmla="*/ 53 h 97"/>
                <a:gd name="T28" fmla="*/ 45 w 101"/>
                <a:gd name="T29" fmla="*/ 48 h 97"/>
                <a:gd name="T30" fmla="*/ 51 w 101"/>
                <a:gd name="T31" fmla="*/ 42 h 97"/>
                <a:gd name="T32" fmla="*/ 57 w 101"/>
                <a:gd name="T33" fmla="*/ 48 h 97"/>
                <a:gd name="T34" fmla="*/ 51 w 101"/>
                <a:gd name="T35" fmla="*/ 53 h 97"/>
                <a:gd name="T36" fmla="*/ 76 w 101"/>
                <a:gd name="T37" fmla="*/ 53 h 97"/>
                <a:gd name="T38" fmla="*/ 70 w 101"/>
                <a:gd name="T39" fmla="*/ 48 h 97"/>
                <a:gd name="T40" fmla="*/ 76 w 101"/>
                <a:gd name="T41" fmla="*/ 42 h 97"/>
                <a:gd name="T42" fmla="*/ 82 w 101"/>
                <a:gd name="T43" fmla="*/ 48 h 97"/>
                <a:gd name="T44" fmla="*/ 76 w 101"/>
                <a:gd name="T45" fmla="*/ 5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97">
                  <a:moveTo>
                    <a:pt x="51" y="0"/>
                  </a:moveTo>
                  <a:cubicBezTo>
                    <a:pt x="23" y="0"/>
                    <a:pt x="0" y="17"/>
                    <a:pt x="0" y="38"/>
                  </a:cubicBezTo>
                  <a:cubicBezTo>
                    <a:pt x="0" y="52"/>
                    <a:pt x="10" y="64"/>
                    <a:pt x="25" y="70"/>
                  </a:cubicBezTo>
                  <a:cubicBezTo>
                    <a:pt x="25" y="77"/>
                    <a:pt x="26" y="91"/>
                    <a:pt x="45" y="97"/>
                  </a:cubicBezTo>
                  <a:cubicBezTo>
                    <a:pt x="45" y="97"/>
                    <a:pt x="38" y="85"/>
                    <a:pt x="42" y="75"/>
                  </a:cubicBezTo>
                  <a:cubicBezTo>
                    <a:pt x="45" y="75"/>
                    <a:pt x="48" y="76"/>
                    <a:pt x="51" y="76"/>
                  </a:cubicBezTo>
                  <a:cubicBezTo>
                    <a:pt x="79" y="76"/>
                    <a:pt x="101" y="59"/>
                    <a:pt x="101" y="38"/>
                  </a:cubicBezTo>
                  <a:cubicBezTo>
                    <a:pt x="101" y="17"/>
                    <a:pt x="79" y="0"/>
                    <a:pt x="51" y="0"/>
                  </a:cubicBezTo>
                  <a:close/>
                  <a:moveTo>
                    <a:pt x="26" y="53"/>
                  </a:moveTo>
                  <a:cubicBezTo>
                    <a:pt x="23" y="53"/>
                    <a:pt x="20" y="51"/>
                    <a:pt x="20" y="48"/>
                  </a:cubicBezTo>
                  <a:cubicBezTo>
                    <a:pt x="20" y="44"/>
                    <a:pt x="23" y="42"/>
                    <a:pt x="26" y="42"/>
                  </a:cubicBezTo>
                  <a:cubicBezTo>
                    <a:pt x="29" y="42"/>
                    <a:pt x="32" y="44"/>
                    <a:pt x="32" y="48"/>
                  </a:cubicBezTo>
                  <a:cubicBezTo>
                    <a:pt x="32" y="51"/>
                    <a:pt x="29" y="53"/>
                    <a:pt x="26" y="53"/>
                  </a:cubicBezTo>
                  <a:close/>
                  <a:moveTo>
                    <a:pt x="51" y="53"/>
                  </a:moveTo>
                  <a:cubicBezTo>
                    <a:pt x="48" y="53"/>
                    <a:pt x="45" y="51"/>
                    <a:pt x="45" y="48"/>
                  </a:cubicBezTo>
                  <a:cubicBezTo>
                    <a:pt x="45" y="44"/>
                    <a:pt x="48" y="42"/>
                    <a:pt x="51" y="42"/>
                  </a:cubicBezTo>
                  <a:cubicBezTo>
                    <a:pt x="54" y="42"/>
                    <a:pt x="57" y="44"/>
                    <a:pt x="57" y="48"/>
                  </a:cubicBezTo>
                  <a:cubicBezTo>
                    <a:pt x="57" y="51"/>
                    <a:pt x="54" y="53"/>
                    <a:pt x="51" y="53"/>
                  </a:cubicBezTo>
                  <a:close/>
                  <a:moveTo>
                    <a:pt x="76" y="53"/>
                  </a:moveTo>
                  <a:cubicBezTo>
                    <a:pt x="73" y="53"/>
                    <a:pt x="70" y="51"/>
                    <a:pt x="70" y="48"/>
                  </a:cubicBezTo>
                  <a:cubicBezTo>
                    <a:pt x="70" y="44"/>
                    <a:pt x="73" y="42"/>
                    <a:pt x="76" y="42"/>
                  </a:cubicBezTo>
                  <a:cubicBezTo>
                    <a:pt x="79" y="42"/>
                    <a:pt x="82" y="44"/>
                    <a:pt x="82" y="48"/>
                  </a:cubicBezTo>
                  <a:cubicBezTo>
                    <a:pt x="82" y="51"/>
                    <a:pt x="79" y="53"/>
                    <a:pt x="76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6" name="Freeform 176"/>
            <p:cNvSpPr>
              <a:spLocks noEditPoints="1"/>
            </p:cNvSpPr>
            <p:nvPr/>
          </p:nvSpPr>
          <p:spPr bwMode="auto">
            <a:xfrm>
              <a:off x="7360357" y="3839152"/>
              <a:ext cx="203660" cy="192551"/>
            </a:xfrm>
            <a:custGeom>
              <a:avLst/>
              <a:gdLst>
                <a:gd name="T0" fmla="*/ 58 w 116"/>
                <a:gd name="T1" fmla="*/ 9 h 110"/>
                <a:gd name="T2" fmla="*/ 107 w 116"/>
                <a:gd name="T3" fmla="*/ 43 h 110"/>
                <a:gd name="T4" fmla="*/ 84 w 116"/>
                <a:gd name="T5" fmla="*/ 72 h 110"/>
                <a:gd name="T6" fmla="*/ 79 w 116"/>
                <a:gd name="T7" fmla="*/ 74 h 110"/>
                <a:gd name="T8" fmla="*/ 79 w 116"/>
                <a:gd name="T9" fmla="*/ 80 h 110"/>
                <a:gd name="T10" fmla="*/ 78 w 116"/>
                <a:gd name="T11" fmla="*/ 86 h 110"/>
                <a:gd name="T12" fmla="*/ 77 w 116"/>
                <a:gd name="T13" fmla="*/ 82 h 110"/>
                <a:gd name="T14" fmla="*/ 74 w 116"/>
                <a:gd name="T15" fmla="*/ 76 h 110"/>
                <a:gd name="T16" fmla="*/ 67 w 116"/>
                <a:gd name="T17" fmla="*/ 77 h 110"/>
                <a:gd name="T18" fmla="*/ 58 w 116"/>
                <a:gd name="T19" fmla="*/ 77 h 110"/>
                <a:gd name="T20" fmla="*/ 9 w 116"/>
                <a:gd name="T21" fmla="*/ 43 h 110"/>
                <a:gd name="T22" fmla="*/ 58 w 116"/>
                <a:gd name="T23" fmla="*/ 9 h 110"/>
                <a:gd name="T24" fmla="*/ 58 w 116"/>
                <a:gd name="T25" fmla="*/ 0 h 110"/>
                <a:gd name="T26" fmla="*/ 0 w 116"/>
                <a:gd name="T27" fmla="*/ 43 h 110"/>
                <a:gd name="T28" fmla="*/ 58 w 116"/>
                <a:gd name="T29" fmla="*/ 86 h 110"/>
                <a:gd name="T30" fmla="*/ 69 w 116"/>
                <a:gd name="T31" fmla="*/ 86 h 110"/>
                <a:gd name="T32" fmla="*/ 65 w 116"/>
                <a:gd name="T33" fmla="*/ 110 h 110"/>
                <a:gd name="T34" fmla="*/ 88 w 116"/>
                <a:gd name="T35" fmla="*/ 80 h 110"/>
                <a:gd name="T36" fmla="*/ 116 w 116"/>
                <a:gd name="T37" fmla="*/ 43 h 110"/>
                <a:gd name="T38" fmla="*/ 58 w 116"/>
                <a:gd name="T3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10">
                  <a:moveTo>
                    <a:pt x="58" y="9"/>
                  </a:moveTo>
                  <a:cubicBezTo>
                    <a:pt x="85" y="9"/>
                    <a:pt x="107" y="24"/>
                    <a:pt x="107" y="43"/>
                  </a:cubicBezTo>
                  <a:cubicBezTo>
                    <a:pt x="107" y="55"/>
                    <a:pt x="99" y="65"/>
                    <a:pt x="84" y="72"/>
                  </a:cubicBezTo>
                  <a:cubicBezTo>
                    <a:pt x="79" y="74"/>
                    <a:pt x="79" y="74"/>
                    <a:pt x="79" y="74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79" y="82"/>
                    <a:pt x="79" y="84"/>
                    <a:pt x="78" y="86"/>
                  </a:cubicBezTo>
                  <a:cubicBezTo>
                    <a:pt x="78" y="85"/>
                    <a:pt x="78" y="83"/>
                    <a:pt x="77" y="82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4" y="77"/>
                    <a:pt x="61" y="77"/>
                    <a:pt x="58" y="77"/>
                  </a:cubicBezTo>
                  <a:cubicBezTo>
                    <a:pt x="31" y="77"/>
                    <a:pt x="9" y="62"/>
                    <a:pt x="9" y="43"/>
                  </a:cubicBezTo>
                  <a:cubicBezTo>
                    <a:pt x="9" y="24"/>
                    <a:pt x="31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19"/>
                    <a:pt x="0" y="43"/>
                  </a:cubicBezTo>
                  <a:cubicBezTo>
                    <a:pt x="0" y="67"/>
                    <a:pt x="26" y="86"/>
                    <a:pt x="58" y="86"/>
                  </a:cubicBezTo>
                  <a:cubicBezTo>
                    <a:pt x="62" y="86"/>
                    <a:pt x="65" y="86"/>
                    <a:pt x="69" y="86"/>
                  </a:cubicBezTo>
                  <a:cubicBezTo>
                    <a:pt x="73" y="97"/>
                    <a:pt x="65" y="110"/>
                    <a:pt x="65" y="110"/>
                  </a:cubicBezTo>
                  <a:cubicBezTo>
                    <a:pt x="86" y="104"/>
                    <a:pt x="88" y="87"/>
                    <a:pt x="88" y="80"/>
                  </a:cubicBezTo>
                  <a:cubicBezTo>
                    <a:pt x="105" y="72"/>
                    <a:pt x="116" y="59"/>
                    <a:pt x="116" y="43"/>
                  </a:cubicBezTo>
                  <a:cubicBezTo>
                    <a:pt x="116" y="19"/>
                    <a:pt x="90" y="0"/>
                    <a:pt x="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Oval 177"/>
            <p:cNvSpPr>
              <a:spLocks noChangeArrowheads="1"/>
            </p:cNvSpPr>
            <p:nvPr/>
          </p:nvSpPr>
          <p:spPr bwMode="auto">
            <a:xfrm>
              <a:off x="7407754" y="3910989"/>
              <a:ext cx="21477" cy="2147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Oval 178"/>
            <p:cNvSpPr>
              <a:spLocks noChangeArrowheads="1"/>
            </p:cNvSpPr>
            <p:nvPr/>
          </p:nvSpPr>
          <p:spPr bwMode="auto">
            <a:xfrm>
              <a:off x="7451448" y="3910989"/>
              <a:ext cx="21477" cy="2147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9" name="Oval 179"/>
            <p:cNvSpPr>
              <a:spLocks noChangeArrowheads="1"/>
            </p:cNvSpPr>
            <p:nvPr/>
          </p:nvSpPr>
          <p:spPr bwMode="auto">
            <a:xfrm>
              <a:off x="7495142" y="3910989"/>
              <a:ext cx="21477" cy="2147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0" name="Freeform 180"/>
            <p:cNvSpPr>
              <a:spLocks noEditPoints="1"/>
            </p:cNvSpPr>
            <p:nvPr/>
          </p:nvSpPr>
          <p:spPr bwMode="auto">
            <a:xfrm>
              <a:off x="7267784" y="3910989"/>
              <a:ext cx="178480" cy="170333"/>
            </a:xfrm>
            <a:custGeom>
              <a:avLst/>
              <a:gdLst>
                <a:gd name="T0" fmla="*/ 51 w 102"/>
                <a:gd name="T1" fmla="*/ 0 h 97"/>
                <a:gd name="T2" fmla="*/ 0 w 102"/>
                <a:gd name="T3" fmla="*/ 38 h 97"/>
                <a:gd name="T4" fmla="*/ 25 w 102"/>
                <a:gd name="T5" fmla="*/ 70 h 97"/>
                <a:gd name="T6" fmla="*/ 45 w 102"/>
                <a:gd name="T7" fmla="*/ 97 h 97"/>
                <a:gd name="T8" fmla="*/ 42 w 102"/>
                <a:gd name="T9" fmla="*/ 75 h 97"/>
                <a:gd name="T10" fmla="*/ 51 w 102"/>
                <a:gd name="T11" fmla="*/ 76 h 97"/>
                <a:gd name="T12" fmla="*/ 102 w 102"/>
                <a:gd name="T13" fmla="*/ 38 h 97"/>
                <a:gd name="T14" fmla="*/ 51 w 102"/>
                <a:gd name="T15" fmla="*/ 0 h 97"/>
                <a:gd name="T16" fmla="*/ 26 w 102"/>
                <a:gd name="T17" fmla="*/ 54 h 97"/>
                <a:gd name="T18" fmla="*/ 20 w 102"/>
                <a:gd name="T19" fmla="*/ 48 h 97"/>
                <a:gd name="T20" fmla="*/ 26 w 102"/>
                <a:gd name="T21" fmla="*/ 42 h 97"/>
                <a:gd name="T22" fmla="*/ 32 w 102"/>
                <a:gd name="T23" fmla="*/ 48 h 97"/>
                <a:gd name="T24" fmla="*/ 26 w 102"/>
                <a:gd name="T25" fmla="*/ 54 h 97"/>
                <a:gd name="T26" fmla="*/ 51 w 102"/>
                <a:gd name="T27" fmla="*/ 54 h 97"/>
                <a:gd name="T28" fmla="*/ 45 w 102"/>
                <a:gd name="T29" fmla="*/ 48 h 97"/>
                <a:gd name="T30" fmla="*/ 51 w 102"/>
                <a:gd name="T31" fmla="*/ 42 h 97"/>
                <a:gd name="T32" fmla="*/ 57 w 102"/>
                <a:gd name="T33" fmla="*/ 48 h 97"/>
                <a:gd name="T34" fmla="*/ 51 w 102"/>
                <a:gd name="T35" fmla="*/ 54 h 97"/>
                <a:gd name="T36" fmla="*/ 76 w 102"/>
                <a:gd name="T37" fmla="*/ 54 h 97"/>
                <a:gd name="T38" fmla="*/ 70 w 102"/>
                <a:gd name="T39" fmla="*/ 48 h 97"/>
                <a:gd name="T40" fmla="*/ 76 w 102"/>
                <a:gd name="T41" fmla="*/ 42 h 97"/>
                <a:gd name="T42" fmla="*/ 82 w 102"/>
                <a:gd name="T43" fmla="*/ 48 h 97"/>
                <a:gd name="T44" fmla="*/ 76 w 102"/>
                <a:gd name="T45" fmla="*/ 5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" h="97">
                  <a:moveTo>
                    <a:pt x="51" y="0"/>
                  </a:moveTo>
                  <a:cubicBezTo>
                    <a:pt x="23" y="0"/>
                    <a:pt x="0" y="17"/>
                    <a:pt x="0" y="38"/>
                  </a:cubicBezTo>
                  <a:cubicBezTo>
                    <a:pt x="0" y="52"/>
                    <a:pt x="10" y="64"/>
                    <a:pt x="25" y="70"/>
                  </a:cubicBezTo>
                  <a:cubicBezTo>
                    <a:pt x="25" y="77"/>
                    <a:pt x="27" y="91"/>
                    <a:pt x="45" y="97"/>
                  </a:cubicBezTo>
                  <a:cubicBezTo>
                    <a:pt x="45" y="97"/>
                    <a:pt x="38" y="85"/>
                    <a:pt x="42" y="75"/>
                  </a:cubicBezTo>
                  <a:cubicBezTo>
                    <a:pt x="45" y="76"/>
                    <a:pt x="48" y="76"/>
                    <a:pt x="51" y="76"/>
                  </a:cubicBezTo>
                  <a:cubicBezTo>
                    <a:pt x="79" y="76"/>
                    <a:pt x="102" y="59"/>
                    <a:pt x="102" y="38"/>
                  </a:cubicBezTo>
                  <a:cubicBezTo>
                    <a:pt x="102" y="17"/>
                    <a:pt x="79" y="0"/>
                    <a:pt x="51" y="0"/>
                  </a:cubicBezTo>
                  <a:close/>
                  <a:moveTo>
                    <a:pt x="26" y="54"/>
                  </a:moveTo>
                  <a:cubicBezTo>
                    <a:pt x="23" y="54"/>
                    <a:pt x="20" y="51"/>
                    <a:pt x="20" y="48"/>
                  </a:cubicBezTo>
                  <a:cubicBezTo>
                    <a:pt x="20" y="44"/>
                    <a:pt x="23" y="42"/>
                    <a:pt x="26" y="42"/>
                  </a:cubicBezTo>
                  <a:cubicBezTo>
                    <a:pt x="29" y="42"/>
                    <a:pt x="32" y="44"/>
                    <a:pt x="32" y="48"/>
                  </a:cubicBezTo>
                  <a:cubicBezTo>
                    <a:pt x="32" y="51"/>
                    <a:pt x="29" y="54"/>
                    <a:pt x="26" y="54"/>
                  </a:cubicBezTo>
                  <a:close/>
                  <a:moveTo>
                    <a:pt x="51" y="54"/>
                  </a:moveTo>
                  <a:cubicBezTo>
                    <a:pt x="48" y="54"/>
                    <a:pt x="45" y="51"/>
                    <a:pt x="45" y="48"/>
                  </a:cubicBezTo>
                  <a:cubicBezTo>
                    <a:pt x="45" y="44"/>
                    <a:pt x="48" y="42"/>
                    <a:pt x="51" y="42"/>
                  </a:cubicBezTo>
                  <a:cubicBezTo>
                    <a:pt x="54" y="42"/>
                    <a:pt x="57" y="44"/>
                    <a:pt x="57" y="48"/>
                  </a:cubicBezTo>
                  <a:cubicBezTo>
                    <a:pt x="57" y="51"/>
                    <a:pt x="54" y="54"/>
                    <a:pt x="51" y="54"/>
                  </a:cubicBezTo>
                  <a:close/>
                  <a:moveTo>
                    <a:pt x="76" y="54"/>
                  </a:moveTo>
                  <a:cubicBezTo>
                    <a:pt x="73" y="54"/>
                    <a:pt x="70" y="51"/>
                    <a:pt x="70" y="48"/>
                  </a:cubicBezTo>
                  <a:cubicBezTo>
                    <a:pt x="70" y="44"/>
                    <a:pt x="73" y="42"/>
                    <a:pt x="76" y="42"/>
                  </a:cubicBezTo>
                  <a:cubicBezTo>
                    <a:pt x="79" y="42"/>
                    <a:pt x="82" y="44"/>
                    <a:pt x="82" y="48"/>
                  </a:cubicBezTo>
                  <a:cubicBezTo>
                    <a:pt x="82" y="51"/>
                    <a:pt x="79" y="54"/>
                    <a:pt x="76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1" name="Freeform 181"/>
            <p:cNvSpPr>
              <a:spLocks noEditPoints="1"/>
            </p:cNvSpPr>
            <p:nvPr/>
          </p:nvSpPr>
          <p:spPr bwMode="auto">
            <a:xfrm>
              <a:off x="9172557" y="2920092"/>
              <a:ext cx="275496" cy="308081"/>
            </a:xfrm>
            <a:custGeom>
              <a:avLst/>
              <a:gdLst>
                <a:gd name="T0" fmla="*/ 4 w 157"/>
                <a:gd name="T1" fmla="*/ 140 h 176"/>
                <a:gd name="T2" fmla="*/ 12 w 157"/>
                <a:gd name="T3" fmla="*/ 140 h 176"/>
                <a:gd name="T4" fmla="*/ 63 w 157"/>
                <a:gd name="T5" fmla="*/ 173 h 176"/>
                <a:gd name="T6" fmla="*/ 67 w 157"/>
                <a:gd name="T7" fmla="*/ 176 h 176"/>
                <a:gd name="T8" fmla="*/ 91 w 157"/>
                <a:gd name="T9" fmla="*/ 176 h 176"/>
                <a:gd name="T10" fmla="*/ 96 w 157"/>
                <a:gd name="T11" fmla="*/ 171 h 176"/>
                <a:gd name="T12" fmla="*/ 96 w 157"/>
                <a:gd name="T13" fmla="*/ 166 h 176"/>
                <a:gd name="T14" fmla="*/ 91 w 157"/>
                <a:gd name="T15" fmla="*/ 160 h 176"/>
                <a:gd name="T16" fmla="*/ 67 w 157"/>
                <a:gd name="T17" fmla="*/ 160 h 176"/>
                <a:gd name="T18" fmla="*/ 62 w 157"/>
                <a:gd name="T19" fmla="*/ 165 h 176"/>
                <a:gd name="T20" fmla="*/ 20 w 157"/>
                <a:gd name="T21" fmla="*/ 140 h 176"/>
                <a:gd name="T22" fmla="*/ 31 w 157"/>
                <a:gd name="T23" fmla="*/ 140 h 176"/>
                <a:gd name="T24" fmla="*/ 35 w 157"/>
                <a:gd name="T25" fmla="*/ 136 h 176"/>
                <a:gd name="T26" fmla="*/ 35 w 157"/>
                <a:gd name="T27" fmla="*/ 81 h 176"/>
                <a:gd name="T28" fmla="*/ 31 w 157"/>
                <a:gd name="T29" fmla="*/ 77 h 176"/>
                <a:gd name="T30" fmla="*/ 16 w 157"/>
                <a:gd name="T31" fmla="*/ 77 h 176"/>
                <a:gd name="T32" fmla="*/ 79 w 157"/>
                <a:gd name="T33" fmla="*/ 15 h 176"/>
                <a:gd name="T34" fmla="*/ 141 w 157"/>
                <a:gd name="T35" fmla="*/ 77 h 176"/>
                <a:gd name="T36" fmla="*/ 126 w 157"/>
                <a:gd name="T37" fmla="*/ 77 h 176"/>
                <a:gd name="T38" fmla="*/ 122 w 157"/>
                <a:gd name="T39" fmla="*/ 81 h 176"/>
                <a:gd name="T40" fmla="*/ 122 w 157"/>
                <a:gd name="T41" fmla="*/ 136 h 176"/>
                <a:gd name="T42" fmla="*/ 126 w 157"/>
                <a:gd name="T43" fmla="*/ 140 h 176"/>
                <a:gd name="T44" fmla="*/ 153 w 157"/>
                <a:gd name="T45" fmla="*/ 140 h 176"/>
                <a:gd name="T46" fmla="*/ 157 w 157"/>
                <a:gd name="T47" fmla="*/ 136 h 176"/>
                <a:gd name="T48" fmla="*/ 157 w 157"/>
                <a:gd name="T49" fmla="*/ 81 h 176"/>
                <a:gd name="T50" fmla="*/ 156 w 157"/>
                <a:gd name="T51" fmla="*/ 78 h 176"/>
                <a:gd name="T52" fmla="*/ 79 w 157"/>
                <a:gd name="T53" fmla="*/ 0 h 176"/>
                <a:gd name="T54" fmla="*/ 1 w 157"/>
                <a:gd name="T55" fmla="*/ 78 h 176"/>
                <a:gd name="T56" fmla="*/ 0 w 157"/>
                <a:gd name="T57" fmla="*/ 81 h 176"/>
                <a:gd name="T58" fmla="*/ 0 w 157"/>
                <a:gd name="T59" fmla="*/ 136 h 176"/>
                <a:gd name="T60" fmla="*/ 4 w 157"/>
                <a:gd name="T61" fmla="*/ 140 h 176"/>
                <a:gd name="T62" fmla="*/ 4 w 157"/>
                <a:gd name="T63" fmla="*/ 140 h 176"/>
                <a:gd name="T64" fmla="*/ 4 w 157"/>
                <a:gd name="T65" fmla="*/ 14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7" h="176">
                  <a:moveTo>
                    <a:pt x="4" y="140"/>
                  </a:moveTo>
                  <a:cubicBezTo>
                    <a:pt x="12" y="140"/>
                    <a:pt x="12" y="140"/>
                    <a:pt x="12" y="140"/>
                  </a:cubicBezTo>
                  <a:cubicBezTo>
                    <a:pt x="10" y="169"/>
                    <a:pt x="40" y="174"/>
                    <a:pt x="63" y="173"/>
                  </a:cubicBezTo>
                  <a:cubicBezTo>
                    <a:pt x="64" y="175"/>
                    <a:pt x="65" y="176"/>
                    <a:pt x="67" y="176"/>
                  </a:cubicBezTo>
                  <a:cubicBezTo>
                    <a:pt x="91" y="176"/>
                    <a:pt x="91" y="176"/>
                    <a:pt x="91" y="176"/>
                  </a:cubicBezTo>
                  <a:cubicBezTo>
                    <a:pt x="94" y="176"/>
                    <a:pt x="96" y="174"/>
                    <a:pt x="96" y="171"/>
                  </a:cubicBezTo>
                  <a:cubicBezTo>
                    <a:pt x="96" y="166"/>
                    <a:pt x="96" y="166"/>
                    <a:pt x="96" y="166"/>
                  </a:cubicBezTo>
                  <a:cubicBezTo>
                    <a:pt x="96" y="163"/>
                    <a:pt x="94" y="160"/>
                    <a:pt x="91" y="160"/>
                  </a:cubicBezTo>
                  <a:cubicBezTo>
                    <a:pt x="67" y="160"/>
                    <a:pt x="67" y="160"/>
                    <a:pt x="67" y="160"/>
                  </a:cubicBezTo>
                  <a:cubicBezTo>
                    <a:pt x="65" y="160"/>
                    <a:pt x="63" y="162"/>
                    <a:pt x="62" y="165"/>
                  </a:cubicBezTo>
                  <a:cubicBezTo>
                    <a:pt x="44" y="166"/>
                    <a:pt x="20" y="163"/>
                    <a:pt x="20" y="140"/>
                  </a:cubicBezTo>
                  <a:cubicBezTo>
                    <a:pt x="31" y="140"/>
                    <a:pt x="31" y="140"/>
                    <a:pt x="31" y="140"/>
                  </a:cubicBezTo>
                  <a:cubicBezTo>
                    <a:pt x="33" y="140"/>
                    <a:pt x="35" y="138"/>
                    <a:pt x="35" y="136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5" y="79"/>
                    <a:pt x="33" y="77"/>
                    <a:pt x="31" y="77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8" y="43"/>
                    <a:pt x="46" y="15"/>
                    <a:pt x="79" y="15"/>
                  </a:cubicBezTo>
                  <a:cubicBezTo>
                    <a:pt x="111" y="15"/>
                    <a:pt x="139" y="43"/>
                    <a:pt x="141" y="77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24" y="77"/>
                    <a:pt x="122" y="79"/>
                    <a:pt x="122" y="81"/>
                  </a:cubicBezTo>
                  <a:cubicBezTo>
                    <a:pt x="122" y="136"/>
                    <a:pt x="122" y="136"/>
                    <a:pt x="122" y="136"/>
                  </a:cubicBezTo>
                  <a:cubicBezTo>
                    <a:pt x="122" y="138"/>
                    <a:pt x="124" y="140"/>
                    <a:pt x="126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55" y="140"/>
                    <a:pt x="157" y="138"/>
                    <a:pt x="157" y="136"/>
                  </a:cubicBezTo>
                  <a:cubicBezTo>
                    <a:pt x="157" y="81"/>
                    <a:pt x="157" y="81"/>
                    <a:pt x="157" y="81"/>
                  </a:cubicBezTo>
                  <a:cubicBezTo>
                    <a:pt x="157" y="80"/>
                    <a:pt x="157" y="79"/>
                    <a:pt x="156" y="78"/>
                  </a:cubicBezTo>
                  <a:cubicBezTo>
                    <a:pt x="155" y="36"/>
                    <a:pt x="120" y="0"/>
                    <a:pt x="79" y="0"/>
                  </a:cubicBezTo>
                  <a:cubicBezTo>
                    <a:pt x="38" y="0"/>
                    <a:pt x="3" y="36"/>
                    <a:pt x="1" y="78"/>
                  </a:cubicBezTo>
                  <a:cubicBezTo>
                    <a:pt x="0" y="78"/>
                    <a:pt x="0" y="80"/>
                    <a:pt x="0" y="81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8"/>
                    <a:pt x="2" y="140"/>
                    <a:pt x="4" y="140"/>
                  </a:cubicBezTo>
                  <a:close/>
                  <a:moveTo>
                    <a:pt x="4" y="140"/>
                  </a:moveTo>
                  <a:cubicBezTo>
                    <a:pt x="4" y="140"/>
                    <a:pt x="4" y="140"/>
                    <a:pt x="4" y="14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2" name="Freeform 182"/>
            <p:cNvSpPr>
              <a:spLocks noEditPoints="1"/>
            </p:cNvSpPr>
            <p:nvPr/>
          </p:nvSpPr>
          <p:spPr bwMode="auto">
            <a:xfrm>
              <a:off x="6278369" y="3306675"/>
              <a:ext cx="276977" cy="306600"/>
            </a:xfrm>
            <a:custGeom>
              <a:avLst/>
              <a:gdLst>
                <a:gd name="T0" fmla="*/ 5 w 158"/>
                <a:gd name="T1" fmla="*/ 140 h 175"/>
                <a:gd name="T2" fmla="*/ 12 w 158"/>
                <a:gd name="T3" fmla="*/ 140 h 175"/>
                <a:gd name="T4" fmla="*/ 63 w 158"/>
                <a:gd name="T5" fmla="*/ 173 h 175"/>
                <a:gd name="T6" fmla="*/ 68 w 158"/>
                <a:gd name="T7" fmla="*/ 175 h 175"/>
                <a:gd name="T8" fmla="*/ 91 w 158"/>
                <a:gd name="T9" fmla="*/ 175 h 175"/>
                <a:gd name="T10" fmla="*/ 97 w 158"/>
                <a:gd name="T11" fmla="*/ 170 h 175"/>
                <a:gd name="T12" fmla="*/ 97 w 158"/>
                <a:gd name="T13" fmla="*/ 165 h 175"/>
                <a:gd name="T14" fmla="*/ 91 w 158"/>
                <a:gd name="T15" fmla="*/ 160 h 175"/>
                <a:gd name="T16" fmla="*/ 68 w 158"/>
                <a:gd name="T17" fmla="*/ 160 h 175"/>
                <a:gd name="T18" fmla="*/ 63 w 158"/>
                <a:gd name="T19" fmla="*/ 164 h 175"/>
                <a:gd name="T20" fmla="*/ 21 w 158"/>
                <a:gd name="T21" fmla="*/ 140 h 175"/>
                <a:gd name="T22" fmla="*/ 31 w 158"/>
                <a:gd name="T23" fmla="*/ 140 h 175"/>
                <a:gd name="T24" fmla="*/ 36 w 158"/>
                <a:gd name="T25" fmla="*/ 135 h 175"/>
                <a:gd name="T26" fmla="*/ 36 w 158"/>
                <a:gd name="T27" fmla="*/ 81 h 175"/>
                <a:gd name="T28" fmla="*/ 31 w 158"/>
                <a:gd name="T29" fmla="*/ 76 h 175"/>
                <a:gd name="T30" fmla="*/ 17 w 158"/>
                <a:gd name="T31" fmla="*/ 76 h 175"/>
                <a:gd name="T32" fmla="*/ 79 w 158"/>
                <a:gd name="T33" fmla="*/ 15 h 175"/>
                <a:gd name="T34" fmla="*/ 142 w 158"/>
                <a:gd name="T35" fmla="*/ 76 h 175"/>
                <a:gd name="T36" fmla="*/ 127 w 158"/>
                <a:gd name="T37" fmla="*/ 76 h 175"/>
                <a:gd name="T38" fmla="*/ 122 w 158"/>
                <a:gd name="T39" fmla="*/ 81 h 175"/>
                <a:gd name="T40" fmla="*/ 122 w 158"/>
                <a:gd name="T41" fmla="*/ 135 h 175"/>
                <a:gd name="T42" fmla="*/ 127 w 158"/>
                <a:gd name="T43" fmla="*/ 140 h 175"/>
                <a:gd name="T44" fmla="*/ 153 w 158"/>
                <a:gd name="T45" fmla="*/ 140 h 175"/>
                <a:gd name="T46" fmla="*/ 158 w 158"/>
                <a:gd name="T47" fmla="*/ 135 h 175"/>
                <a:gd name="T48" fmla="*/ 158 w 158"/>
                <a:gd name="T49" fmla="*/ 81 h 175"/>
                <a:gd name="T50" fmla="*/ 157 w 158"/>
                <a:gd name="T51" fmla="*/ 78 h 175"/>
                <a:gd name="T52" fmla="*/ 79 w 158"/>
                <a:gd name="T53" fmla="*/ 0 h 175"/>
                <a:gd name="T54" fmla="*/ 2 w 158"/>
                <a:gd name="T55" fmla="*/ 77 h 175"/>
                <a:gd name="T56" fmla="*/ 0 w 158"/>
                <a:gd name="T57" fmla="*/ 81 h 175"/>
                <a:gd name="T58" fmla="*/ 0 w 158"/>
                <a:gd name="T59" fmla="*/ 135 h 175"/>
                <a:gd name="T60" fmla="*/ 5 w 158"/>
                <a:gd name="T61" fmla="*/ 140 h 175"/>
                <a:gd name="T62" fmla="*/ 5 w 158"/>
                <a:gd name="T63" fmla="*/ 140 h 175"/>
                <a:gd name="T64" fmla="*/ 5 w 158"/>
                <a:gd name="T65" fmla="*/ 14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8" h="175">
                  <a:moveTo>
                    <a:pt x="5" y="140"/>
                  </a:moveTo>
                  <a:cubicBezTo>
                    <a:pt x="12" y="140"/>
                    <a:pt x="12" y="140"/>
                    <a:pt x="12" y="140"/>
                  </a:cubicBezTo>
                  <a:cubicBezTo>
                    <a:pt x="11" y="168"/>
                    <a:pt x="40" y="174"/>
                    <a:pt x="63" y="173"/>
                  </a:cubicBezTo>
                  <a:cubicBezTo>
                    <a:pt x="64" y="174"/>
                    <a:pt x="66" y="175"/>
                    <a:pt x="68" y="175"/>
                  </a:cubicBezTo>
                  <a:cubicBezTo>
                    <a:pt x="91" y="175"/>
                    <a:pt x="91" y="175"/>
                    <a:pt x="91" y="175"/>
                  </a:cubicBezTo>
                  <a:cubicBezTo>
                    <a:pt x="94" y="175"/>
                    <a:pt x="97" y="173"/>
                    <a:pt x="97" y="170"/>
                  </a:cubicBezTo>
                  <a:cubicBezTo>
                    <a:pt x="97" y="165"/>
                    <a:pt x="97" y="165"/>
                    <a:pt x="97" y="165"/>
                  </a:cubicBezTo>
                  <a:cubicBezTo>
                    <a:pt x="97" y="162"/>
                    <a:pt x="94" y="160"/>
                    <a:pt x="91" y="160"/>
                  </a:cubicBezTo>
                  <a:cubicBezTo>
                    <a:pt x="68" y="160"/>
                    <a:pt x="68" y="160"/>
                    <a:pt x="68" y="160"/>
                  </a:cubicBezTo>
                  <a:cubicBezTo>
                    <a:pt x="65" y="160"/>
                    <a:pt x="63" y="162"/>
                    <a:pt x="63" y="164"/>
                  </a:cubicBezTo>
                  <a:cubicBezTo>
                    <a:pt x="44" y="165"/>
                    <a:pt x="20" y="162"/>
                    <a:pt x="21" y="140"/>
                  </a:cubicBezTo>
                  <a:cubicBezTo>
                    <a:pt x="31" y="140"/>
                    <a:pt x="31" y="140"/>
                    <a:pt x="31" y="140"/>
                  </a:cubicBezTo>
                  <a:cubicBezTo>
                    <a:pt x="34" y="140"/>
                    <a:pt x="36" y="138"/>
                    <a:pt x="36" y="135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6" y="78"/>
                    <a:pt x="34" y="76"/>
                    <a:pt x="31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9" y="43"/>
                    <a:pt x="47" y="15"/>
                    <a:pt x="79" y="15"/>
                  </a:cubicBezTo>
                  <a:cubicBezTo>
                    <a:pt x="112" y="15"/>
                    <a:pt x="140" y="43"/>
                    <a:pt x="142" y="76"/>
                  </a:cubicBezTo>
                  <a:cubicBezTo>
                    <a:pt x="127" y="76"/>
                    <a:pt x="127" y="76"/>
                    <a:pt x="127" y="76"/>
                  </a:cubicBezTo>
                  <a:cubicBezTo>
                    <a:pt x="124" y="76"/>
                    <a:pt x="122" y="78"/>
                    <a:pt x="122" y="81"/>
                  </a:cubicBezTo>
                  <a:cubicBezTo>
                    <a:pt x="122" y="135"/>
                    <a:pt x="122" y="135"/>
                    <a:pt x="122" y="135"/>
                  </a:cubicBezTo>
                  <a:cubicBezTo>
                    <a:pt x="122" y="138"/>
                    <a:pt x="124" y="140"/>
                    <a:pt x="127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56" y="140"/>
                    <a:pt x="158" y="138"/>
                    <a:pt x="158" y="135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8" y="80"/>
                    <a:pt x="157" y="79"/>
                    <a:pt x="157" y="78"/>
                  </a:cubicBezTo>
                  <a:cubicBezTo>
                    <a:pt x="156" y="35"/>
                    <a:pt x="121" y="0"/>
                    <a:pt x="79" y="0"/>
                  </a:cubicBezTo>
                  <a:cubicBezTo>
                    <a:pt x="38" y="0"/>
                    <a:pt x="3" y="35"/>
                    <a:pt x="2" y="77"/>
                  </a:cubicBezTo>
                  <a:cubicBezTo>
                    <a:pt x="1" y="78"/>
                    <a:pt x="0" y="79"/>
                    <a:pt x="0" y="81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38"/>
                    <a:pt x="2" y="140"/>
                    <a:pt x="5" y="140"/>
                  </a:cubicBezTo>
                  <a:close/>
                  <a:moveTo>
                    <a:pt x="5" y="140"/>
                  </a:moveTo>
                  <a:cubicBezTo>
                    <a:pt x="5" y="140"/>
                    <a:pt x="5" y="140"/>
                    <a:pt x="5" y="14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3" name="Freeform 183"/>
            <p:cNvSpPr>
              <a:spLocks noEditPoints="1"/>
            </p:cNvSpPr>
            <p:nvPr/>
          </p:nvSpPr>
          <p:spPr bwMode="auto">
            <a:xfrm>
              <a:off x="9125900" y="2583869"/>
              <a:ext cx="262165" cy="220693"/>
            </a:xfrm>
            <a:custGeom>
              <a:avLst/>
              <a:gdLst>
                <a:gd name="T0" fmla="*/ 91 w 150"/>
                <a:gd name="T1" fmla="*/ 22 h 126"/>
                <a:gd name="T2" fmla="*/ 103 w 150"/>
                <a:gd name="T3" fmla="*/ 42 h 126"/>
                <a:gd name="T4" fmla="*/ 113 w 150"/>
                <a:gd name="T5" fmla="*/ 44 h 126"/>
                <a:gd name="T6" fmla="*/ 135 w 150"/>
                <a:gd name="T7" fmla="*/ 22 h 126"/>
                <a:gd name="T8" fmla="*/ 113 w 150"/>
                <a:gd name="T9" fmla="*/ 0 h 126"/>
                <a:gd name="T10" fmla="*/ 91 w 150"/>
                <a:gd name="T11" fmla="*/ 22 h 126"/>
                <a:gd name="T12" fmla="*/ 76 w 150"/>
                <a:gd name="T13" fmla="*/ 67 h 126"/>
                <a:gd name="T14" fmla="*/ 98 w 150"/>
                <a:gd name="T15" fmla="*/ 45 h 126"/>
                <a:gd name="T16" fmla="*/ 76 w 150"/>
                <a:gd name="T17" fmla="*/ 23 h 126"/>
                <a:gd name="T18" fmla="*/ 54 w 150"/>
                <a:gd name="T19" fmla="*/ 45 h 126"/>
                <a:gd name="T20" fmla="*/ 76 w 150"/>
                <a:gd name="T21" fmla="*/ 67 h 126"/>
                <a:gd name="T22" fmla="*/ 86 w 150"/>
                <a:gd name="T23" fmla="*/ 68 h 126"/>
                <a:gd name="T24" fmla="*/ 67 w 150"/>
                <a:gd name="T25" fmla="*/ 68 h 126"/>
                <a:gd name="T26" fmla="*/ 39 w 150"/>
                <a:gd name="T27" fmla="*/ 96 h 126"/>
                <a:gd name="T28" fmla="*/ 39 w 150"/>
                <a:gd name="T29" fmla="*/ 119 h 126"/>
                <a:gd name="T30" fmla="*/ 39 w 150"/>
                <a:gd name="T31" fmla="*/ 119 h 126"/>
                <a:gd name="T32" fmla="*/ 40 w 150"/>
                <a:gd name="T33" fmla="*/ 120 h 126"/>
                <a:gd name="T34" fmla="*/ 79 w 150"/>
                <a:gd name="T35" fmla="*/ 126 h 126"/>
                <a:gd name="T36" fmla="*/ 112 w 150"/>
                <a:gd name="T37" fmla="*/ 120 h 126"/>
                <a:gd name="T38" fmla="*/ 114 w 150"/>
                <a:gd name="T39" fmla="*/ 119 h 126"/>
                <a:gd name="T40" fmla="*/ 114 w 150"/>
                <a:gd name="T41" fmla="*/ 119 h 126"/>
                <a:gd name="T42" fmla="*/ 114 w 150"/>
                <a:gd name="T43" fmla="*/ 96 h 126"/>
                <a:gd name="T44" fmla="*/ 86 w 150"/>
                <a:gd name="T45" fmla="*/ 68 h 126"/>
                <a:gd name="T46" fmla="*/ 122 w 150"/>
                <a:gd name="T47" fmla="*/ 46 h 126"/>
                <a:gd name="T48" fmla="*/ 103 w 150"/>
                <a:gd name="T49" fmla="*/ 46 h 126"/>
                <a:gd name="T50" fmla="*/ 95 w 150"/>
                <a:gd name="T51" fmla="*/ 64 h 126"/>
                <a:gd name="T52" fmla="*/ 119 w 150"/>
                <a:gd name="T53" fmla="*/ 96 h 126"/>
                <a:gd name="T54" fmla="*/ 119 w 150"/>
                <a:gd name="T55" fmla="*/ 103 h 126"/>
                <a:gd name="T56" fmla="*/ 148 w 150"/>
                <a:gd name="T57" fmla="*/ 97 h 126"/>
                <a:gd name="T58" fmla="*/ 150 w 150"/>
                <a:gd name="T59" fmla="*/ 96 h 126"/>
                <a:gd name="T60" fmla="*/ 150 w 150"/>
                <a:gd name="T61" fmla="*/ 96 h 126"/>
                <a:gd name="T62" fmla="*/ 150 w 150"/>
                <a:gd name="T63" fmla="*/ 74 h 126"/>
                <a:gd name="T64" fmla="*/ 122 w 150"/>
                <a:gd name="T65" fmla="*/ 46 h 126"/>
                <a:gd name="T66" fmla="*/ 38 w 150"/>
                <a:gd name="T67" fmla="*/ 44 h 126"/>
                <a:gd name="T68" fmla="*/ 49 w 150"/>
                <a:gd name="T69" fmla="*/ 41 h 126"/>
                <a:gd name="T70" fmla="*/ 60 w 150"/>
                <a:gd name="T71" fmla="*/ 23 h 126"/>
                <a:gd name="T72" fmla="*/ 60 w 150"/>
                <a:gd name="T73" fmla="*/ 22 h 126"/>
                <a:gd name="T74" fmla="*/ 38 w 150"/>
                <a:gd name="T75" fmla="*/ 0 h 126"/>
                <a:gd name="T76" fmla="*/ 16 w 150"/>
                <a:gd name="T77" fmla="*/ 22 h 126"/>
                <a:gd name="T78" fmla="*/ 38 w 150"/>
                <a:gd name="T79" fmla="*/ 44 h 126"/>
                <a:gd name="T80" fmla="*/ 57 w 150"/>
                <a:gd name="T81" fmla="*/ 64 h 126"/>
                <a:gd name="T82" fmla="*/ 49 w 150"/>
                <a:gd name="T83" fmla="*/ 46 h 126"/>
                <a:gd name="T84" fmla="*/ 47 w 150"/>
                <a:gd name="T85" fmla="*/ 46 h 126"/>
                <a:gd name="T86" fmla="*/ 28 w 150"/>
                <a:gd name="T87" fmla="*/ 46 h 126"/>
                <a:gd name="T88" fmla="*/ 0 w 150"/>
                <a:gd name="T89" fmla="*/ 74 h 126"/>
                <a:gd name="T90" fmla="*/ 0 w 150"/>
                <a:gd name="T91" fmla="*/ 96 h 126"/>
                <a:gd name="T92" fmla="*/ 0 w 150"/>
                <a:gd name="T93" fmla="*/ 97 h 126"/>
                <a:gd name="T94" fmla="*/ 2 w 150"/>
                <a:gd name="T95" fmla="*/ 97 h 126"/>
                <a:gd name="T96" fmla="*/ 34 w 150"/>
                <a:gd name="T97" fmla="*/ 103 h 126"/>
                <a:gd name="T98" fmla="*/ 34 w 150"/>
                <a:gd name="T99" fmla="*/ 96 h 126"/>
                <a:gd name="T100" fmla="*/ 57 w 150"/>
                <a:gd name="T101" fmla="*/ 64 h 126"/>
                <a:gd name="T102" fmla="*/ 57 w 150"/>
                <a:gd name="T103" fmla="*/ 64 h 126"/>
                <a:gd name="T104" fmla="*/ 57 w 150"/>
                <a:gd name="T105" fmla="*/ 6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126">
                  <a:moveTo>
                    <a:pt x="91" y="22"/>
                  </a:moveTo>
                  <a:cubicBezTo>
                    <a:pt x="98" y="26"/>
                    <a:pt x="102" y="33"/>
                    <a:pt x="103" y="42"/>
                  </a:cubicBezTo>
                  <a:cubicBezTo>
                    <a:pt x="106" y="43"/>
                    <a:pt x="109" y="44"/>
                    <a:pt x="113" y="44"/>
                  </a:cubicBezTo>
                  <a:cubicBezTo>
                    <a:pt x="125" y="44"/>
                    <a:pt x="135" y="34"/>
                    <a:pt x="135" y="22"/>
                  </a:cubicBezTo>
                  <a:cubicBezTo>
                    <a:pt x="135" y="10"/>
                    <a:pt x="125" y="0"/>
                    <a:pt x="113" y="0"/>
                  </a:cubicBezTo>
                  <a:cubicBezTo>
                    <a:pt x="101" y="0"/>
                    <a:pt x="91" y="10"/>
                    <a:pt x="91" y="22"/>
                  </a:cubicBezTo>
                  <a:close/>
                  <a:moveTo>
                    <a:pt x="76" y="67"/>
                  </a:moveTo>
                  <a:cubicBezTo>
                    <a:pt x="88" y="67"/>
                    <a:pt x="98" y="57"/>
                    <a:pt x="98" y="45"/>
                  </a:cubicBezTo>
                  <a:cubicBezTo>
                    <a:pt x="98" y="33"/>
                    <a:pt x="88" y="23"/>
                    <a:pt x="76" y="23"/>
                  </a:cubicBezTo>
                  <a:cubicBezTo>
                    <a:pt x="64" y="23"/>
                    <a:pt x="54" y="33"/>
                    <a:pt x="54" y="45"/>
                  </a:cubicBezTo>
                  <a:cubicBezTo>
                    <a:pt x="54" y="57"/>
                    <a:pt x="64" y="67"/>
                    <a:pt x="76" y="67"/>
                  </a:cubicBezTo>
                  <a:close/>
                  <a:moveTo>
                    <a:pt x="86" y="68"/>
                  </a:moveTo>
                  <a:cubicBezTo>
                    <a:pt x="67" y="68"/>
                    <a:pt x="67" y="68"/>
                    <a:pt x="67" y="68"/>
                  </a:cubicBezTo>
                  <a:cubicBezTo>
                    <a:pt x="51" y="68"/>
                    <a:pt x="39" y="81"/>
                    <a:pt x="39" y="96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5" y="125"/>
                    <a:pt x="68" y="126"/>
                    <a:pt x="79" y="126"/>
                  </a:cubicBezTo>
                  <a:cubicBezTo>
                    <a:pt x="99" y="126"/>
                    <a:pt x="111" y="120"/>
                    <a:pt x="112" y="120"/>
                  </a:cubicBezTo>
                  <a:cubicBezTo>
                    <a:pt x="114" y="119"/>
                    <a:pt x="114" y="119"/>
                    <a:pt x="114" y="119"/>
                  </a:cubicBezTo>
                  <a:cubicBezTo>
                    <a:pt x="114" y="119"/>
                    <a:pt x="114" y="119"/>
                    <a:pt x="114" y="119"/>
                  </a:cubicBezTo>
                  <a:cubicBezTo>
                    <a:pt x="114" y="96"/>
                    <a:pt x="114" y="96"/>
                    <a:pt x="114" y="96"/>
                  </a:cubicBezTo>
                  <a:cubicBezTo>
                    <a:pt x="114" y="81"/>
                    <a:pt x="101" y="68"/>
                    <a:pt x="86" y="68"/>
                  </a:cubicBezTo>
                  <a:close/>
                  <a:moveTo>
                    <a:pt x="122" y="46"/>
                  </a:moveTo>
                  <a:cubicBezTo>
                    <a:pt x="103" y="46"/>
                    <a:pt x="103" y="46"/>
                    <a:pt x="103" y="46"/>
                  </a:cubicBezTo>
                  <a:cubicBezTo>
                    <a:pt x="103" y="53"/>
                    <a:pt x="100" y="60"/>
                    <a:pt x="95" y="64"/>
                  </a:cubicBezTo>
                  <a:cubicBezTo>
                    <a:pt x="109" y="68"/>
                    <a:pt x="119" y="81"/>
                    <a:pt x="119" y="96"/>
                  </a:cubicBezTo>
                  <a:cubicBezTo>
                    <a:pt x="119" y="103"/>
                    <a:pt x="119" y="103"/>
                    <a:pt x="119" y="103"/>
                  </a:cubicBezTo>
                  <a:cubicBezTo>
                    <a:pt x="137" y="103"/>
                    <a:pt x="148" y="98"/>
                    <a:pt x="148" y="97"/>
                  </a:cubicBezTo>
                  <a:cubicBezTo>
                    <a:pt x="150" y="96"/>
                    <a:pt x="150" y="96"/>
                    <a:pt x="150" y="96"/>
                  </a:cubicBezTo>
                  <a:cubicBezTo>
                    <a:pt x="150" y="96"/>
                    <a:pt x="150" y="96"/>
                    <a:pt x="150" y="96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58"/>
                    <a:pt x="137" y="46"/>
                    <a:pt x="122" y="46"/>
                  </a:cubicBezTo>
                  <a:close/>
                  <a:moveTo>
                    <a:pt x="38" y="44"/>
                  </a:moveTo>
                  <a:cubicBezTo>
                    <a:pt x="42" y="44"/>
                    <a:pt x="46" y="43"/>
                    <a:pt x="49" y="41"/>
                  </a:cubicBezTo>
                  <a:cubicBezTo>
                    <a:pt x="50" y="34"/>
                    <a:pt x="54" y="27"/>
                    <a:pt x="60" y="23"/>
                  </a:cubicBezTo>
                  <a:cubicBezTo>
                    <a:pt x="60" y="23"/>
                    <a:pt x="60" y="22"/>
                    <a:pt x="60" y="22"/>
                  </a:cubicBezTo>
                  <a:cubicBezTo>
                    <a:pt x="60" y="10"/>
                    <a:pt x="50" y="0"/>
                    <a:pt x="38" y="0"/>
                  </a:cubicBezTo>
                  <a:cubicBezTo>
                    <a:pt x="26" y="0"/>
                    <a:pt x="16" y="10"/>
                    <a:pt x="16" y="22"/>
                  </a:cubicBezTo>
                  <a:cubicBezTo>
                    <a:pt x="16" y="34"/>
                    <a:pt x="26" y="44"/>
                    <a:pt x="38" y="44"/>
                  </a:cubicBezTo>
                  <a:close/>
                  <a:moveTo>
                    <a:pt x="57" y="64"/>
                  </a:moveTo>
                  <a:cubicBezTo>
                    <a:pt x="52" y="60"/>
                    <a:pt x="49" y="53"/>
                    <a:pt x="49" y="46"/>
                  </a:cubicBezTo>
                  <a:cubicBezTo>
                    <a:pt x="48" y="46"/>
                    <a:pt x="48" y="46"/>
                    <a:pt x="47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13" y="46"/>
                    <a:pt x="0" y="58"/>
                    <a:pt x="0" y="74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14" y="101"/>
                    <a:pt x="24" y="103"/>
                    <a:pt x="34" y="103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81"/>
                    <a:pt x="44" y="68"/>
                    <a:pt x="57" y="64"/>
                  </a:cubicBezTo>
                  <a:close/>
                  <a:moveTo>
                    <a:pt x="57" y="64"/>
                  </a:moveTo>
                  <a:cubicBezTo>
                    <a:pt x="57" y="64"/>
                    <a:pt x="57" y="64"/>
                    <a:pt x="57" y="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4" name="Freeform 184"/>
            <p:cNvSpPr>
              <a:spLocks noEditPoints="1"/>
            </p:cNvSpPr>
            <p:nvPr/>
          </p:nvSpPr>
          <p:spPr bwMode="auto">
            <a:xfrm>
              <a:off x="7955783" y="2746796"/>
              <a:ext cx="262906" cy="220693"/>
            </a:xfrm>
            <a:custGeom>
              <a:avLst/>
              <a:gdLst>
                <a:gd name="T0" fmla="*/ 91 w 150"/>
                <a:gd name="T1" fmla="*/ 22 h 126"/>
                <a:gd name="T2" fmla="*/ 103 w 150"/>
                <a:gd name="T3" fmla="*/ 42 h 126"/>
                <a:gd name="T4" fmla="*/ 112 w 150"/>
                <a:gd name="T5" fmla="*/ 44 h 126"/>
                <a:gd name="T6" fmla="*/ 134 w 150"/>
                <a:gd name="T7" fmla="*/ 22 h 126"/>
                <a:gd name="T8" fmla="*/ 112 w 150"/>
                <a:gd name="T9" fmla="*/ 0 h 126"/>
                <a:gd name="T10" fmla="*/ 91 w 150"/>
                <a:gd name="T11" fmla="*/ 22 h 126"/>
                <a:gd name="T12" fmla="*/ 76 w 150"/>
                <a:gd name="T13" fmla="*/ 67 h 126"/>
                <a:gd name="T14" fmla="*/ 98 w 150"/>
                <a:gd name="T15" fmla="*/ 45 h 126"/>
                <a:gd name="T16" fmla="*/ 76 w 150"/>
                <a:gd name="T17" fmla="*/ 23 h 126"/>
                <a:gd name="T18" fmla="*/ 54 w 150"/>
                <a:gd name="T19" fmla="*/ 45 h 126"/>
                <a:gd name="T20" fmla="*/ 76 w 150"/>
                <a:gd name="T21" fmla="*/ 67 h 126"/>
                <a:gd name="T22" fmla="*/ 85 w 150"/>
                <a:gd name="T23" fmla="*/ 68 h 126"/>
                <a:gd name="T24" fmla="*/ 67 w 150"/>
                <a:gd name="T25" fmla="*/ 68 h 126"/>
                <a:gd name="T26" fmla="*/ 39 w 150"/>
                <a:gd name="T27" fmla="*/ 97 h 126"/>
                <a:gd name="T28" fmla="*/ 39 w 150"/>
                <a:gd name="T29" fmla="*/ 119 h 126"/>
                <a:gd name="T30" fmla="*/ 39 w 150"/>
                <a:gd name="T31" fmla="*/ 120 h 126"/>
                <a:gd name="T32" fmla="*/ 40 w 150"/>
                <a:gd name="T33" fmla="*/ 120 h 126"/>
                <a:gd name="T34" fmla="*/ 79 w 150"/>
                <a:gd name="T35" fmla="*/ 126 h 126"/>
                <a:gd name="T36" fmla="*/ 112 w 150"/>
                <a:gd name="T37" fmla="*/ 120 h 126"/>
                <a:gd name="T38" fmla="*/ 113 w 150"/>
                <a:gd name="T39" fmla="*/ 119 h 126"/>
                <a:gd name="T40" fmla="*/ 114 w 150"/>
                <a:gd name="T41" fmla="*/ 119 h 126"/>
                <a:gd name="T42" fmla="*/ 114 w 150"/>
                <a:gd name="T43" fmla="*/ 97 h 126"/>
                <a:gd name="T44" fmla="*/ 85 w 150"/>
                <a:gd name="T45" fmla="*/ 68 h 126"/>
                <a:gd name="T46" fmla="*/ 122 w 150"/>
                <a:gd name="T47" fmla="*/ 46 h 126"/>
                <a:gd name="T48" fmla="*/ 103 w 150"/>
                <a:gd name="T49" fmla="*/ 46 h 126"/>
                <a:gd name="T50" fmla="*/ 95 w 150"/>
                <a:gd name="T51" fmla="*/ 65 h 126"/>
                <a:gd name="T52" fmla="*/ 119 w 150"/>
                <a:gd name="T53" fmla="*/ 97 h 126"/>
                <a:gd name="T54" fmla="*/ 119 w 150"/>
                <a:gd name="T55" fmla="*/ 104 h 126"/>
                <a:gd name="T56" fmla="*/ 148 w 150"/>
                <a:gd name="T57" fmla="*/ 97 h 126"/>
                <a:gd name="T58" fmla="*/ 150 w 150"/>
                <a:gd name="T59" fmla="*/ 97 h 126"/>
                <a:gd name="T60" fmla="*/ 150 w 150"/>
                <a:gd name="T61" fmla="*/ 97 h 126"/>
                <a:gd name="T62" fmla="*/ 150 w 150"/>
                <a:gd name="T63" fmla="*/ 74 h 126"/>
                <a:gd name="T64" fmla="*/ 122 w 150"/>
                <a:gd name="T65" fmla="*/ 46 h 126"/>
                <a:gd name="T66" fmla="*/ 38 w 150"/>
                <a:gd name="T67" fmla="*/ 44 h 126"/>
                <a:gd name="T68" fmla="*/ 49 w 150"/>
                <a:gd name="T69" fmla="*/ 41 h 126"/>
                <a:gd name="T70" fmla="*/ 59 w 150"/>
                <a:gd name="T71" fmla="*/ 24 h 126"/>
                <a:gd name="T72" fmla="*/ 60 w 150"/>
                <a:gd name="T73" fmla="*/ 22 h 126"/>
                <a:gd name="T74" fmla="*/ 38 w 150"/>
                <a:gd name="T75" fmla="*/ 0 h 126"/>
                <a:gd name="T76" fmla="*/ 16 w 150"/>
                <a:gd name="T77" fmla="*/ 22 h 126"/>
                <a:gd name="T78" fmla="*/ 38 w 150"/>
                <a:gd name="T79" fmla="*/ 44 h 126"/>
                <a:gd name="T80" fmla="*/ 57 w 150"/>
                <a:gd name="T81" fmla="*/ 65 h 126"/>
                <a:gd name="T82" fmla="*/ 49 w 150"/>
                <a:gd name="T83" fmla="*/ 46 h 126"/>
                <a:gd name="T84" fmla="*/ 47 w 150"/>
                <a:gd name="T85" fmla="*/ 46 h 126"/>
                <a:gd name="T86" fmla="*/ 28 w 150"/>
                <a:gd name="T87" fmla="*/ 46 h 126"/>
                <a:gd name="T88" fmla="*/ 0 w 150"/>
                <a:gd name="T89" fmla="*/ 74 h 126"/>
                <a:gd name="T90" fmla="*/ 0 w 150"/>
                <a:gd name="T91" fmla="*/ 97 h 126"/>
                <a:gd name="T92" fmla="*/ 0 w 150"/>
                <a:gd name="T93" fmla="*/ 97 h 126"/>
                <a:gd name="T94" fmla="*/ 2 w 150"/>
                <a:gd name="T95" fmla="*/ 98 h 126"/>
                <a:gd name="T96" fmla="*/ 33 w 150"/>
                <a:gd name="T97" fmla="*/ 103 h 126"/>
                <a:gd name="T98" fmla="*/ 33 w 150"/>
                <a:gd name="T99" fmla="*/ 97 h 126"/>
                <a:gd name="T100" fmla="*/ 57 w 150"/>
                <a:gd name="T101" fmla="*/ 65 h 126"/>
                <a:gd name="T102" fmla="*/ 57 w 150"/>
                <a:gd name="T103" fmla="*/ 65 h 126"/>
                <a:gd name="T104" fmla="*/ 57 w 150"/>
                <a:gd name="T105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126">
                  <a:moveTo>
                    <a:pt x="91" y="22"/>
                  </a:moveTo>
                  <a:cubicBezTo>
                    <a:pt x="97" y="26"/>
                    <a:pt x="102" y="34"/>
                    <a:pt x="103" y="42"/>
                  </a:cubicBezTo>
                  <a:cubicBezTo>
                    <a:pt x="106" y="43"/>
                    <a:pt x="109" y="44"/>
                    <a:pt x="112" y="44"/>
                  </a:cubicBezTo>
                  <a:cubicBezTo>
                    <a:pt x="125" y="44"/>
                    <a:pt x="134" y="34"/>
                    <a:pt x="134" y="22"/>
                  </a:cubicBezTo>
                  <a:cubicBezTo>
                    <a:pt x="134" y="10"/>
                    <a:pt x="125" y="0"/>
                    <a:pt x="112" y="0"/>
                  </a:cubicBezTo>
                  <a:cubicBezTo>
                    <a:pt x="100" y="0"/>
                    <a:pt x="91" y="10"/>
                    <a:pt x="91" y="22"/>
                  </a:cubicBezTo>
                  <a:close/>
                  <a:moveTo>
                    <a:pt x="76" y="67"/>
                  </a:moveTo>
                  <a:cubicBezTo>
                    <a:pt x="88" y="67"/>
                    <a:pt x="98" y="57"/>
                    <a:pt x="98" y="45"/>
                  </a:cubicBezTo>
                  <a:cubicBezTo>
                    <a:pt x="98" y="33"/>
                    <a:pt x="88" y="23"/>
                    <a:pt x="76" y="23"/>
                  </a:cubicBezTo>
                  <a:cubicBezTo>
                    <a:pt x="64" y="23"/>
                    <a:pt x="54" y="33"/>
                    <a:pt x="54" y="45"/>
                  </a:cubicBezTo>
                  <a:cubicBezTo>
                    <a:pt x="54" y="57"/>
                    <a:pt x="64" y="67"/>
                    <a:pt x="76" y="67"/>
                  </a:cubicBezTo>
                  <a:close/>
                  <a:moveTo>
                    <a:pt x="85" y="68"/>
                  </a:moveTo>
                  <a:cubicBezTo>
                    <a:pt x="67" y="68"/>
                    <a:pt x="67" y="68"/>
                    <a:pt x="67" y="68"/>
                  </a:cubicBezTo>
                  <a:cubicBezTo>
                    <a:pt x="51" y="68"/>
                    <a:pt x="39" y="81"/>
                    <a:pt x="39" y="97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20"/>
                    <a:pt x="39" y="120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5" y="125"/>
                    <a:pt x="68" y="126"/>
                    <a:pt x="79" y="126"/>
                  </a:cubicBezTo>
                  <a:cubicBezTo>
                    <a:pt x="99" y="126"/>
                    <a:pt x="111" y="120"/>
                    <a:pt x="112" y="120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4" y="119"/>
                    <a:pt x="114" y="119"/>
                    <a:pt x="114" y="119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14" y="81"/>
                    <a:pt x="101" y="68"/>
                    <a:pt x="85" y="68"/>
                  </a:cubicBezTo>
                  <a:close/>
                  <a:moveTo>
                    <a:pt x="122" y="46"/>
                  </a:moveTo>
                  <a:cubicBezTo>
                    <a:pt x="103" y="46"/>
                    <a:pt x="103" y="46"/>
                    <a:pt x="103" y="46"/>
                  </a:cubicBezTo>
                  <a:cubicBezTo>
                    <a:pt x="103" y="53"/>
                    <a:pt x="100" y="60"/>
                    <a:pt x="95" y="65"/>
                  </a:cubicBezTo>
                  <a:cubicBezTo>
                    <a:pt x="109" y="69"/>
                    <a:pt x="119" y="81"/>
                    <a:pt x="119" y="97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37" y="103"/>
                    <a:pt x="148" y="98"/>
                    <a:pt x="148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58"/>
                    <a:pt x="137" y="46"/>
                    <a:pt x="122" y="46"/>
                  </a:cubicBezTo>
                  <a:close/>
                  <a:moveTo>
                    <a:pt x="38" y="44"/>
                  </a:moveTo>
                  <a:cubicBezTo>
                    <a:pt x="42" y="44"/>
                    <a:pt x="46" y="43"/>
                    <a:pt x="49" y="41"/>
                  </a:cubicBezTo>
                  <a:cubicBezTo>
                    <a:pt x="50" y="34"/>
                    <a:pt x="54" y="28"/>
                    <a:pt x="59" y="24"/>
                  </a:cubicBezTo>
                  <a:cubicBezTo>
                    <a:pt x="60" y="23"/>
                    <a:pt x="60" y="23"/>
                    <a:pt x="60" y="22"/>
                  </a:cubicBezTo>
                  <a:cubicBezTo>
                    <a:pt x="60" y="10"/>
                    <a:pt x="50" y="0"/>
                    <a:pt x="38" y="0"/>
                  </a:cubicBezTo>
                  <a:cubicBezTo>
                    <a:pt x="25" y="0"/>
                    <a:pt x="16" y="10"/>
                    <a:pt x="16" y="22"/>
                  </a:cubicBezTo>
                  <a:cubicBezTo>
                    <a:pt x="16" y="34"/>
                    <a:pt x="25" y="44"/>
                    <a:pt x="38" y="44"/>
                  </a:cubicBezTo>
                  <a:close/>
                  <a:moveTo>
                    <a:pt x="57" y="65"/>
                  </a:moveTo>
                  <a:cubicBezTo>
                    <a:pt x="52" y="60"/>
                    <a:pt x="49" y="53"/>
                    <a:pt x="49" y="46"/>
                  </a:cubicBezTo>
                  <a:cubicBezTo>
                    <a:pt x="48" y="46"/>
                    <a:pt x="48" y="46"/>
                    <a:pt x="47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13" y="46"/>
                    <a:pt x="0" y="58"/>
                    <a:pt x="0" y="74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14" y="101"/>
                    <a:pt x="24" y="103"/>
                    <a:pt x="33" y="103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81"/>
                    <a:pt x="44" y="69"/>
                    <a:pt x="57" y="65"/>
                  </a:cubicBezTo>
                  <a:close/>
                  <a:moveTo>
                    <a:pt x="57" y="65"/>
                  </a:moveTo>
                  <a:cubicBezTo>
                    <a:pt x="57" y="65"/>
                    <a:pt x="57" y="65"/>
                    <a:pt x="57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5" name="Freeform 185"/>
            <p:cNvSpPr>
              <a:spLocks noEditPoints="1"/>
            </p:cNvSpPr>
            <p:nvPr/>
          </p:nvSpPr>
          <p:spPr bwMode="auto">
            <a:xfrm>
              <a:off x="7892834" y="1860322"/>
              <a:ext cx="262906" cy="220693"/>
            </a:xfrm>
            <a:custGeom>
              <a:avLst/>
              <a:gdLst>
                <a:gd name="T0" fmla="*/ 90 w 150"/>
                <a:gd name="T1" fmla="*/ 22 h 126"/>
                <a:gd name="T2" fmla="*/ 103 w 150"/>
                <a:gd name="T3" fmla="*/ 42 h 126"/>
                <a:gd name="T4" fmla="*/ 112 w 150"/>
                <a:gd name="T5" fmla="*/ 44 h 126"/>
                <a:gd name="T6" fmla="*/ 134 w 150"/>
                <a:gd name="T7" fmla="*/ 22 h 126"/>
                <a:gd name="T8" fmla="*/ 112 w 150"/>
                <a:gd name="T9" fmla="*/ 0 h 126"/>
                <a:gd name="T10" fmla="*/ 90 w 150"/>
                <a:gd name="T11" fmla="*/ 22 h 126"/>
                <a:gd name="T12" fmla="*/ 76 w 150"/>
                <a:gd name="T13" fmla="*/ 67 h 126"/>
                <a:gd name="T14" fmla="*/ 98 w 150"/>
                <a:gd name="T15" fmla="*/ 45 h 126"/>
                <a:gd name="T16" fmla="*/ 76 w 150"/>
                <a:gd name="T17" fmla="*/ 23 h 126"/>
                <a:gd name="T18" fmla="*/ 54 w 150"/>
                <a:gd name="T19" fmla="*/ 45 h 126"/>
                <a:gd name="T20" fmla="*/ 76 w 150"/>
                <a:gd name="T21" fmla="*/ 67 h 126"/>
                <a:gd name="T22" fmla="*/ 85 w 150"/>
                <a:gd name="T23" fmla="*/ 68 h 126"/>
                <a:gd name="T24" fmla="*/ 66 w 150"/>
                <a:gd name="T25" fmla="*/ 68 h 126"/>
                <a:gd name="T26" fmla="*/ 38 w 150"/>
                <a:gd name="T27" fmla="*/ 97 h 126"/>
                <a:gd name="T28" fmla="*/ 38 w 150"/>
                <a:gd name="T29" fmla="*/ 119 h 126"/>
                <a:gd name="T30" fmla="*/ 38 w 150"/>
                <a:gd name="T31" fmla="*/ 120 h 126"/>
                <a:gd name="T32" fmla="*/ 40 w 150"/>
                <a:gd name="T33" fmla="*/ 120 h 126"/>
                <a:gd name="T34" fmla="*/ 78 w 150"/>
                <a:gd name="T35" fmla="*/ 126 h 126"/>
                <a:gd name="T36" fmla="*/ 112 w 150"/>
                <a:gd name="T37" fmla="*/ 120 h 126"/>
                <a:gd name="T38" fmla="*/ 113 w 150"/>
                <a:gd name="T39" fmla="*/ 119 h 126"/>
                <a:gd name="T40" fmla="*/ 113 w 150"/>
                <a:gd name="T41" fmla="*/ 119 h 126"/>
                <a:gd name="T42" fmla="*/ 113 w 150"/>
                <a:gd name="T43" fmla="*/ 97 h 126"/>
                <a:gd name="T44" fmla="*/ 85 w 150"/>
                <a:gd name="T45" fmla="*/ 68 h 126"/>
                <a:gd name="T46" fmla="*/ 121 w 150"/>
                <a:gd name="T47" fmla="*/ 46 h 126"/>
                <a:gd name="T48" fmla="*/ 103 w 150"/>
                <a:gd name="T49" fmla="*/ 46 h 126"/>
                <a:gd name="T50" fmla="*/ 95 w 150"/>
                <a:gd name="T51" fmla="*/ 65 h 126"/>
                <a:gd name="T52" fmla="*/ 118 w 150"/>
                <a:gd name="T53" fmla="*/ 97 h 126"/>
                <a:gd name="T54" fmla="*/ 118 w 150"/>
                <a:gd name="T55" fmla="*/ 104 h 126"/>
                <a:gd name="T56" fmla="*/ 148 w 150"/>
                <a:gd name="T57" fmla="*/ 97 h 126"/>
                <a:gd name="T58" fmla="*/ 149 w 150"/>
                <a:gd name="T59" fmla="*/ 97 h 126"/>
                <a:gd name="T60" fmla="*/ 150 w 150"/>
                <a:gd name="T61" fmla="*/ 97 h 126"/>
                <a:gd name="T62" fmla="*/ 150 w 150"/>
                <a:gd name="T63" fmla="*/ 74 h 126"/>
                <a:gd name="T64" fmla="*/ 121 w 150"/>
                <a:gd name="T65" fmla="*/ 46 h 126"/>
                <a:gd name="T66" fmla="*/ 37 w 150"/>
                <a:gd name="T67" fmla="*/ 44 h 126"/>
                <a:gd name="T68" fmla="*/ 49 w 150"/>
                <a:gd name="T69" fmla="*/ 41 h 126"/>
                <a:gd name="T70" fmla="*/ 59 w 150"/>
                <a:gd name="T71" fmla="*/ 24 h 126"/>
                <a:gd name="T72" fmla="*/ 59 w 150"/>
                <a:gd name="T73" fmla="*/ 22 h 126"/>
                <a:gd name="T74" fmla="*/ 37 w 150"/>
                <a:gd name="T75" fmla="*/ 0 h 126"/>
                <a:gd name="T76" fmla="*/ 15 w 150"/>
                <a:gd name="T77" fmla="*/ 22 h 126"/>
                <a:gd name="T78" fmla="*/ 37 w 150"/>
                <a:gd name="T79" fmla="*/ 44 h 126"/>
                <a:gd name="T80" fmla="*/ 57 w 150"/>
                <a:gd name="T81" fmla="*/ 65 h 126"/>
                <a:gd name="T82" fmla="*/ 49 w 150"/>
                <a:gd name="T83" fmla="*/ 46 h 126"/>
                <a:gd name="T84" fmla="*/ 46 w 150"/>
                <a:gd name="T85" fmla="*/ 46 h 126"/>
                <a:gd name="T86" fmla="*/ 28 w 150"/>
                <a:gd name="T87" fmla="*/ 46 h 126"/>
                <a:gd name="T88" fmla="*/ 0 w 150"/>
                <a:gd name="T89" fmla="*/ 74 h 126"/>
                <a:gd name="T90" fmla="*/ 0 w 150"/>
                <a:gd name="T91" fmla="*/ 97 h 126"/>
                <a:gd name="T92" fmla="*/ 0 w 150"/>
                <a:gd name="T93" fmla="*/ 97 h 126"/>
                <a:gd name="T94" fmla="*/ 1 w 150"/>
                <a:gd name="T95" fmla="*/ 98 h 126"/>
                <a:gd name="T96" fmla="*/ 33 w 150"/>
                <a:gd name="T97" fmla="*/ 104 h 126"/>
                <a:gd name="T98" fmla="*/ 33 w 150"/>
                <a:gd name="T99" fmla="*/ 97 h 126"/>
                <a:gd name="T100" fmla="*/ 57 w 150"/>
                <a:gd name="T101" fmla="*/ 65 h 126"/>
                <a:gd name="T102" fmla="*/ 57 w 150"/>
                <a:gd name="T103" fmla="*/ 65 h 126"/>
                <a:gd name="T104" fmla="*/ 57 w 150"/>
                <a:gd name="T105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126">
                  <a:moveTo>
                    <a:pt x="90" y="22"/>
                  </a:moveTo>
                  <a:cubicBezTo>
                    <a:pt x="97" y="26"/>
                    <a:pt x="102" y="34"/>
                    <a:pt x="103" y="42"/>
                  </a:cubicBezTo>
                  <a:cubicBezTo>
                    <a:pt x="106" y="44"/>
                    <a:pt x="109" y="44"/>
                    <a:pt x="112" y="44"/>
                  </a:cubicBezTo>
                  <a:cubicBezTo>
                    <a:pt x="124" y="44"/>
                    <a:pt x="134" y="34"/>
                    <a:pt x="134" y="22"/>
                  </a:cubicBezTo>
                  <a:cubicBezTo>
                    <a:pt x="134" y="10"/>
                    <a:pt x="124" y="0"/>
                    <a:pt x="112" y="0"/>
                  </a:cubicBezTo>
                  <a:cubicBezTo>
                    <a:pt x="100" y="0"/>
                    <a:pt x="90" y="10"/>
                    <a:pt x="90" y="22"/>
                  </a:cubicBezTo>
                  <a:close/>
                  <a:moveTo>
                    <a:pt x="76" y="67"/>
                  </a:moveTo>
                  <a:cubicBezTo>
                    <a:pt x="88" y="67"/>
                    <a:pt x="98" y="57"/>
                    <a:pt x="98" y="45"/>
                  </a:cubicBezTo>
                  <a:cubicBezTo>
                    <a:pt x="98" y="33"/>
                    <a:pt x="88" y="23"/>
                    <a:pt x="76" y="23"/>
                  </a:cubicBezTo>
                  <a:cubicBezTo>
                    <a:pt x="64" y="23"/>
                    <a:pt x="54" y="33"/>
                    <a:pt x="54" y="45"/>
                  </a:cubicBezTo>
                  <a:cubicBezTo>
                    <a:pt x="54" y="57"/>
                    <a:pt x="64" y="67"/>
                    <a:pt x="76" y="67"/>
                  </a:cubicBezTo>
                  <a:close/>
                  <a:moveTo>
                    <a:pt x="85" y="68"/>
                  </a:moveTo>
                  <a:cubicBezTo>
                    <a:pt x="66" y="68"/>
                    <a:pt x="66" y="68"/>
                    <a:pt x="66" y="68"/>
                  </a:cubicBezTo>
                  <a:cubicBezTo>
                    <a:pt x="51" y="68"/>
                    <a:pt x="38" y="81"/>
                    <a:pt x="38" y="97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5" y="125"/>
                    <a:pt x="68" y="126"/>
                    <a:pt x="78" y="126"/>
                  </a:cubicBezTo>
                  <a:cubicBezTo>
                    <a:pt x="99" y="126"/>
                    <a:pt x="111" y="121"/>
                    <a:pt x="112" y="120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3" y="81"/>
                    <a:pt x="101" y="68"/>
                    <a:pt x="85" y="68"/>
                  </a:cubicBezTo>
                  <a:close/>
                  <a:moveTo>
                    <a:pt x="121" y="46"/>
                  </a:moveTo>
                  <a:cubicBezTo>
                    <a:pt x="103" y="46"/>
                    <a:pt x="103" y="46"/>
                    <a:pt x="103" y="46"/>
                  </a:cubicBezTo>
                  <a:cubicBezTo>
                    <a:pt x="103" y="53"/>
                    <a:pt x="100" y="60"/>
                    <a:pt x="95" y="65"/>
                  </a:cubicBezTo>
                  <a:cubicBezTo>
                    <a:pt x="108" y="69"/>
                    <a:pt x="118" y="82"/>
                    <a:pt x="118" y="97"/>
                  </a:cubicBezTo>
                  <a:cubicBezTo>
                    <a:pt x="118" y="104"/>
                    <a:pt x="118" y="104"/>
                    <a:pt x="118" y="104"/>
                  </a:cubicBezTo>
                  <a:cubicBezTo>
                    <a:pt x="137" y="103"/>
                    <a:pt x="147" y="98"/>
                    <a:pt x="148" y="97"/>
                  </a:cubicBezTo>
                  <a:cubicBezTo>
                    <a:pt x="149" y="97"/>
                    <a:pt x="149" y="97"/>
                    <a:pt x="149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58"/>
                    <a:pt x="137" y="46"/>
                    <a:pt x="121" y="46"/>
                  </a:cubicBezTo>
                  <a:close/>
                  <a:moveTo>
                    <a:pt x="37" y="44"/>
                  </a:moveTo>
                  <a:cubicBezTo>
                    <a:pt x="41" y="44"/>
                    <a:pt x="45" y="43"/>
                    <a:pt x="49" y="41"/>
                  </a:cubicBezTo>
                  <a:cubicBezTo>
                    <a:pt x="50" y="34"/>
                    <a:pt x="54" y="28"/>
                    <a:pt x="59" y="24"/>
                  </a:cubicBezTo>
                  <a:cubicBezTo>
                    <a:pt x="59" y="23"/>
                    <a:pt x="59" y="23"/>
                    <a:pt x="59" y="22"/>
                  </a:cubicBezTo>
                  <a:cubicBezTo>
                    <a:pt x="59" y="10"/>
                    <a:pt x="49" y="0"/>
                    <a:pt x="37" y="0"/>
                  </a:cubicBezTo>
                  <a:cubicBezTo>
                    <a:pt x="25" y="0"/>
                    <a:pt x="15" y="10"/>
                    <a:pt x="15" y="22"/>
                  </a:cubicBezTo>
                  <a:cubicBezTo>
                    <a:pt x="15" y="34"/>
                    <a:pt x="25" y="44"/>
                    <a:pt x="37" y="44"/>
                  </a:cubicBezTo>
                  <a:close/>
                  <a:moveTo>
                    <a:pt x="57" y="65"/>
                  </a:moveTo>
                  <a:cubicBezTo>
                    <a:pt x="52" y="60"/>
                    <a:pt x="49" y="53"/>
                    <a:pt x="49" y="46"/>
                  </a:cubicBezTo>
                  <a:cubicBezTo>
                    <a:pt x="48" y="46"/>
                    <a:pt x="47" y="46"/>
                    <a:pt x="46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12" y="46"/>
                    <a:pt x="0" y="58"/>
                    <a:pt x="0" y="74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" y="98"/>
                    <a:pt x="1" y="98"/>
                    <a:pt x="1" y="98"/>
                  </a:cubicBezTo>
                  <a:cubicBezTo>
                    <a:pt x="13" y="101"/>
                    <a:pt x="24" y="103"/>
                    <a:pt x="33" y="104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82"/>
                    <a:pt x="43" y="69"/>
                    <a:pt x="57" y="65"/>
                  </a:cubicBezTo>
                  <a:close/>
                  <a:moveTo>
                    <a:pt x="57" y="65"/>
                  </a:moveTo>
                  <a:cubicBezTo>
                    <a:pt x="57" y="65"/>
                    <a:pt x="57" y="65"/>
                    <a:pt x="57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6" name="Freeform 186"/>
            <p:cNvSpPr>
              <a:spLocks noEditPoints="1"/>
            </p:cNvSpPr>
            <p:nvPr/>
          </p:nvSpPr>
          <p:spPr bwMode="auto">
            <a:xfrm>
              <a:off x="6596818" y="3054878"/>
              <a:ext cx="262906" cy="220693"/>
            </a:xfrm>
            <a:custGeom>
              <a:avLst/>
              <a:gdLst>
                <a:gd name="T0" fmla="*/ 91 w 150"/>
                <a:gd name="T1" fmla="*/ 22 h 126"/>
                <a:gd name="T2" fmla="*/ 103 w 150"/>
                <a:gd name="T3" fmla="*/ 42 h 126"/>
                <a:gd name="T4" fmla="*/ 113 w 150"/>
                <a:gd name="T5" fmla="*/ 44 h 126"/>
                <a:gd name="T6" fmla="*/ 135 w 150"/>
                <a:gd name="T7" fmla="*/ 22 h 126"/>
                <a:gd name="T8" fmla="*/ 113 w 150"/>
                <a:gd name="T9" fmla="*/ 0 h 126"/>
                <a:gd name="T10" fmla="*/ 91 w 150"/>
                <a:gd name="T11" fmla="*/ 22 h 126"/>
                <a:gd name="T12" fmla="*/ 76 w 150"/>
                <a:gd name="T13" fmla="*/ 67 h 126"/>
                <a:gd name="T14" fmla="*/ 98 w 150"/>
                <a:gd name="T15" fmla="*/ 45 h 126"/>
                <a:gd name="T16" fmla="*/ 76 w 150"/>
                <a:gd name="T17" fmla="*/ 23 h 126"/>
                <a:gd name="T18" fmla="*/ 54 w 150"/>
                <a:gd name="T19" fmla="*/ 45 h 126"/>
                <a:gd name="T20" fmla="*/ 76 w 150"/>
                <a:gd name="T21" fmla="*/ 67 h 126"/>
                <a:gd name="T22" fmla="*/ 85 w 150"/>
                <a:gd name="T23" fmla="*/ 68 h 126"/>
                <a:gd name="T24" fmla="*/ 67 w 150"/>
                <a:gd name="T25" fmla="*/ 68 h 126"/>
                <a:gd name="T26" fmla="*/ 39 w 150"/>
                <a:gd name="T27" fmla="*/ 97 h 126"/>
                <a:gd name="T28" fmla="*/ 39 w 150"/>
                <a:gd name="T29" fmla="*/ 119 h 126"/>
                <a:gd name="T30" fmla="*/ 39 w 150"/>
                <a:gd name="T31" fmla="*/ 120 h 126"/>
                <a:gd name="T32" fmla="*/ 40 w 150"/>
                <a:gd name="T33" fmla="*/ 120 h 126"/>
                <a:gd name="T34" fmla="*/ 79 w 150"/>
                <a:gd name="T35" fmla="*/ 126 h 126"/>
                <a:gd name="T36" fmla="*/ 112 w 150"/>
                <a:gd name="T37" fmla="*/ 120 h 126"/>
                <a:gd name="T38" fmla="*/ 113 w 150"/>
                <a:gd name="T39" fmla="*/ 119 h 126"/>
                <a:gd name="T40" fmla="*/ 114 w 150"/>
                <a:gd name="T41" fmla="*/ 119 h 126"/>
                <a:gd name="T42" fmla="*/ 114 w 150"/>
                <a:gd name="T43" fmla="*/ 97 h 126"/>
                <a:gd name="T44" fmla="*/ 85 w 150"/>
                <a:gd name="T45" fmla="*/ 68 h 126"/>
                <a:gd name="T46" fmla="*/ 122 w 150"/>
                <a:gd name="T47" fmla="*/ 46 h 126"/>
                <a:gd name="T48" fmla="*/ 103 w 150"/>
                <a:gd name="T49" fmla="*/ 46 h 126"/>
                <a:gd name="T50" fmla="*/ 95 w 150"/>
                <a:gd name="T51" fmla="*/ 65 h 126"/>
                <a:gd name="T52" fmla="*/ 119 w 150"/>
                <a:gd name="T53" fmla="*/ 97 h 126"/>
                <a:gd name="T54" fmla="*/ 119 w 150"/>
                <a:gd name="T55" fmla="*/ 104 h 126"/>
                <a:gd name="T56" fmla="*/ 148 w 150"/>
                <a:gd name="T57" fmla="*/ 97 h 126"/>
                <a:gd name="T58" fmla="*/ 150 w 150"/>
                <a:gd name="T59" fmla="*/ 97 h 126"/>
                <a:gd name="T60" fmla="*/ 150 w 150"/>
                <a:gd name="T61" fmla="*/ 97 h 126"/>
                <a:gd name="T62" fmla="*/ 150 w 150"/>
                <a:gd name="T63" fmla="*/ 74 h 126"/>
                <a:gd name="T64" fmla="*/ 122 w 150"/>
                <a:gd name="T65" fmla="*/ 46 h 126"/>
                <a:gd name="T66" fmla="*/ 38 w 150"/>
                <a:gd name="T67" fmla="*/ 44 h 126"/>
                <a:gd name="T68" fmla="*/ 49 w 150"/>
                <a:gd name="T69" fmla="*/ 41 h 126"/>
                <a:gd name="T70" fmla="*/ 60 w 150"/>
                <a:gd name="T71" fmla="*/ 24 h 126"/>
                <a:gd name="T72" fmla="*/ 60 w 150"/>
                <a:gd name="T73" fmla="*/ 22 h 126"/>
                <a:gd name="T74" fmla="*/ 38 w 150"/>
                <a:gd name="T75" fmla="*/ 0 h 126"/>
                <a:gd name="T76" fmla="*/ 16 w 150"/>
                <a:gd name="T77" fmla="*/ 22 h 126"/>
                <a:gd name="T78" fmla="*/ 38 w 150"/>
                <a:gd name="T79" fmla="*/ 44 h 126"/>
                <a:gd name="T80" fmla="*/ 57 w 150"/>
                <a:gd name="T81" fmla="*/ 65 h 126"/>
                <a:gd name="T82" fmla="*/ 49 w 150"/>
                <a:gd name="T83" fmla="*/ 46 h 126"/>
                <a:gd name="T84" fmla="*/ 47 w 150"/>
                <a:gd name="T85" fmla="*/ 46 h 126"/>
                <a:gd name="T86" fmla="*/ 28 w 150"/>
                <a:gd name="T87" fmla="*/ 46 h 126"/>
                <a:gd name="T88" fmla="*/ 0 w 150"/>
                <a:gd name="T89" fmla="*/ 74 h 126"/>
                <a:gd name="T90" fmla="*/ 0 w 150"/>
                <a:gd name="T91" fmla="*/ 97 h 126"/>
                <a:gd name="T92" fmla="*/ 0 w 150"/>
                <a:gd name="T93" fmla="*/ 97 h 126"/>
                <a:gd name="T94" fmla="*/ 2 w 150"/>
                <a:gd name="T95" fmla="*/ 98 h 126"/>
                <a:gd name="T96" fmla="*/ 33 w 150"/>
                <a:gd name="T97" fmla="*/ 103 h 126"/>
                <a:gd name="T98" fmla="*/ 33 w 150"/>
                <a:gd name="T99" fmla="*/ 97 h 126"/>
                <a:gd name="T100" fmla="*/ 57 w 150"/>
                <a:gd name="T101" fmla="*/ 65 h 126"/>
                <a:gd name="T102" fmla="*/ 57 w 150"/>
                <a:gd name="T103" fmla="*/ 65 h 126"/>
                <a:gd name="T104" fmla="*/ 57 w 150"/>
                <a:gd name="T105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126">
                  <a:moveTo>
                    <a:pt x="91" y="22"/>
                  </a:moveTo>
                  <a:cubicBezTo>
                    <a:pt x="97" y="26"/>
                    <a:pt x="102" y="34"/>
                    <a:pt x="103" y="42"/>
                  </a:cubicBezTo>
                  <a:cubicBezTo>
                    <a:pt x="106" y="43"/>
                    <a:pt x="109" y="44"/>
                    <a:pt x="113" y="44"/>
                  </a:cubicBezTo>
                  <a:cubicBezTo>
                    <a:pt x="125" y="44"/>
                    <a:pt x="135" y="34"/>
                    <a:pt x="135" y="22"/>
                  </a:cubicBezTo>
                  <a:cubicBezTo>
                    <a:pt x="135" y="10"/>
                    <a:pt x="125" y="0"/>
                    <a:pt x="113" y="0"/>
                  </a:cubicBezTo>
                  <a:cubicBezTo>
                    <a:pt x="101" y="0"/>
                    <a:pt x="91" y="10"/>
                    <a:pt x="91" y="22"/>
                  </a:cubicBezTo>
                  <a:close/>
                  <a:moveTo>
                    <a:pt x="76" y="67"/>
                  </a:moveTo>
                  <a:cubicBezTo>
                    <a:pt x="88" y="67"/>
                    <a:pt x="98" y="57"/>
                    <a:pt x="98" y="45"/>
                  </a:cubicBezTo>
                  <a:cubicBezTo>
                    <a:pt x="98" y="33"/>
                    <a:pt x="88" y="23"/>
                    <a:pt x="76" y="23"/>
                  </a:cubicBezTo>
                  <a:cubicBezTo>
                    <a:pt x="64" y="23"/>
                    <a:pt x="54" y="33"/>
                    <a:pt x="54" y="45"/>
                  </a:cubicBezTo>
                  <a:cubicBezTo>
                    <a:pt x="54" y="57"/>
                    <a:pt x="64" y="67"/>
                    <a:pt x="76" y="67"/>
                  </a:cubicBezTo>
                  <a:close/>
                  <a:moveTo>
                    <a:pt x="85" y="68"/>
                  </a:moveTo>
                  <a:cubicBezTo>
                    <a:pt x="67" y="68"/>
                    <a:pt x="67" y="68"/>
                    <a:pt x="67" y="68"/>
                  </a:cubicBezTo>
                  <a:cubicBezTo>
                    <a:pt x="51" y="68"/>
                    <a:pt x="39" y="81"/>
                    <a:pt x="39" y="97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20"/>
                    <a:pt x="39" y="120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5" y="125"/>
                    <a:pt x="68" y="126"/>
                    <a:pt x="79" y="126"/>
                  </a:cubicBezTo>
                  <a:cubicBezTo>
                    <a:pt x="99" y="126"/>
                    <a:pt x="111" y="120"/>
                    <a:pt x="112" y="120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4" y="119"/>
                    <a:pt x="114" y="119"/>
                    <a:pt x="114" y="119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14" y="81"/>
                    <a:pt x="101" y="68"/>
                    <a:pt x="85" y="68"/>
                  </a:cubicBezTo>
                  <a:close/>
                  <a:moveTo>
                    <a:pt x="122" y="46"/>
                  </a:moveTo>
                  <a:cubicBezTo>
                    <a:pt x="103" y="46"/>
                    <a:pt x="103" y="46"/>
                    <a:pt x="103" y="46"/>
                  </a:cubicBezTo>
                  <a:cubicBezTo>
                    <a:pt x="103" y="53"/>
                    <a:pt x="100" y="60"/>
                    <a:pt x="95" y="65"/>
                  </a:cubicBezTo>
                  <a:cubicBezTo>
                    <a:pt x="109" y="69"/>
                    <a:pt x="119" y="81"/>
                    <a:pt x="119" y="97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37" y="103"/>
                    <a:pt x="148" y="98"/>
                    <a:pt x="148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58"/>
                    <a:pt x="137" y="46"/>
                    <a:pt x="122" y="46"/>
                  </a:cubicBezTo>
                  <a:close/>
                  <a:moveTo>
                    <a:pt x="38" y="44"/>
                  </a:moveTo>
                  <a:cubicBezTo>
                    <a:pt x="42" y="44"/>
                    <a:pt x="46" y="43"/>
                    <a:pt x="49" y="41"/>
                  </a:cubicBezTo>
                  <a:cubicBezTo>
                    <a:pt x="50" y="34"/>
                    <a:pt x="54" y="28"/>
                    <a:pt x="60" y="24"/>
                  </a:cubicBezTo>
                  <a:cubicBezTo>
                    <a:pt x="60" y="23"/>
                    <a:pt x="60" y="23"/>
                    <a:pt x="60" y="22"/>
                  </a:cubicBezTo>
                  <a:cubicBezTo>
                    <a:pt x="60" y="10"/>
                    <a:pt x="50" y="0"/>
                    <a:pt x="38" y="0"/>
                  </a:cubicBezTo>
                  <a:cubicBezTo>
                    <a:pt x="25" y="0"/>
                    <a:pt x="16" y="10"/>
                    <a:pt x="16" y="22"/>
                  </a:cubicBezTo>
                  <a:cubicBezTo>
                    <a:pt x="16" y="34"/>
                    <a:pt x="25" y="44"/>
                    <a:pt x="38" y="44"/>
                  </a:cubicBezTo>
                  <a:close/>
                  <a:moveTo>
                    <a:pt x="57" y="65"/>
                  </a:moveTo>
                  <a:cubicBezTo>
                    <a:pt x="52" y="60"/>
                    <a:pt x="49" y="53"/>
                    <a:pt x="49" y="46"/>
                  </a:cubicBezTo>
                  <a:cubicBezTo>
                    <a:pt x="48" y="46"/>
                    <a:pt x="48" y="46"/>
                    <a:pt x="47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13" y="46"/>
                    <a:pt x="0" y="58"/>
                    <a:pt x="0" y="74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14" y="101"/>
                    <a:pt x="24" y="103"/>
                    <a:pt x="33" y="103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81"/>
                    <a:pt x="44" y="69"/>
                    <a:pt x="57" y="65"/>
                  </a:cubicBezTo>
                  <a:close/>
                  <a:moveTo>
                    <a:pt x="57" y="65"/>
                  </a:moveTo>
                  <a:cubicBezTo>
                    <a:pt x="57" y="65"/>
                    <a:pt x="57" y="65"/>
                    <a:pt x="57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7" name="Freeform 187"/>
            <p:cNvSpPr>
              <a:spLocks noEditPoints="1"/>
            </p:cNvSpPr>
            <p:nvPr/>
          </p:nvSpPr>
          <p:spPr bwMode="auto">
            <a:xfrm>
              <a:off x="8623046" y="1809962"/>
              <a:ext cx="197735" cy="111828"/>
            </a:xfrm>
            <a:custGeom>
              <a:avLst/>
              <a:gdLst>
                <a:gd name="T0" fmla="*/ 46 w 113"/>
                <a:gd name="T1" fmla="*/ 63 h 64"/>
                <a:gd name="T2" fmla="*/ 47 w 113"/>
                <a:gd name="T3" fmla="*/ 64 h 64"/>
                <a:gd name="T4" fmla="*/ 111 w 113"/>
                <a:gd name="T5" fmla="*/ 64 h 64"/>
                <a:gd name="T6" fmla="*/ 112 w 113"/>
                <a:gd name="T7" fmla="*/ 63 h 64"/>
                <a:gd name="T8" fmla="*/ 113 w 113"/>
                <a:gd name="T9" fmla="*/ 61 h 64"/>
                <a:gd name="T10" fmla="*/ 91 w 113"/>
                <a:gd name="T11" fmla="*/ 17 h 64"/>
                <a:gd name="T12" fmla="*/ 44 w 113"/>
                <a:gd name="T13" fmla="*/ 0 h 64"/>
                <a:gd name="T14" fmla="*/ 1 w 113"/>
                <a:gd name="T15" fmla="*/ 15 h 64"/>
                <a:gd name="T16" fmla="*/ 0 w 113"/>
                <a:gd name="T17" fmla="*/ 17 h 64"/>
                <a:gd name="T18" fmla="*/ 1 w 113"/>
                <a:gd name="T19" fmla="*/ 18 h 64"/>
                <a:gd name="T20" fmla="*/ 46 w 113"/>
                <a:gd name="T21" fmla="*/ 63 h 64"/>
                <a:gd name="T22" fmla="*/ 37 w 113"/>
                <a:gd name="T23" fmla="*/ 39 h 64"/>
                <a:gd name="T24" fmla="*/ 56 w 113"/>
                <a:gd name="T25" fmla="*/ 12 h 64"/>
                <a:gd name="T26" fmla="*/ 62 w 113"/>
                <a:gd name="T27" fmla="*/ 14 h 64"/>
                <a:gd name="T28" fmla="*/ 42 w 113"/>
                <a:gd name="T29" fmla="*/ 43 h 64"/>
                <a:gd name="T30" fmla="*/ 37 w 113"/>
                <a:gd name="T31" fmla="*/ 39 h 64"/>
                <a:gd name="T32" fmla="*/ 44 w 113"/>
                <a:gd name="T33" fmla="*/ 11 h 64"/>
                <a:gd name="T34" fmla="*/ 46 w 113"/>
                <a:gd name="T35" fmla="*/ 11 h 64"/>
                <a:gd name="T36" fmla="*/ 31 w 113"/>
                <a:gd name="T37" fmla="*/ 33 h 64"/>
                <a:gd name="T38" fmla="*/ 26 w 113"/>
                <a:gd name="T39" fmla="*/ 28 h 64"/>
                <a:gd name="T40" fmla="*/ 38 w 113"/>
                <a:gd name="T41" fmla="*/ 11 h 64"/>
                <a:gd name="T42" fmla="*/ 44 w 113"/>
                <a:gd name="T43" fmla="*/ 11 h 64"/>
                <a:gd name="T44" fmla="*/ 26 w 113"/>
                <a:gd name="T45" fmla="*/ 14 h 64"/>
                <a:gd name="T46" fmla="*/ 20 w 113"/>
                <a:gd name="T47" fmla="*/ 22 h 64"/>
                <a:gd name="T48" fmla="*/ 16 w 113"/>
                <a:gd name="T49" fmla="*/ 18 h 64"/>
                <a:gd name="T50" fmla="*/ 24 w 113"/>
                <a:gd name="T51" fmla="*/ 14 h 64"/>
                <a:gd name="T52" fmla="*/ 26 w 113"/>
                <a:gd name="T53" fmla="*/ 14 h 64"/>
                <a:gd name="T54" fmla="*/ 80 w 113"/>
                <a:gd name="T55" fmla="*/ 53 h 64"/>
                <a:gd name="T56" fmla="*/ 92 w 113"/>
                <a:gd name="T57" fmla="*/ 35 h 64"/>
                <a:gd name="T58" fmla="*/ 94 w 113"/>
                <a:gd name="T59" fmla="*/ 39 h 64"/>
                <a:gd name="T60" fmla="*/ 84 w 113"/>
                <a:gd name="T61" fmla="*/ 53 h 64"/>
                <a:gd name="T62" fmla="*/ 80 w 113"/>
                <a:gd name="T63" fmla="*/ 53 h 64"/>
                <a:gd name="T64" fmla="*/ 95 w 113"/>
                <a:gd name="T65" fmla="*/ 53 h 64"/>
                <a:gd name="T66" fmla="*/ 98 w 113"/>
                <a:gd name="T67" fmla="*/ 47 h 64"/>
                <a:gd name="T68" fmla="*/ 100 w 113"/>
                <a:gd name="T69" fmla="*/ 53 h 64"/>
                <a:gd name="T70" fmla="*/ 95 w 113"/>
                <a:gd name="T71" fmla="*/ 53 h 64"/>
                <a:gd name="T72" fmla="*/ 63 w 113"/>
                <a:gd name="T73" fmla="*/ 53 h 64"/>
                <a:gd name="T74" fmla="*/ 82 w 113"/>
                <a:gd name="T75" fmla="*/ 25 h 64"/>
                <a:gd name="T76" fmla="*/ 83 w 113"/>
                <a:gd name="T77" fmla="*/ 26 h 64"/>
                <a:gd name="T78" fmla="*/ 86 w 113"/>
                <a:gd name="T79" fmla="*/ 28 h 64"/>
                <a:gd name="T80" fmla="*/ 70 w 113"/>
                <a:gd name="T81" fmla="*/ 53 h 64"/>
                <a:gd name="T82" fmla="*/ 63 w 113"/>
                <a:gd name="T83" fmla="*/ 53 h 64"/>
                <a:gd name="T84" fmla="*/ 53 w 113"/>
                <a:gd name="T85" fmla="*/ 53 h 64"/>
                <a:gd name="T86" fmla="*/ 51 w 113"/>
                <a:gd name="T87" fmla="*/ 53 h 64"/>
                <a:gd name="T88" fmla="*/ 48 w 113"/>
                <a:gd name="T89" fmla="*/ 50 h 64"/>
                <a:gd name="T90" fmla="*/ 70 w 113"/>
                <a:gd name="T91" fmla="*/ 17 h 64"/>
                <a:gd name="T92" fmla="*/ 75 w 113"/>
                <a:gd name="T93" fmla="*/ 20 h 64"/>
                <a:gd name="T94" fmla="*/ 53 w 113"/>
                <a:gd name="T95" fmla="*/ 53 h 64"/>
                <a:gd name="T96" fmla="*/ 53 w 113"/>
                <a:gd name="T97" fmla="*/ 53 h 64"/>
                <a:gd name="T98" fmla="*/ 53 w 113"/>
                <a:gd name="T99" fmla="*/ 5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3" h="64">
                  <a:moveTo>
                    <a:pt x="46" y="63"/>
                  </a:moveTo>
                  <a:cubicBezTo>
                    <a:pt x="46" y="63"/>
                    <a:pt x="47" y="64"/>
                    <a:pt x="47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2" y="63"/>
                    <a:pt x="112" y="63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111" y="44"/>
                    <a:pt x="103" y="29"/>
                    <a:pt x="91" y="17"/>
                  </a:cubicBezTo>
                  <a:cubicBezTo>
                    <a:pt x="78" y="6"/>
                    <a:pt x="62" y="0"/>
                    <a:pt x="44" y="0"/>
                  </a:cubicBezTo>
                  <a:cubicBezTo>
                    <a:pt x="29" y="0"/>
                    <a:pt x="13" y="5"/>
                    <a:pt x="1" y="15"/>
                  </a:cubicBezTo>
                  <a:cubicBezTo>
                    <a:pt x="1" y="15"/>
                    <a:pt x="0" y="16"/>
                    <a:pt x="0" y="17"/>
                  </a:cubicBezTo>
                  <a:cubicBezTo>
                    <a:pt x="0" y="17"/>
                    <a:pt x="1" y="18"/>
                    <a:pt x="1" y="18"/>
                  </a:cubicBezTo>
                  <a:lnTo>
                    <a:pt x="46" y="63"/>
                  </a:lnTo>
                  <a:close/>
                  <a:moveTo>
                    <a:pt x="37" y="39"/>
                  </a:moveTo>
                  <a:cubicBezTo>
                    <a:pt x="56" y="12"/>
                    <a:pt x="56" y="12"/>
                    <a:pt x="56" y="12"/>
                  </a:cubicBezTo>
                  <a:cubicBezTo>
                    <a:pt x="58" y="12"/>
                    <a:pt x="60" y="13"/>
                    <a:pt x="62" y="14"/>
                  </a:cubicBezTo>
                  <a:cubicBezTo>
                    <a:pt x="42" y="43"/>
                    <a:pt x="42" y="43"/>
                    <a:pt x="42" y="43"/>
                  </a:cubicBezTo>
                  <a:lnTo>
                    <a:pt x="37" y="39"/>
                  </a:lnTo>
                  <a:close/>
                  <a:moveTo>
                    <a:pt x="44" y="11"/>
                  </a:moveTo>
                  <a:cubicBezTo>
                    <a:pt x="45" y="11"/>
                    <a:pt x="45" y="11"/>
                    <a:pt x="46" y="11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11"/>
                    <a:pt x="42" y="11"/>
                    <a:pt x="44" y="11"/>
                  </a:cubicBezTo>
                  <a:close/>
                  <a:moveTo>
                    <a:pt x="26" y="14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9" y="17"/>
                    <a:pt x="22" y="15"/>
                    <a:pt x="24" y="14"/>
                  </a:cubicBezTo>
                  <a:cubicBezTo>
                    <a:pt x="25" y="14"/>
                    <a:pt x="26" y="14"/>
                    <a:pt x="26" y="14"/>
                  </a:cubicBezTo>
                  <a:close/>
                  <a:moveTo>
                    <a:pt x="80" y="53"/>
                  </a:moveTo>
                  <a:cubicBezTo>
                    <a:pt x="92" y="35"/>
                    <a:pt x="92" y="35"/>
                    <a:pt x="92" y="35"/>
                  </a:cubicBezTo>
                  <a:cubicBezTo>
                    <a:pt x="92" y="36"/>
                    <a:pt x="93" y="38"/>
                    <a:pt x="94" y="39"/>
                  </a:cubicBezTo>
                  <a:cubicBezTo>
                    <a:pt x="84" y="53"/>
                    <a:pt x="84" y="53"/>
                    <a:pt x="84" y="53"/>
                  </a:cubicBezTo>
                  <a:lnTo>
                    <a:pt x="80" y="53"/>
                  </a:lnTo>
                  <a:close/>
                  <a:moveTo>
                    <a:pt x="95" y="53"/>
                  </a:moveTo>
                  <a:cubicBezTo>
                    <a:pt x="98" y="47"/>
                    <a:pt x="98" y="47"/>
                    <a:pt x="98" y="47"/>
                  </a:cubicBezTo>
                  <a:cubicBezTo>
                    <a:pt x="99" y="49"/>
                    <a:pt x="99" y="51"/>
                    <a:pt x="100" y="53"/>
                  </a:cubicBezTo>
                  <a:lnTo>
                    <a:pt x="95" y="53"/>
                  </a:lnTo>
                  <a:close/>
                  <a:moveTo>
                    <a:pt x="63" y="53"/>
                  </a:moveTo>
                  <a:cubicBezTo>
                    <a:pt x="82" y="25"/>
                    <a:pt x="82" y="25"/>
                    <a:pt x="82" y="25"/>
                  </a:cubicBezTo>
                  <a:cubicBezTo>
                    <a:pt x="82" y="25"/>
                    <a:pt x="83" y="26"/>
                    <a:pt x="83" y="26"/>
                  </a:cubicBezTo>
                  <a:cubicBezTo>
                    <a:pt x="84" y="27"/>
                    <a:pt x="85" y="28"/>
                    <a:pt x="86" y="28"/>
                  </a:cubicBezTo>
                  <a:cubicBezTo>
                    <a:pt x="70" y="53"/>
                    <a:pt x="70" y="53"/>
                    <a:pt x="70" y="53"/>
                  </a:cubicBezTo>
                  <a:lnTo>
                    <a:pt x="63" y="53"/>
                  </a:lnTo>
                  <a:close/>
                  <a:moveTo>
                    <a:pt x="53" y="53"/>
                  </a:moveTo>
                  <a:cubicBezTo>
                    <a:pt x="51" y="53"/>
                    <a:pt x="51" y="53"/>
                    <a:pt x="51" y="53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1" y="18"/>
                    <a:pt x="73" y="19"/>
                    <a:pt x="75" y="20"/>
                  </a:cubicBezTo>
                  <a:lnTo>
                    <a:pt x="53" y="53"/>
                  </a:lnTo>
                  <a:close/>
                  <a:moveTo>
                    <a:pt x="53" y="53"/>
                  </a:moveTo>
                  <a:cubicBezTo>
                    <a:pt x="53" y="53"/>
                    <a:pt x="53" y="53"/>
                    <a:pt x="53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8" name="Freeform 188"/>
            <p:cNvSpPr>
              <a:spLocks noEditPoints="1"/>
            </p:cNvSpPr>
            <p:nvPr/>
          </p:nvSpPr>
          <p:spPr bwMode="auto">
            <a:xfrm>
              <a:off x="8580833" y="1853656"/>
              <a:ext cx="108865" cy="173296"/>
            </a:xfrm>
            <a:custGeom>
              <a:avLst/>
              <a:gdLst>
                <a:gd name="T0" fmla="*/ 61 w 62"/>
                <a:gd name="T1" fmla="*/ 43 h 99"/>
                <a:gd name="T2" fmla="*/ 18 w 62"/>
                <a:gd name="T3" fmla="*/ 0 h 99"/>
                <a:gd name="T4" fmla="*/ 16 w 62"/>
                <a:gd name="T5" fmla="*/ 0 h 99"/>
                <a:gd name="T6" fmla="*/ 15 w 62"/>
                <a:gd name="T7" fmla="*/ 1 h 99"/>
                <a:gd name="T8" fmla="*/ 0 w 62"/>
                <a:gd name="T9" fmla="*/ 44 h 99"/>
                <a:gd name="T10" fmla="*/ 26 w 62"/>
                <a:gd name="T11" fmla="*/ 98 h 99"/>
                <a:gd name="T12" fmla="*/ 28 w 62"/>
                <a:gd name="T13" fmla="*/ 99 h 99"/>
                <a:gd name="T14" fmla="*/ 28 w 62"/>
                <a:gd name="T15" fmla="*/ 99 h 99"/>
                <a:gd name="T16" fmla="*/ 29 w 62"/>
                <a:gd name="T17" fmla="*/ 98 h 99"/>
                <a:gd name="T18" fmla="*/ 61 w 62"/>
                <a:gd name="T19" fmla="*/ 46 h 99"/>
                <a:gd name="T20" fmla="*/ 61 w 62"/>
                <a:gd name="T21" fmla="*/ 43 h 99"/>
                <a:gd name="T22" fmla="*/ 48 w 62"/>
                <a:gd name="T23" fmla="*/ 46 h 99"/>
                <a:gd name="T24" fmla="*/ 26 w 62"/>
                <a:gd name="T25" fmla="*/ 83 h 99"/>
                <a:gd name="T26" fmla="*/ 17 w 62"/>
                <a:gd name="T27" fmla="*/ 70 h 99"/>
                <a:gd name="T28" fmla="*/ 11 w 62"/>
                <a:gd name="T29" fmla="*/ 44 h 99"/>
                <a:gd name="T30" fmla="*/ 14 w 62"/>
                <a:gd name="T31" fmla="*/ 24 h 99"/>
                <a:gd name="T32" fmla="*/ 18 w 62"/>
                <a:gd name="T33" fmla="*/ 16 h 99"/>
                <a:gd name="T34" fmla="*/ 48 w 62"/>
                <a:gd name="T35" fmla="*/ 46 h 99"/>
                <a:gd name="T36" fmla="*/ 48 w 62"/>
                <a:gd name="T37" fmla="*/ 46 h 99"/>
                <a:gd name="T38" fmla="*/ 48 w 62"/>
                <a:gd name="T39" fmla="*/ 4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9">
                  <a:moveTo>
                    <a:pt x="61" y="43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5" y="13"/>
                    <a:pt x="0" y="28"/>
                    <a:pt x="0" y="44"/>
                  </a:cubicBezTo>
                  <a:cubicBezTo>
                    <a:pt x="0" y="65"/>
                    <a:pt x="9" y="85"/>
                    <a:pt x="26" y="98"/>
                  </a:cubicBezTo>
                  <a:cubicBezTo>
                    <a:pt x="27" y="98"/>
                    <a:pt x="27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8"/>
                    <a:pt x="29" y="98"/>
                    <a:pt x="29" y="98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2" y="45"/>
                    <a:pt x="61" y="44"/>
                    <a:pt x="61" y="43"/>
                  </a:cubicBezTo>
                  <a:close/>
                  <a:moveTo>
                    <a:pt x="48" y="46"/>
                  </a:moveTo>
                  <a:cubicBezTo>
                    <a:pt x="26" y="83"/>
                    <a:pt x="26" y="83"/>
                    <a:pt x="26" y="83"/>
                  </a:cubicBezTo>
                  <a:cubicBezTo>
                    <a:pt x="22" y="79"/>
                    <a:pt x="19" y="75"/>
                    <a:pt x="17" y="70"/>
                  </a:cubicBezTo>
                  <a:cubicBezTo>
                    <a:pt x="13" y="62"/>
                    <a:pt x="11" y="53"/>
                    <a:pt x="11" y="44"/>
                  </a:cubicBezTo>
                  <a:cubicBezTo>
                    <a:pt x="11" y="37"/>
                    <a:pt x="12" y="30"/>
                    <a:pt x="14" y="24"/>
                  </a:cubicBezTo>
                  <a:cubicBezTo>
                    <a:pt x="15" y="21"/>
                    <a:pt x="16" y="18"/>
                    <a:pt x="18" y="16"/>
                  </a:cubicBezTo>
                  <a:lnTo>
                    <a:pt x="48" y="46"/>
                  </a:lnTo>
                  <a:close/>
                  <a:moveTo>
                    <a:pt x="48" y="46"/>
                  </a:moveTo>
                  <a:cubicBezTo>
                    <a:pt x="48" y="46"/>
                    <a:pt x="48" y="46"/>
                    <a:pt x="48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9" name="Freeform 189"/>
            <p:cNvSpPr>
              <a:spLocks noEditPoints="1"/>
            </p:cNvSpPr>
            <p:nvPr/>
          </p:nvSpPr>
          <p:spPr bwMode="auto">
            <a:xfrm>
              <a:off x="8647486" y="1939564"/>
              <a:ext cx="173296" cy="111828"/>
            </a:xfrm>
            <a:custGeom>
              <a:avLst/>
              <a:gdLst>
                <a:gd name="T0" fmla="*/ 97 w 99"/>
                <a:gd name="T1" fmla="*/ 0 h 64"/>
                <a:gd name="T2" fmla="*/ 34 w 99"/>
                <a:gd name="T3" fmla="*/ 0 h 64"/>
                <a:gd name="T4" fmla="*/ 33 w 99"/>
                <a:gd name="T5" fmla="*/ 1 h 64"/>
                <a:gd name="T6" fmla="*/ 0 w 99"/>
                <a:gd name="T7" fmla="*/ 54 h 64"/>
                <a:gd name="T8" fmla="*/ 0 w 99"/>
                <a:gd name="T9" fmla="*/ 56 h 64"/>
                <a:gd name="T10" fmla="*/ 1 w 99"/>
                <a:gd name="T11" fmla="*/ 57 h 64"/>
                <a:gd name="T12" fmla="*/ 30 w 99"/>
                <a:gd name="T13" fmla="*/ 64 h 64"/>
                <a:gd name="T14" fmla="*/ 77 w 99"/>
                <a:gd name="T15" fmla="*/ 46 h 64"/>
                <a:gd name="T16" fmla="*/ 99 w 99"/>
                <a:gd name="T17" fmla="*/ 2 h 64"/>
                <a:gd name="T18" fmla="*/ 98 w 99"/>
                <a:gd name="T19" fmla="*/ 1 h 64"/>
                <a:gd name="T20" fmla="*/ 97 w 99"/>
                <a:gd name="T21" fmla="*/ 0 h 64"/>
                <a:gd name="T22" fmla="*/ 97 w 99"/>
                <a:gd name="T23" fmla="*/ 0 h 64"/>
                <a:gd name="T24" fmla="*/ 97 w 99"/>
                <a:gd name="T2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64">
                  <a:moveTo>
                    <a:pt x="97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3" y="0"/>
                    <a:pt x="33" y="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5"/>
                    <a:pt x="0" y="56"/>
                  </a:cubicBezTo>
                  <a:cubicBezTo>
                    <a:pt x="0" y="56"/>
                    <a:pt x="0" y="57"/>
                    <a:pt x="1" y="57"/>
                  </a:cubicBezTo>
                  <a:cubicBezTo>
                    <a:pt x="10" y="61"/>
                    <a:pt x="20" y="64"/>
                    <a:pt x="30" y="64"/>
                  </a:cubicBezTo>
                  <a:cubicBezTo>
                    <a:pt x="48" y="64"/>
                    <a:pt x="64" y="57"/>
                    <a:pt x="77" y="46"/>
                  </a:cubicBezTo>
                  <a:cubicBezTo>
                    <a:pt x="89" y="35"/>
                    <a:pt x="97" y="19"/>
                    <a:pt x="99" y="2"/>
                  </a:cubicBezTo>
                  <a:cubicBezTo>
                    <a:pt x="99" y="2"/>
                    <a:pt x="99" y="1"/>
                    <a:pt x="98" y="1"/>
                  </a:cubicBezTo>
                  <a:cubicBezTo>
                    <a:pt x="98" y="0"/>
                    <a:pt x="97" y="0"/>
                    <a:pt x="97" y="0"/>
                  </a:cubicBezTo>
                  <a:close/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0" name="Freeform 190"/>
            <p:cNvSpPr>
              <a:spLocks noEditPoints="1"/>
            </p:cNvSpPr>
            <p:nvPr/>
          </p:nvSpPr>
          <p:spPr bwMode="auto">
            <a:xfrm>
              <a:off x="9505818" y="3959867"/>
              <a:ext cx="197735" cy="112568"/>
            </a:xfrm>
            <a:custGeom>
              <a:avLst/>
              <a:gdLst>
                <a:gd name="T0" fmla="*/ 46 w 113"/>
                <a:gd name="T1" fmla="*/ 63 h 64"/>
                <a:gd name="T2" fmla="*/ 47 w 113"/>
                <a:gd name="T3" fmla="*/ 64 h 64"/>
                <a:gd name="T4" fmla="*/ 111 w 113"/>
                <a:gd name="T5" fmla="*/ 64 h 64"/>
                <a:gd name="T6" fmla="*/ 112 w 113"/>
                <a:gd name="T7" fmla="*/ 63 h 64"/>
                <a:gd name="T8" fmla="*/ 113 w 113"/>
                <a:gd name="T9" fmla="*/ 61 h 64"/>
                <a:gd name="T10" fmla="*/ 90 w 113"/>
                <a:gd name="T11" fmla="*/ 17 h 64"/>
                <a:gd name="T12" fmla="*/ 44 w 113"/>
                <a:gd name="T13" fmla="*/ 0 h 64"/>
                <a:gd name="T14" fmla="*/ 1 w 113"/>
                <a:gd name="T15" fmla="*/ 15 h 64"/>
                <a:gd name="T16" fmla="*/ 0 w 113"/>
                <a:gd name="T17" fmla="*/ 17 h 64"/>
                <a:gd name="T18" fmla="*/ 1 w 113"/>
                <a:gd name="T19" fmla="*/ 18 h 64"/>
                <a:gd name="T20" fmla="*/ 46 w 113"/>
                <a:gd name="T21" fmla="*/ 63 h 64"/>
                <a:gd name="T22" fmla="*/ 37 w 113"/>
                <a:gd name="T23" fmla="*/ 39 h 64"/>
                <a:gd name="T24" fmla="*/ 55 w 113"/>
                <a:gd name="T25" fmla="*/ 12 h 64"/>
                <a:gd name="T26" fmla="*/ 62 w 113"/>
                <a:gd name="T27" fmla="*/ 14 h 64"/>
                <a:gd name="T28" fmla="*/ 42 w 113"/>
                <a:gd name="T29" fmla="*/ 43 h 64"/>
                <a:gd name="T30" fmla="*/ 37 w 113"/>
                <a:gd name="T31" fmla="*/ 39 h 64"/>
                <a:gd name="T32" fmla="*/ 44 w 113"/>
                <a:gd name="T33" fmla="*/ 11 h 64"/>
                <a:gd name="T34" fmla="*/ 46 w 113"/>
                <a:gd name="T35" fmla="*/ 11 h 64"/>
                <a:gd name="T36" fmla="*/ 31 w 113"/>
                <a:gd name="T37" fmla="*/ 33 h 64"/>
                <a:gd name="T38" fmla="*/ 26 w 113"/>
                <a:gd name="T39" fmla="*/ 28 h 64"/>
                <a:gd name="T40" fmla="*/ 38 w 113"/>
                <a:gd name="T41" fmla="*/ 11 h 64"/>
                <a:gd name="T42" fmla="*/ 44 w 113"/>
                <a:gd name="T43" fmla="*/ 11 h 64"/>
                <a:gd name="T44" fmla="*/ 26 w 113"/>
                <a:gd name="T45" fmla="*/ 14 h 64"/>
                <a:gd name="T46" fmla="*/ 20 w 113"/>
                <a:gd name="T47" fmla="*/ 22 h 64"/>
                <a:gd name="T48" fmla="*/ 16 w 113"/>
                <a:gd name="T49" fmla="*/ 18 h 64"/>
                <a:gd name="T50" fmla="*/ 24 w 113"/>
                <a:gd name="T51" fmla="*/ 14 h 64"/>
                <a:gd name="T52" fmla="*/ 26 w 113"/>
                <a:gd name="T53" fmla="*/ 14 h 64"/>
                <a:gd name="T54" fmla="*/ 80 w 113"/>
                <a:gd name="T55" fmla="*/ 53 h 64"/>
                <a:gd name="T56" fmla="*/ 91 w 113"/>
                <a:gd name="T57" fmla="*/ 35 h 64"/>
                <a:gd name="T58" fmla="*/ 94 w 113"/>
                <a:gd name="T59" fmla="*/ 39 h 64"/>
                <a:gd name="T60" fmla="*/ 84 w 113"/>
                <a:gd name="T61" fmla="*/ 53 h 64"/>
                <a:gd name="T62" fmla="*/ 80 w 113"/>
                <a:gd name="T63" fmla="*/ 53 h 64"/>
                <a:gd name="T64" fmla="*/ 94 w 113"/>
                <a:gd name="T65" fmla="*/ 53 h 64"/>
                <a:gd name="T66" fmla="*/ 98 w 113"/>
                <a:gd name="T67" fmla="*/ 47 h 64"/>
                <a:gd name="T68" fmla="*/ 100 w 113"/>
                <a:gd name="T69" fmla="*/ 53 h 64"/>
                <a:gd name="T70" fmla="*/ 94 w 113"/>
                <a:gd name="T71" fmla="*/ 53 h 64"/>
                <a:gd name="T72" fmla="*/ 63 w 113"/>
                <a:gd name="T73" fmla="*/ 53 h 64"/>
                <a:gd name="T74" fmla="*/ 82 w 113"/>
                <a:gd name="T75" fmla="*/ 25 h 64"/>
                <a:gd name="T76" fmla="*/ 83 w 113"/>
                <a:gd name="T77" fmla="*/ 26 h 64"/>
                <a:gd name="T78" fmla="*/ 86 w 113"/>
                <a:gd name="T79" fmla="*/ 29 h 64"/>
                <a:gd name="T80" fmla="*/ 70 w 113"/>
                <a:gd name="T81" fmla="*/ 53 h 64"/>
                <a:gd name="T82" fmla="*/ 63 w 113"/>
                <a:gd name="T83" fmla="*/ 53 h 64"/>
                <a:gd name="T84" fmla="*/ 53 w 113"/>
                <a:gd name="T85" fmla="*/ 53 h 64"/>
                <a:gd name="T86" fmla="*/ 51 w 113"/>
                <a:gd name="T87" fmla="*/ 53 h 64"/>
                <a:gd name="T88" fmla="*/ 48 w 113"/>
                <a:gd name="T89" fmla="*/ 50 h 64"/>
                <a:gd name="T90" fmla="*/ 70 w 113"/>
                <a:gd name="T91" fmla="*/ 17 h 64"/>
                <a:gd name="T92" fmla="*/ 75 w 113"/>
                <a:gd name="T93" fmla="*/ 20 h 64"/>
                <a:gd name="T94" fmla="*/ 53 w 113"/>
                <a:gd name="T95" fmla="*/ 53 h 64"/>
                <a:gd name="T96" fmla="*/ 53 w 113"/>
                <a:gd name="T97" fmla="*/ 53 h 64"/>
                <a:gd name="T98" fmla="*/ 53 w 113"/>
                <a:gd name="T99" fmla="*/ 5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3" h="64">
                  <a:moveTo>
                    <a:pt x="46" y="63"/>
                  </a:moveTo>
                  <a:cubicBezTo>
                    <a:pt x="46" y="63"/>
                    <a:pt x="47" y="64"/>
                    <a:pt x="47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2" y="63"/>
                    <a:pt x="112" y="63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111" y="44"/>
                    <a:pt x="103" y="29"/>
                    <a:pt x="90" y="17"/>
                  </a:cubicBezTo>
                  <a:cubicBezTo>
                    <a:pt x="78" y="6"/>
                    <a:pt x="61" y="0"/>
                    <a:pt x="44" y="0"/>
                  </a:cubicBezTo>
                  <a:cubicBezTo>
                    <a:pt x="29" y="0"/>
                    <a:pt x="13" y="5"/>
                    <a:pt x="1" y="15"/>
                  </a:cubicBezTo>
                  <a:cubicBezTo>
                    <a:pt x="1" y="16"/>
                    <a:pt x="0" y="16"/>
                    <a:pt x="0" y="17"/>
                  </a:cubicBezTo>
                  <a:cubicBezTo>
                    <a:pt x="0" y="17"/>
                    <a:pt x="0" y="18"/>
                    <a:pt x="1" y="18"/>
                  </a:cubicBezTo>
                  <a:lnTo>
                    <a:pt x="46" y="63"/>
                  </a:lnTo>
                  <a:close/>
                  <a:moveTo>
                    <a:pt x="37" y="39"/>
                  </a:moveTo>
                  <a:cubicBezTo>
                    <a:pt x="55" y="12"/>
                    <a:pt x="55" y="12"/>
                    <a:pt x="55" y="12"/>
                  </a:cubicBezTo>
                  <a:cubicBezTo>
                    <a:pt x="57" y="12"/>
                    <a:pt x="60" y="13"/>
                    <a:pt x="62" y="14"/>
                  </a:cubicBezTo>
                  <a:cubicBezTo>
                    <a:pt x="42" y="43"/>
                    <a:pt x="42" y="43"/>
                    <a:pt x="42" y="43"/>
                  </a:cubicBezTo>
                  <a:lnTo>
                    <a:pt x="37" y="39"/>
                  </a:lnTo>
                  <a:close/>
                  <a:moveTo>
                    <a:pt x="44" y="11"/>
                  </a:moveTo>
                  <a:cubicBezTo>
                    <a:pt x="45" y="11"/>
                    <a:pt x="45" y="11"/>
                    <a:pt x="46" y="11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11"/>
                    <a:pt x="42" y="11"/>
                    <a:pt x="44" y="11"/>
                  </a:cubicBezTo>
                  <a:close/>
                  <a:moveTo>
                    <a:pt x="26" y="14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9" y="17"/>
                    <a:pt x="22" y="15"/>
                    <a:pt x="24" y="14"/>
                  </a:cubicBezTo>
                  <a:cubicBezTo>
                    <a:pt x="25" y="14"/>
                    <a:pt x="25" y="14"/>
                    <a:pt x="26" y="14"/>
                  </a:cubicBezTo>
                  <a:close/>
                  <a:moveTo>
                    <a:pt x="80" y="53"/>
                  </a:moveTo>
                  <a:cubicBezTo>
                    <a:pt x="91" y="35"/>
                    <a:pt x="91" y="35"/>
                    <a:pt x="91" y="35"/>
                  </a:cubicBezTo>
                  <a:cubicBezTo>
                    <a:pt x="92" y="36"/>
                    <a:pt x="93" y="38"/>
                    <a:pt x="94" y="39"/>
                  </a:cubicBezTo>
                  <a:cubicBezTo>
                    <a:pt x="84" y="53"/>
                    <a:pt x="84" y="53"/>
                    <a:pt x="84" y="53"/>
                  </a:cubicBezTo>
                  <a:lnTo>
                    <a:pt x="80" y="53"/>
                  </a:lnTo>
                  <a:close/>
                  <a:moveTo>
                    <a:pt x="94" y="53"/>
                  </a:moveTo>
                  <a:cubicBezTo>
                    <a:pt x="98" y="47"/>
                    <a:pt x="98" y="47"/>
                    <a:pt x="98" y="47"/>
                  </a:cubicBezTo>
                  <a:cubicBezTo>
                    <a:pt x="99" y="49"/>
                    <a:pt x="99" y="51"/>
                    <a:pt x="100" y="53"/>
                  </a:cubicBezTo>
                  <a:lnTo>
                    <a:pt x="94" y="53"/>
                  </a:lnTo>
                  <a:close/>
                  <a:moveTo>
                    <a:pt x="63" y="53"/>
                  </a:moveTo>
                  <a:cubicBezTo>
                    <a:pt x="82" y="25"/>
                    <a:pt x="82" y="25"/>
                    <a:pt x="82" y="25"/>
                  </a:cubicBezTo>
                  <a:cubicBezTo>
                    <a:pt x="82" y="25"/>
                    <a:pt x="83" y="26"/>
                    <a:pt x="83" y="26"/>
                  </a:cubicBezTo>
                  <a:cubicBezTo>
                    <a:pt x="84" y="27"/>
                    <a:pt x="85" y="28"/>
                    <a:pt x="86" y="29"/>
                  </a:cubicBezTo>
                  <a:cubicBezTo>
                    <a:pt x="70" y="53"/>
                    <a:pt x="70" y="53"/>
                    <a:pt x="70" y="53"/>
                  </a:cubicBezTo>
                  <a:lnTo>
                    <a:pt x="63" y="53"/>
                  </a:lnTo>
                  <a:close/>
                  <a:moveTo>
                    <a:pt x="53" y="53"/>
                  </a:moveTo>
                  <a:cubicBezTo>
                    <a:pt x="51" y="53"/>
                    <a:pt x="51" y="53"/>
                    <a:pt x="51" y="53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1" y="18"/>
                    <a:pt x="73" y="19"/>
                    <a:pt x="75" y="20"/>
                  </a:cubicBezTo>
                  <a:lnTo>
                    <a:pt x="53" y="53"/>
                  </a:lnTo>
                  <a:close/>
                  <a:moveTo>
                    <a:pt x="53" y="53"/>
                  </a:moveTo>
                  <a:cubicBezTo>
                    <a:pt x="53" y="53"/>
                    <a:pt x="53" y="53"/>
                    <a:pt x="53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1" name="Freeform 191"/>
            <p:cNvSpPr>
              <a:spLocks noEditPoints="1"/>
            </p:cNvSpPr>
            <p:nvPr/>
          </p:nvSpPr>
          <p:spPr bwMode="auto">
            <a:xfrm>
              <a:off x="9462124" y="4003561"/>
              <a:ext cx="108125" cy="174036"/>
            </a:xfrm>
            <a:custGeom>
              <a:avLst/>
              <a:gdLst>
                <a:gd name="T0" fmla="*/ 62 w 62"/>
                <a:gd name="T1" fmla="*/ 43 h 99"/>
                <a:gd name="T2" fmla="*/ 19 w 62"/>
                <a:gd name="T3" fmla="*/ 0 h 99"/>
                <a:gd name="T4" fmla="*/ 17 w 62"/>
                <a:gd name="T5" fmla="*/ 0 h 99"/>
                <a:gd name="T6" fmla="*/ 16 w 62"/>
                <a:gd name="T7" fmla="*/ 1 h 99"/>
                <a:gd name="T8" fmla="*/ 0 w 62"/>
                <a:gd name="T9" fmla="*/ 44 h 99"/>
                <a:gd name="T10" fmla="*/ 27 w 62"/>
                <a:gd name="T11" fmla="*/ 98 h 99"/>
                <a:gd name="T12" fmla="*/ 28 w 62"/>
                <a:gd name="T13" fmla="*/ 99 h 99"/>
                <a:gd name="T14" fmla="*/ 29 w 62"/>
                <a:gd name="T15" fmla="*/ 99 h 99"/>
                <a:gd name="T16" fmla="*/ 30 w 62"/>
                <a:gd name="T17" fmla="*/ 98 h 99"/>
                <a:gd name="T18" fmla="*/ 62 w 62"/>
                <a:gd name="T19" fmla="*/ 46 h 99"/>
                <a:gd name="T20" fmla="*/ 62 w 62"/>
                <a:gd name="T21" fmla="*/ 43 h 99"/>
                <a:gd name="T22" fmla="*/ 49 w 62"/>
                <a:gd name="T23" fmla="*/ 46 h 99"/>
                <a:gd name="T24" fmla="*/ 26 w 62"/>
                <a:gd name="T25" fmla="*/ 83 h 99"/>
                <a:gd name="T26" fmla="*/ 18 w 62"/>
                <a:gd name="T27" fmla="*/ 70 h 99"/>
                <a:gd name="T28" fmla="*/ 11 w 62"/>
                <a:gd name="T29" fmla="*/ 44 h 99"/>
                <a:gd name="T30" fmla="*/ 15 w 62"/>
                <a:gd name="T31" fmla="*/ 24 h 99"/>
                <a:gd name="T32" fmla="*/ 19 w 62"/>
                <a:gd name="T33" fmla="*/ 16 h 99"/>
                <a:gd name="T34" fmla="*/ 49 w 62"/>
                <a:gd name="T35" fmla="*/ 46 h 99"/>
                <a:gd name="T36" fmla="*/ 49 w 62"/>
                <a:gd name="T37" fmla="*/ 46 h 99"/>
                <a:gd name="T38" fmla="*/ 49 w 62"/>
                <a:gd name="T39" fmla="*/ 4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9">
                  <a:moveTo>
                    <a:pt x="62" y="43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7" y="0"/>
                    <a:pt x="16" y="0"/>
                    <a:pt x="16" y="1"/>
                  </a:cubicBezTo>
                  <a:cubicBezTo>
                    <a:pt x="6" y="13"/>
                    <a:pt x="0" y="28"/>
                    <a:pt x="0" y="44"/>
                  </a:cubicBezTo>
                  <a:cubicBezTo>
                    <a:pt x="0" y="65"/>
                    <a:pt x="10" y="85"/>
                    <a:pt x="27" y="98"/>
                  </a:cubicBezTo>
                  <a:cubicBezTo>
                    <a:pt x="27" y="99"/>
                    <a:pt x="28" y="99"/>
                    <a:pt x="28" y="99"/>
                  </a:cubicBezTo>
                  <a:cubicBezTo>
                    <a:pt x="29" y="99"/>
                    <a:pt x="29" y="99"/>
                    <a:pt x="29" y="99"/>
                  </a:cubicBezTo>
                  <a:cubicBezTo>
                    <a:pt x="29" y="99"/>
                    <a:pt x="30" y="98"/>
                    <a:pt x="30" y="98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2" y="45"/>
                    <a:pt x="62" y="44"/>
                    <a:pt x="62" y="43"/>
                  </a:cubicBezTo>
                  <a:close/>
                  <a:moveTo>
                    <a:pt x="49" y="46"/>
                  </a:moveTo>
                  <a:cubicBezTo>
                    <a:pt x="26" y="83"/>
                    <a:pt x="26" y="83"/>
                    <a:pt x="26" y="83"/>
                  </a:cubicBezTo>
                  <a:cubicBezTo>
                    <a:pt x="23" y="79"/>
                    <a:pt x="20" y="75"/>
                    <a:pt x="18" y="70"/>
                  </a:cubicBezTo>
                  <a:cubicBezTo>
                    <a:pt x="13" y="62"/>
                    <a:pt x="11" y="53"/>
                    <a:pt x="11" y="44"/>
                  </a:cubicBezTo>
                  <a:cubicBezTo>
                    <a:pt x="11" y="37"/>
                    <a:pt x="13" y="30"/>
                    <a:pt x="15" y="24"/>
                  </a:cubicBezTo>
                  <a:cubicBezTo>
                    <a:pt x="16" y="21"/>
                    <a:pt x="17" y="18"/>
                    <a:pt x="19" y="16"/>
                  </a:cubicBezTo>
                  <a:lnTo>
                    <a:pt x="49" y="46"/>
                  </a:lnTo>
                  <a:close/>
                  <a:moveTo>
                    <a:pt x="49" y="46"/>
                  </a:moveTo>
                  <a:cubicBezTo>
                    <a:pt x="49" y="46"/>
                    <a:pt x="49" y="46"/>
                    <a:pt x="49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2" name="Freeform 192"/>
            <p:cNvSpPr>
              <a:spLocks noEditPoints="1"/>
            </p:cNvSpPr>
            <p:nvPr/>
          </p:nvSpPr>
          <p:spPr bwMode="auto">
            <a:xfrm>
              <a:off x="9528036" y="4089469"/>
              <a:ext cx="175518" cy="112568"/>
            </a:xfrm>
            <a:custGeom>
              <a:avLst/>
              <a:gdLst>
                <a:gd name="T0" fmla="*/ 98 w 100"/>
                <a:gd name="T1" fmla="*/ 0 h 64"/>
                <a:gd name="T2" fmla="*/ 35 w 100"/>
                <a:gd name="T3" fmla="*/ 0 h 64"/>
                <a:gd name="T4" fmla="*/ 33 w 100"/>
                <a:gd name="T5" fmla="*/ 1 h 64"/>
                <a:gd name="T6" fmla="*/ 1 w 100"/>
                <a:gd name="T7" fmla="*/ 54 h 64"/>
                <a:gd name="T8" fmla="*/ 1 w 100"/>
                <a:gd name="T9" fmla="*/ 56 h 64"/>
                <a:gd name="T10" fmla="*/ 2 w 100"/>
                <a:gd name="T11" fmla="*/ 57 h 64"/>
                <a:gd name="T12" fmla="*/ 31 w 100"/>
                <a:gd name="T13" fmla="*/ 64 h 64"/>
                <a:gd name="T14" fmla="*/ 77 w 100"/>
                <a:gd name="T15" fmla="*/ 46 h 64"/>
                <a:gd name="T16" fmla="*/ 100 w 100"/>
                <a:gd name="T17" fmla="*/ 2 h 64"/>
                <a:gd name="T18" fmla="*/ 99 w 100"/>
                <a:gd name="T19" fmla="*/ 1 h 64"/>
                <a:gd name="T20" fmla="*/ 98 w 100"/>
                <a:gd name="T21" fmla="*/ 0 h 64"/>
                <a:gd name="T22" fmla="*/ 98 w 100"/>
                <a:gd name="T23" fmla="*/ 0 h 64"/>
                <a:gd name="T24" fmla="*/ 98 w 100"/>
                <a:gd name="T2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" h="64">
                  <a:moveTo>
                    <a:pt x="98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4" y="0"/>
                    <a:pt x="33" y="1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0" y="54"/>
                    <a:pt x="0" y="55"/>
                    <a:pt x="1" y="56"/>
                  </a:cubicBezTo>
                  <a:cubicBezTo>
                    <a:pt x="1" y="56"/>
                    <a:pt x="1" y="57"/>
                    <a:pt x="2" y="57"/>
                  </a:cubicBezTo>
                  <a:cubicBezTo>
                    <a:pt x="11" y="61"/>
                    <a:pt x="21" y="64"/>
                    <a:pt x="31" y="64"/>
                  </a:cubicBezTo>
                  <a:cubicBezTo>
                    <a:pt x="48" y="64"/>
                    <a:pt x="65" y="57"/>
                    <a:pt x="77" y="46"/>
                  </a:cubicBezTo>
                  <a:cubicBezTo>
                    <a:pt x="90" y="35"/>
                    <a:pt x="98" y="19"/>
                    <a:pt x="100" y="2"/>
                  </a:cubicBezTo>
                  <a:cubicBezTo>
                    <a:pt x="100" y="2"/>
                    <a:pt x="100" y="1"/>
                    <a:pt x="99" y="1"/>
                  </a:cubicBezTo>
                  <a:cubicBezTo>
                    <a:pt x="99" y="0"/>
                    <a:pt x="98" y="0"/>
                    <a:pt x="98" y="0"/>
                  </a:cubicBezTo>
                  <a:close/>
                  <a:moveTo>
                    <a:pt x="98" y="0"/>
                  </a:moveTo>
                  <a:cubicBezTo>
                    <a:pt x="98" y="0"/>
                    <a:pt x="98" y="0"/>
                    <a:pt x="9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3" name="Freeform 193"/>
            <p:cNvSpPr>
              <a:spLocks noEditPoints="1"/>
            </p:cNvSpPr>
            <p:nvPr/>
          </p:nvSpPr>
          <p:spPr bwMode="auto">
            <a:xfrm>
              <a:off x="7812111" y="3454051"/>
              <a:ext cx="196254" cy="110346"/>
            </a:xfrm>
            <a:custGeom>
              <a:avLst/>
              <a:gdLst>
                <a:gd name="T0" fmla="*/ 45 w 112"/>
                <a:gd name="T1" fmla="*/ 63 h 63"/>
                <a:gd name="T2" fmla="*/ 47 w 112"/>
                <a:gd name="T3" fmla="*/ 63 h 63"/>
                <a:gd name="T4" fmla="*/ 110 w 112"/>
                <a:gd name="T5" fmla="*/ 63 h 63"/>
                <a:gd name="T6" fmla="*/ 112 w 112"/>
                <a:gd name="T7" fmla="*/ 63 h 63"/>
                <a:gd name="T8" fmla="*/ 112 w 112"/>
                <a:gd name="T9" fmla="*/ 61 h 63"/>
                <a:gd name="T10" fmla="*/ 90 w 112"/>
                <a:gd name="T11" fmla="*/ 17 h 63"/>
                <a:gd name="T12" fmla="*/ 44 w 112"/>
                <a:gd name="T13" fmla="*/ 0 h 63"/>
                <a:gd name="T14" fmla="*/ 0 w 112"/>
                <a:gd name="T15" fmla="*/ 15 h 63"/>
                <a:gd name="T16" fmla="*/ 0 w 112"/>
                <a:gd name="T17" fmla="*/ 16 h 63"/>
                <a:gd name="T18" fmla="*/ 0 w 112"/>
                <a:gd name="T19" fmla="*/ 18 h 63"/>
                <a:gd name="T20" fmla="*/ 45 w 112"/>
                <a:gd name="T21" fmla="*/ 63 h 63"/>
                <a:gd name="T22" fmla="*/ 37 w 112"/>
                <a:gd name="T23" fmla="*/ 39 h 63"/>
                <a:gd name="T24" fmla="*/ 55 w 112"/>
                <a:gd name="T25" fmla="*/ 12 h 63"/>
                <a:gd name="T26" fmla="*/ 61 w 112"/>
                <a:gd name="T27" fmla="*/ 13 h 63"/>
                <a:gd name="T28" fmla="*/ 41 w 112"/>
                <a:gd name="T29" fmla="*/ 43 h 63"/>
                <a:gd name="T30" fmla="*/ 37 w 112"/>
                <a:gd name="T31" fmla="*/ 39 h 63"/>
                <a:gd name="T32" fmla="*/ 44 w 112"/>
                <a:gd name="T33" fmla="*/ 11 h 63"/>
                <a:gd name="T34" fmla="*/ 45 w 112"/>
                <a:gd name="T35" fmla="*/ 11 h 63"/>
                <a:gd name="T36" fmla="*/ 30 w 112"/>
                <a:gd name="T37" fmla="*/ 33 h 63"/>
                <a:gd name="T38" fmla="*/ 26 w 112"/>
                <a:gd name="T39" fmla="*/ 28 h 63"/>
                <a:gd name="T40" fmla="*/ 38 w 112"/>
                <a:gd name="T41" fmla="*/ 11 h 63"/>
                <a:gd name="T42" fmla="*/ 44 w 112"/>
                <a:gd name="T43" fmla="*/ 11 h 63"/>
                <a:gd name="T44" fmla="*/ 25 w 112"/>
                <a:gd name="T45" fmla="*/ 13 h 63"/>
                <a:gd name="T46" fmla="*/ 20 w 112"/>
                <a:gd name="T47" fmla="*/ 22 h 63"/>
                <a:gd name="T48" fmla="*/ 16 w 112"/>
                <a:gd name="T49" fmla="*/ 18 h 63"/>
                <a:gd name="T50" fmla="*/ 24 w 112"/>
                <a:gd name="T51" fmla="*/ 14 h 63"/>
                <a:gd name="T52" fmla="*/ 25 w 112"/>
                <a:gd name="T53" fmla="*/ 13 h 63"/>
                <a:gd name="T54" fmla="*/ 79 w 112"/>
                <a:gd name="T55" fmla="*/ 52 h 63"/>
                <a:gd name="T56" fmla="*/ 91 w 112"/>
                <a:gd name="T57" fmla="*/ 35 h 63"/>
                <a:gd name="T58" fmla="*/ 93 w 112"/>
                <a:gd name="T59" fmla="*/ 38 h 63"/>
                <a:gd name="T60" fmla="*/ 84 w 112"/>
                <a:gd name="T61" fmla="*/ 52 h 63"/>
                <a:gd name="T62" fmla="*/ 79 w 112"/>
                <a:gd name="T63" fmla="*/ 52 h 63"/>
                <a:gd name="T64" fmla="*/ 94 w 112"/>
                <a:gd name="T65" fmla="*/ 52 h 63"/>
                <a:gd name="T66" fmla="*/ 97 w 112"/>
                <a:gd name="T67" fmla="*/ 47 h 63"/>
                <a:gd name="T68" fmla="*/ 99 w 112"/>
                <a:gd name="T69" fmla="*/ 52 h 63"/>
                <a:gd name="T70" fmla="*/ 94 w 112"/>
                <a:gd name="T71" fmla="*/ 52 h 63"/>
                <a:gd name="T72" fmla="*/ 62 w 112"/>
                <a:gd name="T73" fmla="*/ 52 h 63"/>
                <a:gd name="T74" fmla="*/ 81 w 112"/>
                <a:gd name="T75" fmla="*/ 24 h 63"/>
                <a:gd name="T76" fmla="*/ 83 w 112"/>
                <a:gd name="T77" fmla="*/ 26 h 63"/>
                <a:gd name="T78" fmla="*/ 85 w 112"/>
                <a:gd name="T79" fmla="*/ 28 h 63"/>
                <a:gd name="T80" fmla="*/ 69 w 112"/>
                <a:gd name="T81" fmla="*/ 52 h 63"/>
                <a:gd name="T82" fmla="*/ 62 w 112"/>
                <a:gd name="T83" fmla="*/ 52 h 63"/>
                <a:gd name="T84" fmla="*/ 52 w 112"/>
                <a:gd name="T85" fmla="*/ 52 h 63"/>
                <a:gd name="T86" fmla="*/ 50 w 112"/>
                <a:gd name="T87" fmla="*/ 52 h 63"/>
                <a:gd name="T88" fmla="*/ 47 w 112"/>
                <a:gd name="T89" fmla="*/ 49 h 63"/>
                <a:gd name="T90" fmla="*/ 69 w 112"/>
                <a:gd name="T91" fmla="*/ 16 h 63"/>
                <a:gd name="T92" fmla="*/ 74 w 112"/>
                <a:gd name="T93" fmla="*/ 19 h 63"/>
                <a:gd name="T94" fmla="*/ 52 w 112"/>
                <a:gd name="T95" fmla="*/ 52 h 63"/>
                <a:gd name="T96" fmla="*/ 52 w 112"/>
                <a:gd name="T97" fmla="*/ 52 h 63"/>
                <a:gd name="T98" fmla="*/ 52 w 112"/>
                <a:gd name="T9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2" h="63">
                  <a:moveTo>
                    <a:pt x="45" y="63"/>
                  </a:moveTo>
                  <a:cubicBezTo>
                    <a:pt x="46" y="63"/>
                    <a:pt x="46" y="63"/>
                    <a:pt x="47" y="63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111" y="63"/>
                    <a:pt x="111" y="63"/>
                    <a:pt x="112" y="63"/>
                  </a:cubicBezTo>
                  <a:cubicBezTo>
                    <a:pt x="112" y="62"/>
                    <a:pt x="112" y="62"/>
                    <a:pt x="112" y="61"/>
                  </a:cubicBezTo>
                  <a:cubicBezTo>
                    <a:pt x="110" y="44"/>
                    <a:pt x="102" y="28"/>
                    <a:pt x="90" y="17"/>
                  </a:cubicBezTo>
                  <a:cubicBezTo>
                    <a:pt x="77" y="6"/>
                    <a:pt x="61" y="0"/>
                    <a:pt x="44" y="0"/>
                  </a:cubicBezTo>
                  <a:cubicBezTo>
                    <a:pt x="28" y="0"/>
                    <a:pt x="13" y="5"/>
                    <a:pt x="0" y="15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0" y="17"/>
                    <a:pt x="0" y="17"/>
                    <a:pt x="0" y="18"/>
                  </a:cubicBezTo>
                  <a:lnTo>
                    <a:pt x="45" y="63"/>
                  </a:lnTo>
                  <a:close/>
                  <a:moveTo>
                    <a:pt x="37" y="39"/>
                  </a:moveTo>
                  <a:cubicBezTo>
                    <a:pt x="55" y="12"/>
                    <a:pt x="55" y="12"/>
                    <a:pt x="55" y="12"/>
                  </a:cubicBezTo>
                  <a:cubicBezTo>
                    <a:pt x="57" y="12"/>
                    <a:pt x="59" y="13"/>
                    <a:pt x="61" y="13"/>
                  </a:cubicBezTo>
                  <a:cubicBezTo>
                    <a:pt x="41" y="43"/>
                    <a:pt x="41" y="43"/>
                    <a:pt x="41" y="43"/>
                  </a:cubicBezTo>
                  <a:lnTo>
                    <a:pt x="37" y="39"/>
                  </a:lnTo>
                  <a:close/>
                  <a:moveTo>
                    <a:pt x="44" y="11"/>
                  </a:moveTo>
                  <a:cubicBezTo>
                    <a:pt x="44" y="11"/>
                    <a:pt x="45" y="11"/>
                    <a:pt x="45" y="11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11"/>
                    <a:pt x="42" y="11"/>
                    <a:pt x="44" y="11"/>
                  </a:cubicBezTo>
                  <a:close/>
                  <a:moveTo>
                    <a:pt x="25" y="13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1" y="15"/>
                    <a:pt x="24" y="14"/>
                  </a:cubicBezTo>
                  <a:cubicBezTo>
                    <a:pt x="24" y="14"/>
                    <a:pt x="25" y="14"/>
                    <a:pt x="25" y="13"/>
                  </a:cubicBezTo>
                  <a:close/>
                  <a:moveTo>
                    <a:pt x="79" y="52"/>
                  </a:moveTo>
                  <a:cubicBezTo>
                    <a:pt x="91" y="35"/>
                    <a:pt x="91" y="35"/>
                    <a:pt x="91" y="35"/>
                  </a:cubicBezTo>
                  <a:cubicBezTo>
                    <a:pt x="92" y="36"/>
                    <a:pt x="92" y="37"/>
                    <a:pt x="93" y="38"/>
                  </a:cubicBezTo>
                  <a:cubicBezTo>
                    <a:pt x="84" y="52"/>
                    <a:pt x="84" y="52"/>
                    <a:pt x="84" y="52"/>
                  </a:cubicBezTo>
                  <a:lnTo>
                    <a:pt x="79" y="52"/>
                  </a:lnTo>
                  <a:close/>
                  <a:moveTo>
                    <a:pt x="94" y="52"/>
                  </a:moveTo>
                  <a:cubicBezTo>
                    <a:pt x="97" y="47"/>
                    <a:pt x="97" y="47"/>
                    <a:pt x="97" y="47"/>
                  </a:cubicBezTo>
                  <a:cubicBezTo>
                    <a:pt x="98" y="49"/>
                    <a:pt x="99" y="51"/>
                    <a:pt x="99" y="52"/>
                  </a:cubicBezTo>
                  <a:lnTo>
                    <a:pt x="94" y="52"/>
                  </a:lnTo>
                  <a:close/>
                  <a:moveTo>
                    <a:pt x="62" y="52"/>
                  </a:moveTo>
                  <a:cubicBezTo>
                    <a:pt x="81" y="24"/>
                    <a:pt x="81" y="24"/>
                    <a:pt x="81" y="24"/>
                  </a:cubicBezTo>
                  <a:cubicBezTo>
                    <a:pt x="82" y="25"/>
                    <a:pt x="82" y="25"/>
                    <a:pt x="83" y="26"/>
                  </a:cubicBezTo>
                  <a:cubicBezTo>
                    <a:pt x="84" y="27"/>
                    <a:pt x="84" y="27"/>
                    <a:pt x="85" y="28"/>
                  </a:cubicBezTo>
                  <a:cubicBezTo>
                    <a:pt x="69" y="52"/>
                    <a:pt x="69" y="52"/>
                    <a:pt x="69" y="52"/>
                  </a:cubicBezTo>
                  <a:lnTo>
                    <a:pt x="62" y="52"/>
                  </a:lnTo>
                  <a:close/>
                  <a:moveTo>
                    <a:pt x="52" y="52"/>
                  </a:moveTo>
                  <a:cubicBezTo>
                    <a:pt x="50" y="52"/>
                    <a:pt x="50" y="52"/>
                    <a:pt x="50" y="52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71" y="17"/>
                    <a:pt x="72" y="18"/>
                    <a:pt x="74" y="19"/>
                  </a:cubicBezTo>
                  <a:lnTo>
                    <a:pt x="52" y="52"/>
                  </a:lnTo>
                  <a:close/>
                  <a:moveTo>
                    <a:pt x="52" y="52"/>
                  </a:moveTo>
                  <a:cubicBezTo>
                    <a:pt x="52" y="52"/>
                    <a:pt x="52" y="52"/>
                    <a:pt x="52" y="5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4" name="Freeform 194"/>
            <p:cNvSpPr>
              <a:spLocks noEditPoints="1"/>
            </p:cNvSpPr>
            <p:nvPr/>
          </p:nvSpPr>
          <p:spPr bwMode="auto">
            <a:xfrm>
              <a:off x="7768417" y="3496264"/>
              <a:ext cx="108865" cy="173296"/>
            </a:xfrm>
            <a:custGeom>
              <a:avLst/>
              <a:gdLst>
                <a:gd name="T0" fmla="*/ 61 w 62"/>
                <a:gd name="T1" fmla="*/ 44 h 99"/>
                <a:gd name="T2" fmla="*/ 18 w 62"/>
                <a:gd name="T3" fmla="*/ 1 h 99"/>
                <a:gd name="T4" fmla="*/ 17 w 62"/>
                <a:gd name="T5" fmla="*/ 0 h 99"/>
                <a:gd name="T6" fmla="*/ 15 w 62"/>
                <a:gd name="T7" fmla="*/ 1 h 99"/>
                <a:gd name="T8" fmla="*/ 0 w 62"/>
                <a:gd name="T9" fmla="*/ 44 h 99"/>
                <a:gd name="T10" fmla="*/ 26 w 62"/>
                <a:gd name="T11" fmla="*/ 99 h 99"/>
                <a:gd name="T12" fmla="*/ 28 w 62"/>
                <a:gd name="T13" fmla="*/ 99 h 99"/>
                <a:gd name="T14" fmla="*/ 28 w 62"/>
                <a:gd name="T15" fmla="*/ 99 h 99"/>
                <a:gd name="T16" fmla="*/ 30 w 62"/>
                <a:gd name="T17" fmla="*/ 98 h 99"/>
                <a:gd name="T18" fmla="*/ 61 w 62"/>
                <a:gd name="T19" fmla="*/ 47 h 99"/>
                <a:gd name="T20" fmla="*/ 61 w 62"/>
                <a:gd name="T21" fmla="*/ 44 h 99"/>
                <a:gd name="T22" fmla="*/ 48 w 62"/>
                <a:gd name="T23" fmla="*/ 47 h 99"/>
                <a:gd name="T24" fmla="*/ 26 w 62"/>
                <a:gd name="T25" fmla="*/ 83 h 99"/>
                <a:gd name="T26" fmla="*/ 17 w 62"/>
                <a:gd name="T27" fmla="*/ 71 h 99"/>
                <a:gd name="T28" fmla="*/ 11 w 62"/>
                <a:gd name="T29" fmla="*/ 44 h 99"/>
                <a:gd name="T30" fmla="*/ 14 w 62"/>
                <a:gd name="T31" fmla="*/ 24 h 99"/>
                <a:gd name="T32" fmla="*/ 18 w 62"/>
                <a:gd name="T33" fmla="*/ 16 h 99"/>
                <a:gd name="T34" fmla="*/ 48 w 62"/>
                <a:gd name="T35" fmla="*/ 47 h 99"/>
                <a:gd name="T36" fmla="*/ 48 w 62"/>
                <a:gd name="T37" fmla="*/ 47 h 99"/>
                <a:gd name="T38" fmla="*/ 48 w 62"/>
                <a:gd name="T39" fmla="*/ 4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9">
                  <a:moveTo>
                    <a:pt x="61" y="44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5" y="13"/>
                    <a:pt x="0" y="29"/>
                    <a:pt x="0" y="44"/>
                  </a:cubicBezTo>
                  <a:cubicBezTo>
                    <a:pt x="0" y="66"/>
                    <a:pt x="9" y="86"/>
                    <a:pt x="26" y="99"/>
                  </a:cubicBezTo>
                  <a:cubicBezTo>
                    <a:pt x="27" y="99"/>
                    <a:pt x="27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9" y="99"/>
                    <a:pt x="29" y="99"/>
                    <a:pt x="30" y="98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2" y="46"/>
                    <a:pt x="62" y="45"/>
                    <a:pt x="61" y="44"/>
                  </a:cubicBezTo>
                  <a:close/>
                  <a:moveTo>
                    <a:pt x="48" y="47"/>
                  </a:moveTo>
                  <a:cubicBezTo>
                    <a:pt x="26" y="83"/>
                    <a:pt x="26" y="83"/>
                    <a:pt x="26" y="83"/>
                  </a:cubicBezTo>
                  <a:cubicBezTo>
                    <a:pt x="22" y="80"/>
                    <a:pt x="19" y="75"/>
                    <a:pt x="17" y="71"/>
                  </a:cubicBezTo>
                  <a:cubicBezTo>
                    <a:pt x="13" y="63"/>
                    <a:pt x="11" y="54"/>
                    <a:pt x="11" y="44"/>
                  </a:cubicBezTo>
                  <a:cubicBezTo>
                    <a:pt x="11" y="38"/>
                    <a:pt x="12" y="31"/>
                    <a:pt x="14" y="24"/>
                  </a:cubicBezTo>
                  <a:cubicBezTo>
                    <a:pt x="15" y="22"/>
                    <a:pt x="17" y="19"/>
                    <a:pt x="18" y="16"/>
                  </a:cubicBezTo>
                  <a:lnTo>
                    <a:pt x="48" y="47"/>
                  </a:lnTo>
                  <a:close/>
                  <a:moveTo>
                    <a:pt x="48" y="47"/>
                  </a:moveTo>
                  <a:cubicBezTo>
                    <a:pt x="48" y="47"/>
                    <a:pt x="48" y="47"/>
                    <a:pt x="48" y="4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5" name="Freeform 195"/>
            <p:cNvSpPr>
              <a:spLocks noEditPoints="1"/>
            </p:cNvSpPr>
            <p:nvPr/>
          </p:nvSpPr>
          <p:spPr bwMode="auto">
            <a:xfrm>
              <a:off x="7835069" y="3582171"/>
              <a:ext cx="173296" cy="111828"/>
            </a:xfrm>
            <a:custGeom>
              <a:avLst/>
              <a:gdLst>
                <a:gd name="T0" fmla="*/ 97 w 99"/>
                <a:gd name="T1" fmla="*/ 0 h 64"/>
                <a:gd name="T2" fmla="*/ 35 w 99"/>
                <a:gd name="T3" fmla="*/ 0 h 64"/>
                <a:gd name="T4" fmla="*/ 33 w 99"/>
                <a:gd name="T5" fmla="*/ 2 h 64"/>
                <a:gd name="T6" fmla="*/ 0 w 99"/>
                <a:gd name="T7" fmla="*/ 55 h 64"/>
                <a:gd name="T8" fmla="*/ 0 w 99"/>
                <a:gd name="T9" fmla="*/ 56 h 64"/>
                <a:gd name="T10" fmla="*/ 1 w 99"/>
                <a:gd name="T11" fmla="*/ 58 h 64"/>
                <a:gd name="T12" fmla="*/ 31 w 99"/>
                <a:gd name="T13" fmla="*/ 64 h 64"/>
                <a:gd name="T14" fmla="*/ 77 w 99"/>
                <a:gd name="T15" fmla="*/ 47 h 64"/>
                <a:gd name="T16" fmla="*/ 99 w 99"/>
                <a:gd name="T17" fmla="*/ 3 h 64"/>
                <a:gd name="T18" fmla="*/ 99 w 99"/>
                <a:gd name="T19" fmla="*/ 1 h 64"/>
                <a:gd name="T20" fmla="*/ 97 w 99"/>
                <a:gd name="T21" fmla="*/ 0 h 64"/>
                <a:gd name="T22" fmla="*/ 97 w 99"/>
                <a:gd name="T23" fmla="*/ 0 h 64"/>
                <a:gd name="T24" fmla="*/ 97 w 99"/>
                <a:gd name="T2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64">
                  <a:moveTo>
                    <a:pt x="97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3" y="1"/>
                    <a:pt x="33" y="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6"/>
                    <a:pt x="0" y="56"/>
                  </a:cubicBezTo>
                  <a:cubicBezTo>
                    <a:pt x="0" y="57"/>
                    <a:pt x="1" y="57"/>
                    <a:pt x="1" y="58"/>
                  </a:cubicBezTo>
                  <a:cubicBezTo>
                    <a:pt x="10" y="62"/>
                    <a:pt x="20" y="64"/>
                    <a:pt x="31" y="64"/>
                  </a:cubicBezTo>
                  <a:cubicBezTo>
                    <a:pt x="48" y="64"/>
                    <a:pt x="64" y="58"/>
                    <a:pt x="77" y="47"/>
                  </a:cubicBezTo>
                  <a:cubicBezTo>
                    <a:pt x="89" y="35"/>
                    <a:pt x="97" y="20"/>
                    <a:pt x="99" y="3"/>
                  </a:cubicBezTo>
                  <a:cubicBezTo>
                    <a:pt x="99" y="2"/>
                    <a:pt x="99" y="2"/>
                    <a:pt x="99" y="1"/>
                  </a:cubicBezTo>
                  <a:cubicBezTo>
                    <a:pt x="98" y="1"/>
                    <a:pt x="98" y="0"/>
                    <a:pt x="97" y="0"/>
                  </a:cubicBezTo>
                  <a:close/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6" name="Freeform 196"/>
            <p:cNvSpPr>
              <a:spLocks noEditPoints="1"/>
            </p:cNvSpPr>
            <p:nvPr/>
          </p:nvSpPr>
          <p:spPr bwMode="auto">
            <a:xfrm>
              <a:off x="8906689" y="2426125"/>
              <a:ext cx="178480" cy="80723"/>
            </a:xfrm>
            <a:custGeom>
              <a:avLst/>
              <a:gdLst>
                <a:gd name="T0" fmla="*/ 10 w 102"/>
                <a:gd name="T1" fmla="*/ 46 h 46"/>
                <a:gd name="T2" fmla="*/ 18 w 102"/>
                <a:gd name="T3" fmla="*/ 40 h 46"/>
                <a:gd name="T4" fmla="*/ 52 w 102"/>
                <a:gd name="T5" fmla="*/ 17 h 46"/>
                <a:gd name="T6" fmla="*/ 75 w 102"/>
                <a:gd name="T7" fmla="*/ 25 h 46"/>
                <a:gd name="T8" fmla="*/ 70 w 102"/>
                <a:gd name="T9" fmla="*/ 26 h 46"/>
                <a:gd name="T10" fmla="*/ 67 w 102"/>
                <a:gd name="T11" fmla="*/ 29 h 46"/>
                <a:gd name="T12" fmla="*/ 69 w 102"/>
                <a:gd name="T13" fmla="*/ 33 h 46"/>
                <a:gd name="T14" fmla="*/ 96 w 102"/>
                <a:gd name="T15" fmla="*/ 45 h 46"/>
                <a:gd name="T16" fmla="*/ 100 w 102"/>
                <a:gd name="T17" fmla="*/ 45 h 46"/>
                <a:gd name="T18" fmla="*/ 102 w 102"/>
                <a:gd name="T19" fmla="*/ 42 h 46"/>
                <a:gd name="T20" fmla="*/ 102 w 102"/>
                <a:gd name="T21" fmla="*/ 12 h 46"/>
                <a:gd name="T22" fmla="*/ 99 w 102"/>
                <a:gd name="T23" fmla="*/ 9 h 46"/>
                <a:gd name="T24" fmla="*/ 95 w 102"/>
                <a:gd name="T25" fmla="*/ 10 h 46"/>
                <a:gd name="T26" fmla="*/ 91 w 102"/>
                <a:gd name="T27" fmla="*/ 16 h 46"/>
                <a:gd name="T28" fmla="*/ 52 w 102"/>
                <a:gd name="T29" fmla="*/ 0 h 46"/>
                <a:gd name="T30" fmla="*/ 2 w 102"/>
                <a:gd name="T31" fmla="*/ 33 h 46"/>
                <a:gd name="T32" fmla="*/ 2 w 102"/>
                <a:gd name="T33" fmla="*/ 42 h 46"/>
                <a:gd name="T34" fmla="*/ 10 w 102"/>
                <a:gd name="T35" fmla="*/ 46 h 46"/>
                <a:gd name="T36" fmla="*/ 10 w 102"/>
                <a:gd name="T37" fmla="*/ 46 h 46"/>
                <a:gd name="T38" fmla="*/ 10 w 102"/>
                <a:gd name="T3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46">
                  <a:moveTo>
                    <a:pt x="10" y="46"/>
                  </a:moveTo>
                  <a:cubicBezTo>
                    <a:pt x="13" y="46"/>
                    <a:pt x="17" y="44"/>
                    <a:pt x="18" y="40"/>
                  </a:cubicBezTo>
                  <a:cubicBezTo>
                    <a:pt x="24" y="27"/>
                    <a:pt x="37" y="17"/>
                    <a:pt x="52" y="17"/>
                  </a:cubicBezTo>
                  <a:cubicBezTo>
                    <a:pt x="61" y="17"/>
                    <a:pt x="69" y="20"/>
                    <a:pt x="75" y="25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26"/>
                    <a:pt x="67" y="28"/>
                    <a:pt x="67" y="29"/>
                  </a:cubicBezTo>
                  <a:cubicBezTo>
                    <a:pt x="67" y="31"/>
                    <a:pt x="68" y="33"/>
                    <a:pt x="69" y="33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7" y="46"/>
                    <a:pt x="99" y="46"/>
                    <a:pt x="100" y="45"/>
                  </a:cubicBezTo>
                  <a:cubicBezTo>
                    <a:pt x="101" y="45"/>
                    <a:pt x="102" y="43"/>
                    <a:pt x="102" y="4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0"/>
                    <a:pt x="101" y="9"/>
                    <a:pt x="99" y="9"/>
                  </a:cubicBezTo>
                  <a:cubicBezTo>
                    <a:pt x="97" y="8"/>
                    <a:pt x="96" y="9"/>
                    <a:pt x="95" y="10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81" y="6"/>
                    <a:pt x="67" y="0"/>
                    <a:pt x="52" y="0"/>
                  </a:cubicBezTo>
                  <a:cubicBezTo>
                    <a:pt x="30" y="0"/>
                    <a:pt x="10" y="14"/>
                    <a:pt x="2" y="33"/>
                  </a:cubicBezTo>
                  <a:cubicBezTo>
                    <a:pt x="0" y="36"/>
                    <a:pt x="1" y="39"/>
                    <a:pt x="2" y="42"/>
                  </a:cubicBezTo>
                  <a:cubicBezTo>
                    <a:pt x="4" y="44"/>
                    <a:pt x="7" y="46"/>
                    <a:pt x="10" y="46"/>
                  </a:cubicBezTo>
                  <a:close/>
                  <a:moveTo>
                    <a:pt x="10" y="46"/>
                  </a:moveTo>
                  <a:cubicBezTo>
                    <a:pt x="10" y="46"/>
                    <a:pt x="10" y="46"/>
                    <a:pt x="10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7" name="Freeform 197"/>
            <p:cNvSpPr>
              <a:spLocks noEditPoints="1"/>
            </p:cNvSpPr>
            <p:nvPr/>
          </p:nvSpPr>
          <p:spPr bwMode="auto">
            <a:xfrm>
              <a:off x="8911873" y="2537953"/>
              <a:ext cx="176999" cy="80723"/>
            </a:xfrm>
            <a:custGeom>
              <a:avLst/>
              <a:gdLst>
                <a:gd name="T0" fmla="*/ 99 w 101"/>
                <a:gd name="T1" fmla="*/ 4 h 46"/>
                <a:gd name="T2" fmla="*/ 92 w 101"/>
                <a:gd name="T3" fmla="*/ 0 h 46"/>
                <a:gd name="T4" fmla="*/ 84 w 101"/>
                <a:gd name="T5" fmla="*/ 5 h 46"/>
                <a:gd name="T6" fmla="*/ 49 w 101"/>
                <a:gd name="T7" fmla="*/ 28 h 46"/>
                <a:gd name="T8" fmla="*/ 27 w 101"/>
                <a:gd name="T9" fmla="*/ 20 h 46"/>
                <a:gd name="T10" fmla="*/ 32 w 101"/>
                <a:gd name="T11" fmla="*/ 20 h 46"/>
                <a:gd name="T12" fmla="*/ 35 w 101"/>
                <a:gd name="T13" fmla="*/ 16 h 46"/>
                <a:gd name="T14" fmla="*/ 33 w 101"/>
                <a:gd name="T15" fmla="*/ 12 h 46"/>
                <a:gd name="T16" fmla="*/ 6 w 101"/>
                <a:gd name="T17" fmla="*/ 0 h 46"/>
                <a:gd name="T18" fmla="*/ 2 w 101"/>
                <a:gd name="T19" fmla="*/ 1 h 46"/>
                <a:gd name="T20" fmla="*/ 0 w 101"/>
                <a:gd name="T21" fmla="*/ 4 h 46"/>
                <a:gd name="T22" fmla="*/ 0 w 101"/>
                <a:gd name="T23" fmla="*/ 34 h 46"/>
                <a:gd name="T24" fmla="*/ 3 w 101"/>
                <a:gd name="T25" fmla="*/ 37 h 46"/>
                <a:gd name="T26" fmla="*/ 7 w 101"/>
                <a:gd name="T27" fmla="*/ 36 h 46"/>
                <a:gd name="T28" fmla="*/ 11 w 101"/>
                <a:gd name="T29" fmla="*/ 30 h 46"/>
                <a:gd name="T30" fmla="*/ 49 w 101"/>
                <a:gd name="T31" fmla="*/ 46 h 46"/>
                <a:gd name="T32" fmla="*/ 100 w 101"/>
                <a:gd name="T33" fmla="*/ 12 h 46"/>
                <a:gd name="T34" fmla="*/ 99 w 101"/>
                <a:gd name="T35" fmla="*/ 4 h 46"/>
                <a:gd name="T36" fmla="*/ 99 w 101"/>
                <a:gd name="T37" fmla="*/ 4 h 46"/>
                <a:gd name="T38" fmla="*/ 99 w 101"/>
                <a:gd name="T39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46">
                  <a:moveTo>
                    <a:pt x="99" y="4"/>
                  </a:moveTo>
                  <a:cubicBezTo>
                    <a:pt x="98" y="1"/>
                    <a:pt x="95" y="0"/>
                    <a:pt x="92" y="0"/>
                  </a:cubicBezTo>
                  <a:cubicBezTo>
                    <a:pt x="88" y="0"/>
                    <a:pt x="85" y="2"/>
                    <a:pt x="84" y="5"/>
                  </a:cubicBezTo>
                  <a:cubicBezTo>
                    <a:pt x="78" y="19"/>
                    <a:pt x="65" y="28"/>
                    <a:pt x="49" y="28"/>
                  </a:cubicBezTo>
                  <a:cubicBezTo>
                    <a:pt x="41" y="28"/>
                    <a:pt x="33" y="25"/>
                    <a:pt x="27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3" y="19"/>
                    <a:pt x="35" y="18"/>
                    <a:pt x="35" y="16"/>
                  </a:cubicBezTo>
                  <a:cubicBezTo>
                    <a:pt x="35" y="15"/>
                    <a:pt x="34" y="13"/>
                    <a:pt x="33" y="1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7"/>
                    <a:pt x="3" y="37"/>
                  </a:cubicBezTo>
                  <a:cubicBezTo>
                    <a:pt x="4" y="38"/>
                    <a:pt x="6" y="37"/>
                    <a:pt x="7" y="36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21" y="40"/>
                    <a:pt x="34" y="46"/>
                    <a:pt x="49" y="46"/>
                  </a:cubicBezTo>
                  <a:cubicBezTo>
                    <a:pt x="72" y="46"/>
                    <a:pt x="92" y="32"/>
                    <a:pt x="100" y="12"/>
                  </a:cubicBezTo>
                  <a:cubicBezTo>
                    <a:pt x="101" y="9"/>
                    <a:pt x="101" y="6"/>
                    <a:pt x="99" y="4"/>
                  </a:cubicBezTo>
                  <a:close/>
                  <a:moveTo>
                    <a:pt x="99" y="4"/>
                  </a:moveTo>
                  <a:cubicBezTo>
                    <a:pt x="99" y="4"/>
                    <a:pt x="99" y="4"/>
                    <a:pt x="99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8" name="Freeform 198"/>
            <p:cNvSpPr>
              <a:spLocks noEditPoints="1"/>
            </p:cNvSpPr>
            <p:nvPr/>
          </p:nvSpPr>
          <p:spPr bwMode="auto">
            <a:xfrm>
              <a:off x="7556611" y="3248910"/>
              <a:ext cx="178480" cy="80723"/>
            </a:xfrm>
            <a:custGeom>
              <a:avLst/>
              <a:gdLst>
                <a:gd name="T0" fmla="*/ 10 w 102"/>
                <a:gd name="T1" fmla="*/ 46 h 46"/>
                <a:gd name="T2" fmla="*/ 18 w 102"/>
                <a:gd name="T3" fmla="*/ 40 h 46"/>
                <a:gd name="T4" fmla="*/ 52 w 102"/>
                <a:gd name="T5" fmla="*/ 17 h 46"/>
                <a:gd name="T6" fmla="*/ 75 w 102"/>
                <a:gd name="T7" fmla="*/ 25 h 46"/>
                <a:gd name="T8" fmla="*/ 70 w 102"/>
                <a:gd name="T9" fmla="*/ 26 h 46"/>
                <a:gd name="T10" fmla="*/ 67 w 102"/>
                <a:gd name="T11" fmla="*/ 29 h 46"/>
                <a:gd name="T12" fmla="*/ 69 w 102"/>
                <a:gd name="T13" fmla="*/ 33 h 46"/>
                <a:gd name="T14" fmla="*/ 96 w 102"/>
                <a:gd name="T15" fmla="*/ 45 h 46"/>
                <a:gd name="T16" fmla="*/ 100 w 102"/>
                <a:gd name="T17" fmla="*/ 45 h 46"/>
                <a:gd name="T18" fmla="*/ 102 w 102"/>
                <a:gd name="T19" fmla="*/ 42 h 46"/>
                <a:gd name="T20" fmla="*/ 102 w 102"/>
                <a:gd name="T21" fmla="*/ 12 h 46"/>
                <a:gd name="T22" fmla="*/ 99 w 102"/>
                <a:gd name="T23" fmla="*/ 8 h 46"/>
                <a:gd name="T24" fmla="*/ 95 w 102"/>
                <a:gd name="T25" fmla="*/ 10 h 46"/>
                <a:gd name="T26" fmla="*/ 91 w 102"/>
                <a:gd name="T27" fmla="*/ 15 h 46"/>
                <a:gd name="T28" fmla="*/ 52 w 102"/>
                <a:gd name="T29" fmla="*/ 0 h 46"/>
                <a:gd name="T30" fmla="*/ 2 w 102"/>
                <a:gd name="T31" fmla="*/ 33 h 46"/>
                <a:gd name="T32" fmla="*/ 2 w 102"/>
                <a:gd name="T33" fmla="*/ 42 h 46"/>
                <a:gd name="T34" fmla="*/ 10 w 102"/>
                <a:gd name="T35" fmla="*/ 46 h 46"/>
                <a:gd name="T36" fmla="*/ 10 w 102"/>
                <a:gd name="T37" fmla="*/ 46 h 46"/>
                <a:gd name="T38" fmla="*/ 10 w 102"/>
                <a:gd name="T3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46">
                  <a:moveTo>
                    <a:pt x="10" y="46"/>
                  </a:moveTo>
                  <a:cubicBezTo>
                    <a:pt x="13" y="46"/>
                    <a:pt x="17" y="43"/>
                    <a:pt x="18" y="40"/>
                  </a:cubicBezTo>
                  <a:cubicBezTo>
                    <a:pt x="24" y="27"/>
                    <a:pt x="37" y="17"/>
                    <a:pt x="52" y="17"/>
                  </a:cubicBezTo>
                  <a:cubicBezTo>
                    <a:pt x="61" y="17"/>
                    <a:pt x="69" y="20"/>
                    <a:pt x="75" y="25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26"/>
                    <a:pt x="67" y="27"/>
                    <a:pt x="67" y="29"/>
                  </a:cubicBezTo>
                  <a:cubicBezTo>
                    <a:pt x="67" y="31"/>
                    <a:pt x="68" y="32"/>
                    <a:pt x="69" y="33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7" y="46"/>
                    <a:pt x="99" y="46"/>
                    <a:pt x="100" y="45"/>
                  </a:cubicBezTo>
                  <a:cubicBezTo>
                    <a:pt x="101" y="44"/>
                    <a:pt x="102" y="43"/>
                    <a:pt x="102" y="4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0"/>
                    <a:pt x="101" y="9"/>
                    <a:pt x="99" y="8"/>
                  </a:cubicBezTo>
                  <a:cubicBezTo>
                    <a:pt x="97" y="8"/>
                    <a:pt x="96" y="8"/>
                    <a:pt x="95" y="10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81" y="6"/>
                    <a:pt x="67" y="0"/>
                    <a:pt x="52" y="0"/>
                  </a:cubicBezTo>
                  <a:cubicBezTo>
                    <a:pt x="30" y="0"/>
                    <a:pt x="10" y="13"/>
                    <a:pt x="2" y="33"/>
                  </a:cubicBezTo>
                  <a:cubicBezTo>
                    <a:pt x="0" y="36"/>
                    <a:pt x="1" y="39"/>
                    <a:pt x="2" y="42"/>
                  </a:cubicBezTo>
                  <a:cubicBezTo>
                    <a:pt x="4" y="44"/>
                    <a:pt x="7" y="46"/>
                    <a:pt x="10" y="46"/>
                  </a:cubicBezTo>
                  <a:close/>
                  <a:moveTo>
                    <a:pt x="10" y="46"/>
                  </a:moveTo>
                  <a:cubicBezTo>
                    <a:pt x="10" y="46"/>
                    <a:pt x="10" y="46"/>
                    <a:pt x="10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9" name="Freeform 199"/>
            <p:cNvSpPr>
              <a:spLocks noEditPoints="1"/>
            </p:cNvSpPr>
            <p:nvPr/>
          </p:nvSpPr>
          <p:spPr bwMode="auto">
            <a:xfrm>
              <a:off x="7561795" y="3359256"/>
              <a:ext cx="176999" cy="82204"/>
            </a:xfrm>
            <a:custGeom>
              <a:avLst/>
              <a:gdLst>
                <a:gd name="T0" fmla="*/ 99 w 101"/>
                <a:gd name="T1" fmla="*/ 5 h 47"/>
                <a:gd name="T2" fmla="*/ 92 w 101"/>
                <a:gd name="T3" fmla="*/ 1 h 47"/>
                <a:gd name="T4" fmla="*/ 84 w 101"/>
                <a:gd name="T5" fmla="*/ 6 h 47"/>
                <a:gd name="T6" fmla="*/ 49 w 101"/>
                <a:gd name="T7" fmla="*/ 29 h 47"/>
                <a:gd name="T8" fmla="*/ 27 w 101"/>
                <a:gd name="T9" fmla="*/ 21 h 47"/>
                <a:gd name="T10" fmla="*/ 32 w 101"/>
                <a:gd name="T11" fmla="*/ 20 h 47"/>
                <a:gd name="T12" fmla="*/ 35 w 101"/>
                <a:gd name="T13" fmla="*/ 17 h 47"/>
                <a:gd name="T14" fmla="*/ 33 w 101"/>
                <a:gd name="T15" fmla="*/ 13 h 47"/>
                <a:gd name="T16" fmla="*/ 6 w 101"/>
                <a:gd name="T17" fmla="*/ 1 h 47"/>
                <a:gd name="T18" fmla="*/ 2 w 101"/>
                <a:gd name="T19" fmla="*/ 1 h 47"/>
                <a:gd name="T20" fmla="*/ 0 w 101"/>
                <a:gd name="T21" fmla="*/ 4 h 47"/>
                <a:gd name="T22" fmla="*/ 0 w 101"/>
                <a:gd name="T23" fmla="*/ 34 h 47"/>
                <a:gd name="T24" fmla="*/ 3 w 101"/>
                <a:gd name="T25" fmla="*/ 38 h 47"/>
                <a:gd name="T26" fmla="*/ 7 w 101"/>
                <a:gd name="T27" fmla="*/ 36 h 47"/>
                <a:gd name="T28" fmla="*/ 11 w 101"/>
                <a:gd name="T29" fmla="*/ 31 h 47"/>
                <a:gd name="T30" fmla="*/ 49 w 101"/>
                <a:gd name="T31" fmla="*/ 47 h 47"/>
                <a:gd name="T32" fmla="*/ 100 w 101"/>
                <a:gd name="T33" fmla="*/ 13 h 47"/>
                <a:gd name="T34" fmla="*/ 99 w 101"/>
                <a:gd name="T35" fmla="*/ 5 h 47"/>
                <a:gd name="T36" fmla="*/ 99 w 101"/>
                <a:gd name="T37" fmla="*/ 5 h 47"/>
                <a:gd name="T38" fmla="*/ 99 w 101"/>
                <a:gd name="T3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47">
                  <a:moveTo>
                    <a:pt x="99" y="5"/>
                  </a:moveTo>
                  <a:cubicBezTo>
                    <a:pt x="98" y="2"/>
                    <a:pt x="95" y="1"/>
                    <a:pt x="92" y="1"/>
                  </a:cubicBezTo>
                  <a:cubicBezTo>
                    <a:pt x="88" y="1"/>
                    <a:pt x="85" y="3"/>
                    <a:pt x="84" y="6"/>
                  </a:cubicBezTo>
                  <a:cubicBezTo>
                    <a:pt x="78" y="20"/>
                    <a:pt x="65" y="29"/>
                    <a:pt x="49" y="29"/>
                  </a:cubicBezTo>
                  <a:cubicBezTo>
                    <a:pt x="41" y="29"/>
                    <a:pt x="33" y="26"/>
                    <a:pt x="27" y="21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3" y="20"/>
                    <a:pt x="35" y="19"/>
                    <a:pt x="35" y="17"/>
                  </a:cubicBezTo>
                  <a:cubicBezTo>
                    <a:pt x="35" y="15"/>
                    <a:pt x="34" y="14"/>
                    <a:pt x="33" y="1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1" y="37"/>
                    <a:pt x="3" y="38"/>
                  </a:cubicBezTo>
                  <a:cubicBezTo>
                    <a:pt x="4" y="38"/>
                    <a:pt x="6" y="38"/>
                    <a:pt x="7" y="36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21" y="41"/>
                    <a:pt x="34" y="47"/>
                    <a:pt x="49" y="47"/>
                  </a:cubicBezTo>
                  <a:cubicBezTo>
                    <a:pt x="72" y="47"/>
                    <a:pt x="92" y="33"/>
                    <a:pt x="100" y="13"/>
                  </a:cubicBezTo>
                  <a:cubicBezTo>
                    <a:pt x="101" y="10"/>
                    <a:pt x="101" y="7"/>
                    <a:pt x="99" y="5"/>
                  </a:cubicBezTo>
                  <a:close/>
                  <a:moveTo>
                    <a:pt x="99" y="5"/>
                  </a:moveTo>
                  <a:cubicBezTo>
                    <a:pt x="99" y="5"/>
                    <a:pt x="99" y="5"/>
                    <a:pt x="99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0" name="Freeform 200"/>
            <p:cNvSpPr>
              <a:spLocks noEditPoints="1"/>
            </p:cNvSpPr>
            <p:nvPr/>
          </p:nvSpPr>
          <p:spPr bwMode="auto">
            <a:xfrm>
              <a:off x="8281639" y="2005475"/>
              <a:ext cx="176999" cy="80723"/>
            </a:xfrm>
            <a:custGeom>
              <a:avLst/>
              <a:gdLst>
                <a:gd name="T0" fmla="*/ 9 w 101"/>
                <a:gd name="T1" fmla="*/ 46 h 46"/>
                <a:gd name="T2" fmla="*/ 18 w 101"/>
                <a:gd name="T3" fmla="*/ 40 h 46"/>
                <a:gd name="T4" fmla="*/ 52 w 101"/>
                <a:gd name="T5" fmla="*/ 17 h 46"/>
                <a:gd name="T6" fmla="*/ 75 w 101"/>
                <a:gd name="T7" fmla="*/ 25 h 46"/>
                <a:gd name="T8" fmla="*/ 70 w 101"/>
                <a:gd name="T9" fmla="*/ 26 h 46"/>
                <a:gd name="T10" fmla="*/ 66 w 101"/>
                <a:gd name="T11" fmla="*/ 29 h 46"/>
                <a:gd name="T12" fmla="*/ 69 w 101"/>
                <a:gd name="T13" fmla="*/ 33 h 46"/>
                <a:gd name="T14" fmla="*/ 96 w 101"/>
                <a:gd name="T15" fmla="*/ 45 h 46"/>
                <a:gd name="T16" fmla="*/ 99 w 101"/>
                <a:gd name="T17" fmla="*/ 45 h 46"/>
                <a:gd name="T18" fmla="*/ 101 w 101"/>
                <a:gd name="T19" fmla="*/ 42 h 46"/>
                <a:gd name="T20" fmla="*/ 101 w 101"/>
                <a:gd name="T21" fmla="*/ 12 h 46"/>
                <a:gd name="T22" fmla="*/ 99 w 101"/>
                <a:gd name="T23" fmla="*/ 8 h 46"/>
                <a:gd name="T24" fmla="*/ 94 w 101"/>
                <a:gd name="T25" fmla="*/ 10 h 46"/>
                <a:gd name="T26" fmla="*/ 91 w 101"/>
                <a:gd name="T27" fmla="*/ 16 h 46"/>
                <a:gd name="T28" fmla="*/ 52 w 101"/>
                <a:gd name="T29" fmla="*/ 0 h 46"/>
                <a:gd name="T30" fmla="*/ 1 w 101"/>
                <a:gd name="T31" fmla="*/ 33 h 46"/>
                <a:gd name="T32" fmla="*/ 2 w 101"/>
                <a:gd name="T33" fmla="*/ 42 h 46"/>
                <a:gd name="T34" fmla="*/ 9 w 101"/>
                <a:gd name="T35" fmla="*/ 46 h 46"/>
                <a:gd name="T36" fmla="*/ 9 w 101"/>
                <a:gd name="T37" fmla="*/ 46 h 46"/>
                <a:gd name="T38" fmla="*/ 9 w 101"/>
                <a:gd name="T3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46">
                  <a:moveTo>
                    <a:pt x="9" y="46"/>
                  </a:moveTo>
                  <a:cubicBezTo>
                    <a:pt x="13" y="46"/>
                    <a:pt x="16" y="44"/>
                    <a:pt x="18" y="40"/>
                  </a:cubicBezTo>
                  <a:cubicBezTo>
                    <a:pt x="23" y="27"/>
                    <a:pt x="36" y="17"/>
                    <a:pt x="52" y="17"/>
                  </a:cubicBezTo>
                  <a:cubicBezTo>
                    <a:pt x="60" y="17"/>
                    <a:pt x="68" y="20"/>
                    <a:pt x="75" y="25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26"/>
                    <a:pt x="67" y="28"/>
                    <a:pt x="66" y="29"/>
                  </a:cubicBezTo>
                  <a:cubicBezTo>
                    <a:pt x="66" y="31"/>
                    <a:pt x="67" y="33"/>
                    <a:pt x="69" y="33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7" y="46"/>
                    <a:pt x="98" y="46"/>
                    <a:pt x="99" y="45"/>
                  </a:cubicBezTo>
                  <a:cubicBezTo>
                    <a:pt x="100" y="44"/>
                    <a:pt x="101" y="43"/>
                    <a:pt x="101" y="4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0"/>
                    <a:pt x="100" y="9"/>
                    <a:pt x="99" y="8"/>
                  </a:cubicBezTo>
                  <a:cubicBezTo>
                    <a:pt x="97" y="8"/>
                    <a:pt x="95" y="9"/>
                    <a:pt x="94" y="10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81" y="6"/>
                    <a:pt x="67" y="0"/>
                    <a:pt x="52" y="0"/>
                  </a:cubicBezTo>
                  <a:cubicBezTo>
                    <a:pt x="29" y="0"/>
                    <a:pt x="10" y="14"/>
                    <a:pt x="1" y="33"/>
                  </a:cubicBezTo>
                  <a:cubicBezTo>
                    <a:pt x="0" y="36"/>
                    <a:pt x="0" y="39"/>
                    <a:pt x="2" y="42"/>
                  </a:cubicBezTo>
                  <a:cubicBezTo>
                    <a:pt x="4" y="44"/>
                    <a:pt x="6" y="46"/>
                    <a:pt x="9" y="46"/>
                  </a:cubicBezTo>
                  <a:close/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1" name="Freeform 201"/>
            <p:cNvSpPr>
              <a:spLocks noEditPoints="1"/>
            </p:cNvSpPr>
            <p:nvPr/>
          </p:nvSpPr>
          <p:spPr bwMode="auto">
            <a:xfrm>
              <a:off x="8286823" y="2118044"/>
              <a:ext cx="176999" cy="79983"/>
            </a:xfrm>
            <a:custGeom>
              <a:avLst/>
              <a:gdLst>
                <a:gd name="T0" fmla="*/ 99 w 101"/>
                <a:gd name="T1" fmla="*/ 4 h 46"/>
                <a:gd name="T2" fmla="*/ 91 w 101"/>
                <a:gd name="T3" fmla="*/ 0 h 46"/>
                <a:gd name="T4" fmla="*/ 83 w 101"/>
                <a:gd name="T5" fmla="*/ 5 h 46"/>
                <a:gd name="T6" fmla="*/ 49 w 101"/>
                <a:gd name="T7" fmla="*/ 28 h 46"/>
                <a:gd name="T8" fmla="*/ 26 w 101"/>
                <a:gd name="T9" fmla="*/ 20 h 46"/>
                <a:gd name="T10" fmla="*/ 31 w 101"/>
                <a:gd name="T11" fmla="*/ 20 h 46"/>
                <a:gd name="T12" fmla="*/ 34 w 101"/>
                <a:gd name="T13" fmla="*/ 16 h 46"/>
                <a:gd name="T14" fmla="*/ 32 w 101"/>
                <a:gd name="T15" fmla="*/ 12 h 46"/>
                <a:gd name="T16" fmla="*/ 5 w 101"/>
                <a:gd name="T17" fmla="*/ 0 h 46"/>
                <a:gd name="T18" fmla="*/ 1 w 101"/>
                <a:gd name="T19" fmla="*/ 0 h 46"/>
                <a:gd name="T20" fmla="*/ 0 w 101"/>
                <a:gd name="T21" fmla="*/ 4 h 46"/>
                <a:gd name="T22" fmla="*/ 0 w 101"/>
                <a:gd name="T23" fmla="*/ 33 h 46"/>
                <a:gd name="T24" fmla="*/ 2 w 101"/>
                <a:gd name="T25" fmla="*/ 37 h 46"/>
                <a:gd name="T26" fmla="*/ 7 w 101"/>
                <a:gd name="T27" fmla="*/ 36 h 46"/>
                <a:gd name="T28" fmla="*/ 10 w 101"/>
                <a:gd name="T29" fmla="*/ 30 h 46"/>
                <a:gd name="T30" fmla="*/ 49 w 101"/>
                <a:gd name="T31" fmla="*/ 46 h 46"/>
                <a:gd name="T32" fmla="*/ 100 w 101"/>
                <a:gd name="T33" fmla="*/ 12 h 46"/>
                <a:gd name="T34" fmla="*/ 99 w 101"/>
                <a:gd name="T35" fmla="*/ 4 h 46"/>
                <a:gd name="T36" fmla="*/ 99 w 101"/>
                <a:gd name="T37" fmla="*/ 4 h 46"/>
                <a:gd name="T38" fmla="*/ 99 w 101"/>
                <a:gd name="T39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46">
                  <a:moveTo>
                    <a:pt x="99" y="4"/>
                  </a:moveTo>
                  <a:cubicBezTo>
                    <a:pt x="97" y="1"/>
                    <a:pt x="94" y="0"/>
                    <a:pt x="91" y="0"/>
                  </a:cubicBezTo>
                  <a:cubicBezTo>
                    <a:pt x="88" y="0"/>
                    <a:pt x="85" y="2"/>
                    <a:pt x="83" y="5"/>
                  </a:cubicBezTo>
                  <a:cubicBezTo>
                    <a:pt x="78" y="19"/>
                    <a:pt x="64" y="28"/>
                    <a:pt x="49" y="28"/>
                  </a:cubicBezTo>
                  <a:cubicBezTo>
                    <a:pt x="40" y="28"/>
                    <a:pt x="33" y="25"/>
                    <a:pt x="26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3" y="19"/>
                    <a:pt x="34" y="18"/>
                    <a:pt x="34" y="16"/>
                  </a:cubicBezTo>
                  <a:cubicBezTo>
                    <a:pt x="35" y="15"/>
                    <a:pt x="34" y="13"/>
                    <a:pt x="32" y="1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1" y="37"/>
                    <a:pt x="2" y="37"/>
                  </a:cubicBezTo>
                  <a:cubicBezTo>
                    <a:pt x="4" y="38"/>
                    <a:pt x="6" y="37"/>
                    <a:pt x="7" y="36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20" y="40"/>
                    <a:pt x="34" y="46"/>
                    <a:pt x="49" y="46"/>
                  </a:cubicBezTo>
                  <a:cubicBezTo>
                    <a:pt x="72" y="46"/>
                    <a:pt x="91" y="32"/>
                    <a:pt x="100" y="12"/>
                  </a:cubicBezTo>
                  <a:cubicBezTo>
                    <a:pt x="101" y="9"/>
                    <a:pt x="101" y="6"/>
                    <a:pt x="99" y="4"/>
                  </a:cubicBezTo>
                  <a:close/>
                  <a:moveTo>
                    <a:pt x="99" y="4"/>
                  </a:moveTo>
                  <a:cubicBezTo>
                    <a:pt x="99" y="4"/>
                    <a:pt x="99" y="4"/>
                    <a:pt x="99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2" name="Freeform 202"/>
            <p:cNvSpPr>
              <a:spLocks noEditPoints="1"/>
            </p:cNvSpPr>
            <p:nvPr/>
          </p:nvSpPr>
          <p:spPr bwMode="auto">
            <a:xfrm>
              <a:off x="8931128" y="3548845"/>
              <a:ext cx="205141" cy="204400"/>
            </a:xfrm>
            <a:custGeom>
              <a:avLst/>
              <a:gdLst>
                <a:gd name="T0" fmla="*/ 13 w 117"/>
                <a:gd name="T1" fmla="*/ 71 h 117"/>
                <a:gd name="T2" fmla="*/ 17 w 117"/>
                <a:gd name="T3" fmla="*/ 81 h 117"/>
                <a:gd name="T4" fmla="*/ 12 w 117"/>
                <a:gd name="T5" fmla="*/ 88 h 117"/>
                <a:gd name="T6" fmla="*/ 12 w 117"/>
                <a:gd name="T7" fmla="*/ 95 h 117"/>
                <a:gd name="T8" fmla="*/ 21 w 117"/>
                <a:gd name="T9" fmla="*/ 104 h 117"/>
                <a:gd name="T10" fmla="*/ 28 w 117"/>
                <a:gd name="T11" fmla="*/ 104 h 117"/>
                <a:gd name="T12" fmla="*/ 35 w 117"/>
                <a:gd name="T13" fmla="*/ 99 h 117"/>
                <a:gd name="T14" fmla="*/ 45 w 117"/>
                <a:gd name="T15" fmla="*/ 103 h 117"/>
                <a:gd name="T16" fmla="*/ 46 w 117"/>
                <a:gd name="T17" fmla="*/ 112 h 117"/>
                <a:gd name="T18" fmla="*/ 52 w 117"/>
                <a:gd name="T19" fmla="*/ 117 h 117"/>
                <a:gd name="T20" fmla="*/ 64 w 117"/>
                <a:gd name="T21" fmla="*/ 117 h 117"/>
                <a:gd name="T22" fmla="*/ 70 w 117"/>
                <a:gd name="T23" fmla="*/ 112 h 117"/>
                <a:gd name="T24" fmla="*/ 71 w 117"/>
                <a:gd name="T25" fmla="*/ 104 h 117"/>
                <a:gd name="T26" fmla="*/ 82 w 117"/>
                <a:gd name="T27" fmla="*/ 99 h 117"/>
                <a:gd name="T28" fmla="*/ 88 w 117"/>
                <a:gd name="T29" fmla="*/ 104 h 117"/>
                <a:gd name="T30" fmla="*/ 95 w 117"/>
                <a:gd name="T31" fmla="*/ 104 h 117"/>
                <a:gd name="T32" fmla="*/ 104 w 117"/>
                <a:gd name="T33" fmla="*/ 95 h 117"/>
                <a:gd name="T34" fmla="*/ 105 w 117"/>
                <a:gd name="T35" fmla="*/ 88 h 117"/>
                <a:gd name="T36" fmla="*/ 100 w 117"/>
                <a:gd name="T37" fmla="*/ 81 h 117"/>
                <a:gd name="T38" fmla="*/ 104 w 117"/>
                <a:gd name="T39" fmla="*/ 70 h 117"/>
                <a:gd name="T40" fmla="*/ 112 w 117"/>
                <a:gd name="T41" fmla="*/ 69 h 117"/>
                <a:gd name="T42" fmla="*/ 117 w 117"/>
                <a:gd name="T43" fmla="*/ 64 h 117"/>
                <a:gd name="T44" fmla="*/ 117 w 117"/>
                <a:gd name="T45" fmla="*/ 51 h 117"/>
                <a:gd name="T46" fmla="*/ 112 w 117"/>
                <a:gd name="T47" fmla="*/ 46 h 117"/>
                <a:gd name="T48" fmla="*/ 104 w 117"/>
                <a:gd name="T49" fmla="*/ 45 h 117"/>
                <a:gd name="T50" fmla="*/ 100 w 117"/>
                <a:gd name="T51" fmla="*/ 34 h 117"/>
                <a:gd name="T52" fmla="*/ 105 w 117"/>
                <a:gd name="T53" fmla="*/ 29 h 117"/>
                <a:gd name="T54" fmla="*/ 104 w 117"/>
                <a:gd name="T55" fmla="*/ 21 h 117"/>
                <a:gd name="T56" fmla="*/ 95 w 117"/>
                <a:gd name="T57" fmla="*/ 12 h 117"/>
                <a:gd name="T58" fmla="*/ 88 w 117"/>
                <a:gd name="T59" fmla="*/ 12 h 117"/>
                <a:gd name="T60" fmla="*/ 83 w 117"/>
                <a:gd name="T61" fmla="*/ 17 h 117"/>
                <a:gd name="T62" fmla="*/ 71 w 117"/>
                <a:gd name="T63" fmla="*/ 12 h 117"/>
                <a:gd name="T64" fmla="*/ 70 w 117"/>
                <a:gd name="T65" fmla="*/ 4 h 117"/>
                <a:gd name="T66" fmla="*/ 65 w 117"/>
                <a:gd name="T67" fmla="*/ 0 h 117"/>
                <a:gd name="T68" fmla="*/ 52 w 117"/>
                <a:gd name="T69" fmla="*/ 0 h 117"/>
                <a:gd name="T70" fmla="*/ 47 w 117"/>
                <a:gd name="T71" fmla="*/ 4 h 117"/>
                <a:gd name="T72" fmla="*/ 46 w 117"/>
                <a:gd name="T73" fmla="*/ 12 h 117"/>
                <a:gd name="T74" fmla="*/ 34 w 117"/>
                <a:gd name="T75" fmla="*/ 17 h 117"/>
                <a:gd name="T76" fmla="*/ 28 w 117"/>
                <a:gd name="T77" fmla="*/ 12 h 117"/>
                <a:gd name="T78" fmla="*/ 21 w 117"/>
                <a:gd name="T79" fmla="*/ 12 h 117"/>
                <a:gd name="T80" fmla="*/ 12 w 117"/>
                <a:gd name="T81" fmla="*/ 21 h 117"/>
                <a:gd name="T82" fmla="*/ 12 w 117"/>
                <a:gd name="T83" fmla="*/ 29 h 117"/>
                <a:gd name="T84" fmla="*/ 17 w 117"/>
                <a:gd name="T85" fmla="*/ 35 h 117"/>
                <a:gd name="T86" fmla="*/ 12 w 117"/>
                <a:gd name="T87" fmla="*/ 46 h 117"/>
                <a:gd name="T88" fmla="*/ 5 w 117"/>
                <a:gd name="T89" fmla="*/ 47 h 117"/>
                <a:gd name="T90" fmla="*/ 0 w 117"/>
                <a:gd name="T91" fmla="*/ 52 h 117"/>
                <a:gd name="T92" fmla="*/ 0 w 117"/>
                <a:gd name="T93" fmla="*/ 65 h 117"/>
                <a:gd name="T94" fmla="*/ 5 w 117"/>
                <a:gd name="T95" fmla="*/ 70 h 117"/>
                <a:gd name="T96" fmla="*/ 13 w 117"/>
                <a:gd name="T97" fmla="*/ 71 h 117"/>
                <a:gd name="T98" fmla="*/ 58 w 117"/>
                <a:gd name="T99" fmla="*/ 37 h 117"/>
                <a:gd name="T100" fmla="*/ 79 w 117"/>
                <a:gd name="T101" fmla="*/ 58 h 117"/>
                <a:gd name="T102" fmla="*/ 58 w 117"/>
                <a:gd name="T103" fmla="*/ 79 h 117"/>
                <a:gd name="T104" fmla="*/ 38 w 117"/>
                <a:gd name="T105" fmla="*/ 58 h 117"/>
                <a:gd name="T106" fmla="*/ 58 w 117"/>
                <a:gd name="T107" fmla="*/ 37 h 117"/>
                <a:gd name="T108" fmla="*/ 58 w 117"/>
                <a:gd name="T109" fmla="*/ 37 h 117"/>
                <a:gd name="T110" fmla="*/ 58 w 117"/>
                <a:gd name="T111" fmla="*/ 3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7" h="117">
                  <a:moveTo>
                    <a:pt x="13" y="71"/>
                  </a:moveTo>
                  <a:cubicBezTo>
                    <a:pt x="14" y="74"/>
                    <a:pt x="15" y="78"/>
                    <a:pt x="17" y="81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10" y="90"/>
                    <a:pt x="10" y="93"/>
                    <a:pt x="12" y="95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3" y="106"/>
                    <a:pt x="26" y="106"/>
                    <a:pt x="28" y="104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8" y="101"/>
                    <a:pt x="42" y="102"/>
                    <a:pt x="45" y="103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7" y="114"/>
                    <a:pt x="49" y="117"/>
                    <a:pt x="52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7" y="117"/>
                    <a:pt x="69" y="114"/>
                    <a:pt x="70" y="112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4" y="103"/>
                    <a:pt x="78" y="101"/>
                    <a:pt x="82" y="99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90" y="106"/>
                    <a:pt x="93" y="106"/>
                    <a:pt x="95" y="104"/>
                  </a:cubicBezTo>
                  <a:cubicBezTo>
                    <a:pt x="104" y="95"/>
                    <a:pt x="104" y="95"/>
                    <a:pt x="104" y="95"/>
                  </a:cubicBezTo>
                  <a:cubicBezTo>
                    <a:pt x="106" y="93"/>
                    <a:pt x="106" y="90"/>
                    <a:pt x="105" y="88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102" y="78"/>
                    <a:pt x="103" y="74"/>
                    <a:pt x="104" y="70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5" y="69"/>
                    <a:pt x="117" y="67"/>
                    <a:pt x="117" y="64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17" y="49"/>
                    <a:pt x="115" y="47"/>
                    <a:pt x="112" y="46"/>
                  </a:cubicBezTo>
                  <a:cubicBezTo>
                    <a:pt x="104" y="45"/>
                    <a:pt x="104" y="45"/>
                    <a:pt x="104" y="45"/>
                  </a:cubicBezTo>
                  <a:cubicBezTo>
                    <a:pt x="103" y="41"/>
                    <a:pt x="102" y="38"/>
                    <a:pt x="100" y="34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6" y="26"/>
                    <a:pt x="106" y="23"/>
                    <a:pt x="104" y="21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3" y="11"/>
                    <a:pt x="90" y="10"/>
                    <a:pt x="88" y="12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79" y="14"/>
                    <a:pt x="75" y="13"/>
                    <a:pt x="71" y="12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2"/>
                    <a:pt x="67" y="0"/>
                    <a:pt x="6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9" y="0"/>
                    <a:pt x="47" y="2"/>
                    <a:pt x="47" y="4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2" y="13"/>
                    <a:pt x="38" y="14"/>
                    <a:pt x="34" y="17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6" y="10"/>
                    <a:pt x="23" y="11"/>
                    <a:pt x="21" y="1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3"/>
                    <a:pt x="10" y="26"/>
                    <a:pt x="12" y="29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5" y="38"/>
                    <a:pt x="13" y="42"/>
                    <a:pt x="12" y="46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2" y="47"/>
                    <a:pt x="0" y="49"/>
                    <a:pt x="0" y="52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7"/>
                    <a:pt x="2" y="70"/>
                    <a:pt x="5" y="70"/>
                  </a:cubicBezTo>
                  <a:lnTo>
                    <a:pt x="13" y="71"/>
                  </a:lnTo>
                  <a:close/>
                  <a:moveTo>
                    <a:pt x="58" y="37"/>
                  </a:moveTo>
                  <a:cubicBezTo>
                    <a:pt x="70" y="37"/>
                    <a:pt x="79" y="46"/>
                    <a:pt x="79" y="58"/>
                  </a:cubicBezTo>
                  <a:cubicBezTo>
                    <a:pt x="79" y="69"/>
                    <a:pt x="70" y="79"/>
                    <a:pt x="58" y="79"/>
                  </a:cubicBezTo>
                  <a:cubicBezTo>
                    <a:pt x="47" y="79"/>
                    <a:pt x="38" y="69"/>
                    <a:pt x="38" y="58"/>
                  </a:cubicBezTo>
                  <a:cubicBezTo>
                    <a:pt x="38" y="46"/>
                    <a:pt x="47" y="37"/>
                    <a:pt x="58" y="37"/>
                  </a:cubicBezTo>
                  <a:close/>
                  <a:moveTo>
                    <a:pt x="58" y="37"/>
                  </a:moveTo>
                  <a:cubicBezTo>
                    <a:pt x="58" y="37"/>
                    <a:pt x="58" y="37"/>
                    <a:pt x="58" y="3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3" name="Freeform 203"/>
            <p:cNvSpPr>
              <a:spLocks noEditPoints="1"/>
            </p:cNvSpPr>
            <p:nvPr/>
          </p:nvSpPr>
          <p:spPr bwMode="auto">
            <a:xfrm>
              <a:off x="9108127" y="3651786"/>
              <a:ext cx="168112" cy="170333"/>
            </a:xfrm>
            <a:custGeom>
              <a:avLst/>
              <a:gdLst>
                <a:gd name="T0" fmla="*/ 82 w 96"/>
                <a:gd name="T1" fmla="*/ 15 h 97"/>
                <a:gd name="T2" fmla="*/ 76 w 96"/>
                <a:gd name="T3" fmla="*/ 9 h 97"/>
                <a:gd name="T4" fmla="*/ 69 w 96"/>
                <a:gd name="T5" fmla="*/ 10 h 97"/>
                <a:gd name="T6" fmla="*/ 65 w 96"/>
                <a:gd name="T7" fmla="*/ 13 h 97"/>
                <a:gd name="T8" fmla="*/ 55 w 96"/>
                <a:gd name="T9" fmla="*/ 10 h 97"/>
                <a:gd name="T10" fmla="*/ 54 w 96"/>
                <a:gd name="T11" fmla="*/ 5 h 97"/>
                <a:gd name="T12" fmla="*/ 48 w 96"/>
                <a:gd name="T13" fmla="*/ 1 h 97"/>
                <a:gd name="T14" fmla="*/ 40 w 96"/>
                <a:gd name="T15" fmla="*/ 1 h 97"/>
                <a:gd name="T16" fmla="*/ 35 w 96"/>
                <a:gd name="T17" fmla="*/ 6 h 97"/>
                <a:gd name="T18" fmla="*/ 35 w 96"/>
                <a:gd name="T19" fmla="*/ 12 h 97"/>
                <a:gd name="T20" fmla="*/ 25 w 96"/>
                <a:gd name="T21" fmla="*/ 16 h 97"/>
                <a:gd name="T22" fmla="*/ 21 w 96"/>
                <a:gd name="T23" fmla="*/ 14 h 97"/>
                <a:gd name="T24" fmla="*/ 14 w 96"/>
                <a:gd name="T25" fmla="*/ 15 h 97"/>
                <a:gd name="T26" fmla="*/ 8 w 96"/>
                <a:gd name="T27" fmla="*/ 21 h 97"/>
                <a:gd name="T28" fmla="*/ 9 w 96"/>
                <a:gd name="T29" fmla="*/ 28 h 97"/>
                <a:gd name="T30" fmla="*/ 12 w 96"/>
                <a:gd name="T31" fmla="*/ 32 h 97"/>
                <a:gd name="T32" fmla="*/ 10 w 96"/>
                <a:gd name="T33" fmla="*/ 42 h 97"/>
                <a:gd name="T34" fmla="*/ 4 w 96"/>
                <a:gd name="T35" fmla="*/ 43 h 97"/>
                <a:gd name="T36" fmla="*/ 0 w 96"/>
                <a:gd name="T37" fmla="*/ 49 h 97"/>
                <a:gd name="T38" fmla="*/ 1 w 96"/>
                <a:gd name="T39" fmla="*/ 57 h 97"/>
                <a:gd name="T40" fmla="*/ 6 w 96"/>
                <a:gd name="T41" fmla="*/ 62 h 97"/>
                <a:gd name="T42" fmla="*/ 12 w 96"/>
                <a:gd name="T43" fmla="*/ 62 h 97"/>
                <a:gd name="T44" fmla="*/ 16 w 96"/>
                <a:gd name="T45" fmla="*/ 70 h 97"/>
                <a:gd name="T46" fmla="*/ 13 w 96"/>
                <a:gd name="T47" fmla="*/ 75 h 97"/>
                <a:gd name="T48" fmla="*/ 14 w 96"/>
                <a:gd name="T49" fmla="*/ 82 h 97"/>
                <a:gd name="T50" fmla="*/ 20 w 96"/>
                <a:gd name="T51" fmla="*/ 88 h 97"/>
                <a:gd name="T52" fmla="*/ 27 w 96"/>
                <a:gd name="T53" fmla="*/ 88 h 97"/>
                <a:gd name="T54" fmla="*/ 32 w 96"/>
                <a:gd name="T55" fmla="*/ 84 h 97"/>
                <a:gd name="T56" fmla="*/ 41 w 96"/>
                <a:gd name="T57" fmla="*/ 87 h 97"/>
                <a:gd name="T58" fmla="*/ 42 w 96"/>
                <a:gd name="T59" fmla="*/ 93 h 97"/>
                <a:gd name="T60" fmla="*/ 47 w 96"/>
                <a:gd name="T61" fmla="*/ 97 h 97"/>
                <a:gd name="T62" fmla="*/ 56 w 96"/>
                <a:gd name="T63" fmla="*/ 96 h 97"/>
                <a:gd name="T64" fmla="*/ 61 w 96"/>
                <a:gd name="T65" fmla="*/ 91 h 97"/>
                <a:gd name="T66" fmla="*/ 61 w 96"/>
                <a:gd name="T67" fmla="*/ 85 h 97"/>
                <a:gd name="T68" fmla="*/ 70 w 96"/>
                <a:gd name="T69" fmla="*/ 81 h 97"/>
                <a:gd name="T70" fmla="*/ 75 w 96"/>
                <a:gd name="T71" fmla="*/ 84 h 97"/>
                <a:gd name="T72" fmla="*/ 82 w 96"/>
                <a:gd name="T73" fmla="*/ 83 h 97"/>
                <a:gd name="T74" fmla="*/ 87 w 96"/>
                <a:gd name="T75" fmla="*/ 76 h 97"/>
                <a:gd name="T76" fmla="*/ 87 w 96"/>
                <a:gd name="T77" fmla="*/ 69 h 97"/>
                <a:gd name="T78" fmla="*/ 83 w 96"/>
                <a:gd name="T79" fmla="*/ 65 h 97"/>
                <a:gd name="T80" fmla="*/ 86 w 96"/>
                <a:gd name="T81" fmla="*/ 55 h 97"/>
                <a:gd name="T82" fmla="*/ 92 w 96"/>
                <a:gd name="T83" fmla="*/ 54 h 97"/>
                <a:gd name="T84" fmla="*/ 96 w 96"/>
                <a:gd name="T85" fmla="*/ 49 h 97"/>
                <a:gd name="T86" fmla="*/ 95 w 96"/>
                <a:gd name="T87" fmla="*/ 40 h 97"/>
                <a:gd name="T88" fmla="*/ 90 w 96"/>
                <a:gd name="T89" fmla="*/ 35 h 97"/>
                <a:gd name="T90" fmla="*/ 85 w 96"/>
                <a:gd name="T91" fmla="*/ 35 h 97"/>
                <a:gd name="T92" fmla="*/ 80 w 96"/>
                <a:gd name="T93" fmla="*/ 26 h 97"/>
                <a:gd name="T94" fmla="*/ 83 w 96"/>
                <a:gd name="T95" fmla="*/ 22 h 97"/>
                <a:gd name="T96" fmla="*/ 82 w 96"/>
                <a:gd name="T97" fmla="*/ 15 h 97"/>
                <a:gd name="T98" fmla="*/ 50 w 96"/>
                <a:gd name="T99" fmla="*/ 65 h 97"/>
                <a:gd name="T100" fmla="*/ 31 w 96"/>
                <a:gd name="T101" fmla="*/ 50 h 97"/>
                <a:gd name="T102" fmla="*/ 47 w 96"/>
                <a:gd name="T103" fmla="*/ 31 h 97"/>
                <a:gd name="T104" fmla="*/ 65 w 96"/>
                <a:gd name="T105" fmla="*/ 47 h 97"/>
                <a:gd name="T106" fmla="*/ 50 w 96"/>
                <a:gd name="T107" fmla="*/ 65 h 97"/>
                <a:gd name="T108" fmla="*/ 50 w 96"/>
                <a:gd name="T109" fmla="*/ 65 h 97"/>
                <a:gd name="T110" fmla="*/ 50 w 96"/>
                <a:gd name="T111" fmla="*/ 6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6" h="97">
                  <a:moveTo>
                    <a:pt x="82" y="15"/>
                  </a:moveTo>
                  <a:cubicBezTo>
                    <a:pt x="76" y="9"/>
                    <a:pt x="76" y="9"/>
                    <a:pt x="76" y="9"/>
                  </a:cubicBezTo>
                  <a:cubicBezTo>
                    <a:pt x="74" y="8"/>
                    <a:pt x="71" y="8"/>
                    <a:pt x="69" y="10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2" y="12"/>
                    <a:pt x="59" y="10"/>
                    <a:pt x="55" y="10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1" y="0"/>
                    <a:pt x="48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7" y="2"/>
                    <a:pt x="35" y="4"/>
                    <a:pt x="35" y="6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1" y="13"/>
                    <a:pt x="28" y="14"/>
                    <a:pt x="25" y="16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9" y="12"/>
                    <a:pt x="16" y="13"/>
                    <a:pt x="14" y="15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7" y="23"/>
                    <a:pt x="7" y="26"/>
                    <a:pt x="9" y="28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35"/>
                    <a:pt x="10" y="39"/>
                    <a:pt x="10" y="42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1" y="43"/>
                    <a:pt x="0" y="46"/>
                    <a:pt x="0" y="49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1" y="60"/>
                    <a:pt x="3" y="62"/>
                    <a:pt x="6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3" y="65"/>
                    <a:pt x="14" y="68"/>
                    <a:pt x="16" y="70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1" y="78"/>
                    <a:pt x="11" y="81"/>
                    <a:pt x="14" y="82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2" y="90"/>
                    <a:pt x="25" y="90"/>
                    <a:pt x="27" y="88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4" y="85"/>
                    <a:pt x="37" y="86"/>
                    <a:pt x="41" y="87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5"/>
                    <a:pt x="45" y="97"/>
                    <a:pt x="47" y="9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9" y="96"/>
                    <a:pt x="61" y="94"/>
                    <a:pt x="61" y="91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4" y="84"/>
                    <a:pt x="67" y="82"/>
                    <a:pt x="70" y="81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77" y="85"/>
                    <a:pt x="80" y="85"/>
                    <a:pt x="82" y="83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9" y="74"/>
                    <a:pt x="89" y="71"/>
                    <a:pt x="87" y="69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5" y="62"/>
                    <a:pt x="86" y="59"/>
                    <a:pt x="86" y="55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4" y="54"/>
                    <a:pt x="96" y="51"/>
                    <a:pt x="96" y="49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5" y="37"/>
                    <a:pt x="93" y="35"/>
                    <a:pt x="90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4" y="32"/>
                    <a:pt x="82" y="29"/>
                    <a:pt x="80" y="26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5" y="20"/>
                    <a:pt x="84" y="17"/>
                    <a:pt x="82" y="15"/>
                  </a:cubicBezTo>
                  <a:close/>
                  <a:moveTo>
                    <a:pt x="50" y="65"/>
                  </a:moveTo>
                  <a:cubicBezTo>
                    <a:pt x="40" y="66"/>
                    <a:pt x="32" y="59"/>
                    <a:pt x="31" y="50"/>
                  </a:cubicBezTo>
                  <a:cubicBezTo>
                    <a:pt x="30" y="40"/>
                    <a:pt x="37" y="32"/>
                    <a:pt x="47" y="31"/>
                  </a:cubicBezTo>
                  <a:cubicBezTo>
                    <a:pt x="56" y="30"/>
                    <a:pt x="64" y="37"/>
                    <a:pt x="65" y="47"/>
                  </a:cubicBezTo>
                  <a:cubicBezTo>
                    <a:pt x="66" y="56"/>
                    <a:pt x="59" y="64"/>
                    <a:pt x="50" y="65"/>
                  </a:cubicBezTo>
                  <a:close/>
                  <a:moveTo>
                    <a:pt x="50" y="65"/>
                  </a:moveTo>
                  <a:cubicBezTo>
                    <a:pt x="50" y="65"/>
                    <a:pt x="50" y="65"/>
                    <a:pt x="50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4" name="Freeform 204"/>
            <p:cNvSpPr>
              <a:spLocks noEditPoints="1"/>
            </p:cNvSpPr>
            <p:nvPr/>
          </p:nvSpPr>
          <p:spPr bwMode="auto">
            <a:xfrm>
              <a:off x="8997780" y="3753245"/>
              <a:ext cx="136267" cy="137007"/>
            </a:xfrm>
            <a:custGeom>
              <a:avLst/>
              <a:gdLst>
                <a:gd name="T0" fmla="*/ 5 w 78"/>
                <a:gd name="T1" fmla="*/ 31 h 78"/>
                <a:gd name="T2" fmla="*/ 0 w 78"/>
                <a:gd name="T3" fmla="*/ 36 h 78"/>
                <a:gd name="T4" fmla="*/ 0 w 78"/>
                <a:gd name="T5" fmla="*/ 41 h 78"/>
                <a:gd name="T6" fmla="*/ 5 w 78"/>
                <a:gd name="T7" fmla="*/ 47 h 78"/>
                <a:gd name="T8" fmla="*/ 9 w 78"/>
                <a:gd name="T9" fmla="*/ 47 h 78"/>
                <a:gd name="T10" fmla="*/ 12 w 78"/>
                <a:gd name="T11" fmla="*/ 54 h 78"/>
                <a:gd name="T12" fmla="*/ 9 w 78"/>
                <a:gd name="T13" fmla="*/ 57 h 78"/>
                <a:gd name="T14" fmla="*/ 9 w 78"/>
                <a:gd name="T15" fmla="*/ 64 h 78"/>
                <a:gd name="T16" fmla="*/ 13 w 78"/>
                <a:gd name="T17" fmla="*/ 68 h 78"/>
                <a:gd name="T18" fmla="*/ 20 w 78"/>
                <a:gd name="T19" fmla="*/ 68 h 78"/>
                <a:gd name="T20" fmla="*/ 23 w 78"/>
                <a:gd name="T21" fmla="*/ 66 h 78"/>
                <a:gd name="T22" fmla="*/ 30 w 78"/>
                <a:gd name="T23" fmla="*/ 69 h 78"/>
                <a:gd name="T24" fmla="*/ 31 w 78"/>
                <a:gd name="T25" fmla="*/ 73 h 78"/>
                <a:gd name="T26" fmla="*/ 36 w 78"/>
                <a:gd name="T27" fmla="*/ 78 h 78"/>
                <a:gd name="T28" fmla="*/ 41 w 78"/>
                <a:gd name="T29" fmla="*/ 78 h 78"/>
                <a:gd name="T30" fmla="*/ 47 w 78"/>
                <a:gd name="T31" fmla="*/ 73 h 78"/>
                <a:gd name="T32" fmla="*/ 47 w 78"/>
                <a:gd name="T33" fmla="*/ 69 h 78"/>
                <a:gd name="T34" fmla="*/ 55 w 78"/>
                <a:gd name="T35" fmla="*/ 66 h 78"/>
                <a:gd name="T36" fmla="*/ 58 w 78"/>
                <a:gd name="T37" fmla="*/ 69 h 78"/>
                <a:gd name="T38" fmla="*/ 65 w 78"/>
                <a:gd name="T39" fmla="*/ 68 h 78"/>
                <a:gd name="T40" fmla="*/ 69 w 78"/>
                <a:gd name="T41" fmla="*/ 65 h 78"/>
                <a:gd name="T42" fmla="*/ 69 w 78"/>
                <a:gd name="T43" fmla="*/ 58 h 78"/>
                <a:gd name="T44" fmla="*/ 67 w 78"/>
                <a:gd name="T45" fmla="*/ 55 h 78"/>
                <a:gd name="T46" fmla="*/ 70 w 78"/>
                <a:gd name="T47" fmla="*/ 47 h 78"/>
                <a:gd name="T48" fmla="*/ 74 w 78"/>
                <a:gd name="T49" fmla="*/ 47 h 78"/>
                <a:gd name="T50" fmla="*/ 78 w 78"/>
                <a:gd name="T51" fmla="*/ 42 h 78"/>
                <a:gd name="T52" fmla="*/ 78 w 78"/>
                <a:gd name="T53" fmla="*/ 36 h 78"/>
                <a:gd name="T54" fmla="*/ 74 w 78"/>
                <a:gd name="T55" fmla="*/ 31 h 78"/>
                <a:gd name="T56" fmla="*/ 70 w 78"/>
                <a:gd name="T57" fmla="*/ 31 h 78"/>
                <a:gd name="T58" fmla="*/ 67 w 78"/>
                <a:gd name="T59" fmla="*/ 23 h 78"/>
                <a:gd name="T60" fmla="*/ 70 w 78"/>
                <a:gd name="T61" fmla="*/ 21 h 78"/>
                <a:gd name="T62" fmla="*/ 69 w 78"/>
                <a:gd name="T63" fmla="*/ 14 h 78"/>
                <a:gd name="T64" fmla="*/ 65 w 78"/>
                <a:gd name="T65" fmla="*/ 10 h 78"/>
                <a:gd name="T66" fmla="*/ 58 w 78"/>
                <a:gd name="T67" fmla="*/ 9 h 78"/>
                <a:gd name="T68" fmla="*/ 56 w 78"/>
                <a:gd name="T69" fmla="*/ 11 h 78"/>
                <a:gd name="T70" fmla="*/ 48 w 78"/>
                <a:gd name="T71" fmla="*/ 8 h 78"/>
                <a:gd name="T72" fmla="*/ 48 w 78"/>
                <a:gd name="T73" fmla="*/ 5 h 78"/>
                <a:gd name="T74" fmla="*/ 43 w 78"/>
                <a:gd name="T75" fmla="*/ 0 h 78"/>
                <a:gd name="T76" fmla="*/ 37 w 78"/>
                <a:gd name="T77" fmla="*/ 0 h 78"/>
                <a:gd name="T78" fmla="*/ 32 w 78"/>
                <a:gd name="T79" fmla="*/ 4 h 78"/>
                <a:gd name="T80" fmla="*/ 32 w 78"/>
                <a:gd name="T81" fmla="*/ 8 h 78"/>
                <a:gd name="T82" fmla="*/ 24 w 78"/>
                <a:gd name="T83" fmla="*/ 11 h 78"/>
                <a:gd name="T84" fmla="*/ 21 w 78"/>
                <a:gd name="T85" fmla="*/ 9 h 78"/>
                <a:gd name="T86" fmla="*/ 14 w 78"/>
                <a:gd name="T87" fmla="*/ 9 h 78"/>
                <a:gd name="T88" fmla="*/ 10 w 78"/>
                <a:gd name="T89" fmla="*/ 13 h 78"/>
                <a:gd name="T90" fmla="*/ 10 w 78"/>
                <a:gd name="T91" fmla="*/ 20 h 78"/>
                <a:gd name="T92" fmla="*/ 12 w 78"/>
                <a:gd name="T93" fmla="*/ 23 h 78"/>
                <a:gd name="T94" fmla="*/ 9 w 78"/>
                <a:gd name="T95" fmla="*/ 30 h 78"/>
                <a:gd name="T96" fmla="*/ 5 w 78"/>
                <a:gd name="T97" fmla="*/ 31 h 78"/>
                <a:gd name="T98" fmla="*/ 40 w 78"/>
                <a:gd name="T99" fmla="*/ 25 h 78"/>
                <a:gd name="T100" fmla="*/ 53 w 78"/>
                <a:gd name="T101" fmla="*/ 39 h 78"/>
                <a:gd name="T102" fmla="*/ 39 w 78"/>
                <a:gd name="T103" fmla="*/ 52 h 78"/>
                <a:gd name="T104" fmla="*/ 26 w 78"/>
                <a:gd name="T105" fmla="*/ 38 h 78"/>
                <a:gd name="T106" fmla="*/ 40 w 78"/>
                <a:gd name="T107" fmla="*/ 25 h 78"/>
                <a:gd name="T108" fmla="*/ 40 w 78"/>
                <a:gd name="T109" fmla="*/ 25 h 78"/>
                <a:gd name="T110" fmla="*/ 40 w 78"/>
                <a:gd name="T111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8" h="78">
                  <a:moveTo>
                    <a:pt x="5" y="31"/>
                  </a:moveTo>
                  <a:cubicBezTo>
                    <a:pt x="2" y="31"/>
                    <a:pt x="0" y="33"/>
                    <a:pt x="0" y="3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4"/>
                    <a:pt x="2" y="46"/>
                    <a:pt x="5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10" y="49"/>
                    <a:pt x="10" y="52"/>
                    <a:pt x="12" y="54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7" y="59"/>
                    <a:pt x="8" y="62"/>
                    <a:pt x="9" y="64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5" y="70"/>
                    <a:pt x="18" y="70"/>
                    <a:pt x="20" y="68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6" y="67"/>
                    <a:pt x="28" y="68"/>
                    <a:pt x="30" y="69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76"/>
                    <a:pt x="33" y="78"/>
                    <a:pt x="36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4" y="78"/>
                    <a:pt x="46" y="76"/>
                    <a:pt x="47" y="73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50" y="69"/>
                    <a:pt x="52" y="68"/>
                    <a:pt x="55" y="66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60" y="70"/>
                    <a:pt x="63" y="70"/>
                    <a:pt x="65" y="68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71" y="63"/>
                    <a:pt x="71" y="60"/>
                    <a:pt x="69" y="58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8" y="52"/>
                    <a:pt x="69" y="50"/>
                    <a:pt x="70" y="47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6" y="47"/>
                    <a:pt x="78" y="45"/>
                    <a:pt x="78" y="42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8" y="34"/>
                    <a:pt x="76" y="31"/>
                    <a:pt x="74" y="31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0" y="28"/>
                    <a:pt x="69" y="26"/>
                    <a:pt x="67" y="23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1" y="19"/>
                    <a:pt x="71" y="16"/>
                    <a:pt x="69" y="14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4" y="8"/>
                    <a:pt x="61" y="8"/>
                    <a:pt x="58" y="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3" y="10"/>
                    <a:pt x="51" y="9"/>
                    <a:pt x="48" y="8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2"/>
                    <a:pt x="45" y="0"/>
                    <a:pt x="4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2" y="2"/>
                    <a:pt x="32" y="4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29" y="8"/>
                    <a:pt x="26" y="10"/>
                    <a:pt x="24" y="11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9" y="7"/>
                    <a:pt x="16" y="7"/>
                    <a:pt x="14" y="9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8" y="15"/>
                    <a:pt x="8" y="18"/>
                    <a:pt x="10" y="20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5"/>
                    <a:pt x="10" y="28"/>
                    <a:pt x="9" y="30"/>
                  </a:cubicBezTo>
                  <a:lnTo>
                    <a:pt x="5" y="31"/>
                  </a:lnTo>
                  <a:close/>
                  <a:moveTo>
                    <a:pt x="40" y="25"/>
                  </a:moveTo>
                  <a:cubicBezTo>
                    <a:pt x="47" y="25"/>
                    <a:pt x="54" y="31"/>
                    <a:pt x="53" y="39"/>
                  </a:cubicBezTo>
                  <a:cubicBezTo>
                    <a:pt x="53" y="46"/>
                    <a:pt x="47" y="53"/>
                    <a:pt x="39" y="52"/>
                  </a:cubicBezTo>
                  <a:cubicBezTo>
                    <a:pt x="32" y="52"/>
                    <a:pt x="26" y="46"/>
                    <a:pt x="26" y="38"/>
                  </a:cubicBezTo>
                  <a:cubicBezTo>
                    <a:pt x="26" y="31"/>
                    <a:pt x="32" y="25"/>
                    <a:pt x="40" y="25"/>
                  </a:cubicBezTo>
                  <a:close/>
                  <a:moveTo>
                    <a:pt x="40" y="25"/>
                  </a:moveTo>
                  <a:cubicBezTo>
                    <a:pt x="40" y="25"/>
                    <a:pt x="40" y="25"/>
                    <a:pt x="40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206"/>
            <p:cNvSpPr>
              <a:spLocks noEditPoints="1"/>
            </p:cNvSpPr>
            <p:nvPr/>
          </p:nvSpPr>
          <p:spPr bwMode="auto">
            <a:xfrm>
              <a:off x="9742063" y="3791755"/>
              <a:ext cx="246613" cy="211806"/>
            </a:xfrm>
            <a:custGeom>
              <a:avLst/>
              <a:gdLst>
                <a:gd name="T0" fmla="*/ 71 w 141"/>
                <a:gd name="T1" fmla="*/ 0 h 121"/>
                <a:gd name="T2" fmla="*/ 0 w 141"/>
                <a:gd name="T3" fmla="*/ 55 h 121"/>
                <a:gd name="T4" fmla="*/ 19 w 141"/>
                <a:gd name="T5" fmla="*/ 92 h 121"/>
                <a:gd name="T6" fmla="*/ 10 w 141"/>
                <a:gd name="T7" fmla="*/ 121 h 121"/>
                <a:gd name="T8" fmla="*/ 45 w 141"/>
                <a:gd name="T9" fmla="*/ 106 h 121"/>
                <a:gd name="T10" fmla="*/ 71 w 141"/>
                <a:gd name="T11" fmla="*/ 110 h 121"/>
                <a:gd name="T12" fmla="*/ 141 w 141"/>
                <a:gd name="T13" fmla="*/ 55 h 121"/>
                <a:gd name="T14" fmla="*/ 71 w 141"/>
                <a:gd name="T15" fmla="*/ 0 h 121"/>
                <a:gd name="T16" fmla="*/ 71 w 141"/>
                <a:gd name="T17" fmla="*/ 0 h 121"/>
                <a:gd name="T18" fmla="*/ 71 w 141"/>
                <a:gd name="T1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" h="121">
                  <a:moveTo>
                    <a:pt x="71" y="0"/>
                  </a:moveTo>
                  <a:cubicBezTo>
                    <a:pt x="32" y="0"/>
                    <a:pt x="0" y="25"/>
                    <a:pt x="0" y="55"/>
                  </a:cubicBezTo>
                  <a:cubicBezTo>
                    <a:pt x="0" y="70"/>
                    <a:pt x="7" y="83"/>
                    <a:pt x="19" y="92"/>
                  </a:cubicBezTo>
                  <a:cubicBezTo>
                    <a:pt x="19" y="102"/>
                    <a:pt x="17" y="115"/>
                    <a:pt x="10" y="121"/>
                  </a:cubicBezTo>
                  <a:cubicBezTo>
                    <a:pt x="23" y="121"/>
                    <a:pt x="37" y="113"/>
                    <a:pt x="45" y="106"/>
                  </a:cubicBezTo>
                  <a:cubicBezTo>
                    <a:pt x="53" y="109"/>
                    <a:pt x="61" y="110"/>
                    <a:pt x="71" y="110"/>
                  </a:cubicBezTo>
                  <a:cubicBezTo>
                    <a:pt x="109" y="110"/>
                    <a:pt x="141" y="85"/>
                    <a:pt x="141" y="55"/>
                  </a:cubicBezTo>
                  <a:cubicBezTo>
                    <a:pt x="141" y="25"/>
                    <a:pt x="109" y="0"/>
                    <a:pt x="71" y="0"/>
                  </a:cubicBezTo>
                  <a:close/>
                  <a:moveTo>
                    <a:pt x="71" y="0"/>
                  </a:moveTo>
                  <a:cubicBezTo>
                    <a:pt x="71" y="0"/>
                    <a:pt x="71" y="0"/>
                    <a:pt x="7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207"/>
            <p:cNvSpPr>
              <a:spLocks noEditPoints="1"/>
            </p:cNvSpPr>
            <p:nvPr/>
          </p:nvSpPr>
          <p:spPr bwMode="auto">
            <a:xfrm>
              <a:off x="8454935" y="3154856"/>
              <a:ext cx="245132" cy="213287"/>
            </a:xfrm>
            <a:custGeom>
              <a:avLst/>
              <a:gdLst>
                <a:gd name="T0" fmla="*/ 70 w 140"/>
                <a:gd name="T1" fmla="*/ 0 h 122"/>
                <a:gd name="T2" fmla="*/ 0 w 140"/>
                <a:gd name="T3" fmla="*/ 55 h 122"/>
                <a:gd name="T4" fmla="*/ 19 w 140"/>
                <a:gd name="T5" fmla="*/ 93 h 122"/>
                <a:gd name="T6" fmla="*/ 9 w 140"/>
                <a:gd name="T7" fmla="*/ 122 h 122"/>
                <a:gd name="T8" fmla="*/ 44 w 140"/>
                <a:gd name="T9" fmla="*/ 106 h 122"/>
                <a:gd name="T10" fmla="*/ 70 w 140"/>
                <a:gd name="T11" fmla="*/ 110 h 122"/>
                <a:gd name="T12" fmla="*/ 140 w 140"/>
                <a:gd name="T13" fmla="*/ 55 h 122"/>
                <a:gd name="T14" fmla="*/ 70 w 140"/>
                <a:gd name="T15" fmla="*/ 0 h 122"/>
                <a:gd name="T16" fmla="*/ 70 w 140"/>
                <a:gd name="T17" fmla="*/ 0 h 122"/>
                <a:gd name="T18" fmla="*/ 70 w 140"/>
                <a:gd name="T1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22">
                  <a:moveTo>
                    <a:pt x="70" y="0"/>
                  </a:moveTo>
                  <a:cubicBezTo>
                    <a:pt x="31" y="0"/>
                    <a:pt x="0" y="25"/>
                    <a:pt x="0" y="55"/>
                  </a:cubicBezTo>
                  <a:cubicBezTo>
                    <a:pt x="0" y="70"/>
                    <a:pt x="7" y="83"/>
                    <a:pt x="19" y="93"/>
                  </a:cubicBezTo>
                  <a:cubicBezTo>
                    <a:pt x="18" y="102"/>
                    <a:pt x="16" y="115"/>
                    <a:pt x="9" y="122"/>
                  </a:cubicBezTo>
                  <a:cubicBezTo>
                    <a:pt x="23" y="122"/>
                    <a:pt x="36" y="113"/>
                    <a:pt x="44" y="106"/>
                  </a:cubicBezTo>
                  <a:cubicBezTo>
                    <a:pt x="52" y="109"/>
                    <a:pt x="61" y="110"/>
                    <a:pt x="70" y="110"/>
                  </a:cubicBezTo>
                  <a:cubicBezTo>
                    <a:pt x="109" y="110"/>
                    <a:pt x="140" y="86"/>
                    <a:pt x="140" y="55"/>
                  </a:cubicBezTo>
                  <a:cubicBezTo>
                    <a:pt x="140" y="25"/>
                    <a:pt x="109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208"/>
            <p:cNvSpPr>
              <a:spLocks noEditPoints="1"/>
            </p:cNvSpPr>
            <p:nvPr/>
          </p:nvSpPr>
          <p:spPr bwMode="auto">
            <a:xfrm>
              <a:off x="6519798" y="3625865"/>
              <a:ext cx="245132" cy="211806"/>
            </a:xfrm>
            <a:custGeom>
              <a:avLst/>
              <a:gdLst>
                <a:gd name="T0" fmla="*/ 70 w 140"/>
                <a:gd name="T1" fmla="*/ 0 h 121"/>
                <a:gd name="T2" fmla="*/ 0 w 140"/>
                <a:gd name="T3" fmla="*/ 55 h 121"/>
                <a:gd name="T4" fmla="*/ 18 w 140"/>
                <a:gd name="T5" fmla="*/ 92 h 121"/>
                <a:gd name="T6" fmla="*/ 9 w 140"/>
                <a:gd name="T7" fmla="*/ 121 h 121"/>
                <a:gd name="T8" fmla="*/ 44 w 140"/>
                <a:gd name="T9" fmla="*/ 106 h 121"/>
                <a:gd name="T10" fmla="*/ 70 w 140"/>
                <a:gd name="T11" fmla="*/ 110 h 121"/>
                <a:gd name="T12" fmla="*/ 140 w 140"/>
                <a:gd name="T13" fmla="*/ 55 h 121"/>
                <a:gd name="T14" fmla="*/ 70 w 140"/>
                <a:gd name="T15" fmla="*/ 0 h 121"/>
                <a:gd name="T16" fmla="*/ 70 w 140"/>
                <a:gd name="T17" fmla="*/ 0 h 121"/>
                <a:gd name="T18" fmla="*/ 70 w 140"/>
                <a:gd name="T1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21">
                  <a:moveTo>
                    <a:pt x="70" y="0"/>
                  </a:moveTo>
                  <a:cubicBezTo>
                    <a:pt x="31" y="0"/>
                    <a:pt x="0" y="25"/>
                    <a:pt x="0" y="55"/>
                  </a:cubicBezTo>
                  <a:cubicBezTo>
                    <a:pt x="0" y="69"/>
                    <a:pt x="7" y="83"/>
                    <a:pt x="18" y="92"/>
                  </a:cubicBezTo>
                  <a:cubicBezTo>
                    <a:pt x="18" y="102"/>
                    <a:pt x="16" y="115"/>
                    <a:pt x="9" y="121"/>
                  </a:cubicBezTo>
                  <a:cubicBezTo>
                    <a:pt x="22" y="121"/>
                    <a:pt x="36" y="113"/>
                    <a:pt x="44" y="106"/>
                  </a:cubicBezTo>
                  <a:cubicBezTo>
                    <a:pt x="52" y="109"/>
                    <a:pt x="61" y="110"/>
                    <a:pt x="70" y="110"/>
                  </a:cubicBezTo>
                  <a:cubicBezTo>
                    <a:pt x="108" y="110"/>
                    <a:pt x="140" y="85"/>
                    <a:pt x="140" y="55"/>
                  </a:cubicBezTo>
                  <a:cubicBezTo>
                    <a:pt x="140" y="25"/>
                    <a:pt x="108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209"/>
            <p:cNvSpPr>
              <a:spLocks noEditPoints="1"/>
            </p:cNvSpPr>
            <p:nvPr/>
          </p:nvSpPr>
          <p:spPr bwMode="auto">
            <a:xfrm>
              <a:off x="7577347" y="2548321"/>
              <a:ext cx="245132" cy="214028"/>
            </a:xfrm>
            <a:custGeom>
              <a:avLst/>
              <a:gdLst>
                <a:gd name="T0" fmla="*/ 70 w 140"/>
                <a:gd name="T1" fmla="*/ 0 h 122"/>
                <a:gd name="T2" fmla="*/ 0 w 140"/>
                <a:gd name="T3" fmla="*/ 55 h 122"/>
                <a:gd name="T4" fmla="*/ 18 w 140"/>
                <a:gd name="T5" fmla="*/ 93 h 122"/>
                <a:gd name="T6" fmla="*/ 9 w 140"/>
                <a:gd name="T7" fmla="*/ 122 h 122"/>
                <a:gd name="T8" fmla="*/ 44 w 140"/>
                <a:gd name="T9" fmla="*/ 107 h 122"/>
                <a:gd name="T10" fmla="*/ 70 w 140"/>
                <a:gd name="T11" fmla="*/ 110 h 122"/>
                <a:gd name="T12" fmla="*/ 140 w 140"/>
                <a:gd name="T13" fmla="*/ 55 h 122"/>
                <a:gd name="T14" fmla="*/ 70 w 140"/>
                <a:gd name="T15" fmla="*/ 0 h 122"/>
                <a:gd name="T16" fmla="*/ 70 w 140"/>
                <a:gd name="T17" fmla="*/ 0 h 122"/>
                <a:gd name="T18" fmla="*/ 70 w 140"/>
                <a:gd name="T1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22">
                  <a:moveTo>
                    <a:pt x="70" y="0"/>
                  </a:moveTo>
                  <a:cubicBezTo>
                    <a:pt x="31" y="0"/>
                    <a:pt x="0" y="25"/>
                    <a:pt x="0" y="55"/>
                  </a:cubicBezTo>
                  <a:cubicBezTo>
                    <a:pt x="0" y="70"/>
                    <a:pt x="7" y="83"/>
                    <a:pt x="18" y="93"/>
                  </a:cubicBezTo>
                  <a:cubicBezTo>
                    <a:pt x="18" y="102"/>
                    <a:pt x="16" y="115"/>
                    <a:pt x="9" y="122"/>
                  </a:cubicBezTo>
                  <a:cubicBezTo>
                    <a:pt x="22" y="122"/>
                    <a:pt x="36" y="113"/>
                    <a:pt x="44" y="107"/>
                  </a:cubicBezTo>
                  <a:cubicBezTo>
                    <a:pt x="52" y="109"/>
                    <a:pt x="61" y="110"/>
                    <a:pt x="70" y="110"/>
                  </a:cubicBezTo>
                  <a:cubicBezTo>
                    <a:pt x="108" y="110"/>
                    <a:pt x="140" y="86"/>
                    <a:pt x="140" y="55"/>
                  </a:cubicBezTo>
                  <a:cubicBezTo>
                    <a:pt x="140" y="25"/>
                    <a:pt x="108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210"/>
            <p:cNvSpPr>
              <a:spLocks noEditPoints="1"/>
            </p:cNvSpPr>
            <p:nvPr/>
          </p:nvSpPr>
          <p:spPr bwMode="auto">
            <a:xfrm>
              <a:off x="8619343" y="2658667"/>
              <a:ext cx="65171" cy="65171"/>
            </a:xfrm>
            <a:custGeom>
              <a:avLst/>
              <a:gdLst>
                <a:gd name="T0" fmla="*/ 1 w 37"/>
                <a:gd name="T1" fmla="*/ 30 h 37"/>
                <a:gd name="T2" fmla="*/ 7 w 37"/>
                <a:gd name="T3" fmla="*/ 36 h 37"/>
                <a:gd name="T4" fmla="*/ 10 w 37"/>
                <a:gd name="T5" fmla="*/ 36 h 37"/>
                <a:gd name="T6" fmla="*/ 18 w 37"/>
                <a:gd name="T7" fmla="*/ 28 h 37"/>
                <a:gd name="T8" fmla="*/ 27 w 37"/>
                <a:gd name="T9" fmla="*/ 36 h 37"/>
                <a:gd name="T10" fmla="*/ 30 w 37"/>
                <a:gd name="T11" fmla="*/ 36 h 37"/>
                <a:gd name="T12" fmla="*/ 36 w 37"/>
                <a:gd name="T13" fmla="*/ 30 h 37"/>
                <a:gd name="T14" fmla="*/ 36 w 37"/>
                <a:gd name="T15" fmla="*/ 27 h 37"/>
                <a:gd name="T16" fmla="*/ 28 w 37"/>
                <a:gd name="T17" fmla="*/ 19 h 37"/>
                <a:gd name="T18" fmla="*/ 36 w 37"/>
                <a:gd name="T19" fmla="*/ 10 h 37"/>
                <a:gd name="T20" fmla="*/ 36 w 37"/>
                <a:gd name="T21" fmla="*/ 7 h 37"/>
                <a:gd name="T22" fmla="*/ 30 w 37"/>
                <a:gd name="T23" fmla="*/ 1 h 37"/>
                <a:gd name="T24" fmla="*/ 27 w 37"/>
                <a:gd name="T25" fmla="*/ 1 h 37"/>
                <a:gd name="T26" fmla="*/ 18 w 37"/>
                <a:gd name="T27" fmla="*/ 10 h 37"/>
                <a:gd name="T28" fmla="*/ 10 w 37"/>
                <a:gd name="T29" fmla="*/ 1 h 37"/>
                <a:gd name="T30" fmla="*/ 7 w 37"/>
                <a:gd name="T31" fmla="*/ 1 h 37"/>
                <a:gd name="T32" fmla="*/ 1 w 37"/>
                <a:gd name="T33" fmla="*/ 7 h 37"/>
                <a:gd name="T34" fmla="*/ 1 w 37"/>
                <a:gd name="T35" fmla="*/ 10 h 37"/>
                <a:gd name="T36" fmla="*/ 9 w 37"/>
                <a:gd name="T37" fmla="*/ 19 h 37"/>
                <a:gd name="T38" fmla="*/ 1 w 37"/>
                <a:gd name="T39" fmla="*/ 27 h 37"/>
                <a:gd name="T40" fmla="*/ 1 w 37"/>
                <a:gd name="T41" fmla="*/ 30 h 37"/>
                <a:gd name="T42" fmla="*/ 1 w 37"/>
                <a:gd name="T43" fmla="*/ 30 h 37"/>
                <a:gd name="T44" fmla="*/ 1 w 37"/>
                <a:gd name="T45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37">
                  <a:moveTo>
                    <a:pt x="1" y="30"/>
                  </a:moveTo>
                  <a:cubicBezTo>
                    <a:pt x="7" y="36"/>
                    <a:pt x="7" y="36"/>
                    <a:pt x="7" y="36"/>
                  </a:cubicBezTo>
                  <a:cubicBezTo>
                    <a:pt x="8" y="37"/>
                    <a:pt x="9" y="37"/>
                    <a:pt x="10" y="36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8" y="37"/>
                    <a:pt x="29" y="37"/>
                    <a:pt x="30" y="36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8"/>
                    <a:pt x="36" y="27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9"/>
                    <a:pt x="37" y="8"/>
                    <a:pt x="36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9" y="0"/>
                    <a:pt x="28" y="0"/>
                    <a:pt x="27" y="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8"/>
                    <a:pt x="0" y="29"/>
                    <a:pt x="1" y="30"/>
                  </a:cubicBezTo>
                  <a:close/>
                  <a:moveTo>
                    <a:pt x="1" y="30"/>
                  </a:moveTo>
                  <a:cubicBezTo>
                    <a:pt x="1" y="30"/>
                    <a:pt x="1" y="30"/>
                    <a:pt x="1" y="3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211"/>
            <p:cNvSpPr>
              <a:spLocks noEditPoints="1"/>
            </p:cNvSpPr>
            <p:nvPr/>
          </p:nvSpPr>
          <p:spPr bwMode="auto">
            <a:xfrm>
              <a:off x="8756351" y="2749759"/>
              <a:ext cx="64430" cy="65171"/>
            </a:xfrm>
            <a:custGeom>
              <a:avLst/>
              <a:gdLst>
                <a:gd name="T0" fmla="*/ 8 w 37"/>
                <a:gd name="T1" fmla="*/ 1 h 37"/>
                <a:gd name="T2" fmla="*/ 1 w 37"/>
                <a:gd name="T3" fmla="*/ 7 h 37"/>
                <a:gd name="T4" fmla="*/ 1 w 37"/>
                <a:gd name="T5" fmla="*/ 10 h 37"/>
                <a:gd name="T6" fmla="*/ 10 w 37"/>
                <a:gd name="T7" fmla="*/ 18 h 37"/>
                <a:gd name="T8" fmla="*/ 1 w 37"/>
                <a:gd name="T9" fmla="*/ 27 h 37"/>
                <a:gd name="T10" fmla="*/ 1 w 37"/>
                <a:gd name="T11" fmla="*/ 30 h 37"/>
                <a:gd name="T12" fmla="*/ 8 w 37"/>
                <a:gd name="T13" fmla="*/ 36 h 37"/>
                <a:gd name="T14" fmla="*/ 10 w 37"/>
                <a:gd name="T15" fmla="*/ 36 h 37"/>
                <a:gd name="T16" fmla="*/ 19 w 37"/>
                <a:gd name="T17" fmla="*/ 28 h 37"/>
                <a:gd name="T18" fmla="*/ 27 w 37"/>
                <a:gd name="T19" fmla="*/ 36 h 37"/>
                <a:gd name="T20" fmla="*/ 30 w 37"/>
                <a:gd name="T21" fmla="*/ 36 h 37"/>
                <a:gd name="T22" fmla="*/ 37 w 37"/>
                <a:gd name="T23" fmla="*/ 30 h 37"/>
                <a:gd name="T24" fmla="*/ 37 w 37"/>
                <a:gd name="T25" fmla="*/ 27 h 37"/>
                <a:gd name="T26" fmla="*/ 28 w 37"/>
                <a:gd name="T27" fmla="*/ 18 h 37"/>
                <a:gd name="T28" fmla="*/ 37 w 37"/>
                <a:gd name="T29" fmla="*/ 10 h 37"/>
                <a:gd name="T30" fmla="*/ 37 w 37"/>
                <a:gd name="T31" fmla="*/ 7 h 37"/>
                <a:gd name="T32" fmla="*/ 30 w 37"/>
                <a:gd name="T33" fmla="*/ 1 h 37"/>
                <a:gd name="T34" fmla="*/ 28 w 37"/>
                <a:gd name="T35" fmla="*/ 1 h 37"/>
                <a:gd name="T36" fmla="*/ 19 w 37"/>
                <a:gd name="T37" fmla="*/ 9 h 37"/>
                <a:gd name="T38" fmla="*/ 10 w 37"/>
                <a:gd name="T39" fmla="*/ 1 h 37"/>
                <a:gd name="T40" fmla="*/ 8 w 37"/>
                <a:gd name="T41" fmla="*/ 1 h 37"/>
                <a:gd name="T42" fmla="*/ 8 w 37"/>
                <a:gd name="T43" fmla="*/ 1 h 37"/>
                <a:gd name="T44" fmla="*/ 8 w 37"/>
                <a:gd name="T45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37">
                  <a:moveTo>
                    <a:pt x="8" y="1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8"/>
                    <a:pt x="0" y="29"/>
                    <a:pt x="1" y="30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10" y="37"/>
                    <a:pt x="10" y="36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8" y="37"/>
                    <a:pt x="30" y="37"/>
                    <a:pt x="30" y="3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29"/>
                    <a:pt x="37" y="28"/>
                    <a:pt x="37" y="27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9"/>
                    <a:pt x="37" y="8"/>
                    <a:pt x="37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8" y="0"/>
                    <a:pt x="28" y="1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8" y="0"/>
                    <a:pt x="8" y="1"/>
                  </a:cubicBezTo>
                  <a:close/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212"/>
            <p:cNvSpPr>
              <a:spLocks noEditPoints="1"/>
            </p:cNvSpPr>
            <p:nvPr/>
          </p:nvSpPr>
          <p:spPr bwMode="auto">
            <a:xfrm>
              <a:off x="8651188" y="2820114"/>
              <a:ext cx="73317" cy="73317"/>
            </a:xfrm>
            <a:custGeom>
              <a:avLst/>
              <a:gdLst>
                <a:gd name="T0" fmla="*/ 42 w 42"/>
                <a:gd name="T1" fmla="*/ 21 h 42"/>
                <a:gd name="T2" fmla="*/ 21 w 42"/>
                <a:gd name="T3" fmla="*/ 42 h 42"/>
                <a:gd name="T4" fmla="*/ 0 w 42"/>
                <a:gd name="T5" fmla="*/ 21 h 42"/>
                <a:gd name="T6" fmla="*/ 21 w 42"/>
                <a:gd name="T7" fmla="*/ 0 h 42"/>
                <a:gd name="T8" fmla="*/ 42 w 42"/>
                <a:gd name="T9" fmla="*/ 21 h 42"/>
                <a:gd name="T10" fmla="*/ 42 w 42"/>
                <a:gd name="T11" fmla="*/ 21 h 42"/>
                <a:gd name="T12" fmla="*/ 42 w 42"/>
                <a:gd name="T13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2">
                  <a:moveTo>
                    <a:pt x="42" y="21"/>
                  </a:moveTo>
                  <a:cubicBezTo>
                    <a:pt x="42" y="33"/>
                    <a:pt x="33" y="42"/>
                    <a:pt x="21" y="42"/>
                  </a:cubicBezTo>
                  <a:cubicBezTo>
                    <a:pt x="10" y="42"/>
                    <a:pt x="0" y="33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33" y="0"/>
                    <a:pt x="42" y="10"/>
                    <a:pt x="42" y="21"/>
                  </a:cubicBezTo>
                  <a:close/>
                  <a:moveTo>
                    <a:pt x="42" y="21"/>
                  </a:moveTo>
                  <a:cubicBezTo>
                    <a:pt x="42" y="21"/>
                    <a:pt x="42" y="21"/>
                    <a:pt x="42" y="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213"/>
            <p:cNvSpPr>
              <a:spLocks noEditPoints="1"/>
            </p:cNvSpPr>
            <p:nvPr/>
          </p:nvSpPr>
          <p:spPr bwMode="auto">
            <a:xfrm>
              <a:off x="8782271" y="2614973"/>
              <a:ext cx="73317" cy="74058"/>
            </a:xfrm>
            <a:custGeom>
              <a:avLst/>
              <a:gdLst>
                <a:gd name="T0" fmla="*/ 42 w 42"/>
                <a:gd name="T1" fmla="*/ 21 h 42"/>
                <a:gd name="T2" fmla="*/ 21 w 42"/>
                <a:gd name="T3" fmla="*/ 42 h 42"/>
                <a:gd name="T4" fmla="*/ 0 w 42"/>
                <a:gd name="T5" fmla="*/ 21 h 42"/>
                <a:gd name="T6" fmla="*/ 21 w 42"/>
                <a:gd name="T7" fmla="*/ 0 h 42"/>
                <a:gd name="T8" fmla="*/ 42 w 42"/>
                <a:gd name="T9" fmla="*/ 21 h 42"/>
                <a:gd name="T10" fmla="*/ 42 w 42"/>
                <a:gd name="T11" fmla="*/ 21 h 42"/>
                <a:gd name="T12" fmla="*/ 42 w 42"/>
                <a:gd name="T13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2">
                  <a:moveTo>
                    <a:pt x="42" y="21"/>
                  </a:moveTo>
                  <a:cubicBezTo>
                    <a:pt x="42" y="32"/>
                    <a:pt x="32" y="42"/>
                    <a:pt x="21" y="42"/>
                  </a:cubicBezTo>
                  <a:cubicBezTo>
                    <a:pt x="9" y="42"/>
                    <a:pt x="0" y="32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32" y="0"/>
                    <a:pt x="42" y="9"/>
                    <a:pt x="42" y="21"/>
                  </a:cubicBezTo>
                  <a:close/>
                  <a:moveTo>
                    <a:pt x="42" y="21"/>
                  </a:moveTo>
                  <a:cubicBezTo>
                    <a:pt x="42" y="21"/>
                    <a:pt x="42" y="21"/>
                    <a:pt x="42" y="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214"/>
            <p:cNvSpPr>
              <a:spLocks noEditPoints="1"/>
            </p:cNvSpPr>
            <p:nvPr/>
          </p:nvSpPr>
          <p:spPr bwMode="auto">
            <a:xfrm>
              <a:off x="8689699" y="2676441"/>
              <a:ext cx="87388" cy="133304"/>
            </a:xfrm>
            <a:custGeom>
              <a:avLst/>
              <a:gdLst>
                <a:gd name="T0" fmla="*/ 18 w 50"/>
                <a:gd name="T1" fmla="*/ 29 h 76"/>
                <a:gd name="T2" fmla="*/ 6 w 50"/>
                <a:gd name="T3" fmla="*/ 51 h 76"/>
                <a:gd name="T4" fmla="*/ 0 w 50"/>
                <a:gd name="T5" fmla="*/ 73 h 76"/>
                <a:gd name="T6" fmla="*/ 2 w 50"/>
                <a:gd name="T7" fmla="*/ 76 h 76"/>
                <a:gd name="T8" fmla="*/ 2 w 50"/>
                <a:gd name="T9" fmla="*/ 76 h 76"/>
                <a:gd name="T10" fmla="*/ 5 w 50"/>
                <a:gd name="T11" fmla="*/ 73 h 76"/>
                <a:gd name="T12" fmla="*/ 11 w 50"/>
                <a:gd name="T13" fmla="*/ 53 h 76"/>
                <a:gd name="T14" fmla="*/ 22 w 50"/>
                <a:gd name="T15" fmla="*/ 32 h 76"/>
                <a:gd name="T16" fmla="*/ 41 w 50"/>
                <a:gd name="T17" fmla="*/ 11 h 76"/>
                <a:gd name="T18" fmla="*/ 44 w 50"/>
                <a:gd name="T19" fmla="*/ 15 h 76"/>
                <a:gd name="T20" fmla="*/ 49 w 50"/>
                <a:gd name="T21" fmla="*/ 2 h 76"/>
                <a:gd name="T22" fmla="*/ 48 w 50"/>
                <a:gd name="T23" fmla="*/ 0 h 76"/>
                <a:gd name="T24" fmla="*/ 34 w 50"/>
                <a:gd name="T25" fmla="*/ 2 h 76"/>
                <a:gd name="T26" fmla="*/ 38 w 50"/>
                <a:gd name="T27" fmla="*/ 6 h 76"/>
                <a:gd name="T28" fmla="*/ 18 w 50"/>
                <a:gd name="T29" fmla="*/ 29 h 76"/>
                <a:gd name="T30" fmla="*/ 18 w 50"/>
                <a:gd name="T31" fmla="*/ 29 h 76"/>
                <a:gd name="T32" fmla="*/ 18 w 50"/>
                <a:gd name="T33" fmla="*/ 2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76">
                  <a:moveTo>
                    <a:pt x="18" y="29"/>
                  </a:moveTo>
                  <a:cubicBezTo>
                    <a:pt x="13" y="36"/>
                    <a:pt x="9" y="43"/>
                    <a:pt x="6" y="51"/>
                  </a:cubicBezTo>
                  <a:cubicBezTo>
                    <a:pt x="0" y="63"/>
                    <a:pt x="0" y="72"/>
                    <a:pt x="0" y="73"/>
                  </a:cubicBezTo>
                  <a:cubicBezTo>
                    <a:pt x="0" y="74"/>
                    <a:pt x="1" y="75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4" y="76"/>
                    <a:pt x="5" y="74"/>
                    <a:pt x="5" y="73"/>
                  </a:cubicBezTo>
                  <a:cubicBezTo>
                    <a:pt x="5" y="73"/>
                    <a:pt x="6" y="65"/>
                    <a:pt x="11" y="53"/>
                  </a:cubicBezTo>
                  <a:cubicBezTo>
                    <a:pt x="13" y="45"/>
                    <a:pt x="17" y="38"/>
                    <a:pt x="22" y="32"/>
                  </a:cubicBezTo>
                  <a:cubicBezTo>
                    <a:pt x="27" y="24"/>
                    <a:pt x="34" y="17"/>
                    <a:pt x="41" y="11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0" y="13"/>
                    <a:pt x="23" y="21"/>
                    <a:pt x="18" y="29"/>
                  </a:cubicBezTo>
                  <a:close/>
                  <a:moveTo>
                    <a:pt x="18" y="29"/>
                  </a:moveTo>
                  <a:cubicBezTo>
                    <a:pt x="18" y="29"/>
                    <a:pt x="18" y="29"/>
                    <a:pt x="18" y="2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215"/>
            <p:cNvSpPr>
              <a:spLocks noEditPoints="1"/>
            </p:cNvSpPr>
            <p:nvPr/>
          </p:nvSpPr>
          <p:spPr bwMode="auto">
            <a:xfrm>
              <a:off x="8575649" y="2600902"/>
              <a:ext cx="75539" cy="225877"/>
            </a:xfrm>
            <a:custGeom>
              <a:avLst/>
              <a:gdLst>
                <a:gd name="T0" fmla="*/ 1 w 43"/>
                <a:gd name="T1" fmla="*/ 59 h 129"/>
                <a:gd name="T2" fmla="*/ 12 w 43"/>
                <a:gd name="T3" fmla="*/ 96 h 129"/>
                <a:gd name="T4" fmla="*/ 38 w 43"/>
                <a:gd name="T5" fmla="*/ 128 h 129"/>
                <a:gd name="T6" fmla="*/ 40 w 43"/>
                <a:gd name="T7" fmla="*/ 129 h 129"/>
                <a:gd name="T8" fmla="*/ 42 w 43"/>
                <a:gd name="T9" fmla="*/ 128 h 129"/>
                <a:gd name="T10" fmla="*/ 42 w 43"/>
                <a:gd name="T11" fmla="*/ 124 h 129"/>
                <a:gd name="T12" fmla="*/ 17 w 43"/>
                <a:gd name="T13" fmla="*/ 94 h 129"/>
                <a:gd name="T14" fmla="*/ 7 w 43"/>
                <a:gd name="T15" fmla="*/ 58 h 129"/>
                <a:gd name="T16" fmla="*/ 15 w 43"/>
                <a:gd name="T17" fmla="*/ 13 h 129"/>
                <a:gd name="T18" fmla="*/ 20 w 43"/>
                <a:gd name="T19" fmla="*/ 15 h 129"/>
                <a:gd name="T20" fmla="*/ 19 w 43"/>
                <a:gd name="T21" fmla="*/ 1 h 129"/>
                <a:gd name="T22" fmla="*/ 17 w 43"/>
                <a:gd name="T23" fmla="*/ 1 h 129"/>
                <a:gd name="T24" fmla="*/ 6 w 43"/>
                <a:gd name="T25" fmla="*/ 8 h 129"/>
                <a:gd name="T26" fmla="*/ 10 w 43"/>
                <a:gd name="T27" fmla="*/ 11 h 129"/>
                <a:gd name="T28" fmla="*/ 1 w 43"/>
                <a:gd name="T29" fmla="*/ 59 h 129"/>
                <a:gd name="T30" fmla="*/ 1 w 43"/>
                <a:gd name="T31" fmla="*/ 59 h 129"/>
                <a:gd name="T32" fmla="*/ 1 w 43"/>
                <a:gd name="T33" fmla="*/ 5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129">
                  <a:moveTo>
                    <a:pt x="1" y="59"/>
                  </a:moveTo>
                  <a:cubicBezTo>
                    <a:pt x="2" y="72"/>
                    <a:pt x="6" y="84"/>
                    <a:pt x="12" y="96"/>
                  </a:cubicBezTo>
                  <a:cubicBezTo>
                    <a:pt x="23" y="117"/>
                    <a:pt x="38" y="128"/>
                    <a:pt x="38" y="128"/>
                  </a:cubicBezTo>
                  <a:cubicBezTo>
                    <a:pt x="39" y="129"/>
                    <a:pt x="39" y="129"/>
                    <a:pt x="40" y="129"/>
                  </a:cubicBezTo>
                  <a:cubicBezTo>
                    <a:pt x="41" y="129"/>
                    <a:pt x="42" y="129"/>
                    <a:pt x="42" y="128"/>
                  </a:cubicBezTo>
                  <a:cubicBezTo>
                    <a:pt x="43" y="127"/>
                    <a:pt x="43" y="125"/>
                    <a:pt x="42" y="124"/>
                  </a:cubicBezTo>
                  <a:cubicBezTo>
                    <a:pt x="42" y="124"/>
                    <a:pt x="27" y="113"/>
                    <a:pt x="17" y="94"/>
                  </a:cubicBezTo>
                  <a:cubicBezTo>
                    <a:pt x="11" y="82"/>
                    <a:pt x="7" y="70"/>
                    <a:pt x="7" y="58"/>
                  </a:cubicBezTo>
                  <a:cubicBezTo>
                    <a:pt x="6" y="43"/>
                    <a:pt x="9" y="28"/>
                    <a:pt x="15" y="13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3" y="27"/>
                    <a:pt x="0" y="43"/>
                    <a:pt x="1" y="59"/>
                  </a:cubicBezTo>
                  <a:close/>
                  <a:moveTo>
                    <a:pt x="1" y="59"/>
                  </a:moveTo>
                  <a:cubicBezTo>
                    <a:pt x="1" y="59"/>
                    <a:pt x="1" y="59"/>
                    <a:pt x="1" y="5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216"/>
            <p:cNvSpPr>
              <a:spLocks noEditPoints="1"/>
            </p:cNvSpPr>
            <p:nvPr/>
          </p:nvSpPr>
          <p:spPr bwMode="auto">
            <a:xfrm>
              <a:off x="10043480" y="5366229"/>
              <a:ext cx="372512" cy="373253"/>
            </a:xfrm>
            <a:custGeom>
              <a:avLst/>
              <a:gdLst>
                <a:gd name="T0" fmla="*/ 0 w 213"/>
                <a:gd name="T1" fmla="*/ 207 h 213"/>
                <a:gd name="T2" fmla="*/ 7 w 213"/>
                <a:gd name="T3" fmla="*/ 213 h 213"/>
                <a:gd name="T4" fmla="*/ 81 w 213"/>
                <a:gd name="T5" fmla="*/ 213 h 213"/>
                <a:gd name="T6" fmla="*/ 81 w 213"/>
                <a:gd name="T7" fmla="*/ 152 h 213"/>
                <a:gd name="T8" fmla="*/ 90 w 213"/>
                <a:gd name="T9" fmla="*/ 142 h 213"/>
                <a:gd name="T10" fmla="*/ 121 w 213"/>
                <a:gd name="T11" fmla="*/ 142 h 213"/>
                <a:gd name="T12" fmla="*/ 132 w 213"/>
                <a:gd name="T13" fmla="*/ 152 h 213"/>
                <a:gd name="T14" fmla="*/ 132 w 213"/>
                <a:gd name="T15" fmla="*/ 213 h 213"/>
                <a:gd name="T16" fmla="*/ 205 w 213"/>
                <a:gd name="T17" fmla="*/ 213 h 213"/>
                <a:gd name="T18" fmla="*/ 213 w 213"/>
                <a:gd name="T19" fmla="*/ 205 h 213"/>
                <a:gd name="T20" fmla="*/ 213 w 213"/>
                <a:gd name="T21" fmla="*/ 92 h 213"/>
                <a:gd name="T22" fmla="*/ 110 w 213"/>
                <a:gd name="T23" fmla="*/ 0 h 213"/>
                <a:gd name="T24" fmla="*/ 0 w 213"/>
                <a:gd name="T25" fmla="*/ 92 h 213"/>
                <a:gd name="T26" fmla="*/ 0 w 213"/>
                <a:gd name="T27" fmla="*/ 207 h 213"/>
                <a:gd name="T28" fmla="*/ 0 w 213"/>
                <a:gd name="T29" fmla="*/ 207 h 213"/>
                <a:gd name="T30" fmla="*/ 0 w 213"/>
                <a:gd name="T31" fmla="*/ 207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3" h="213">
                  <a:moveTo>
                    <a:pt x="0" y="207"/>
                  </a:moveTo>
                  <a:cubicBezTo>
                    <a:pt x="0" y="207"/>
                    <a:pt x="0" y="213"/>
                    <a:pt x="7" y="213"/>
                  </a:cubicBezTo>
                  <a:cubicBezTo>
                    <a:pt x="15" y="213"/>
                    <a:pt x="81" y="213"/>
                    <a:pt x="81" y="213"/>
                  </a:cubicBezTo>
                  <a:cubicBezTo>
                    <a:pt x="81" y="152"/>
                    <a:pt x="81" y="152"/>
                    <a:pt x="81" y="152"/>
                  </a:cubicBezTo>
                  <a:cubicBezTo>
                    <a:pt x="81" y="152"/>
                    <a:pt x="80" y="142"/>
                    <a:pt x="90" y="142"/>
                  </a:cubicBezTo>
                  <a:cubicBezTo>
                    <a:pt x="121" y="142"/>
                    <a:pt x="121" y="142"/>
                    <a:pt x="121" y="142"/>
                  </a:cubicBezTo>
                  <a:cubicBezTo>
                    <a:pt x="133" y="142"/>
                    <a:pt x="132" y="152"/>
                    <a:pt x="132" y="152"/>
                  </a:cubicBezTo>
                  <a:cubicBezTo>
                    <a:pt x="132" y="213"/>
                    <a:pt x="132" y="213"/>
                    <a:pt x="132" y="213"/>
                  </a:cubicBezTo>
                  <a:cubicBezTo>
                    <a:pt x="205" y="213"/>
                    <a:pt x="205" y="213"/>
                    <a:pt x="205" y="213"/>
                  </a:cubicBezTo>
                  <a:cubicBezTo>
                    <a:pt x="213" y="213"/>
                    <a:pt x="213" y="205"/>
                    <a:pt x="213" y="205"/>
                  </a:cubicBezTo>
                  <a:cubicBezTo>
                    <a:pt x="213" y="92"/>
                    <a:pt x="213" y="92"/>
                    <a:pt x="213" y="92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0" y="92"/>
                    <a:pt x="0" y="92"/>
                    <a:pt x="0" y="92"/>
                  </a:cubicBezTo>
                  <a:lnTo>
                    <a:pt x="0" y="207"/>
                  </a:lnTo>
                  <a:close/>
                  <a:moveTo>
                    <a:pt x="0" y="207"/>
                  </a:moveTo>
                  <a:cubicBezTo>
                    <a:pt x="0" y="207"/>
                    <a:pt x="0" y="207"/>
                    <a:pt x="0" y="20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217"/>
            <p:cNvSpPr>
              <a:spLocks noEditPoints="1"/>
            </p:cNvSpPr>
            <p:nvPr/>
          </p:nvSpPr>
          <p:spPr bwMode="auto">
            <a:xfrm>
              <a:off x="9973124" y="5278841"/>
              <a:ext cx="519887" cy="262906"/>
            </a:xfrm>
            <a:custGeom>
              <a:avLst/>
              <a:gdLst>
                <a:gd name="T0" fmla="*/ 0 w 297"/>
                <a:gd name="T1" fmla="*/ 133 h 150"/>
                <a:gd name="T2" fmla="*/ 30 w 297"/>
                <a:gd name="T3" fmla="*/ 133 h 150"/>
                <a:gd name="T4" fmla="*/ 151 w 297"/>
                <a:gd name="T5" fmla="*/ 31 h 150"/>
                <a:gd name="T6" fmla="*/ 264 w 297"/>
                <a:gd name="T7" fmla="*/ 133 h 150"/>
                <a:gd name="T8" fmla="*/ 297 w 297"/>
                <a:gd name="T9" fmla="*/ 133 h 150"/>
                <a:gd name="T10" fmla="*/ 151 w 297"/>
                <a:gd name="T11" fmla="*/ 0 h 150"/>
                <a:gd name="T12" fmla="*/ 0 w 297"/>
                <a:gd name="T13" fmla="*/ 133 h 150"/>
                <a:gd name="T14" fmla="*/ 0 w 297"/>
                <a:gd name="T15" fmla="*/ 133 h 150"/>
                <a:gd name="T16" fmla="*/ 0 w 297"/>
                <a:gd name="T17" fmla="*/ 13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7" h="150">
                  <a:moveTo>
                    <a:pt x="0" y="133"/>
                  </a:moveTo>
                  <a:cubicBezTo>
                    <a:pt x="0" y="133"/>
                    <a:pt x="9" y="150"/>
                    <a:pt x="30" y="133"/>
                  </a:cubicBezTo>
                  <a:cubicBezTo>
                    <a:pt x="151" y="31"/>
                    <a:pt x="151" y="31"/>
                    <a:pt x="151" y="31"/>
                  </a:cubicBezTo>
                  <a:cubicBezTo>
                    <a:pt x="264" y="133"/>
                    <a:pt x="264" y="133"/>
                    <a:pt x="264" y="133"/>
                  </a:cubicBezTo>
                  <a:cubicBezTo>
                    <a:pt x="288" y="149"/>
                    <a:pt x="297" y="133"/>
                    <a:pt x="297" y="133"/>
                  </a:cubicBezTo>
                  <a:cubicBezTo>
                    <a:pt x="151" y="0"/>
                    <a:pt x="151" y="0"/>
                    <a:pt x="151" y="0"/>
                  </a:cubicBezTo>
                  <a:lnTo>
                    <a:pt x="0" y="133"/>
                  </a:lnTo>
                  <a:close/>
                  <a:moveTo>
                    <a:pt x="0" y="133"/>
                  </a:moveTo>
                  <a:cubicBezTo>
                    <a:pt x="0" y="133"/>
                    <a:pt x="0" y="133"/>
                    <a:pt x="0" y="133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218"/>
            <p:cNvSpPr>
              <a:spLocks noEditPoints="1"/>
            </p:cNvSpPr>
            <p:nvPr/>
          </p:nvSpPr>
          <p:spPr bwMode="auto">
            <a:xfrm>
              <a:off x="10378963" y="5331422"/>
              <a:ext cx="52581" cy="106644"/>
            </a:xfrm>
            <a:custGeom>
              <a:avLst/>
              <a:gdLst>
                <a:gd name="T0" fmla="*/ 71 w 71"/>
                <a:gd name="T1" fmla="*/ 0 h 144"/>
                <a:gd name="T2" fmla="*/ 0 w 71"/>
                <a:gd name="T3" fmla="*/ 0 h 144"/>
                <a:gd name="T4" fmla="*/ 3 w 71"/>
                <a:gd name="T5" fmla="*/ 85 h 144"/>
                <a:gd name="T6" fmla="*/ 71 w 71"/>
                <a:gd name="T7" fmla="*/ 144 h 144"/>
                <a:gd name="T8" fmla="*/ 71 w 71"/>
                <a:gd name="T9" fmla="*/ 0 h 144"/>
                <a:gd name="T10" fmla="*/ 71 w 71"/>
                <a:gd name="T11" fmla="*/ 0 h 144"/>
                <a:gd name="T12" fmla="*/ 71 w 71"/>
                <a:gd name="T1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44">
                  <a:moveTo>
                    <a:pt x="71" y="0"/>
                  </a:moveTo>
                  <a:lnTo>
                    <a:pt x="0" y="0"/>
                  </a:lnTo>
                  <a:lnTo>
                    <a:pt x="3" y="85"/>
                  </a:lnTo>
                  <a:lnTo>
                    <a:pt x="71" y="144"/>
                  </a:lnTo>
                  <a:lnTo>
                    <a:pt x="71" y="0"/>
                  </a:lnTo>
                  <a:close/>
                  <a:moveTo>
                    <a:pt x="71" y="0"/>
                  </a:moveTo>
                  <a:lnTo>
                    <a:pt x="7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19"/>
            <p:cNvSpPr>
              <a:spLocks noEditPoints="1"/>
            </p:cNvSpPr>
            <p:nvPr/>
          </p:nvSpPr>
          <p:spPr bwMode="auto">
            <a:xfrm>
              <a:off x="10378963" y="5331422"/>
              <a:ext cx="52581" cy="106644"/>
            </a:xfrm>
            <a:custGeom>
              <a:avLst/>
              <a:gdLst>
                <a:gd name="T0" fmla="*/ 71 w 71"/>
                <a:gd name="T1" fmla="*/ 0 h 144"/>
                <a:gd name="T2" fmla="*/ 0 w 71"/>
                <a:gd name="T3" fmla="*/ 0 h 144"/>
                <a:gd name="T4" fmla="*/ 3 w 71"/>
                <a:gd name="T5" fmla="*/ 85 h 144"/>
                <a:gd name="T6" fmla="*/ 71 w 71"/>
                <a:gd name="T7" fmla="*/ 144 h 144"/>
                <a:gd name="T8" fmla="*/ 71 w 71"/>
                <a:gd name="T9" fmla="*/ 0 h 144"/>
                <a:gd name="T10" fmla="*/ 71 w 71"/>
                <a:gd name="T11" fmla="*/ 0 h 144"/>
                <a:gd name="T12" fmla="*/ 71 w 71"/>
                <a:gd name="T1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44">
                  <a:moveTo>
                    <a:pt x="71" y="0"/>
                  </a:moveTo>
                  <a:lnTo>
                    <a:pt x="0" y="0"/>
                  </a:lnTo>
                  <a:lnTo>
                    <a:pt x="3" y="85"/>
                  </a:lnTo>
                  <a:lnTo>
                    <a:pt x="71" y="144"/>
                  </a:lnTo>
                  <a:lnTo>
                    <a:pt x="71" y="0"/>
                  </a:lnTo>
                  <a:moveTo>
                    <a:pt x="71" y="0"/>
                  </a:moveTo>
                  <a:lnTo>
                    <a:pt x="71" y="0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20"/>
            <p:cNvSpPr>
              <a:spLocks noEditPoints="1"/>
            </p:cNvSpPr>
            <p:nvPr/>
          </p:nvSpPr>
          <p:spPr bwMode="auto">
            <a:xfrm>
              <a:off x="7164103" y="3597723"/>
              <a:ext cx="135526" cy="134786"/>
            </a:xfrm>
            <a:custGeom>
              <a:avLst/>
              <a:gdLst>
                <a:gd name="T0" fmla="*/ 77 w 77"/>
                <a:gd name="T1" fmla="*/ 38 h 77"/>
                <a:gd name="T2" fmla="*/ 39 w 77"/>
                <a:gd name="T3" fmla="*/ 77 h 77"/>
                <a:gd name="T4" fmla="*/ 0 w 77"/>
                <a:gd name="T5" fmla="*/ 38 h 77"/>
                <a:gd name="T6" fmla="*/ 39 w 77"/>
                <a:gd name="T7" fmla="*/ 0 h 77"/>
                <a:gd name="T8" fmla="*/ 77 w 77"/>
                <a:gd name="T9" fmla="*/ 38 h 77"/>
                <a:gd name="T10" fmla="*/ 77 w 77"/>
                <a:gd name="T11" fmla="*/ 38 h 77"/>
                <a:gd name="T12" fmla="*/ 77 w 77"/>
                <a:gd name="T13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7">
                  <a:moveTo>
                    <a:pt x="77" y="38"/>
                  </a:moveTo>
                  <a:cubicBezTo>
                    <a:pt x="77" y="60"/>
                    <a:pt x="60" y="77"/>
                    <a:pt x="39" y="77"/>
                  </a:cubicBezTo>
                  <a:cubicBezTo>
                    <a:pt x="17" y="77"/>
                    <a:pt x="0" y="60"/>
                    <a:pt x="0" y="38"/>
                  </a:cubicBezTo>
                  <a:cubicBezTo>
                    <a:pt x="0" y="17"/>
                    <a:pt x="17" y="0"/>
                    <a:pt x="39" y="0"/>
                  </a:cubicBezTo>
                  <a:cubicBezTo>
                    <a:pt x="60" y="0"/>
                    <a:pt x="77" y="17"/>
                    <a:pt x="77" y="38"/>
                  </a:cubicBezTo>
                  <a:close/>
                  <a:moveTo>
                    <a:pt x="77" y="38"/>
                  </a:moveTo>
                  <a:cubicBezTo>
                    <a:pt x="77" y="38"/>
                    <a:pt x="77" y="38"/>
                    <a:pt x="77" y="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21"/>
            <p:cNvSpPr>
              <a:spLocks noEditPoints="1"/>
            </p:cNvSpPr>
            <p:nvPr/>
          </p:nvSpPr>
          <p:spPr bwMode="auto">
            <a:xfrm>
              <a:off x="7164103" y="3439980"/>
              <a:ext cx="292529" cy="292529"/>
            </a:xfrm>
            <a:custGeom>
              <a:avLst/>
              <a:gdLst>
                <a:gd name="T0" fmla="*/ 128 w 167"/>
                <a:gd name="T1" fmla="*/ 148 h 167"/>
                <a:gd name="T2" fmla="*/ 148 w 167"/>
                <a:gd name="T3" fmla="*/ 167 h 167"/>
                <a:gd name="T4" fmla="*/ 167 w 167"/>
                <a:gd name="T5" fmla="*/ 148 h 167"/>
                <a:gd name="T6" fmla="*/ 19 w 167"/>
                <a:gd name="T7" fmla="*/ 0 h 167"/>
                <a:gd name="T8" fmla="*/ 0 w 167"/>
                <a:gd name="T9" fmla="*/ 19 h 167"/>
                <a:gd name="T10" fmla="*/ 19 w 167"/>
                <a:gd name="T11" fmla="*/ 38 h 167"/>
                <a:gd name="T12" fmla="*/ 128 w 167"/>
                <a:gd name="T13" fmla="*/ 148 h 167"/>
                <a:gd name="T14" fmla="*/ 128 w 167"/>
                <a:gd name="T15" fmla="*/ 148 h 167"/>
                <a:gd name="T16" fmla="*/ 128 w 167"/>
                <a:gd name="T17" fmla="*/ 14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167">
                  <a:moveTo>
                    <a:pt x="128" y="148"/>
                  </a:moveTo>
                  <a:cubicBezTo>
                    <a:pt x="128" y="158"/>
                    <a:pt x="137" y="167"/>
                    <a:pt x="148" y="167"/>
                  </a:cubicBezTo>
                  <a:cubicBezTo>
                    <a:pt x="158" y="167"/>
                    <a:pt x="167" y="158"/>
                    <a:pt x="167" y="148"/>
                  </a:cubicBezTo>
                  <a:cubicBezTo>
                    <a:pt x="167" y="66"/>
                    <a:pt x="100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30"/>
                    <a:pt x="8" y="38"/>
                    <a:pt x="19" y="38"/>
                  </a:cubicBezTo>
                  <a:cubicBezTo>
                    <a:pt x="79" y="38"/>
                    <a:pt x="128" y="88"/>
                    <a:pt x="128" y="148"/>
                  </a:cubicBezTo>
                  <a:close/>
                  <a:moveTo>
                    <a:pt x="128" y="148"/>
                  </a:moveTo>
                  <a:cubicBezTo>
                    <a:pt x="128" y="148"/>
                    <a:pt x="128" y="148"/>
                    <a:pt x="128" y="14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2"/>
            <p:cNvSpPr>
              <a:spLocks noEditPoints="1"/>
            </p:cNvSpPr>
            <p:nvPr/>
          </p:nvSpPr>
          <p:spPr bwMode="auto">
            <a:xfrm>
              <a:off x="7164103" y="3315562"/>
              <a:ext cx="416947" cy="416947"/>
            </a:xfrm>
            <a:custGeom>
              <a:avLst/>
              <a:gdLst>
                <a:gd name="T0" fmla="*/ 219 w 238"/>
                <a:gd name="T1" fmla="*/ 238 h 238"/>
                <a:gd name="T2" fmla="*/ 238 w 238"/>
                <a:gd name="T3" fmla="*/ 219 h 238"/>
                <a:gd name="T4" fmla="*/ 19 w 238"/>
                <a:gd name="T5" fmla="*/ 0 h 238"/>
                <a:gd name="T6" fmla="*/ 0 w 238"/>
                <a:gd name="T7" fmla="*/ 19 h 238"/>
                <a:gd name="T8" fmla="*/ 19 w 238"/>
                <a:gd name="T9" fmla="*/ 38 h 238"/>
                <a:gd name="T10" fmla="*/ 199 w 238"/>
                <a:gd name="T11" fmla="*/ 219 h 238"/>
                <a:gd name="T12" fmla="*/ 219 w 238"/>
                <a:gd name="T13" fmla="*/ 238 h 238"/>
                <a:gd name="T14" fmla="*/ 219 w 238"/>
                <a:gd name="T15" fmla="*/ 238 h 238"/>
                <a:gd name="T16" fmla="*/ 219 w 238"/>
                <a:gd name="T17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238">
                  <a:moveTo>
                    <a:pt x="219" y="238"/>
                  </a:moveTo>
                  <a:cubicBezTo>
                    <a:pt x="229" y="238"/>
                    <a:pt x="238" y="229"/>
                    <a:pt x="238" y="219"/>
                  </a:cubicBezTo>
                  <a:cubicBezTo>
                    <a:pt x="238" y="98"/>
                    <a:pt x="140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30"/>
                    <a:pt x="8" y="38"/>
                    <a:pt x="19" y="38"/>
                  </a:cubicBezTo>
                  <a:cubicBezTo>
                    <a:pt x="119" y="38"/>
                    <a:pt x="199" y="119"/>
                    <a:pt x="199" y="219"/>
                  </a:cubicBezTo>
                  <a:cubicBezTo>
                    <a:pt x="199" y="229"/>
                    <a:pt x="208" y="238"/>
                    <a:pt x="219" y="238"/>
                  </a:cubicBezTo>
                  <a:close/>
                  <a:moveTo>
                    <a:pt x="219" y="238"/>
                  </a:moveTo>
                  <a:cubicBezTo>
                    <a:pt x="219" y="238"/>
                    <a:pt x="219" y="238"/>
                    <a:pt x="219" y="2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23"/>
            <p:cNvSpPr>
              <a:spLocks noEditPoints="1"/>
            </p:cNvSpPr>
            <p:nvPr/>
          </p:nvSpPr>
          <p:spPr bwMode="auto">
            <a:xfrm>
              <a:off x="6492396" y="5147758"/>
              <a:ext cx="385102" cy="385102"/>
            </a:xfrm>
            <a:custGeom>
              <a:avLst/>
              <a:gdLst>
                <a:gd name="T0" fmla="*/ 21 w 220"/>
                <a:gd name="T1" fmla="*/ 116 h 220"/>
                <a:gd name="T2" fmla="*/ 7 w 220"/>
                <a:gd name="T3" fmla="*/ 206 h 220"/>
                <a:gd name="T4" fmla="*/ 7 w 220"/>
                <a:gd name="T5" fmla="*/ 220 h 220"/>
                <a:gd name="T6" fmla="*/ 220 w 220"/>
                <a:gd name="T7" fmla="*/ 213 h 220"/>
                <a:gd name="T8" fmla="*/ 200 w 220"/>
                <a:gd name="T9" fmla="*/ 206 h 220"/>
                <a:gd name="T10" fmla="*/ 220 w 220"/>
                <a:gd name="T11" fmla="*/ 89 h 220"/>
                <a:gd name="T12" fmla="*/ 0 w 220"/>
                <a:gd name="T13" fmla="*/ 83 h 220"/>
                <a:gd name="T14" fmla="*/ 138 w 220"/>
                <a:gd name="T15" fmla="*/ 117 h 220"/>
                <a:gd name="T16" fmla="*/ 186 w 220"/>
                <a:gd name="T17" fmla="*/ 116 h 220"/>
                <a:gd name="T18" fmla="*/ 83 w 220"/>
                <a:gd name="T19" fmla="*/ 206 h 220"/>
                <a:gd name="T20" fmla="*/ 110 w 220"/>
                <a:gd name="T21" fmla="*/ 89 h 220"/>
                <a:gd name="T22" fmla="*/ 76 w 220"/>
                <a:gd name="T23" fmla="*/ 116 h 220"/>
                <a:gd name="T24" fmla="*/ 35 w 220"/>
                <a:gd name="T25" fmla="*/ 206 h 220"/>
                <a:gd name="T26" fmla="*/ 55 w 220"/>
                <a:gd name="T27" fmla="*/ 89 h 220"/>
                <a:gd name="T28" fmla="*/ 193 w 220"/>
                <a:gd name="T29" fmla="*/ 21 h 220"/>
                <a:gd name="T30" fmla="*/ 0 w 220"/>
                <a:gd name="T31" fmla="*/ 76 h 220"/>
                <a:gd name="T32" fmla="*/ 193 w 220"/>
                <a:gd name="T33" fmla="*/ 21 h 220"/>
                <a:gd name="T34" fmla="*/ 45 w 220"/>
                <a:gd name="T35" fmla="*/ 63 h 220"/>
                <a:gd name="T36" fmla="*/ 40 w 220"/>
                <a:gd name="T37" fmla="*/ 65 h 220"/>
                <a:gd name="T38" fmla="*/ 52 w 220"/>
                <a:gd name="T39" fmla="*/ 33 h 220"/>
                <a:gd name="T40" fmla="*/ 58 w 220"/>
                <a:gd name="T41" fmla="*/ 36 h 220"/>
                <a:gd name="T42" fmla="*/ 72 w 220"/>
                <a:gd name="T43" fmla="*/ 63 h 220"/>
                <a:gd name="T44" fmla="*/ 68 w 220"/>
                <a:gd name="T45" fmla="*/ 65 h 220"/>
                <a:gd name="T46" fmla="*/ 80 w 220"/>
                <a:gd name="T47" fmla="*/ 33 h 220"/>
                <a:gd name="T48" fmla="*/ 86 w 220"/>
                <a:gd name="T49" fmla="*/ 36 h 220"/>
                <a:gd name="T50" fmla="*/ 110 w 220"/>
                <a:gd name="T51" fmla="*/ 65 h 220"/>
                <a:gd name="T52" fmla="*/ 107 w 220"/>
                <a:gd name="T53" fmla="*/ 34 h 220"/>
                <a:gd name="T54" fmla="*/ 114 w 220"/>
                <a:gd name="T55" fmla="*/ 34 h 220"/>
                <a:gd name="T56" fmla="*/ 153 w 220"/>
                <a:gd name="T57" fmla="*/ 65 h 220"/>
                <a:gd name="T58" fmla="*/ 149 w 220"/>
                <a:gd name="T59" fmla="*/ 64 h 220"/>
                <a:gd name="T60" fmla="*/ 135 w 220"/>
                <a:gd name="T61" fmla="*/ 31 h 220"/>
                <a:gd name="T62" fmla="*/ 155 w 220"/>
                <a:gd name="T63" fmla="*/ 60 h 220"/>
                <a:gd name="T64" fmla="*/ 181 w 220"/>
                <a:gd name="T65" fmla="*/ 65 h 220"/>
                <a:gd name="T66" fmla="*/ 176 w 220"/>
                <a:gd name="T67" fmla="*/ 63 h 220"/>
                <a:gd name="T68" fmla="*/ 164 w 220"/>
                <a:gd name="T69" fmla="*/ 31 h 220"/>
                <a:gd name="T70" fmla="*/ 182 w 220"/>
                <a:gd name="T71" fmla="*/ 60 h 220"/>
                <a:gd name="T72" fmla="*/ 59 w 220"/>
                <a:gd name="T73" fmla="*/ 166 h 220"/>
                <a:gd name="T74" fmla="*/ 55 w 220"/>
                <a:gd name="T75" fmla="*/ 144 h 220"/>
                <a:gd name="T76" fmla="*/ 69 w 220"/>
                <a:gd name="T77" fmla="*/ 144 h 220"/>
                <a:gd name="T78" fmla="*/ 66 w 220"/>
                <a:gd name="T79" fmla="*/ 166 h 220"/>
                <a:gd name="T80" fmla="*/ 62 w 220"/>
                <a:gd name="T81" fmla="*/ 179 h 220"/>
                <a:gd name="T82" fmla="*/ 59 w 220"/>
                <a:gd name="T83" fmla="*/ 166 h 220"/>
                <a:gd name="T84" fmla="*/ 35 w 220"/>
                <a:gd name="T85" fmla="*/ 0 h 220"/>
                <a:gd name="T86" fmla="*/ 193 w 220"/>
                <a:gd name="T87" fmla="*/ 7 h 220"/>
                <a:gd name="T88" fmla="*/ 35 w 220"/>
                <a:gd name="T89" fmla="*/ 14 h 220"/>
                <a:gd name="T90" fmla="*/ 121 w 220"/>
                <a:gd name="T91" fmla="*/ 154 h 220"/>
                <a:gd name="T92" fmla="*/ 135 w 220"/>
                <a:gd name="T93" fmla="*/ 129 h 220"/>
                <a:gd name="T94" fmla="*/ 121 w 220"/>
                <a:gd name="T95" fmla="*/ 154 h 220"/>
                <a:gd name="T96" fmla="*/ 116 w 220"/>
                <a:gd name="T97" fmla="*/ 168 h 220"/>
                <a:gd name="T98" fmla="*/ 160 w 220"/>
                <a:gd name="T99" fmla="*/ 134 h 220"/>
                <a:gd name="T100" fmla="*/ 155 w 220"/>
                <a:gd name="T101" fmla="*/ 149 h 220"/>
                <a:gd name="T102" fmla="*/ 140 w 220"/>
                <a:gd name="T103" fmla="*/ 173 h 220"/>
                <a:gd name="T104" fmla="*/ 155 w 220"/>
                <a:gd name="T105" fmla="*/ 149 h 220"/>
                <a:gd name="T106" fmla="*/ 155 w 220"/>
                <a:gd name="T107" fmla="*/ 149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0" h="220">
                  <a:moveTo>
                    <a:pt x="0" y="89"/>
                  </a:moveTo>
                  <a:cubicBezTo>
                    <a:pt x="0" y="102"/>
                    <a:pt x="9" y="113"/>
                    <a:pt x="21" y="116"/>
                  </a:cubicBezTo>
                  <a:cubicBezTo>
                    <a:pt x="21" y="206"/>
                    <a:pt x="21" y="206"/>
                    <a:pt x="21" y="206"/>
                  </a:cubicBezTo>
                  <a:cubicBezTo>
                    <a:pt x="7" y="206"/>
                    <a:pt x="7" y="206"/>
                    <a:pt x="7" y="206"/>
                  </a:cubicBezTo>
                  <a:cubicBezTo>
                    <a:pt x="3" y="206"/>
                    <a:pt x="0" y="209"/>
                    <a:pt x="0" y="213"/>
                  </a:cubicBezTo>
                  <a:cubicBezTo>
                    <a:pt x="0" y="217"/>
                    <a:pt x="3" y="220"/>
                    <a:pt x="7" y="220"/>
                  </a:cubicBezTo>
                  <a:cubicBezTo>
                    <a:pt x="214" y="220"/>
                    <a:pt x="214" y="220"/>
                    <a:pt x="214" y="220"/>
                  </a:cubicBezTo>
                  <a:cubicBezTo>
                    <a:pt x="217" y="220"/>
                    <a:pt x="220" y="217"/>
                    <a:pt x="220" y="213"/>
                  </a:cubicBezTo>
                  <a:cubicBezTo>
                    <a:pt x="220" y="209"/>
                    <a:pt x="217" y="206"/>
                    <a:pt x="214" y="206"/>
                  </a:cubicBezTo>
                  <a:cubicBezTo>
                    <a:pt x="200" y="206"/>
                    <a:pt x="200" y="206"/>
                    <a:pt x="200" y="206"/>
                  </a:cubicBezTo>
                  <a:cubicBezTo>
                    <a:pt x="200" y="116"/>
                    <a:pt x="200" y="116"/>
                    <a:pt x="200" y="116"/>
                  </a:cubicBezTo>
                  <a:cubicBezTo>
                    <a:pt x="212" y="113"/>
                    <a:pt x="220" y="102"/>
                    <a:pt x="220" y="89"/>
                  </a:cubicBezTo>
                  <a:cubicBezTo>
                    <a:pt x="220" y="83"/>
                    <a:pt x="220" y="83"/>
                    <a:pt x="220" y="83"/>
                  </a:cubicBezTo>
                  <a:cubicBezTo>
                    <a:pt x="0" y="83"/>
                    <a:pt x="0" y="83"/>
                    <a:pt x="0" y="83"/>
                  </a:cubicBezTo>
                  <a:lnTo>
                    <a:pt x="0" y="89"/>
                  </a:lnTo>
                  <a:close/>
                  <a:moveTo>
                    <a:pt x="138" y="117"/>
                  </a:moveTo>
                  <a:cubicBezTo>
                    <a:pt x="153" y="117"/>
                    <a:pt x="165" y="105"/>
                    <a:pt x="165" y="89"/>
                  </a:cubicBezTo>
                  <a:cubicBezTo>
                    <a:pt x="165" y="102"/>
                    <a:pt x="174" y="113"/>
                    <a:pt x="186" y="116"/>
                  </a:cubicBezTo>
                  <a:cubicBezTo>
                    <a:pt x="186" y="206"/>
                    <a:pt x="186" y="206"/>
                    <a:pt x="186" y="206"/>
                  </a:cubicBezTo>
                  <a:cubicBezTo>
                    <a:pt x="83" y="206"/>
                    <a:pt x="83" y="206"/>
                    <a:pt x="83" y="206"/>
                  </a:cubicBezTo>
                  <a:cubicBezTo>
                    <a:pt x="83" y="117"/>
                    <a:pt x="83" y="117"/>
                    <a:pt x="83" y="117"/>
                  </a:cubicBezTo>
                  <a:cubicBezTo>
                    <a:pt x="98" y="117"/>
                    <a:pt x="110" y="105"/>
                    <a:pt x="110" y="89"/>
                  </a:cubicBezTo>
                  <a:cubicBezTo>
                    <a:pt x="110" y="105"/>
                    <a:pt x="123" y="117"/>
                    <a:pt x="138" y="117"/>
                  </a:cubicBezTo>
                  <a:close/>
                  <a:moveTo>
                    <a:pt x="76" y="116"/>
                  </a:moveTo>
                  <a:cubicBezTo>
                    <a:pt x="76" y="206"/>
                    <a:pt x="76" y="206"/>
                    <a:pt x="76" y="206"/>
                  </a:cubicBezTo>
                  <a:cubicBezTo>
                    <a:pt x="35" y="206"/>
                    <a:pt x="35" y="206"/>
                    <a:pt x="35" y="206"/>
                  </a:cubicBezTo>
                  <a:cubicBezTo>
                    <a:pt x="35" y="116"/>
                    <a:pt x="35" y="116"/>
                    <a:pt x="35" y="116"/>
                  </a:cubicBezTo>
                  <a:cubicBezTo>
                    <a:pt x="47" y="113"/>
                    <a:pt x="55" y="102"/>
                    <a:pt x="55" y="89"/>
                  </a:cubicBezTo>
                  <a:cubicBezTo>
                    <a:pt x="55" y="102"/>
                    <a:pt x="64" y="113"/>
                    <a:pt x="76" y="116"/>
                  </a:cubicBezTo>
                  <a:close/>
                  <a:moveTo>
                    <a:pt x="193" y="21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20" y="76"/>
                    <a:pt x="220" y="76"/>
                    <a:pt x="220" y="76"/>
                  </a:cubicBezTo>
                  <a:lnTo>
                    <a:pt x="193" y="21"/>
                  </a:lnTo>
                  <a:close/>
                  <a:moveTo>
                    <a:pt x="58" y="36"/>
                  </a:moveTo>
                  <a:cubicBezTo>
                    <a:pt x="45" y="63"/>
                    <a:pt x="45" y="63"/>
                    <a:pt x="45" y="63"/>
                  </a:cubicBezTo>
                  <a:cubicBezTo>
                    <a:pt x="44" y="65"/>
                    <a:pt x="43" y="65"/>
                    <a:pt x="42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38" y="64"/>
                    <a:pt x="38" y="62"/>
                    <a:pt x="38" y="60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1"/>
                    <a:pt x="55" y="30"/>
                    <a:pt x="57" y="31"/>
                  </a:cubicBezTo>
                  <a:cubicBezTo>
                    <a:pt x="59" y="32"/>
                    <a:pt x="59" y="34"/>
                    <a:pt x="58" y="36"/>
                  </a:cubicBezTo>
                  <a:close/>
                  <a:moveTo>
                    <a:pt x="86" y="36"/>
                  </a:moveTo>
                  <a:cubicBezTo>
                    <a:pt x="72" y="63"/>
                    <a:pt x="72" y="63"/>
                    <a:pt x="72" y="63"/>
                  </a:cubicBezTo>
                  <a:cubicBezTo>
                    <a:pt x="72" y="65"/>
                    <a:pt x="70" y="65"/>
                    <a:pt x="69" y="65"/>
                  </a:cubicBezTo>
                  <a:cubicBezTo>
                    <a:pt x="69" y="65"/>
                    <a:pt x="68" y="65"/>
                    <a:pt x="68" y="65"/>
                  </a:cubicBezTo>
                  <a:cubicBezTo>
                    <a:pt x="66" y="64"/>
                    <a:pt x="65" y="62"/>
                    <a:pt x="66" y="60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1" y="31"/>
                    <a:pt x="83" y="30"/>
                    <a:pt x="84" y="31"/>
                  </a:cubicBezTo>
                  <a:cubicBezTo>
                    <a:pt x="86" y="32"/>
                    <a:pt x="87" y="34"/>
                    <a:pt x="86" y="36"/>
                  </a:cubicBezTo>
                  <a:close/>
                  <a:moveTo>
                    <a:pt x="114" y="62"/>
                  </a:moveTo>
                  <a:cubicBezTo>
                    <a:pt x="114" y="64"/>
                    <a:pt x="112" y="65"/>
                    <a:pt x="110" y="65"/>
                  </a:cubicBezTo>
                  <a:cubicBezTo>
                    <a:pt x="108" y="65"/>
                    <a:pt x="107" y="64"/>
                    <a:pt x="107" y="62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2"/>
                    <a:pt x="108" y="31"/>
                    <a:pt x="110" y="31"/>
                  </a:cubicBezTo>
                  <a:cubicBezTo>
                    <a:pt x="112" y="31"/>
                    <a:pt x="114" y="32"/>
                    <a:pt x="114" y="34"/>
                  </a:cubicBezTo>
                  <a:lnTo>
                    <a:pt x="114" y="62"/>
                  </a:lnTo>
                  <a:close/>
                  <a:moveTo>
                    <a:pt x="153" y="65"/>
                  </a:moveTo>
                  <a:cubicBezTo>
                    <a:pt x="153" y="65"/>
                    <a:pt x="152" y="65"/>
                    <a:pt x="152" y="65"/>
                  </a:cubicBezTo>
                  <a:cubicBezTo>
                    <a:pt x="150" y="65"/>
                    <a:pt x="149" y="65"/>
                    <a:pt x="149" y="64"/>
                  </a:cubicBezTo>
                  <a:cubicBezTo>
                    <a:pt x="134" y="36"/>
                    <a:pt x="134" y="36"/>
                    <a:pt x="134" y="36"/>
                  </a:cubicBezTo>
                  <a:cubicBezTo>
                    <a:pt x="133" y="34"/>
                    <a:pt x="133" y="32"/>
                    <a:pt x="135" y="31"/>
                  </a:cubicBezTo>
                  <a:cubicBezTo>
                    <a:pt x="137" y="30"/>
                    <a:pt x="139" y="31"/>
                    <a:pt x="140" y="33"/>
                  </a:cubicBezTo>
                  <a:cubicBezTo>
                    <a:pt x="155" y="60"/>
                    <a:pt x="155" y="60"/>
                    <a:pt x="155" y="60"/>
                  </a:cubicBezTo>
                  <a:cubicBezTo>
                    <a:pt x="156" y="62"/>
                    <a:pt x="155" y="64"/>
                    <a:pt x="153" y="65"/>
                  </a:cubicBezTo>
                  <a:close/>
                  <a:moveTo>
                    <a:pt x="181" y="65"/>
                  </a:moveTo>
                  <a:cubicBezTo>
                    <a:pt x="180" y="65"/>
                    <a:pt x="180" y="65"/>
                    <a:pt x="179" y="65"/>
                  </a:cubicBezTo>
                  <a:cubicBezTo>
                    <a:pt x="178" y="65"/>
                    <a:pt x="177" y="65"/>
                    <a:pt x="176" y="63"/>
                  </a:cubicBezTo>
                  <a:cubicBezTo>
                    <a:pt x="162" y="36"/>
                    <a:pt x="162" y="36"/>
                    <a:pt x="162" y="36"/>
                  </a:cubicBezTo>
                  <a:cubicBezTo>
                    <a:pt x="161" y="34"/>
                    <a:pt x="162" y="32"/>
                    <a:pt x="164" y="31"/>
                  </a:cubicBezTo>
                  <a:cubicBezTo>
                    <a:pt x="166" y="30"/>
                    <a:pt x="168" y="31"/>
                    <a:pt x="168" y="33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83" y="62"/>
                    <a:pt x="182" y="64"/>
                    <a:pt x="181" y="65"/>
                  </a:cubicBezTo>
                  <a:close/>
                  <a:moveTo>
                    <a:pt x="59" y="166"/>
                  </a:moveTo>
                  <a:cubicBezTo>
                    <a:pt x="59" y="150"/>
                    <a:pt x="59" y="150"/>
                    <a:pt x="59" y="150"/>
                  </a:cubicBezTo>
                  <a:cubicBezTo>
                    <a:pt x="57" y="149"/>
                    <a:pt x="55" y="147"/>
                    <a:pt x="55" y="144"/>
                  </a:cubicBezTo>
                  <a:cubicBezTo>
                    <a:pt x="55" y="141"/>
                    <a:pt x="58" y="138"/>
                    <a:pt x="62" y="138"/>
                  </a:cubicBezTo>
                  <a:cubicBezTo>
                    <a:pt x="66" y="138"/>
                    <a:pt x="69" y="141"/>
                    <a:pt x="69" y="144"/>
                  </a:cubicBezTo>
                  <a:cubicBezTo>
                    <a:pt x="69" y="147"/>
                    <a:pt x="68" y="149"/>
                    <a:pt x="66" y="150"/>
                  </a:cubicBezTo>
                  <a:cubicBezTo>
                    <a:pt x="66" y="166"/>
                    <a:pt x="66" y="166"/>
                    <a:pt x="66" y="166"/>
                  </a:cubicBezTo>
                  <a:cubicBezTo>
                    <a:pt x="68" y="167"/>
                    <a:pt x="69" y="169"/>
                    <a:pt x="69" y="172"/>
                  </a:cubicBezTo>
                  <a:cubicBezTo>
                    <a:pt x="69" y="176"/>
                    <a:pt x="66" y="179"/>
                    <a:pt x="62" y="179"/>
                  </a:cubicBezTo>
                  <a:cubicBezTo>
                    <a:pt x="58" y="179"/>
                    <a:pt x="55" y="176"/>
                    <a:pt x="55" y="172"/>
                  </a:cubicBezTo>
                  <a:cubicBezTo>
                    <a:pt x="55" y="169"/>
                    <a:pt x="57" y="167"/>
                    <a:pt x="59" y="166"/>
                  </a:cubicBezTo>
                  <a:close/>
                  <a:moveTo>
                    <a:pt x="28" y="7"/>
                  </a:moveTo>
                  <a:cubicBezTo>
                    <a:pt x="28" y="3"/>
                    <a:pt x="31" y="0"/>
                    <a:pt x="35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90" y="0"/>
                    <a:pt x="193" y="3"/>
                    <a:pt x="193" y="7"/>
                  </a:cubicBezTo>
                  <a:cubicBezTo>
                    <a:pt x="193" y="11"/>
                    <a:pt x="190" y="14"/>
                    <a:pt x="186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1" y="14"/>
                    <a:pt x="28" y="11"/>
                    <a:pt x="28" y="7"/>
                  </a:cubicBezTo>
                  <a:close/>
                  <a:moveTo>
                    <a:pt x="121" y="154"/>
                  </a:moveTo>
                  <a:cubicBezTo>
                    <a:pt x="116" y="149"/>
                    <a:pt x="116" y="149"/>
                    <a:pt x="116" y="149"/>
                  </a:cubicBezTo>
                  <a:cubicBezTo>
                    <a:pt x="135" y="129"/>
                    <a:pt x="135" y="129"/>
                    <a:pt x="135" y="129"/>
                  </a:cubicBezTo>
                  <a:cubicBezTo>
                    <a:pt x="140" y="134"/>
                    <a:pt x="140" y="134"/>
                    <a:pt x="140" y="134"/>
                  </a:cubicBezTo>
                  <a:lnTo>
                    <a:pt x="121" y="154"/>
                  </a:lnTo>
                  <a:close/>
                  <a:moveTo>
                    <a:pt x="121" y="173"/>
                  </a:moveTo>
                  <a:cubicBezTo>
                    <a:pt x="116" y="168"/>
                    <a:pt x="116" y="168"/>
                    <a:pt x="116" y="168"/>
                  </a:cubicBezTo>
                  <a:cubicBezTo>
                    <a:pt x="155" y="129"/>
                    <a:pt x="155" y="129"/>
                    <a:pt x="155" y="129"/>
                  </a:cubicBezTo>
                  <a:cubicBezTo>
                    <a:pt x="160" y="134"/>
                    <a:pt x="160" y="134"/>
                    <a:pt x="160" y="134"/>
                  </a:cubicBezTo>
                  <a:lnTo>
                    <a:pt x="121" y="173"/>
                  </a:lnTo>
                  <a:close/>
                  <a:moveTo>
                    <a:pt x="155" y="149"/>
                  </a:moveTo>
                  <a:cubicBezTo>
                    <a:pt x="160" y="154"/>
                    <a:pt x="160" y="154"/>
                    <a:pt x="160" y="154"/>
                  </a:cubicBezTo>
                  <a:cubicBezTo>
                    <a:pt x="140" y="173"/>
                    <a:pt x="140" y="173"/>
                    <a:pt x="140" y="173"/>
                  </a:cubicBezTo>
                  <a:cubicBezTo>
                    <a:pt x="135" y="168"/>
                    <a:pt x="135" y="168"/>
                    <a:pt x="135" y="168"/>
                  </a:cubicBezTo>
                  <a:lnTo>
                    <a:pt x="155" y="149"/>
                  </a:lnTo>
                  <a:close/>
                  <a:moveTo>
                    <a:pt x="155" y="149"/>
                  </a:moveTo>
                  <a:cubicBezTo>
                    <a:pt x="155" y="149"/>
                    <a:pt x="155" y="149"/>
                    <a:pt x="155" y="14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5" name="TextBox 224"/>
          <p:cNvSpPr txBox="1"/>
          <p:nvPr/>
        </p:nvSpPr>
        <p:spPr>
          <a:xfrm>
            <a:off x="1910068" y="2429413"/>
            <a:ext cx="1540806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 </a:t>
            </a:r>
            <a:r>
              <a:rPr lang="en-US" sz="1400" b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en-GB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26" name="Group 225"/>
          <p:cNvGrpSpPr/>
          <p:nvPr/>
        </p:nvGrpSpPr>
        <p:grpSpPr>
          <a:xfrm>
            <a:off x="3220280" y="4342764"/>
            <a:ext cx="2727717" cy="191970"/>
            <a:chOff x="5279680" y="3506146"/>
            <a:chExt cx="2352034" cy="150443"/>
          </a:xfrm>
          <a:solidFill>
            <a:schemeClr val="accent1"/>
          </a:solidFill>
        </p:grpSpPr>
        <p:sp>
          <p:nvSpPr>
            <p:cNvPr id="227" name="Parallelogram 226"/>
            <p:cNvSpPr/>
            <p:nvPr/>
          </p:nvSpPr>
          <p:spPr>
            <a:xfrm>
              <a:off x="7159104" y="3506147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8" name="Parallelogram 227"/>
            <p:cNvSpPr/>
            <p:nvPr/>
          </p:nvSpPr>
          <p:spPr>
            <a:xfrm>
              <a:off x="6689248" y="3506147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9" name="Parallelogram 228"/>
            <p:cNvSpPr/>
            <p:nvPr/>
          </p:nvSpPr>
          <p:spPr>
            <a:xfrm>
              <a:off x="6219392" y="3506147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0" name="Parallelogram 229"/>
            <p:cNvSpPr/>
            <p:nvPr/>
          </p:nvSpPr>
          <p:spPr>
            <a:xfrm>
              <a:off x="5749536" y="3506148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1" name="Parallelogram 230"/>
            <p:cNvSpPr/>
            <p:nvPr/>
          </p:nvSpPr>
          <p:spPr>
            <a:xfrm>
              <a:off x="5279680" y="3506146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2" name="Group 231"/>
          <p:cNvGrpSpPr/>
          <p:nvPr/>
        </p:nvGrpSpPr>
        <p:grpSpPr>
          <a:xfrm>
            <a:off x="3220280" y="4760464"/>
            <a:ext cx="2727717" cy="191970"/>
            <a:chOff x="5279680" y="3902230"/>
            <a:chExt cx="2352034" cy="150443"/>
          </a:xfrm>
          <a:solidFill>
            <a:schemeClr val="accent2"/>
          </a:solidFill>
        </p:grpSpPr>
        <p:sp>
          <p:nvSpPr>
            <p:cNvPr id="233" name="Parallelogram 232"/>
            <p:cNvSpPr/>
            <p:nvPr/>
          </p:nvSpPr>
          <p:spPr>
            <a:xfrm>
              <a:off x="7159104" y="3902231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4" name="Parallelogram 233"/>
            <p:cNvSpPr/>
            <p:nvPr/>
          </p:nvSpPr>
          <p:spPr>
            <a:xfrm>
              <a:off x="6689248" y="3902231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5" name="Parallelogram 234"/>
            <p:cNvSpPr/>
            <p:nvPr/>
          </p:nvSpPr>
          <p:spPr>
            <a:xfrm>
              <a:off x="6219392" y="3902231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6" name="Parallelogram 235"/>
            <p:cNvSpPr/>
            <p:nvPr/>
          </p:nvSpPr>
          <p:spPr>
            <a:xfrm>
              <a:off x="5749536" y="3902232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7" name="Parallelogram 236"/>
            <p:cNvSpPr/>
            <p:nvPr/>
          </p:nvSpPr>
          <p:spPr>
            <a:xfrm>
              <a:off x="5279680" y="3902230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8" name="Group 237"/>
          <p:cNvGrpSpPr/>
          <p:nvPr/>
        </p:nvGrpSpPr>
        <p:grpSpPr>
          <a:xfrm>
            <a:off x="3220280" y="5202928"/>
            <a:ext cx="2727717" cy="191970"/>
            <a:chOff x="5279680" y="4321797"/>
            <a:chExt cx="2352034" cy="150443"/>
          </a:xfrm>
          <a:solidFill>
            <a:schemeClr val="accent3"/>
          </a:solidFill>
        </p:grpSpPr>
        <p:sp>
          <p:nvSpPr>
            <p:cNvPr id="239" name="Parallelogram 238"/>
            <p:cNvSpPr/>
            <p:nvPr/>
          </p:nvSpPr>
          <p:spPr>
            <a:xfrm>
              <a:off x="7159104" y="4321798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0" name="Parallelogram 239"/>
            <p:cNvSpPr/>
            <p:nvPr/>
          </p:nvSpPr>
          <p:spPr>
            <a:xfrm>
              <a:off x="6689248" y="4321798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1" name="Parallelogram 240"/>
            <p:cNvSpPr/>
            <p:nvPr/>
          </p:nvSpPr>
          <p:spPr>
            <a:xfrm>
              <a:off x="6219392" y="4321798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2" name="Parallelogram 241"/>
            <p:cNvSpPr/>
            <p:nvPr/>
          </p:nvSpPr>
          <p:spPr>
            <a:xfrm>
              <a:off x="5749536" y="4321799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" name="Parallelogram 242"/>
            <p:cNvSpPr/>
            <p:nvPr/>
          </p:nvSpPr>
          <p:spPr>
            <a:xfrm>
              <a:off x="5279680" y="4321797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4" name="Group 243"/>
          <p:cNvGrpSpPr/>
          <p:nvPr/>
        </p:nvGrpSpPr>
        <p:grpSpPr>
          <a:xfrm>
            <a:off x="3220280" y="5630671"/>
            <a:ext cx="2727717" cy="191970"/>
            <a:chOff x="5279680" y="4727406"/>
            <a:chExt cx="2352034" cy="150443"/>
          </a:xfrm>
          <a:solidFill>
            <a:schemeClr val="accent4"/>
          </a:solidFill>
        </p:grpSpPr>
        <p:sp>
          <p:nvSpPr>
            <p:cNvPr id="245" name="Parallelogram 244"/>
            <p:cNvSpPr/>
            <p:nvPr/>
          </p:nvSpPr>
          <p:spPr>
            <a:xfrm>
              <a:off x="7159104" y="4727407"/>
              <a:ext cx="472610" cy="150439"/>
            </a:xfrm>
            <a:prstGeom prst="parallelogram">
              <a:avLst/>
            </a:prstGeom>
            <a:solidFill>
              <a:schemeClr val="accent4"/>
            </a:solidFill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6" name="Parallelogram 245"/>
            <p:cNvSpPr/>
            <p:nvPr/>
          </p:nvSpPr>
          <p:spPr>
            <a:xfrm>
              <a:off x="6689248" y="4727407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7" name="Parallelogram 246"/>
            <p:cNvSpPr/>
            <p:nvPr/>
          </p:nvSpPr>
          <p:spPr>
            <a:xfrm>
              <a:off x="6219392" y="4727407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8" name="Parallelogram 247"/>
            <p:cNvSpPr/>
            <p:nvPr/>
          </p:nvSpPr>
          <p:spPr>
            <a:xfrm>
              <a:off x="5749536" y="4727408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9" name="Parallelogram 248"/>
            <p:cNvSpPr/>
            <p:nvPr/>
          </p:nvSpPr>
          <p:spPr>
            <a:xfrm>
              <a:off x="5279680" y="4727406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50" name="Group 249"/>
          <p:cNvGrpSpPr/>
          <p:nvPr/>
        </p:nvGrpSpPr>
        <p:grpSpPr>
          <a:xfrm>
            <a:off x="3220280" y="6073130"/>
            <a:ext cx="2727717" cy="191970"/>
            <a:chOff x="5279680" y="5146968"/>
            <a:chExt cx="2352034" cy="150443"/>
          </a:xfrm>
          <a:solidFill>
            <a:schemeClr val="accent1"/>
          </a:solidFill>
        </p:grpSpPr>
        <p:sp>
          <p:nvSpPr>
            <p:cNvPr id="251" name="Parallelogram 250"/>
            <p:cNvSpPr/>
            <p:nvPr/>
          </p:nvSpPr>
          <p:spPr>
            <a:xfrm>
              <a:off x="7159104" y="5146969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2" name="Parallelogram 251"/>
            <p:cNvSpPr/>
            <p:nvPr/>
          </p:nvSpPr>
          <p:spPr>
            <a:xfrm>
              <a:off x="6689248" y="5146969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3" name="Parallelogram 252"/>
            <p:cNvSpPr/>
            <p:nvPr/>
          </p:nvSpPr>
          <p:spPr>
            <a:xfrm>
              <a:off x="6219392" y="5146969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4" name="Parallelogram 253"/>
            <p:cNvSpPr/>
            <p:nvPr/>
          </p:nvSpPr>
          <p:spPr>
            <a:xfrm>
              <a:off x="5749536" y="5146970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5" name="Parallelogram 254"/>
            <p:cNvSpPr/>
            <p:nvPr/>
          </p:nvSpPr>
          <p:spPr>
            <a:xfrm>
              <a:off x="5279680" y="5146968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56" name="TextBox 255"/>
          <p:cNvSpPr txBox="1"/>
          <p:nvPr/>
        </p:nvSpPr>
        <p:spPr>
          <a:xfrm>
            <a:off x="1921823" y="4324144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7" name="TextBox 256"/>
          <p:cNvSpPr txBox="1"/>
          <p:nvPr/>
        </p:nvSpPr>
        <p:spPr>
          <a:xfrm>
            <a:off x="1921823" y="4723057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8" name="TextBox 257"/>
          <p:cNvSpPr txBox="1"/>
          <p:nvPr/>
        </p:nvSpPr>
        <p:spPr>
          <a:xfrm>
            <a:off x="1921823" y="5188504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9" name="TextBox 258"/>
          <p:cNvSpPr txBox="1"/>
          <p:nvPr/>
        </p:nvSpPr>
        <p:spPr>
          <a:xfrm>
            <a:off x="1933572" y="5611325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0" name="TextBox 259"/>
          <p:cNvSpPr txBox="1"/>
          <p:nvPr/>
        </p:nvSpPr>
        <p:spPr>
          <a:xfrm>
            <a:off x="1921823" y="6070612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1" name="TextBox 260"/>
          <p:cNvSpPr txBox="1"/>
          <p:nvPr/>
        </p:nvSpPr>
        <p:spPr>
          <a:xfrm>
            <a:off x="1887405" y="2732559"/>
            <a:ext cx="732893" cy="4947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75K</a:t>
            </a:r>
            <a:endParaRPr lang="en-GB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2" name="Rectangle 261"/>
          <p:cNvSpPr/>
          <p:nvPr/>
        </p:nvSpPr>
        <p:spPr>
          <a:xfrm>
            <a:off x="2513862" y="2716167"/>
            <a:ext cx="3505342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3" name="Rectangle 262"/>
          <p:cNvSpPr/>
          <p:nvPr/>
        </p:nvSpPr>
        <p:spPr>
          <a:xfrm>
            <a:off x="1918581" y="3472615"/>
            <a:ext cx="4276940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4" name="文本框 263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65" name="文本框 264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96896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0">
        <p:cut/>
      </p:transition>
    </mc:Choice>
    <mc:Fallback xmlns="">
      <p:transition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" grpId="0"/>
      <p:bldP spid="256" grpId="0"/>
      <p:bldP spid="257" grpId="0"/>
      <p:bldP spid="258" grpId="0"/>
      <p:bldP spid="259" grpId="0"/>
      <p:bldP spid="260" grpId="0"/>
      <p:bldP spid="261" grpId="0"/>
      <p:bldP spid="262" grpId="0"/>
      <p:bldP spid="26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75959" y="6178296"/>
            <a:ext cx="4895912" cy="539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5959" y="4918452"/>
            <a:ext cx="4895912" cy="539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5959" y="2400439"/>
            <a:ext cx="4895912" cy="539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5959" y="3660282"/>
            <a:ext cx="4895912" cy="53742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5959" y="1140595"/>
            <a:ext cx="4745231" cy="539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77207" y="1004331"/>
            <a:ext cx="6585250" cy="60340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898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89037" y="1240061"/>
            <a:ext cx="6140938" cy="2957647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5704901" y="4905852"/>
            <a:ext cx="6068007" cy="0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ontent Placeholder 2"/>
          <p:cNvSpPr txBox="1">
            <a:spLocks/>
          </p:cNvSpPr>
          <p:nvPr/>
        </p:nvSpPr>
        <p:spPr>
          <a:xfrm>
            <a:off x="5644086" y="4560708"/>
            <a:ext cx="1858220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5644085" y="4950253"/>
            <a:ext cx="6185889" cy="6319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5644085" y="5715566"/>
            <a:ext cx="6185889" cy="6319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09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0">
        <p:cut/>
      </p:transition>
    </mc:Choice>
    <mc:Fallback xmlns="">
      <p:transition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4" grpId="0" animBg="1"/>
      <p:bldP spid="2" grpId="0" animBg="1"/>
      <p:bldP spid="17" grpId="0"/>
      <p:bldP spid="18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2977939" y="2952568"/>
            <a:ext cx="2541334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4926628" y="3739410"/>
            <a:ext cx="1089862" cy="1088186"/>
          </a:xfrm>
          <a:prstGeom prst="ellipse">
            <a:avLst/>
          </a:prstGeom>
          <a:solidFill>
            <a:schemeClr val="accent2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2638089" y="3927751"/>
            <a:ext cx="711506" cy="71150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3893690" y="2597653"/>
            <a:ext cx="709832" cy="711506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3783195" y="5030166"/>
            <a:ext cx="711506" cy="711507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7226887" y="2952568"/>
            <a:ext cx="2543008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6731343" y="3739410"/>
            <a:ext cx="1088186" cy="1088186"/>
          </a:xfrm>
          <a:prstGeom prst="ellipse">
            <a:avLst/>
          </a:prstGeom>
          <a:solidFill>
            <a:schemeClr val="accent3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9398237" y="3927751"/>
            <a:ext cx="709832" cy="711507"/>
          </a:xfrm>
          <a:prstGeom prst="ellipse">
            <a:avLst/>
          </a:prstGeom>
          <a:solidFill>
            <a:schemeClr val="accent4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8142638" y="2597653"/>
            <a:ext cx="711506" cy="711506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8253131" y="5030166"/>
            <a:ext cx="709832" cy="711507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2" name="MH_Other_3"/>
          <p:cNvSpPr>
            <a:spLocks/>
          </p:cNvSpPr>
          <p:nvPr/>
        </p:nvSpPr>
        <p:spPr bwMode="auto">
          <a:xfrm rot="-2644669">
            <a:off x="5212906" y="3332595"/>
            <a:ext cx="2338762" cy="2338764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3" name="MH_Other_4"/>
          <p:cNvSpPr>
            <a:spLocks/>
          </p:cNvSpPr>
          <p:nvPr/>
        </p:nvSpPr>
        <p:spPr bwMode="auto">
          <a:xfrm rot="-2644669" flipH="1" flipV="1">
            <a:off x="5196165" y="2893973"/>
            <a:ext cx="2340437" cy="2338764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6350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4708766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708765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23"/>
          <p:cNvSpPr txBox="1"/>
          <p:nvPr/>
        </p:nvSpPr>
        <p:spPr>
          <a:xfrm>
            <a:off x="9062812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9062811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23"/>
          <p:cNvSpPr txBox="1"/>
          <p:nvPr/>
        </p:nvSpPr>
        <p:spPr>
          <a:xfrm>
            <a:off x="1501285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1501284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3"/>
          <p:cNvSpPr txBox="1"/>
          <p:nvPr/>
        </p:nvSpPr>
        <p:spPr>
          <a:xfrm>
            <a:off x="5855331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5855330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71060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0">
        <p:cut/>
      </p:transition>
    </mc:Choice>
    <mc:Fallback xmlns="">
      <p:transition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77" grpId="0" animBg="1"/>
      <p:bldP spid="32778" grpId="0" animBg="1"/>
      <p:bldP spid="32779" grpId="0" animBg="1"/>
      <p:bldP spid="32782" grpId="0" animBg="1"/>
      <p:bldP spid="32783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7301" y="1961099"/>
            <a:ext cx="3045215" cy="159074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7301" y="276079"/>
            <a:ext cx="3045215" cy="159074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97301" y="5330383"/>
            <a:ext cx="3045215" cy="159074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97301" y="3645363"/>
            <a:ext cx="3045215" cy="159074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346901" y="1961099"/>
            <a:ext cx="3045215" cy="159074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346901" y="276079"/>
            <a:ext cx="3045215" cy="15907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346901" y="5330383"/>
            <a:ext cx="3045215" cy="159074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346901" y="3645363"/>
            <a:ext cx="3045215" cy="15907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496501" y="1961099"/>
            <a:ext cx="3045215" cy="159074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496501" y="276079"/>
            <a:ext cx="3045215" cy="159074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496501" y="5330383"/>
            <a:ext cx="3045215" cy="159074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96501" y="3645363"/>
            <a:ext cx="3045215" cy="159074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646101" y="1961099"/>
            <a:ext cx="3045215" cy="159074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9646101" y="276079"/>
            <a:ext cx="3045215" cy="15907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646101" y="5330383"/>
            <a:ext cx="3045215" cy="159074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9646101" y="3645363"/>
            <a:ext cx="3045215" cy="15907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8" name="TextBox 15"/>
          <p:cNvSpPr txBox="1"/>
          <p:nvPr/>
        </p:nvSpPr>
        <p:spPr>
          <a:xfrm>
            <a:off x="380703" y="2640912"/>
            <a:ext cx="2709932" cy="447592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49" name="TextBox 16"/>
          <p:cNvSpPr txBox="1"/>
          <p:nvPr/>
        </p:nvSpPr>
        <p:spPr>
          <a:xfrm>
            <a:off x="380703" y="232018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380703" y="6083908"/>
            <a:ext cx="2709932" cy="447592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380703" y="5763177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3543780" y="4376406"/>
            <a:ext cx="2709932" cy="447592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24" name="TextBox 16"/>
          <p:cNvSpPr txBox="1"/>
          <p:nvPr/>
        </p:nvSpPr>
        <p:spPr>
          <a:xfrm>
            <a:off x="3543780" y="405567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3571772" y="1082700"/>
            <a:ext cx="2709932" cy="447592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27" name="TextBox 16"/>
          <p:cNvSpPr txBox="1"/>
          <p:nvPr/>
        </p:nvSpPr>
        <p:spPr>
          <a:xfrm>
            <a:off x="3571772" y="761969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5"/>
          <p:cNvSpPr txBox="1"/>
          <p:nvPr/>
        </p:nvSpPr>
        <p:spPr>
          <a:xfrm>
            <a:off x="6660205" y="2724888"/>
            <a:ext cx="2709932" cy="447592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29" name="TextBox 16"/>
          <p:cNvSpPr txBox="1"/>
          <p:nvPr/>
        </p:nvSpPr>
        <p:spPr>
          <a:xfrm>
            <a:off x="6660205" y="2404157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5"/>
          <p:cNvSpPr txBox="1"/>
          <p:nvPr/>
        </p:nvSpPr>
        <p:spPr>
          <a:xfrm>
            <a:off x="6697527" y="6037255"/>
            <a:ext cx="2709932" cy="447592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31" name="TextBox 16"/>
          <p:cNvSpPr txBox="1"/>
          <p:nvPr/>
        </p:nvSpPr>
        <p:spPr>
          <a:xfrm>
            <a:off x="6697527" y="5716524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15"/>
          <p:cNvSpPr txBox="1"/>
          <p:nvPr/>
        </p:nvSpPr>
        <p:spPr>
          <a:xfrm>
            <a:off x="9804621" y="4423059"/>
            <a:ext cx="2709932" cy="447592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33" name="TextBox 16"/>
          <p:cNvSpPr txBox="1"/>
          <p:nvPr/>
        </p:nvSpPr>
        <p:spPr>
          <a:xfrm>
            <a:off x="9804621" y="4102328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5"/>
          <p:cNvSpPr txBox="1"/>
          <p:nvPr/>
        </p:nvSpPr>
        <p:spPr>
          <a:xfrm>
            <a:off x="9832613" y="998724"/>
            <a:ext cx="2709932" cy="447592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35" name="TextBox 16"/>
          <p:cNvSpPr txBox="1"/>
          <p:nvPr/>
        </p:nvSpPr>
        <p:spPr>
          <a:xfrm>
            <a:off x="9832613" y="677993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372973" y="668697"/>
            <a:ext cx="1939524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5356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0">
        <p:cut/>
      </p:transition>
    </mc:Choice>
    <mc:Fallback xmlns="">
      <p:transition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"/>
                            </p:stCondLst>
                            <p:childTnLst>
                              <p:par>
                                <p:cTn id="7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500"/>
                            </p:stCondLst>
                            <p:childTnLst>
                              <p:par>
                                <p:cTn id="1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55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6050"/>
                            </p:stCondLst>
                            <p:childTnLst>
                              <p:par>
                                <p:cTn id="12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7100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7600"/>
                            </p:stCondLst>
                            <p:childTnLst>
                              <p:par>
                                <p:cTn id="13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8650"/>
                            </p:stCondLst>
                            <p:childTnLst>
                              <p:par>
                                <p:cTn id="1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9150"/>
                            </p:stCondLst>
                            <p:childTnLst>
                              <p:par>
                                <p:cTn id="14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0200"/>
                            </p:stCondLst>
                            <p:childTnLst>
                              <p:par>
                                <p:cTn id="1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0700"/>
                            </p:stCondLst>
                            <p:childTnLst>
                              <p:par>
                                <p:cTn id="15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1750"/>
                            </p:stCondLst>
                            <p:childTnLst>
                              <p:par>
                                <p:cTn id="1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6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3300"/>
                            </p:stCondLst>
                            <p:childTnLst>
                              <p:par>
                                <p:cTn id="1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3800"/>
                            </p:stCondLst>
                            <p:childTnLst>
                              <p:par>
                                <p:cTn id="17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4850"/>
                            </p:stCondLst>
                            <p:childTnLst>
                              <p:par>
                                <p:cTn id="1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5350"/>
                            </p:stCondLst>
                            <p:childTnLst>
                              <p:par>
                                <p:cTn id="18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6400"/>
                            </p:stCondLst>
                            <p:childTnLst>
                              <p:par>
                                <p:cTn id="1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7" grpId="0" animBg="1"/>
      <p:bldP spid="7" grpId="1" animBg="1"/>
      <p:bldP spid="22" grpId="0" animBg="1"/>
      <p:bldP spid="22" grpId="1" animBg="1"/>
      <p:bldP spid="25" grpId="0" animBg="1"/>
      <p:bldP spid="2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/>
      <p:bldP spid="49" grpId="0"/>
      <p:bldP spid="20" grpId="0"/>
      <p:bldP spid="21" grpId="0"/>
      <p:bldP spid="23" grpId="0"/>
      <p:bldP spid="24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MH_Entry_1"/>
          <p:cNvSpPr/>
          <p:nvPr>
            <p:custDataLst>
              <p:tags r:id="rId1"/>
            </p:custDataLst>
          </p:nvPr>
        </p:nvSpPr>
        <p:spPr>
          <a:xfrm>
            <a:off x="3729517" y="3060698"/>
            <a:ext cx="5190634" cy="43803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 lIns="113900" tIns="0" rIns="0" bIns="0" anchor="ctr" anchorCtr="0"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MH_Number_1"/>
          <p:cNvSpPr/>
          <p:nvPr>
            <p:custDataLst>
              <p:tags r:id="rId2"/>
            </p:custDataLst>
          </p:nvPr>
        </p:nvSpPr>
        <p:spPr>
          <a:xfrm>
            <a:off x="3729517" y="2814671"/>
            <a:ext cx="499198" cy="2446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002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002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7" name="MH_Others_1"/>
          <p:cNvSpPr txBox="1"/>
          <p:nvPr>
            <p:custDataLst>
              <p:tags r:id="rId3"/>
            </p:custDataLst>
          </p:nvPr>
        </p:nvSpPr>
        <p:spPr>
          <a:xfrm>
            <a:off x="1613186" y="808013"/>
            <a:ext cx="2232941" cy="68944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zh-CN" altLang="en-US" sz="506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18" name="MH_Others_2"/>
          <p:cNvSpPr txBox="1"/>
          <p:nvPr>
            <p:custDataLst>
              <p:tags r:id="rId4"/>
            </p:custDataLst>
          </p:nvPr>
        </p:nvSpPr>
        <p:spPr>
          <a:xfrm>
            <a:off x="1351648" y="1406863"/>
            <a:ext cx="2756016" cy="481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531" spc="42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531" spc="422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Entry_2"/>
          <p:cNvSpPr/>
          <p:nvPr>
            <p:custDataLst>
              <p:tags r:id="rId5"/>
            </p:custDataLst>
          </p:nvPr>
        </p:nvSpPr>
        <p:spPr>
          <a:xfrm>
            <a:off x="3729517" y="3995743"/>
            <a:ext cx="5190634" cy="43803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 lIns="113900" tIns="0" rIns="0" bIns="0" anchor="ctr" anchorCtr="0"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MH_Number_2"/>
          <p:cNvSpPr/>
          <p:nvPr>
            <p:custDataLst>
              <p:tags r:id="rId6"/>
            </p:custDataLst>
          </p:nvPr>
        </p:nvSpPr>
        <p:spPr>
          <a:xfrm>
            <a:off x="3729517" y="3749716"/>
            <a:ext cx="499198" cy="2446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002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002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1" name="MH_Entry_3"/>
          <p:cNvSpPr/>
          <p:nvPr>
            <p:custDataLst>
              <p:tags r:id="rId7"/>
            </p:custDataLst>
          </p:nvPr>
        </p:nvSpPr>
        <p:spPr>
          <a:xfrm>
            <a:off x="3729517" y="4930788"/>
            <a:ext cx="5190634" cy="43803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 lIns="113900" tIns="0" rIns="0" bIns="0" anchor="ctr" anchorCtr="0"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MH_Number_3"/>
          <p:cNvSpPr/>
          <p:nvPr>
            <p:custDataLst>
              <p:tags r:id="rId8"/>
            </p:custDataLst>
          </p:nvPr>
        </p:nvSpPr>
        <p:spPr>
          <a:xfrm>
            <a:off x="3729517" y="4684761"/>
            <a:ext cx="499198" cy="2446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002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002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3" name="MH_Entry_4"/>
          <p:cNvSpPr/>
          <p:nvPr>
            <p:custDataLst>
              <p:tags r:id="rId9"/>
            </p:custDataLst>
          </p:nvPr>
        </p:nvSpPr>
        <p:spPr>
          <a:xfrm>
            <a:off x="3729517" y="5865833"/>
            <a:ext cx="5190634" cy="43803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 lIns="113900" tIns="0" rIns="0" bIns="0" anchor="ctr" anchorCtr="0"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MH_Number_4"/>
          <p:cNvSpPr/>
          <p:nvPr>
            <p:custDataLst>
              <p:tags r:id="rId10"/>
            </p:custDataLst>
          </p:nvPr>
        </p:nvSpPr>
        <p:spPr>
          <a:xfrm>
            <a:off x="3729517" y="5619806"/>
            <a:ext cx="499198" cy="2446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002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002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554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0">
        <p:cut/>
      </p:transition>
    </mc:Choice>
    <mc:Fallback xmlns="">
      <p:transition advTm="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94"/>
          <p:cNvGrpSpPr/>
          <p:nvPr/>
        </p:nvGrpSpPr>
        <p:grpSpPr>
          <a:xfrm>
            <a:off x="2296957" y="2069245"/>
            <a:ext cx="559901" cy="559901"/>
            <a:chOff x="0" y="0"/>
            <a:chExt cx="1243363" cy="1243363"/>
          </a:xfrm>
        </p:grpSpPr>
        <p:sp>
          <p:nvSpPr>
            <p:cNvPr id="3" name="Shape 1290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Group 1293"/>
            <p:cNvGrpSpPr/>
            <p:nvPr/>
          </p:nvGrpSpPr>
          <p:grpSpPr>
            <a:xfrm>
              <a:off x="374055" y="351222"/>
              <a:ext cx="495253" cy="540919"/>
              <a:chOff x="0" y="0"/>
              <a:chExt cx="495252" cy="540918"/>
            </a:xfrm>
          </p:grpSpPr>
          <p:sp>
            <p:nvSpPr>
              <p:cNvPr id="5" name="Shape 1291"/>
              <p:cNvSpPr/>
              <p:nvPr/>
            </p:nvSpPr>
            <p:spPr>
              <a:xfrm>
                <a:off x="107933" y="0"/>
                <a:ext cx="270131" cy="2701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64" y="18436"/>
                    </a:moveTo>
                    <a:cubicBezTo>
                      <a:pt x="5273" y="20546"/>
                      <a:pt x="7818" y="21600"/>
                      <a:pt x="10800" y="21600"/>
                    </a:cubicBezTo>
                    <a:cubicBezTo>
                      <a:pt x="13782" y="21600"/>
                      <a:pt x="16327" y="20546"/>
                      <a:pt x="18436" y="18436"/>
                    </a:cubicBezTo>
                    <a:cubicBezTo>
                      <a:pt x="20546" y="16327"/>
                      <a:pt x="21600" y="13782"/>
                      <a:pt x="21600" y="10800"/>
                    </a:cubicBezTo>
                    <a:cubicBezTo>
                      <a:pt x="21600" y="7818"/>
                      <a:pt x="20546" y="5273"/>
                      <a:pt x="18436" y="3164"/>
                    </a:cubicBezTo>
                    <a:cubicBezTo>
                      <a:pt x="16327" y="1054"/>
                      <a:pt x="13782" y="0"/>
                      <a:pt x="10800" y="0"/>
                    </a:cubicBezTo>
                    <a:cubicBezTo>
                      <a:pt x="7818" y="0"/>
                      <a:pt x="5273" y="1055"/>
                      <a:pt x="3164" y="3164"/>
                    </a:cubicBezTo>
                    <a:cubicBezTo>
                      <a:pt x="1055" y="5273"/>
                      <a:pt x="0" y="7818"/>
                      <a:pt x="0" y="10800"/>
                    </a:cubicBezTo>
                    <a:cubicBezTo>
                      <a:pt x="0" y="13782"/>
                      <a:pt x="1055" y="16327"/>
                      <a:pt x="3164" y="18436"/>
                    </a:cubicBezTo>
                    <a:cubicBezTo>
                      <a:pt x="3164" y="18436"/>
                      <a:pt x="3164" y="18436"/>
                      <a:pt x="3164" y="18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Shape 1292"/>
              <p:cNvSpPr/>
              <p:nvPr/>
            </p:nvSpPr>
            <p:spPr>
              <a:xfrm>
                <a:off x="0" y="248248"/>
                <a:ext cx="495253" cy="2926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32" y="9360"/>
                    </a:moveTo>
                    <a:cubicBezTo>
                      <a:pt x="21225" y="8347"/>
                      <a:pt x="21089" y="7408"/>
                      <a:pt x="20925" y="6543"/>
                    </a:cubicBezTo>
                    <a:cubicBezTo>
                      <a:pt x="20761" y="5678"/>
                      <a:pt x="20542" y="4834"/>
                      <a:pt x="20266" y="4011"/>
                    </a:cubicBezTo>
                    <a:cubicBezTo>
                      <a:pt x="19989" y="3190"/>
                      <a:pt x="19673" y="2489"/>
                      <a:pt x="19314" y="1909"/>
                    </a:cubicBezTo>
                    <a:cubicBezTo>
                      <a:pt x="18957" y="1329"/>
                      <a:pt x="18519" y="867"/>
                      <a:pt x="18002" y="520"/>
                    </a:cubicBezTo>
                    <a:cubicBezTo>
                      <a:pt x="17487" y="175"/>
                      <a:pt x="16916" y="0"/>
                      <a:pt x="16292" y="0"/>
                    </a:cubicBezTo>
                    <a:cubicBezTo>
                      <a:pt x="16190" y="0"/>
                      <a:pt x="15970" y="187"/>
                      <a:pt x="15632" y="559"/>
                    </a:cubicBezTo>
                    <a:cubicBezTo>
                      <a:pt x="15295" y="931"/>
                      <a:pt x="14922" y="1348"/>
                      <a:pt x="14512" y="1805"/>
                    </a:cubicBezTo>
                    <a:cubicBezTo>
                      <a:pt x="14103" y="2264"/>
                      <a:pt x="13557" y="2680"/>
                      <a:pt x="12871" y="3051"/>
                    </a:cubicBezTo>
                    <a:cubicBezTo>
                      <a:pt x="12185" y="3423"/>
                      <a:pt x="11496" y="3610"/>
                      <a:pt x="10800" y="3610"/>
                    </a:cubicBezTo>
                    <a:cubicBezTo>
                      <a:pt x="10104" y="3610"/>
                      <a:pt x="9414" y="3423"/>
                      <a:pt x="8729" y="3051"/>
                    </a:cubicBezTo>
                    <a:cubicBezTo>
                      <a:pt x="8043" y="2680"/>
                      <a:pt x="7496" y="2264"/>
                      <a:pt x="7087" y="1805"/>
                    </a:cubicBezTo>
                    <a:cubicBezTo>
                      <a:pt x="6678" y="1348"/>
                      <a:pt x="6304" y="931"/>
                      <a:pt x="5967" y="559"/>
                    </a:cubicBezTo>
                    <a:cubicBezTo>
                      <a:pt x="5630" y="187"/>
                      <a:pt x="5410" y="0"/>
                      <a:pt x="5308" y="0"/>
                    </a:cubicBezTo>
                    <a:cubicBezTo>
                      <a:pt x="4684" y="0"/>
                      <a:pt x="4113" y="175"/>
                      <a:pt x="3597" y="520"/>
                    </a:cubicBezTo>
                    <a:cubicBezTo>
                      <a:pt x="3081" y="867"/>
                      <a:pt x="2643" y="1329"/>
                      <a:pt x="2286" y="1909"/>
                    </a:cubicBezTo>
                    <a:cubicBezTo>
                      <a:pt x="1927" y="2488"/>
                      <a:pt x="1611" y="3190"/>
                      <a:pt x="1334" y="4011"/>
                    </a:cubicBezTo>
                    <a:cubicBezTo>
                      <a:pt x="1058" y="4834"/>
                      <a:pt x="839" y="5678"/>
                      <a:pt x="675" y="6543"/>
                    </a:cubicBezTo>
                    <a:cubicBezTo>
                      <a:pt x="511" y="7408"/>
                      <a:pt x="375" y="8347"/>
                      <a:pt x="268" y="9360"/>
                    </a:cubicBezTo>
                    <a:cubicBezTo>
                      <a:pt x="161" y="10371"/>
                      <a:pt x="89" y="11314"/>
                      <a:pt x="53" y="12189"/>
                    </a:cubicBezTo>
                    <a:cubicBezTo>
                      <a:pt x="17" y="13063"/>
                      <a:pt x="0" y="13959"/>
                      <a:pt x="0" y="14877"/>
                    </a:cubicBezTo>
                    <a:cubicBezTo>
                      <a:pt x="0" y="16953"/>
                      <a:pt x="372" y="18593"/>
                      <a:pt x="1119" y="19795"/>
                    </a:cubicBezTo>
                    <a:cubicBezTo>
                      <a:pt x="1866" y="20998"/>
                      <a:pt x="2858" y="21600"/>
                      <a:pt x="4096" y="21600"/>
                    </a:cubicBezTo>
                    <a:lnTo>
                      <a:pt x="17504" y="21600"/>
                    </a:lnTo>
                    <a:cubicBezTo>
                      <a:pt x="18741" y="21600"/>
                      <a:pt x="19734" y="20998"/>
                      <a:pt x="20480" y="19795"/>
                    </a:cubicBezTo>
                    <a:cubicBezTo>
                      <a:pt x="21227" y="18593"/>
                      <a:pt x="21600" y="16953"/>
                      <a:pt x="21600" y="14877"/>
                    </a:cubicBezTo>
                    <a:cubicBezTo>
                      <a:pt x="21600" y="13959"/>
                      <a:pt x="21582" y="13063"/>
                      <a:pt x="21547" y="12189"/>
                    </a:cubicBezTo>
                    <a:cubicBezTo>
                      <a:pt x="21511" y="11314"/>
                      <a:pt x="21439" y="10371"/>
                      <a:pt x="21332" y="9360"/>
                    </a:cubicBezTo>
                    <a:cubicBezTo>
                      <a:pt x="21332" y="9360"/>
                      <a:pt x="21332" y="9360"/>
                      <a:pt x="21332" y="93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" name="Shape 1319"/>
          <p:cNvSpPr/>
          <p:nvPr/>
        </p:nvSpPr>
        <p:spPr>
          <a:xfrm flipV="1">
            <a:off x="2855201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320"/>
          <p:cNvSpPr/>
          <p:nvPr/>
        </p:nvSpPr>
        <p:spPr>
          <a:xfrm flipV="1">
            <a:off x="5073916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321"/>
          <p:cNvSpPr/>
          <p:nvPr/>
        </p:nvSpPr>
        <p:spPr>
          <a:xfrm flipV="1">
            <a:off x="7292633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322"/>
          <p:cNvSpPr/>
          <p:nvPr/>
        </p:nvSpPr>
        <p:spPr>
          <a:xfrm flipH="1">
            <a:off x="3134655" y="4755195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323"/>
          <p:cNvSpPr/>
          <p:nvPr/>
        </p:nvSpPr>
        <p:spPr>
          <a:xfrm flipH="1">
            <a:off x="5353370" y="4755195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324"/>
          <p:cNvSpPr/>
          <p:nvPr/>
        </p:nvSpPr>
        <p:spPr>
          <a:xfrm flipH="1">
            <a:off x="7572085" y="4755195"/>
            <a:ext cx="138101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325"/>
          <p:cNvSpPr/>
          <p:nvPr/>
        </p:nvSpPr>
        <p:spPr>
          <a:xfrm flipV="1">
            <a:off x="9510565" y="2348193"/>
            <a:ext cx="169685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326"/>
          <p:cNvSpPr/>
          <p:nvPr/>
        </p:nvSpPr>
        <p:spPr>
          <a:xfrm>
            <a:off x="11206238" y="2358750"/>
            <a:ext cx="0" cy="240216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327"/>
          <p:cNvSpPr/>
          <p:nvPr/>
        </p:nvSpPr>
        <p:spPr>
          <a:xfrm flipH="1">
            <a:off x="9790802" y="4755195"/>
            <a:ext cx="141566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328"/>
          <p:cNvSpPr/>
          <p:nvPr/>
        </p:nvSpPr>
        <p:spPr>
          <a:xfrm flipH="1">
            <a:off x="1600506" y="4755195"/>
            <a:ext cx="702212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Shape 1329"/>
          <p:cNvSpPr/>
          <p:nvPr/>
        </p:nvSpPr>
        <p:spPr>
          <a:xfrm flipV="1">
            <a:off x="1602994" y="2348194"/>
            <a:ext cx="0" cy="241272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Shape 1330"/>
          <p:cNvSpPr/>
          <p:nvPr/>
        </p:nvSpPr>
        <p:spPr>
          <a:xfrm>
            <a:off x="1596984" y="2348193"/>
            <a:ext cx="42217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" name="Group 1335"/>
          <p:cNvGrpSpPr/>
          <p:nvPr/>
        </p:nvGrpSpPr>
        <p:grpSpPr>
          <a:xfrm>
            <a:off x="4515671" y="2069245"/>
            <a:ext cx="559901" cy="559901"/>
            <a:chOff x="0" y="0"/>
            <a:chExt cx="1243363" cy="1243363"/>
          </a:xfrm>
        </p:grpSpPr>
        <p:sp>
          <p:nvSpPr>
            <p:cNvPr id="20" name="Shape 133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1" name="Group 1334"/>
            <p:cNvGrpSpPr/>
            <p:nvPr/>
          </p:nvGrpSpPr>
          <p:grpSpPr>
            <a:xfrm>
              <a:off x="452618" y="384509"/>
              <a:ext cx="335923" cy="474346"/>
              <a:chOff x="0" y="0"/>
              <a:chExt cx="335921" cy="474344"/>
            </a:xfrm>
          </p:grpSpPr>
          <p:sp>
            <p:nvSpPr>
              <p:cNvPr id="22" name="Shape 1332"/>
              <p:cNvSpPr/>
              <p:nvPr/>
            </p:nvSpPr>
            <p:spPr>
              <a:xfrm>
                <a:off x="0" y="42435"/>
                <a:ext cx="335922" cy="4319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0"/>
                    </a:moveTo>
                    <a:lnTo>
                      <a:pt x="17589" y="3600"/>
                    </a:lnTo>
                    <a:lnTo>
                      <a:pt x="4011" y="3600"/>
                    </a:lnTo>
                    <a:lnTo>
                      <a:pt x="2159" y="0"/>
                    </a:lnTo>
                    <a:cubicBezTo>
                      <a:pt x="972" y="0"/>
                      <a:pt x="0" y="756"/>
                      <a:pt x="0" y="1679"/>
                    </a:cubicBezTo>
                    <a:lnTo>
                      <a:pt x="0" y="19921"/>
                    </a:lnTo>
                    <a:cubicBezTo>
                      <a:pt x="0" y="20844"/>
                      <a:pt x="972" y="21600"/>
                      <a:pt x="2159" y="21600"/>
                    </a:cubicBezTo>
                    <a:lnTo>
                      <a:pt x="19441" y="21600"/>
                    </a:lnTo>
                    <a:cubicBezTo>
                      <a:pt x="20628" y="21600"/>
                      <a:pt x="21600" y="20844"/>
                      <a:pt x="21600" y="19921"/>
                    </a:cubicBezTo>
                    <a:lnTo>
                      <a:pt x="21600" y="1679"/>
                    </a:lnTo>
                    <a:cubicBezTo>
                      <a:pt x="21600" y="756"/>
                      <a:pt x="20628" y="0"/>
                      <a:pt x="1944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Shape 1333"/>
              <p:cNvSpPr/>
              <p:nvPr/>
            </p:nvSpPr>
            <p:spPr>
              <a:xfrm>
                <a:off x="59175" y="0"/>
                <a:ext cx="215954" cy="959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21600"/>
                    </a:moveTo>
                    <a:lnTo>
                      <a:pt x="21600" y="10800"/>
                    </a:lnTo>
                    <a:lnTo>
                      <a:pt x="16369" y="10800"/>
                    </a:lnTo>
                    <a:lnTo>
                      <a:pt x="14641" y="0"/>
                    </a:lnTo>
                    <a:lnTo>
                      <a:pt x="6959" y="0"/>
                    </a:lnTo>
                    <a:lnTo>
                      <a:pt x="5231" y="10800"/>
                    </a:lnTo>
                    <a:lnTo>
                      <a:pt x="0" y="10800"/>
                    </a:lnTo>
                    <a:lnTo>
                      <a:pt x="2159" y="21600"/>
                    </a:lnTo>
                    <a:cubicBezTo>
                      <a:pt x="2159" y="21600"/>
                      <a:pt x="19441" y="21600"/>
                      <a:pt x="19441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4" name="Group 1338"/>
          <p:cNvGrpSpPr/>
          <p:nvPr/>
        </p:nvGrpSpPr>
        <p:grpSpPr>
          <a:xfrm>
            <a:off x="6734387" y="2069245"/>
            <a:ext cx="559901" cy="559901"/>
            <a:chOff x="0" y="0"/>
            <a:chExt cx="1243363" cy="1243363"/>
          </a:xfrm>
        </p:grpSpPr>
        <p:sp>
          <p:nvSpPr>
            <p:cNvPr id="25" name="Shape 1336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hape 1337"/>
            <p:cNvSpPr/>
            <p:nvPr/>
          </p:nvSpPr>
          <p:spPr>
            <a:xfrm>
              <a:off x="384508" y="384509"/>
              <a:ext cx="474347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1341"/>
          <p:cNvGrpSpPr/>
          <p:nvPr/>
        </p:nvGrpSpPr>
        <p:grpSpPr>
          <a:xfrm>
            <a:off x="8953103" y="2069245"/>
            <a:ext cx="559901" cy="559901"/>
            <a:chOff x="0" y="0"/>
            <a:chExt cx="1243363" cy="1243363"/>
          </a:xfrm>
        </p:grpSpPr>
        <p:sp>
          <p:nvSpPr>
            <p:cNvPr id="28" name="Shape 1339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Shape 1340"/>
            <p:cNvSpPr/>
            <p:nvPr/>
          </p:nvSpPr>
          <p:spPr>
            <a:xfrm>
              <a:off x="383421" y="384509"/>
              <a:ext cx="474315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1344"/>
          <p:cNvGrpSpPr/>
          <p:nvPr/>
        </p:nvGrpSpPr>
        <p:grpSpPr>
          <a:xfrm>
            <a:off x="8953103" y="4474998"/>
            <a:ext cx="559901" cy="559901"/>
            <a:chOff x="0" y="0"/>
            <a:chExt cx="1243363" cy="1243363"/>
          </a:xfrm>
        </p:grpSpPr>
        <p:sp>
          <p:nvSpPr>
            <p:cNvPr id="31" name="Shape 1342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Shape 1343"/>
            <p:cNvSpPr/>
            <p:nvPr/>
          </p:nvSpPr>
          <p:spPr>
            <a:xfrm>
              <a:off x="431257" y="349682"/>
              <a:ext cx="378644" cy="540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1347"/>
          <p:cNvGrpSpPr/>
          <p:nvPr/>
        </p:nvGrpSpPr>
        <p:grpSpPr>
          <a:xfrm>
            <a:off x="6734387" y="4474998"/>
            <a:ext cx="559901" cy="559901"/>
            <a:chOff x="0" y="0"/>
            <a:chExt cx="1243363" cy="1243363"/>
          </a:xfrm>
        </p:grpSpPr>
        <p:sp>
          <p:nvSpPr>
            <p:cNvPr id="34" name="Shape 1345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Shape 1346"/>
            <p:cNvSpPr/>
            <p:nvPr/>
          </p:nvSpPr>
          <p:spPr>
            <a:xfrm>
              <a:off x="351222" y="372464"/>
              <a:ext cx="540919" cy="540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1350"/>
          <p:cNvGrpSpPr/>
          <p:nvPr/>
        </p:nvGrpSpPr>
        <p:grpSpPr>
          <a:xfrm>
            <a:off x="4515672" y="4474998"/>
            <a:ext cx="559901" cy="559901"/>
            <a:chOff x="0" y="0"/>
            <a:chExt cx="1243363" cy="1243363"/>
          </a:xfrm>
        </p:grpSpPr>
        <p:sp>
          <p:nvSpPr>
            <p:cNvPr id="37" name="Shape 1348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Shape 1349"/>
            <p:cNvSpPr/>
            <p:nvPr/>
          </p:nvSpPr>
          <p:spPr>
            <a:xfrm>
              <a:off x="351222" y="393269"/>
              <a:ext cx="540919" cy="499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92" y="12333"/>
                  </a:moveTo>
                  <a:cubicBezTo>
                    <a:pt x="19528" y="12511"/>
                    <a:pt x="19333" y="12600"/>
                    <a:pt x="19107" y="12600"/>
                  </a:cubicBezTo>
                  <a:cubicBezTo>
                    <a:pt x="18882" y="12600"/>
                    <a:pt x="18688" y="12511"/>
                    <a:pt x="18524" y="12333"/>
                  </a:cubicBezTo>
                  <a:cubicBezTo>
                    <a:pt x="18360" y="12155"/>
                    <a:pt x="18277" y="11944"/>
                    <a:pt x="18277" y="11700"/>
                  </a:cubicBezTo>
                  <a:cubicBezTo>
                    <a:pt x="18277" y="11456"/>
                    <a:pt x="18360" y="11245"/>
                    <a:pt x="18524" y="11067"/>
                  </a:cubicBezTo>
                  <a:cubicBezTo>
                    <a:pt x="18688" y="10889"/>
                    <a:pt x="18882" y="10800"/>
                    <a:pt x="19107" y="10800"/>
                  </a:cubicBezTo>
                  <a:cubicBezTo>
                    <a:pt x="19333" y="10800"/>
                    <a:pt x="19528" y="10889"/>
                    <a:pt x="19692" y="11067"/>
                  </a:cubicBezTo>
                  <a:cubicBezTo>
                    <a:pt x="19857" y="11245"/>
                    <a:pt x="19938" y="11456"/>
                    <a:pt x="19938" y="11700"/>
                  </a:cubicBezTo>
                  <a:cubicBezTo>
                    <a:pt x="19938" y="11944"/>
                    <a:pt x="19857" y="12155"/>
                    <a:pt x="19692" y="12333"/>
                  </a:cubicBezTo>
                  <a:cubicBezTo>
                    <a:pt x="19692" y="12333"/>
                    <a:pt x="19692" y="12333"/>
                    <a:pt x="19692" y="12333"/>
                  </a:cubicBezTo>
                  <a:close/>
                  <a:moveTo>
                    <a:pt x="16616" y="10800"/>
                  </a:moveTo>
                  <a:lnTo>
                    <a:pt x="4984" y="10800"/>
                  </a:lnTo>
                  <a:lnTo>
                    <a:pt x="4984" y="1800"/>
                  </a:lnTo>
                  <a:lnTo>
                    <a:pt x="13292" y="1800"/>
                  </a:lnTo>
                  <a:lnTo>
                    <a:pt x="13292" y="4050"/>
                  </a:lnTo>
                  <a:cubicBezTo>
                    <a:pt x="13292" y="4425"/>
                    <a:pt x="13414" y="4744"/>
                    <a:pt x="13655" y="5006"/>
                  </a:cubicBezTo>
                  <a:cubicBezTo>
                    <a:pt x="13898" y="5269"/>
                    <a:pt x="14192" y="5400"/>
                    <a:pt x="14538" y="5400"/>
                  </a:cubicBezTo>
                  <a:lnTo>
                    <a:pt x="16616" y="5400"/>
                  </a:lnTo>
                  <a:cubicBezTo>
                    <a:pt x="16616" y="5400"/>
                    <a:pt x="16616" y="10800"/>
                    <a:pt x="16616" y="10800"/>
                  </a:cubicBezTo>
                  <a:close/>
                  <a:moveTo>
                    <a:pt x="16616" y="19800"/>
                  </a:moveTo>
                  <a:lnTo>
                    <a:pt x="4984" y="19800"/>
                  </a:lnTo>
                  <a:lnTo>
                    <a:pt x="4984" y="16200"/>
                  </a:lnTo>
                  <a:lnTo>
                    <a:pt x="16616" y="16200"/>
                  </a:lnTo>
                  <a:cubicBezTo>
                    <a:pt x="16616" y="16200"/>
                    <a:pt x="16616" y="19800"/>
                    <a:pt x="16616" y="19800"/>
                  </a:cubicBezTo>
                  <a:close/>
                  <a:moveTo>
                    <a:pt x="20867" y="9795"/>
                  </a:moveTo>
                  <a:cubicBezTo>
                    <a:pt x="20378" y="9265"/>
                    <a:pt x="19791" y="9000"/>
                    <a:pt x="19107" y="9000"/>
                  </a:cubicBezTo>
                  <a:lnTo>
                    <a:pt x="18277" y="9000"/>
                  </a:lnTo>
                  <a:lnTo>
                    <a:pt x="18277" y="5400"/>
                  </a:lnTo>
                  <a:cubicBezTo>
                    <a:pt x="18277" y="5025"/>
                    <a:pt x="18190" y="4613"/>
                    <a:pt x="18018" y="4163"/>
                  </a:cubicBezTo>
                  <a:cubicBezTo>
                    <a:pt x="17844" y="3712"/>
                    <a:pt x="17637" y="3356"/>
                    <a:pt x="17394" y="3094"/>
                  </a:cubicBezTo>
                  <a:lnTo>
                    <a:pt x="15421" y="957"/>
                  </a:lnTo>
                  <a:cubicBezTo>
                    <a:pt x="15179" y="694"/>
                    <a:pt x="14850" y="469"/>
                    <a:pt x="14435" y="281"/>
                  </a:cubicBezTo>
                  <a:cubicBezTo>
                    <a:pt x="14020" y="94"/>
                    <a:pt x="13638" y="0"/>
                    <a:pt x="13292" y="0"/>
                  </a:cubicBezTo>
                  <a:lnTo>
                    <a:pt x="4569" y="0"/>
                  </a:lnTo>
                  <a:cubicBezTo>
                    <a:pt x="4223" y="0"/>
                    <a:pt x="3929" y="132"/>
                    <a:pt x="3687" y="394"/>
                  </a:cubicBezTo>
                  <a:cubicBezTo>
                    <a:pt x="3444" y="656"/>
                    <a:pt x="3323" y="975"/>
                    <a:pt x="3323" y="1350"/>
                  </a:cubicBezTo>
                  <a:lnTo>
                    <a:pt x="3323" y="9000"/>
                  </a:lnTo>
                  <a:lnTo>
                    <a:pt x="2493" y="9000"/>
                  </a:lnTo>
                  <a:cubicBezTo>
                    <a:pt x="1809" y="9000"/>
                    <a:pt x="1222" y="9265"/>
                    <a:pt x="734" y="9795"/>
                  </a:cubicBezTo>
                  <a:cubicBezTo>
                    <a:pt x="244" y="10324"/>
                    <a:pt x="0" y="10960"/>
                    <a:pt x="0" y="11700"/>
                  </a:cubicBezTo>
                  <a:lnTo>
                    <a:pt x="0" y="17550"/>
                  </a:lnTo>
                  <a:cubicBezTo>
                    <a:pt x="0" y="17673"/>
                    <a:pt x="41" y="17777"/>
                    <a:pt x="124" y="17866"/>
                  </a:cubicBezTo>
                  <a:cubicBezTo>
                    <a:pt x="205" y="17956"/>
                    <a:pt x="303" y="18000"/>
                    <a:pt x="415" y="18000"/>
                  </a:cubicBezTo>
                  <a:lnTo>
                    <a:pt x="3323" y="18000"/>
                  </a:lnTo>
                  <a:lnTo>
                    <a:pt x="3323" y="20250"/>
                  </a:lnTo>
                  <a:cubicBezTo>
                    <a:pt x="3323" y="20625"/>
                    <a:pt x="3444" y="20944"/>
                    <a:pt x="3687" y="21206"/>
                  </a:cubicBezTo>
                  <a:cubicBezTo>
                    <a:pt x="3929" y="21468"/>
                    <a:pt x="4223" y="21600"/>
                    <a:pt x="4569" y="21600"/>
                  </a:cubicBezTo>
                  <a:lnTo>
                    <a:pt x="17031" y="21600"/>
                  </a:lnTo>
                  <a:cubicBezTo>
                    <a:pt x="17377" y="21600"/>
                    <a:pt x="17671" y="21468"/>
                    <a:pt x="17913" y="21206"/>
                  </a:cubicBezTo>
                  <a:cubicBezTo>
                    <a:pt x="18156" y="20943"/>
                    <a:pt x="18277" y="20625"/>
                    <a:pt x="18277" y="20250"/>
                  </a:cubicBezTo>
                  <a:lnTo>
                    <a:pt x="18277" y="18000"/>
                  </a:lnTo>
                  <a:lnTo>
                    <a:pt x="21185" y="18000"/>
                  </a:lnTo>
                  <a:cubicBezTo>
                    <a:pt x="21297" y="18000"/>
                    <a:pt x="21395" y="17956"/>
                    <a:pt x="21476" y="17866"/>
                  </a:cubicBezTo>
                  <a:cubicBezTo>
                    <a:pt x="21559" y="17777"/>
                    <a:pt x="21600" y="17673"/>
                    <a:pt x="21600" y="17550"/>
                  </a:cubicBezTo>
                  <a:lnTo>
                    <a:pt x="21600" y="11700"/>
                  </a:lnTo>
                  <a:cubicBezTo>
                    <a:pt x="21600" y="10960"/>
                    <a:pt x="21356" y="10324"/>
                    <a:pt x="20867" y="9795"/>
                  </a:cubicBezTo>
                  <a:cubicBezTo>
                    <a:pt x="20867" y="9795"/>
                    <a:pt x="20867" y="9795"/>
                    <a:pt x="20867" y="979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1356"/>
          <p:cNvGrpSpPr/>
          <p:nvPr/>
        </p:nvGrpSpPr>
        <p:grpSpPr>
          <a:xfrm>
            <a:off x="2296957" y="4474998"/>
            <a:ext cx="559901" cy="559901"/>
            <a:chOff x="0" y="0"/>
            <a:chExt cx="1243363" cy="1243363"/>
          </a:xfrm>
        </p:grpSpPr>
        <p:sp>
          <p:nvSpPr>
            <p:cNvPr id="40" name="Shape 135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1" name="Group 1355"/>
            <p:cNvGrpSpPr/>
            <p:nvPr/>
          </p:nvGrpSpPr>
          <p:grpSpPr>
            <a:xfrm>
              <a:off x="356142" y="391541"/>
              <a:ext cx="533285" cy="457201"/>
              <a:chOff x="0" y="0"/>
              <a:chExt cx="533283" cy="457200"/>
            </a:xfrm>
          </p:grpSpPr>
          <p:sp>
            <p:nvSpPr>
              <p:cNvPr id="42" name="Shape 1352"/>
              <p:cNvSpPr/>
              <p:nvPr/>
            </p:nvSpPr>
            <p:spPr>
              <a:xfrm>
                <a:off x="0" y="76178"/>
                <a:ext cx="85718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949" y="1114"/>
                    </a:moveTo>
                    <a:cubicBezTo>
                      <a:pt x="1650" y="1857"/>
                      <a:pt x="0" y="2746"/>
                      <a:pt x="0" y="3780"/>
                    </a:cubicBezTo>
                    <a:lnTo>
                      <a:pt x="0" y="17820"/>
                    </a:lnTo>
                    <a:cubicBezTo>
                      <a:pt x="0" y="18855"/>
                      <a:pt x="1650" y="19744"/>
                      <a:pt x="4949" y="20487"/>
                    </a:cubicBezTo>
                    <a:cubicBezTo>
                      <a:pt x="8249" y="21229"/>
                      <a:pt x="12200" y="21600"/>
                      <a:pt x="16803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lnTo>
                      <a:pt x="16803" y="0"/>
                    </a:lnTo>
                    <a:cubicBezTo>
                      <a:pt x="12200" y="0"/>
                      <a:pt x="8249" y="372"/>
                      <a:pt x="4949" y="1114"/>
                    </a:cubicBezTo>
                    <a:cubicBezTo>
                      <a:pt x="4949" y="1114"/>
                      <a:pt x="4949" y="1114"/>
                      <a:pt x="4949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Shape 1353"/>
              <p:cNvSpPr/>
              <p:nvPr/>
            </p:nvSpPr>
            <p:spPr>
              <a:xfrm>
                <a:off x="113393" y="0"/>
                <a:ext cx="304819" cy="4572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00" y="3600"/>
                    </a:moveTo>
                    <a:lnTo>
                      <a:pt x="5400" y="3600"/>
                    </a:lnTo>
                    <a:lnTo>
                      <a:pt x="5400" y="1800"/>
                    </a:lnTo>
                    <a:lnTo>
                      <a:pt x="16200" y="1800"/>
                    </a:lnTo>
                    <a:cubicBezTo>
                      <a:pt x="16200" y="1800"/>
                      <a:pt x="16200" y="3600"/>
                      <a:pt x="16200" y="3600"/>
                    </a:cubicBezTo>
                    <a:close/>
                    <a:moveTo>
                      <a:pt x="18900" y="1350"/>
                    </a:moveTo>
                    <a:cubicBezTo>
                      <a:pt x="18900" y="975"/>
                      <a:pt x="18703" y="657"/>
                      <a:pt x="18308" y="394"/>
                    </a:cubicBezTo>
                    <a:cubicBezTo>
                      <a:pt x="17915" y="131"/>
                      <a:pt x="17437" y="0"/>
                      <a:pt x="16875" y="0"/>
                    </a:cubicBezTo>
                    <a:lnTo>
                      <a:pt x="4725" y="0"/>
                    </a:lnTo>
                    <a:cubicBezTo>
                      <a:pt x="4163" y="0"/>
                      <a:pt x="3685" y="131"/>
                      <a:pt x="3291" y="394"/>
                    </a:cubicBezTo>
                    <a:cubicBezTo>
                      <a:pt x="2897" y="656"/>
                      <a:pt x="2700" y="975"/>
                      <a:pt x="2700" y="1350"/>
                    </a:cubicBezTo>
                    <a:lnTo>
                      <a:pt x="2700" y="3600"/>
                    </a:lnTo>
                    <a:lnTo>
                      <a:pt x="0" y="360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3600"/>
                    </a:lnTo>
                    <a:lnTo>
                      <a:pt x="18900" y="3600"/>
                    </a:lnTo>
                    <a:cubicBezTo>
                      <a:pt x="18900" y="3600"/>
                      <a:pt x="18900" y="1350"/>
                      <a:pt x="18900" y="13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Shape 1354"/>
              <p:cNvSpPr/>
              <p:nvPr/>
            </p:nvSpPr>
            <p:spPr>
              <a:xfrm>
                <a:off x="447548" y="76178"/>
                <a:ext cx="85736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52" y="1114"/>
                    </a:moveTo>
                    <a:cubicBezTo>
                      <a:pt x="13348" y="372"/>
                      <a:pt x="9402" y="0"/>
                      <a:pt x="4800" y="0"/>
                    </a:cubicBezTo>
                    <a:lnTo>
                      <a:pt x="0" y="0"/>
                    </a:lnTo>
                    <a:lnTo>
                      <a:pt x="0" y="21600"/>
                    </a:lnTo>
                    <a:lnTo>
                      <a:pt x="4800" y="21600"/>
                    </a:lnTo>
                    <a:cubicBezTo>
                      <a:pt x="9402" y="21600"/>
                      <a:pt x="13348" y="21229"/>
                      <a:pt x="16652" y="20487"/>
                    </a:cubicBezTo>
                    <a:cubicBezTo>
                      <a:pt x="19951" y="19744"/>
                      <a:pt x="21600" y="18855"/>
                      <a:pt x="21600" y="17820"/>
                    </a:cubicBezTo>
                    <a:lnTo>
                      <a:pt x="21600" y="3780"/>
                    </a:lnTo>
                    <a:cubicBezTo>
                      <a:pt x="21600" y="2746"/>
                      <a:pt x="19951" y="1857"/>
                      <a:pt x="16652" y="1114"/>
                    </a:cubicBezTo>
                    <a:cubicBezTo>
                      <a:pt x="16652" y="1114"/>
                      <a:pt x="16652" y="1114"/>
                      <a:pt x="16652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5" name="TextBox 44"/>
          <p:cNvSpPr txBox="1"/>
          <p:nvPr/>
        </p:nvSpPr>
        <p:spPr>
          <a:xfrm>
            <a:off x="2296960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 Placeholder 4"/>
          <p:cNvSpPr txBox="1">
            <a:spLocks/>
          </p:cNvSpPr>
          <p:nvPr/>
        </p:nvSpPr>
        <p:spPr>
          <a:xfrm>
            <a:off x="2324324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515675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 Placeholder 4"/>
          <p:cNvSpPr txBox="1">
            <a:spLocks/>
          </p:cNvSpPr>
          <p:nvPr/>
        </p:nvSpPr>
        <p:spPr>
          <a:xfrm>
            <a:off x="4543039" y="2773463"/>
            <a:ext cx="2384661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734391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 Placeholder 4"/>
          <p:cNvSpPr txBox="1">
            <a:spLocks/>
          </p:cNvSpPr>
          <p:nvPr/>
        </p:nvSpPr>
        <p:spPr>
          <a:xfrm>
            <a:off x="6761756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953104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 Placeholder 4"/>
          <p:cNvSpPr txBox="1">
            <a:spLocks/>
          </p:cNvSpPr>
          <p:nvPr/>
        </p:nvSpPr>
        <p:spPr>
          <a:xfrm>
            <a:off x="8980470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296960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 Placeholder 4"/>
          <p:cNvSpPr txBox="1">
            <a:spLocks/>
          </p:cNvSpPr>
          <p:nvPr/>
        </p:nvSpPr>
        <p:spPr>
          <a:xfrm>
            <a:off x="2324324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515675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 Placeholder 4"/>
          <p:cNvSpPr txBox="1">
            <a:spLocks/>
          </p:cNvSpPr>
          <p:nvPr/>
        </p:nvSpPr>
        <p:spPr>
          <a:xfrm>
            <a:off x="4543039" y="5210261"/>
            <a:ext cx="2384661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734391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 Placeholder 4"/>
          <p:cNvSpPr txBox="1">
            <a:spLocks/>
          </p:cNvSpPr>
          <p:nvPr/>
        </p:nvSpPr>
        <p:spPr>
          <a:xfrm>
            <a:off x="6761756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953104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 Placeholder 4"/>
          <p:cNvSpPr txBox="1">
            <a:spLocks/>
          </p:cNvSpPr>
          <p:nvPr/>
        </p:nvSpPr>
        <p:spPr>
          <a:xfrm>
            <a:off x="8980470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7205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0">
        <p:cut/>
      </p:transition>
    </mc:Choice>
    <mc:Fallback xmlns="">
      <p:transition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45" grpId="0"/>
      <p:bldP spid="46" grpId="0" build="p"/>
      <p:bldP spid="47" grpId="0"/>
      <p:bldP spid="48" grpId="0" build="p"/>
      <p:bldP spid="49" grpId="0"/>
      <p:bldP spid="50" grpId="0" build="p"/>
      <p:bldP spid="51" grpId="0"/>
      <p:bldP spid="52" grpId="0" build="p"/>
      <p:bldP spid="53" grpId="0"/>
      <p:bldP spid="54" grpId="0" build="p"/>
      <p:bldP spid="55" grpId="0"/>
      <p:bldP spid="56" grpId="0" build="p"/>
      <p:bldP spid="57" grpId="0"/>
      <p:bldP spid="58" grpId="0" build="p"/>
      <p:bldP spid="59" grpId="0"/>
      <p:bldP spid="60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90606" y="896"/>
            <a:ext cx="5881083" cy="7231573"/>
            <a:chOff x="389112" y="2"/>
            <a:chExt cx="5882535" cy="7233359"/>
          </a:xfrm>
          <a:solidFill>
            <a:schemeClr val="accent1"/>
          </a:solidFill>
        </p:grpSpPr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389112" y="2"/>
              <a:ext cx="5882535" cy="7233359"/>
            </a:xfrm>
            <a:custGeom>
              <a:avLst/>
              <a:gdLst>
                <a:gd name="T0" fmla="*/ 1998 w 4661"/>
                <a:gd name="T1" fmla="*/ 0 h 5613"/>
                <a:gd name="T2" fmla="*/ 4661 w 4661"/>
                <a:gd name="T3" fmla="*/ 0 h 5613"/>
                <a:gd name="T4" fmla="*/ 2660 w 4661"/>
                <a:gd name="T5" fmla="*/ 5613 h 5613"/>
                <a:gd name="T6" fmla="*/ 0 w 4661"/>
                <a:gd name="T7" fmla="*/ 5613 h 5613"/>
                <a:gd name="T8" fmla="*/ 1998 w 4661"/>
                <a:gd name="T9" fmla="*/ 0 h 5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61" h="5613">
                  <a:moveTo>
                    <a:pt x="1998" y="0"/>
                  </a:moveTo>
                  <a:lnTo>
                    <a:pt x="4661" y="0"/>
                  </a:lnTo>
                  <a:lnTo>
                    <a:pt x="2660" y="5613"/>
                  </a:lnTo>
                  <a:lnTo>
                    <a:pt x="0" y="5613"/>
                  </a:lnTo>
                  <a:lnTo>
                    <a:pt x="1998" y="0"/>
                  </a:ln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/>
          </p:spPr>
          <p:txBody>
            <a:bodyPr vert="horz" wrap="square" lIns="45305" tIns="22653" rIns="45305" bIns="2265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 13"/>
            <p:cNvSpPr>
              <a:spLocks/>
            </p:cNvSpPr>
            <p:nvPr/>
          </p:nvSpPr>
          <p:spPr bwMode="auto">
            <a:xfrm rot="549104">
              <a:off x="4104826" y="4856476"/>
              <a:ext cx="611245" cy="1160034"/>
            </a:xfrm>
            <a:custGeom>
              <a:avLst/>
              <a:gdLst>
                <a:gd name="connsiteX0" fmla="*/ 231532 w 611245"/>
                <a:gd name="connsiteY0" fmla="*/ 61172 h 1160034"/>
                <a:gd name="connsiteX1" fmla="*/ 611245 w 611245"/>
                <a:gd name="connsiteY1" fmla="*/ 0 h 1160034"/>
                <a:gd name="connsiteX2" fmla="*/ 379353 w 611245"/>
                <a:gd name="connsiteY2" fmla="*/ 1098920 h 1160034"/>
                <a:gd name="connsiteX3" fmla="*/ 0 w 611245"/>
                <a:gd name="connsiteY3" fmla="*/ 1160034 h 1160034"/>
                <a:gd name="connsiteX4" fmla="*/ 231532 w 611245"/>
                <a:gd name="connsiteY4" fmla="*/ 61172 h 116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1245" h="1160034">
                  <a:moveTo>
                    <a:pt x="231532" y="61172"/>
                  </a:moveTo>
                  <a:lnTo>
                    <a:pt x="611245" y="0"/>
                  </a:lnTo>
                  <a:lnTo>
                    <a:pt x="379353" y="1098920"/>
                  </a:lnTo>
                  <a:lnTo>
                    <a:pt x="0" y="1160034"/>
                  </a:lnTo>
                  <a:lnTo>
                    <a:pt x="231532" y="61172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45305" tIns="22653" rIns="45305" bIns="2265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TextBox 32"/>
          <p:cNvSpPr txBox="1"/>
          <p:nvPr/>
        </p:nvSpPr>
        <p:spPr>
          <a:xfrm>
            <a:off x="7149455" y="2875939"/>
            <a:ext cx="4720213" cy="1261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ea typeface="微软雅黑" panose="020B0503020204020204" pitchFamily="34" charset="-122"/>
              </a:rPr>
              <a:t>ADD RELATED</a:t>
            </a:r>
          </a:p>
          <a:p>
            <a:r>
              <a:rPr lang="en-US" altLang="zh-CN" sz="48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TITLE WORDS</a:t>
            </a:r>
            <a:endParaRPr lang="zh-CN" altLang="en-US" sz="48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TextBox 32"/>
          <p:cNvSpPr txBox="1"/>
          <p:nvPr/>
        </p:nvSpPr>
        <p:spPr>
          <a:xfrm>
            <a:off x="5814956" y="2722070"/>
            <a:ext cx="1927928" cy="1569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599" dirty="0" smtClean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23898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TextBox 32"/>
          <p:cNvSpPr txBox="1"/>
          <p:nvPr/>
        </p:nvSpPr>
        <p:spPr>
          <a:xfrm>
            <a:off x="7149455" y="4219548"/>
            <a:ext cx="3869240" cy="523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2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4800" b="1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833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0">
        <p:cut/>
      </p:transition>
    </mc:Choice>
    <mc:Fallback xmlns="">
      <p:transition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29" grpId="1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3999373" y="1793825"/>
            <a:ext cx="7796260" cy="20391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等腰三角形 5"/>
          <p:cNvSpPr/>
          <p:nvPr/>
        </p:nvSpPr>
        <p:spPr>
          <a:xfrm rot="5400000">
            <a:off x="1554138" y="1505304"/>
            <a:ext cx="2039145" cy="2616185"/>
          </a:xfrm>
          <a:custGeom>
            <a:avLst/>
            <a:gdLst/>
            <a:ahLst/>
            <a:cxnLst/>
            <a:rect l="l" t="t" r="r" b="b"/>
            <a:pathLst>
              <a:path w="1450218" h="1860602">
                <a:moveTo>
                  <a:pt x="0" y="1860602"/>
                </a:moveTo>
                <a:lnTo>
                  <a:pt x="0" y="132410"/>
                </a:lnTo>
                <a:lnTo>
                  <a:pt x="582757" y="132410"/>
                </a:lnTo>
                <a:lnTo>
                  <a:pt x="725109" y="0"/>
                </a:lnTo>
                <a:lnTo>
                  <a:pt x="867461" y="132410"/>
                </a:lnTo>
                <a:lnTo>
                  <a:pt x="1450218" y="132410"/>
                </a:lnTo>
                <a:lnTo>
                  <a:pt x="1450218" y="18606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803657" y="2598615"/>
            <a:ext cx="6299772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865311" y="2542595"/>
            <a:ext cx="123061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800" spc="422" dirty="0" smtClean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800" spc="422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265619" y="4288656"/>
            <a:ext cx="7796260" cy="203914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等腰三角形 30"/>
          <p:cNvSpPr/>
          <p:nvPr/>
        </p:nvSpPr>
        <p:spPr>
          <a:xfrm rot="16200000" flipH="1">
            <a:off x="9467968" y="4000134"/>
            <a:ext cx="2039145" cy="2616185"/>
          </a:xfrm>
          <a:custGeom>
            <a:avLst/>
            <a:gdLst/>
            <a:ahLst/>
            <a:cxnLst/>
            <a:rect l="l" t="t" r="r" b="b"/>
            <a:pathLst>
              <a:path w="1450218" h="1860602">
                <a:moveTo>
                  <a:pt x="0" y="132410"/>
                </a:moveTo>
                <a:lnTo>
                  <a:pt x="0" y="1860602"/>
                </a:lnTo>
                <a:lnTo>
                  <a:pt x="1450218" y="1860602"/>
                </a:lnTo>
                <a:lnTo>
                  <a:pt x="1450218" y="132410"/>
                </a:lnTo>
                <a:lnTo>
                  <a:pt x="867461" y="132410"/>
                </a:lnTo>
                <a:lnTo>
                  <a:pt x="725109" y="0"/>
                </a:lnTo>
                <a:lnTo>
                  <a:pt x="582757" y="13241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965322" y="5037425"/>
            <a:ext cx="123061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800" spc="422" dirty="0" smtClean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800" spc="422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971938" y="5028531"/>
            <a:ext cx="6586124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36214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0">
        <p:cut/>
      </p:transition>
    </mc:Choice>
    <mc:Fallback xmlns="">
      <p:transition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/>
      <p:bldP spid="30" grpId="0"/>
      <p:bldP spid="31" grpId="0" animBg="1"/>
      <p:bldP spid="32" grpId="0" animBg="1"/>
      <p:bldP spid="33" grpId="0"/>
      <p:bldP spid="3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78948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0">
        <p:cut/>
      </p:transition>
    </mc:Choice>
    <mc:Fallback xmlns="">
      <p:transition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>
            <a:spLocks noChangeAspect="1"/>
          </p:cNvSpPr>
          <p:nvPr/>
        </p:nvSpPr>
        <p:spPr>
          <a:xfrm>
            <a:off x="1369869" y="2358983"/>
            <a:ext cx="1898571" cy="1898571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5518597" y="2358983"/>
            <a:ext cx="1898571" cy="1898571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9667326" y="2358983"/>
            <a:ext cx="1898571" cy="1898571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2319154" y="4371401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3"/>
          <p:cNvSpPr txBox="1">
            <a:spLocks/>
          </p:cNvSpPr>
          <p:nvPr/>
        </p:nvSpPr>
        <p:spPr bwMode="auto">
          <a:xfrm>
            <a:off x="1369869" y="4761495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4393518" y="4637602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3"/>
          <p:cNvSpPr txBox="1">
            <a:spLocks/>
          </p:cNvSpPr>
          <p:nvPr/>
        </p:nvSpPr>
        <p:spPr bwMode="auto">
          <a:xfrm>
            <a:off x="3444234" y="4801677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6466208" y="4411583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3"/>
          <p:cNvSpPr txBox="1">
            <a:spLocks/>
          </p:cNvSpPr>
          <p:nvPr/>
        </p:nvSpPr>
        <p:spPr bwMode="auto">
          <a:xfrm>
            <a:off x="5516923" y="4801677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8537224" y="4679458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3"/>
          <p:cNvSpPr txBox="1">
            <a:spLocks/>
          </p:cNvSpPr>
          <p:nvPr/>
        </p:nvSpPr>
        <p:spPr bwMode="auto">
          <a:xfrm>
            <a:off x="7589613" y="4843533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10608239" y="4453437"/>
            <a:ext cx="0" cy="430276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13"/>
          <p:cNvSpPr txBox="1">
            <a:spLocks/>
          </p:cNvSpPr>
          <p:nvPr/>
        </p:nvSpPr>
        <p:spPr bwMode="auto">
          <a:xfrm>
            <a:off x="9660629" y="4843533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3060836" y="1893548"/>
            <a:ext cx="2656995" cy="2658669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7209564" y="1923684"/>
            <a:ext cx="2656995" cy="2658669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4"/>
          <p:cNvSpPr txBox="1"/>
          <p:nvPr/>
        </p:nvSpPr>
        <p:spPr>
          <a:xfrm>
            <a:off x="3896275" y="1086572"/>
            <a:ext cx="5066203" cy="90588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51519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0">
        <p:cut/>
      </p:transition>
    </mc:Choice>
    <mc:Fallback xmlns="">
      <p:transition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/>
      <p:bldP spid="15" grpId="0"/>
      <p:bldP spid="17" grpId="0"/>
      <p:bldP spid="20" grpId="0"/>
      <p:bldP spid="24" grpId="0"/>
      <p:bldP spid="8" grpId="0" animBg="1"/>
      <p:bldP spid="10" grpId="0" animBg="1"/>
      <p:bldP spid="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arallelogram 94"/>
          <p:cNvSpPr/>
          <p:nvPr/>
        </p:nvSpPr>
        <p:spPr>
          <a:xfrm flipH="1">
            <a:off x="4009991" y="4295111"/>
            <a:ext cx="680673" cy="196193"/>
          </a:xfrm>
          <a:prstGeom prst="parallelogram">
            <a:avLst>
              <a:gd name="adj" fmla="val 69944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2842986" y="4487546"/>
            <a:ext cx="1848344" cy="4821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Parallelogram 96"/>
          <p:cNvSpPr/>
          <p:nvPr/>
        </p:nvSpPr>
        <p:spPr>
          <a:xfrm flipH="1">
            <a:off x="5176997" y="3620326"/>
            <a:ext cx="680673" cy="196193"/>
          </a:xfrm>
          <a:prstGeom prst="parallelogram">
            <a:avLst>
              <a:gd name="adj" fmla="val 69944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4009991" y="3812761"/>
            <a:ext cx="1848344" cy="48217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5176997" y="3138150"/>
            <a:ext cx="2407393" cy="48217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Parallelogram 99"/>
          <p:cNvSpPr/>
          <p:nvPr/>
        </p:nvSpPr>
        <p:spPr>
          <a:xfrm>
            <a:off x="6903717" y="3620326"/>
            <a:ext cx="680673" cy="196193"/>
          </a:xfrm>
          <a:prstGeom prst="parallelogram">
            <a:avLst>
              <a:gd name="adj" fmla="val 69944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6903717" y="3812761"/>
            <a:ext cx="1848344" cy="48217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Parallelogram 101"/>
          <p:cNvSpPr/>
          <p:nvPr/>
        </p:nvSpPr>
        <p:spPr>
          <a:xfrm>
            <a:off x="8066566" y="4295111"/>
            <a:ext cx="680673" cy="196193"/>
          </a:xfrm>
          <a:prstGeom prst="parallelogram">
            <a:avLst>
              <a:gd name="adj" fmla="val 69944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8066566" y="4487546"/>
            <a:ext cx="1848344" cy="48217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53" y="5477309"/>
            <a:ext cx="12858397" cy="17553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Title 13"/>
          <p:cNvSpPr txBox="1">
            <a:spLocks/>
          </p:cNvSpPr>
          <p:nvPr/>
        </p:nvSpPr>
        <p:spPr>
          <a:xfrm>
            <a:off x="5537648" y="2334081"/>
            <a:ext cx="1812228" cy="499490"/>
          </a:xfrm>
          <a:prstGeom prst="rect">
            <a:avLst/>
          </a:prstGeom>
          <a:noFill/>
        </p:spPr>
        <p:txBody>
          <a:bodyPr vert="horz" lIns="96435" tIns="48218" rIns="96435" bIns="482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6" name="Content Placeholder 2"/>
          <p:cNvSpPr txBox="1">
            <a:spLocks/>
          </p:cNvSpPr>
          <p:nvPr/>
        </p:nvSpPr>
        <p:spPr>
          <a:xfrm>
            <a:off x="1205693" y="6086468"/>
            <a:ext cx="10447717" cy="537023"/>
          </a:xfrm>
          <a:prstGeom prst="rect">
            <a:avLst/>
          </a:prstGeom>
        </p:spPr>
        <p:txBody>
          <a:bodyPr vert="horz" lIns="96435" tIns="48218" rIns="96435" bIns="4821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Title 13"/>
          <p:cNvSpPr txBox="1">
            <a:spLocks/>
          </p:cNvSpPr>
          <p:nvPr/>
        </p:nvSpPr>
        <p:spPr>
          <a:xfrm>
            <a:off x="1905522" y="3845099"/>
            <a:ext cx="1812228" cy="499490"/>
          </a:xfrm>
          <a:prstGeom prst="rect">
            <a:avLst/>
          </a:prstGeom>
          <a:noFill/>
        </p:spPr>
        <p:txBody>
          <a:bodyPr vert="horz" lIns="96435" tIns="48218" rIns="96435" bIns="482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7" name="Title 13"/>
          <p:cNvSpPr txBox="1">
            <a:spLocks/>
          </p:cNvSpPr>
          <p:nvPr/>
        </p:nvSpPr>
        <p:spPr>
          <a:xfrm>
            <a:off x="3133007" y="3129614"/>
            <a:ext cx="1812228" cy="499490"/>
          </a:xfrm>
          <a:prstGeom prst="rect">
            <a:avLst/>
          </a:prstGeom>
          <a:noFill/>
        </p:spPr>
        <p:txBody>
          <a:bodyPr vert="horz" lIns="96435" tIns="48218" rIns="96435" bIns="482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8" name="Title 13"/>
          <p:cNvSpPr txBox="1">
            <a:spLocks/>
          </p:cNvSpPr>
          <p:nvPr/>
        </p:nvSpPr>
        <p:spPr>
          <a:xfrm>
            <a:off x="7989455" y="3149601"/>
            <a:ext cx="1812228" cy="499490"/>
          </a:xfrm>
          <a:prstGeom prst="rect">
            <a:avLst/>
          </a:prstGeom>
          <a:noFill/>
        </p:spPr>
        <p:txBody>
          <a:bodyPr vert="horz" lIns="96435" tIns="48218" rIns="96435" bIns="482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9" name="Title 13"/>
          <p:cNvSpPr txBox="1">
            <a:spLocks/>
          </p:cNvSpPr>
          <p:nvPr/>
        </p:nvSpPr>
        <p:spPr>
          <a:xfrm>
            <a:off x="9035936" y="3840108"/>
            <a:ext cx="1812228" cy="499490"/>
          </a:xfrm>
          <a:prstGeom prst="rect">
            <a:avLst/>
          </a:prstGeom>
          <a:noFill/>
        </p:spPr>
        <p:txBody>
          <a:bodyPr vert="horz" lIns="96435" tIns="48218" rIns="96435" bIns="482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12243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0">
        <p:cut/>
      </p:transition>
    </mc:Choice>
    <mc:Fallback xmlns="">
      <p:transition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2" grpId="0" animBg="1"/>
      <p:bldP spid="94" grpId="0"/>
      <p:bldP spid="106" grpId="0"/>
      <p:bldP spid="116" grpId="0"/>
      <p:bldP spid="117" grpId="0"/>
      <p:bldP spid="118" grpId="0"/>
      <p:bldP spid="1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0" y="0"/>
            <a:ext cx="12858750" cy="724376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-1" y="5438803"/>
            <a:ext cx="12857163" cy="1793599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53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" y="5280869"/>
            <a:ext cx="3234677" cy="1579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53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07494" y="5280869"/>
            <a:ext cx="3234677" cy="1579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53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14989" y="5280869"/>
            <a:ext cx="3234677" cy="1579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53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622485" y="5280869"/>
            <a:ext cx="3234677" cy="1579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53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74262" y="3082798"/>
            <a:ext cx="6910227" cy="3627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>
              <a:gradFill>
                <a:gsLst>
                  <a:gs pos="0">
                    <a:srgbClr val="FD6753"/>
                  </a:gs>
                  <a:gs pos="34000">
                    <a:srgbClr val="91E3DE"/>
                  </a:gs>
                  <a:gs pos="69000">
                    <a:srgbClr val="FCCB43"/>
                  </a:gs>
                  <a:gs pos="100000">
                    <a:srgbClr val="92D050"/>
                  </a:gs>
                </a:gsLst>
                <a:lin ang="0" scaled="1"/>
              </a:gra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4023424" y="3004539"/>
            <a:ext cx="4811903" cy="470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30000"/>
              </a:lnSpc>
            </a:pPr>
            <a:r>
              <a:rPr lang="en-US" altLang="zh-CN" sz="2109" spc="31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[</a:t>
            </a:r>
            <a:r>
              <a:rPr lang="zh-CN" altLang="en-US" sz="2109" spc="31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工作报告</a:t>
            </a:r>
            <a:r>
              <a:rPr lang="en-US" altLang="zh-CN" sz="2109" spc="31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][</a:t>
            </a:r>
            <a:r>
              <a:rPr lang="zh-CN" altLang="en-US" sz="2109" spc="31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工作总结</a:t>
            </a:r>
            <a:r>
              <a:rPr lang="en-US" altLang="zh-CN" sz="2109" spc="31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][</a:t>
            </a:r>
            <a:r>
              <a:rPr lang="zh-CN" altLang="en-US" sz="2109" spc="31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年度会议</a:t>
            </a:r>
            <a:r>
              <a:rPr lang="en-US" altLang="zh-CN" sz="2109" spc="31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]</a:t>
            </a:r>
            <a:endParaRPr lang="zh-CN" altLang="en-US" sz="2109" spc="31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2633666" y="2062127"/>
            <a:ext cx="7591418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None/>
            </a:pPr>
            <a:r>
              <a:rPr lang="zh-CN" altLang="en-US" sz="6600" cap="all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感谢聆听 批评指导</a:t>
            </a:r>
            <a:endParaRPr lang="zh-CN" altLang="en-US" sz="6600" cap="all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4" name="TextBox 18"/>
          <p:cNvSpPr txBox="1"/>
          <p:nvPr/>
        </p:nvSpPr>
        <p:spPr>
          <a:xfrm>
            <a:off x="4289045" y="3888798"/>
            <a:ext cx="4280661" cy="4726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部门：销售部  职务：销售经理</a:t>
            </a:r>
            <a:endParaRPr lang="en-US" altLang="zh-CN" sz="210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0251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0">
        <p:cut/>
      </p:transition>
    </mc:Choice>
    <mc:Fallback xmlns="">
      <p:transition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90606" y="896"/>
            <a:ext cx="5881083" cy="7231573"/>
            <a:chOff x="389112" y="2"/>
            <a:chExt cx="5882535" cy="7233359"/>
          </a:xfrm>
          <a:solidFill>
            <a:schemeClr val="accent1"/>
          </a:solidFill>
        </p:grpSpPr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389112" y="2"/>
              <a:ext cx="5882535" cy="7233359"/>
            </a:xfrm>
            <a:custGeom>
              <a:avLst/>
              <a:gdLst>
                <a:gd name="T0" fmla="*/ 1998 w 4661"/>
                <a:gd name="T1" fmla="*/ 0 h 5613"/>
                <a:gd name="T2" fmla="*/ 4661 w 4661"/>
                <a:gd name="T3" fmla="*/ 0 h 5613"/>
                <a:gd name="T4" fmla="*/ 2660 w 4661"/>
                <a:gd name="T5" fmla="*/ 5613 h 5613"/>
                <a:gd name="T6" fmla="*/ 0 w 4661"/>
                <a:gd name="T7" fmla="*/ 5613 h 5613"/>
                <a:gd name="T8" fmla="*/ 1998 w 4661"/>
                <a:gd name="T9" fmla="*/ 0 h 5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61" h="5613">
                  <a:moveTo>
                    <a:pt x="1998" y="0"/>
                  </a:moveTo>
                  <a:lnTo>
                    <a:pt x="4661" y="0"/>
                  </a:lnTo>
                  <a:lnTo>
                    <a:pt x="2660" y="5613"/>
                  </a:lnTo>
                  <a:lnTo>
                    <a:pt x="0" y="5613"/>
                  </a:lnTo>
                  <a:lnTo>
                    <a:pt x="1998" y="0"/>
                  </a:ln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/>
          </p:spPr>
          <p:txBody>
            <a:bodyPr vert="horz" wrap="square" lIns="45305" tIns="22653" rIns="45305" bIns="2265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 13"/>
            <p:cNvSpPr>
              <a:spLocks/>
            </p:cNvSpPr>
            <p:nvPr/>
          </p:nvSpPr>
          <p:spPr bwMode="auto">
            <a:xfrm rot="549104">
              <a:off x="4104826" y="4856476"/>
              <a:ext cx="611245" cy="1160034"/>
            </a:xfrm>
            <a:custGeom>
              <a:avLst/>
              <a:gdLst>
                <a:gd name="connsiteX0" fmla="*/ 231532 w 611245"/>
                <a:gd name="connsiteY0" fmla="*/ 61172 h 1160034"/>
                <a:gd name="connsiteX1" fmla="*/ 611245 w 611245"/>
                <a:gd name="connsiteY1" fmla="*/ 0 h 1160034"/>
                <a:gd name="connsiteX2" fmla="*/ 379353 w 611245"/>
                <a:gd name="connsiteY2" fmla="*/ 1098920 h 1160034"/>
                <a:gd name="connsiteX3" fmla="*/ 0 w 611245"/>
                <a:gd name="connsiteY3" fmla="*/ 1160034 h 1160034"/>
                <a:gd name="connsiteX4" fmla="*/ 231532 w 611245"/>
                <a:gd name="connsiteY4" fmla="*/ 61172 h 116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1245" h="1160034">
                  <a:moveTo>
                    <a:pt x="231532" y="61172"/>
                  </a:moveTo>
                  <a:lnTo>
                    <a:pt x="611245" y="0"/>
                  </a:lnTo>
                  <a:lnTo>
                    <a:pt x="379353" y="1098920"/>
                  </a:lnTo>
                  <a:lnTo>
                    <a:pt x="0" y="1160034"/>
                  </a:lnTo>
                  <a:lnTo>
                    <a:pt x="231532" y="61172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45305" tIns="22653" rIns="45305" bIns="2265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TextBox 32"/>
          <p:cNvSpPr txBox="1"/>
          <p:nvPr/>
        </p:nvSpPr>
        <p:spPr>
          <a:xfrm>
            <a:off x="7149455" y="2875939"/>
            <a:ext cx="4720213" cy="1261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ea typeface="微软雅黑" panose="020B0503020204020204" pitchFamily="34" charset="-122"/>
              </a:rPr>
              <a:t>ADD RELATED</a:t>
            </a:r>
          </a:p>
          <a:p>
            <a:r>
              <a:rPr lang="en-US" altLang="zh-CN" sz="48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TITLE WORDS</a:t>
            </a:r>
            <a:endParaRPr lang="zh-CN" altLang="en-US" sz="48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TextBox 32"/>
          <p:cNvSpPr txBox="1"/>
          <p:nvPr/>
        </p:nvSpPr>
        <p:spPr>
          <a:xfrm>
            <a:off x="5814956" y="2722070"/>
            <a:ext cx="1927928" cy="1569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599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23898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TextBox 32"/>
          <p:cNvSpPr txBox="1"/>
          <p:nvPr/>
        </p:nvSpPr>
        <p:spPr>
          <a:xfrm>
            <a:off x="7149455" y="4219548"/>
            <a:ext cx="3869240" cy="523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2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4800" b="1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7696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0">
        <p:cut/>
      </p:transition>
    </mc:Choice>
    <mc:Fallback xmlns="">
      <p:transition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29" grpId="1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209724" y="2135103"/>
            <a:ext cx="2439306" cy="4405374"/>
            <a:chOff x="4665731" y="1530069"/>
            <a:chExt cx="2860538" cy="5166121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766273" y="3343781"/>
              <a:ext cx="1694440" cy="1760483"/>
            </a:xfrm>
            <a:custGeom>
              <a:avLst/>
              <a:gdLst>
                <a:gd name="T0" fmla="*/ 727 w 727"/>
                <a:gd name="T1" fmla="*/ 559 h 755"/>
                <a:gd name="T2" fmla="*/ 553 w 727"/>
                <a:gd name="T3" fmla="*/ 525 h 755"/>
                <a:gd name="T4" fmla="*/ 326 w 727"/>
                <a:gd name="T5" fmla="*/ 313 h 755"/>
                <a:gd name="T6" fmla="*/ 403 w 727"/>
                <a:gd name="T7" fmla="*/ 310 h 755"/>
                <a:gd name="T8" fmla="*/ 413 w 727"/>
                <a:gd name="T9" fmla="*/ 274 h 755"/>
                <a:gd name="T10" fmla="*/ 245 w 727"/>
                <a:gd name="T11" fmla="*/ 26 h 755"/>
                <a:gd name="T12" fmla="*/ 203 w 727"/>
                <a:gd name="T13" fmla="*/ 26 h 755"/>
                <a:gd name="T14" fmla="*/ 15 w 727"/>
                <a:gd name="T15" fmla="*/ 280 h 755"/>
                <a:gd name="T16" fmla="*/ 24 w 727"/>
                <a:gd name="T17" fmla="*/ 310 h 755"/>
                <a:gd name="T18" fmla="*/ 114 w 727"/>
                <a:gd name="T19" fmla="*/ 315 h 755"/>
                <a:gd name="T20" fmla="*/ 567 w 727"/>
                <a:gd name="T21" fmla="*/ 747 h 755"/>
                <a:gd name="T22" fmla="*/ 727 w 727"/>
                <a:gd name="T23" fmla="*/ 559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5">
                  <a:moveTo>
                    <a:pt x="727" y="559"/>
                  </a:moveTo>
                  <a:cubicBezTo>
                    <a:pt x="715" y="515"/>
                    <a:pt x="651" y="517"/>
                    <a:pt x="553" y="525"/>
                  </a:cubicBezTo>
                  <a:cubicBezTo>
                    <a:pt x="479" y="533"/>
                    <a:pt x="309" y="547"/>
                    <a:pt x="326" y="313"/>
                  </a:cubicBezTo>
                  <a:cubicBezTo>
                    <a:pt x="403" y="310"/>
                    <a:pt x="403" y="310"/>
                    <a:pt x="403" y="310"/>
                  </a:cubicBezTo>
                  <a:cubicBezTo>
                    <a:pt x="429" y="310"/>
                    <a:pt x="428" y="295"/>
                    <a:pt x="413" y="274"/>
                  </a:cubicBezTo>
                  <a:cubicBezTo>
                    <a:pt x="413" y="274"/>
                    <a:pt x="297" y="101"/>
                    <a:pt x="245" y="26"/>
                  </a:cubicBezTo>
                  <a:cubicBezTo>
                    <a:pt x="231" y="6"/>
                    <a:pt x="220" y="0"/>
                    <a:pt x="203" y="26"/>
                  </a:cubicBezTo>
                  <a:cubicBezTo>
                    <a:pt x="144" y="97"/>
                    <a:pt x="55" y="225"/>
                    <a:pt x="15" y="280"/>
                  </a:cubicBezTo>
                  <a:cubicBezTo>
                    <a:pt x="12" y="284"/>
                    <a:pt x="0" y="307"/>
                    <a:pt x="24" y="310"/>
                  </a:cubicBezTo>
                  <a:cubicBezTo>
                    <a:pt x="52" y="313"/>
                    <a:pt x="114" y="315"/>
                    <a:pt x="114" y="315"/>
                  </a:cubicBezTo>
                  <a:cubicBezTo>
                    <a:pt x="93" y="749"/>
                    <a:pt x="350" y="749"/>
                    <a:pt x="567" y="747"/>
                  </a:cubicBezTo>
                  <a:cubicBezTo>
                    <a:pt x="606" y="755"/>
                    <a:pt x="723" y="704"/>
                    <a:pt x="727" y="5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5831829" y="2495082"/>
              <a:ext cx="1694440" cy="1762454"/>
            </a:xfrm>
            <a:custGeom>
              <a:avLst/>
              <a:gdLst>
                <a:gd name="T0" fmla="*/ 0 w 727"/>
                <a:gd name="T1" fmla="*/ 559 h 756"/>
                <a:gd name="T2" fmla="*/ 173 w 727"/>
                <a:gd name="T3" fmla="*/ 526 h 756"/>
                <a:gd name="T4" fmla="*/ 401 w 727"/>
                <a:gd name="T5" fmla="*/ 314 h 756"/>
                <a:gd name="T6" fmla="*/ 324 w 727"/>
                <a:gd name="T7" fmla="*/ 311 h 756"/>
                <a:gd name="T8" fmla="*/ 314 w 727"/>
                <a:gd name="T9" fmla="*/ 275 h 756"/>
                <a:gd name="T10" fmla="*/ 482 w 727"/>
                <a:gd name="T11" fmla="*/ 27 h 756"/>
                <a:gd name="T12" fmla="*/ 524 w 727"/>
                <a:gd name="T13" fmla="*/ 27 h 756"/>
                <a:gd name="T14" fmla="*/ 712 w 727"/>
                <a:gd name="T15" fmla="*/ 280 h 756"/>
                <a:gd name="T16" fmla="*/ 703 w 727"/>
                <a:gd name="T17" fmla="*/ 311 h 756"/>
                <a:gd name="T18" fmla="*/ 613 w 727"/>
                <a:gd name="T19" fmla="*/ 316 h 756"/>
                <a:gd name="T20" fmla="*/ 160 w 727"/>
                <a:gd name="T21" fmla="*/ 748 h 756"/>
                <a:gd name="T22" fmla="*/ 0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0" y="559"/>
                  </a:moveTo>
                  <a:cubicBezTo>
                    <a:pt x="11" y="516"/>
                    <a:pt x="76" y="518"/>
                    <a:pt x="173" y="526"/>
                  </a:cubicBezTo>
                  <a:cubicBezTo>
                    <a:pt x="248" y="534"/>
                    <a:pt x="418" y="548"/>
                    <a:pt x="401" y="314"/>
                  </a:cubicBezTo>
                  <a:cubicBezTo>
                    <a:pt x="324" y="311"/>
                    <a:pt x="324" y="311"/>
                    <a:pt x="324" y="311"/>
                  </a:cubicBezTo>
                  <a:cubicBezTo>
                    <a:pt x="297" y="311"/>
                    <a:pt x="298" y="296"/>
                    <a:pt x="314" y="275"/>
                  </a:cubicBezTo>
                  <a:cubicBezTo>
                    <a:pt x="314" y="275"/>
                    <a:pt x="429" y="102"/>
                    <a:pt x="482" y="27"/>
                  </a:cubicBezTo>
                  <a:cubicBezTo>
                    <a:pt x="496" y="7"/>
                    <a:pt x="507" y="0"/>
                    <a:pt x="524" y="27"/>
                  </a:cubicBezTo>
                  <a:cubicBezTo>
                    <a:pt x="583" y="98"/>
                    <a:pt x="672" y="225"/>
                    <a:pt x="712" y="280"/>
                  </a:cubicBezTo>
                  <a:cubicBezTo>
                    <a:pt x="714" y="285"/>
                    <a:pt x="727" y="308"/>
                    <a:pt x="703" y="311"/>
                  </a:cubicBezTo>
                  <a:cubicBezTo>
                    <a:pt x="675" y="314"/>
                    <a:pt x="613" y="316"/>
                    <a:pt x="613" y="316"/>
                  </a:cubicBezTo>
                  <a:cubicBezTo>
                    <a:pt x="634" y="750"/>
                    <a:pt x="376" y="750"/>
                    <a:pt x="160" y="748"/>
                  </a:cubicBezTo>
                  <a:cubicBezTo>
                    <a:pt x="121" y="756"/>
                    <a:pt x="4" y="705"/>
                    <a:pt x="0" y="5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665731" y="1530069"/>
              <a:ext cx="1695426" cy="1762454"/>
            </a:xfrm>
            <a:custGeom>
              <a:avLst/>
              <a:gdLst>
                <a:gd name="T0" fmla="*/ 727 w 727"/>
                <a:gd name="T1" fmla="*/ 559 h 756"/>
                <a:gd name="T2" fmla="*/ 554 w 727"/>
                <a:gd name="T3" fmla="*/ 526 h 756"/>
                <a:gd name="T4" fmla="*/ 326 w 727"/>
                <a:gd name="T5" fmla="*/ 314 h 756"/>
                <a:gd name="T6" fmla="*/ 403 w 727"/>
                <a:gd name="T7" fmla="*/ 311 h 756"/>
                <a:gd name="T8" fmla="*/ 413 w 727"/>
                <a:gd name="T9" fmla="*/ 275 h 756"/>
                <a:gd name="T10" fmla="*/ 245 w 727"/>
                <a:gd name="T11" fmla="*/ 27 h 756"/>
                <a:gd name="T12" fmla="*/ 203 w 727"/>
                <a:gd name="T13" fmla="*/ 27 h 756"/>
                <a:gd name="T14" fmla="*/ 15 w 727"/>
                <a:gd name="T15" fmla="*/ 280 h 756"/>
                <a:gd name="T16" fmla="*/ 24 w 727"/>
                <a:gd name="T17" fmla="*/ 311 h 756"/>
                <a:gd name="T18" fmla="*/ 114 w 727"/>
                <a:gd name="T19" fmla="*/ 316 h 756"/>
                <a:gd name="T20" fmla="*/ 567 w 727"/>
                <a:gd name="T21" fmla="*/ 748 h 756"/>
                <a:gd name="T22" fmla="*/ 727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727" y="559"/>
                  </a:moveTo>
                  <a:cubicBezTo>
                    <a:pt x="716" y="516"/>
                    <a:pt x="651" y="518"/>
                    <a:pt x="554" y="526"/>
                  </a:cubicBezTo>
                  <a:cubicBezTo>
                    <a:pt x="479" y="534"/>
                    <a:pt x="309" y="548"/>
                    <a:pt x="326" y="314"/>
                  </a:cubicBezTo>
                  <a:cubicBezTo>
                    <a:pt x="403" y="311"/>
                    <a:pt x="403" y="311"/>
                    <a:pt x="403" y="311"/>
                  </a:cubicBezTo>
                  <a:cubicBezTo>
                    <a:pt x="430" y="311"/>
                    <a:pt x="429" y="296"/>
                    <a:pt x="413" y="275"/>
                  </a:cubicBezTo>
                  <a:cubicBezTo>
                    <a:pt x="413" y="275"/>
                    <a:pt x="298" y="102"/>
                    <a:pt x="245" y="27"/>
                  </a:cubicBezTo>
                  <a:cubicBezTo>
                    <a:pt x="231" y="7"/>
                    <a:pt x="220" y="0"/>
                    <a:pt x="203" y="27"/>
                  </a:cubicBezTo>
                  <a:cubicBezTo>
                    <a:pt x="144" y="98"/>
                    <a:pt x="55" y="226"/>
                    <a:pt x="15" y="280"/>
                  </a:cubicBezTo>
                  <a:cubicBezTo>
                    <a:pt x="13" y="285"/>
                    <a:pt x="0" y="308"/>
                    <a:pt x="24" y="311"/>
                  </a:cubicBezTo>
                  <a:cubicBezTo>
                    <a:pt x="52" y="314"/>
                    <a:pt x="114" y="316"/>
                    <a:pt x="114" y="316"/>
                  </a:cubicBezTo>
                  <a:cubicBezTo>
                    <a:pt x="93" y="750"/>
                    <a:pt x="351" y="750"/>
                    <a:pt x="567" y="748"/>
                  </a:cubicBezTo>
                  <a:cubicBezTo>
                    <a:pt x="606" y="756"/>
                    <a:pt x="723" y="705"/>
                    <a:pt x="727" y="55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927443" y="1632584"/>
              <a:ext cx="104486" cy="4464293"/>
            </a:xfrm>
            <a:custGeom>
              <a:avLst/>
              <a:gdLst>
                <a:gd name="T0" fmla="*/ 94 w 106"/>
                <a:gd name="T1" fmla="*/ 4529 h 4529"/>
                <a:gd name="T2" fmla="*/ 0 w 106"/>
                <a:gd name="T3" fmla="*/ 4484 h 4529"/>
                <a:gd name="T4" fmla="*/ 12 w 106"/>
                <a:gd name="T5" fmla="*/ 0 h 4529"/>
                <a:gd name="T6" fmla="*/ 106 w 106"/>
                <a:gd name="T7" fmla="*/ 0 h 4529"/>
                <a:gd name="T8" fmla="*/ 94 w 106"/>
                <a:gd name="T9" fmla="*/ 4529 h 4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4529">
                  <a:moveTo>
                    <a:pt x="94" y="4529"/>
                  </a:moveTo>
                  <a:lnTo>
                    <a:pt x="0" y="4484"/>
                  </a:lnTo>
                  <a:lnTo>
                    <a:pt x="12" y="0"/>
                  </a:lnTo>
                  <a:lnTo>
                    <a:pt x="106" y="0"/>
                  </a:lnTo>
                  <a:lnTo>
                    <a:pt x="94" y="4529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6181757" y="1632584"/>
              <a:ext cx="102514" cy="4467250"/>
            </a:xfrm>
            <a:custGeom>
              <a:avLst/>
              <a:gdLst>
                <a:gd name="T0" fmla="*/ 87 w 104"/>
                <a:gd name="T1" fmla="*/ 4498 h 4532"/>
                <a:gd name="T2" fmla="*/ 0 w 104"/>
                <a:gd name="T3" fmla="*/ 4532 h 4532"/>
                <a:gd name="T4" fmla="*/ 11 w 104"/>
                <a:gd name="T5" fmla="*/ 0 h 4532"/>
                <a:gd name="T6" fmla="*/ 104 w 104"/>
                <a:gd name="T7" fmla="*/ 3 h 4532"/>
                <a:gd name="T8" fmla="*/ 87 w 104"/>
                <a:gd name="T9" fmla="*/ 4498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532">
                  <a:moveTo>
                    <a:pt x="87" y="4498"/>
                  </a:moveTo>
                  <a:lnTo>
                    <a:pt x="0" y="4532"/>
                  </a:lnTo>
                  <a:lnTo>
                    <a:pt x="11" y="0"/>
                  </a:lnTo>
                  <a:lnTo>
                    <a:pt x="104" y="3"/>
                  </a:lnTo>
                  <a:lnTo>
                    <a:pt x="87" y="4498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6016157" y="1632584"/>
              <a:ext cx="181371" cy="4467250"/>
            </a:xfrm>
            <a:custGeom>
              <a:avLst/>
              <a:gdLst>
                <a:gd name="T0" fmla="*/ 172 w 184"/>
                <a:gd name="T1" fmla="*/ 4532 h 4532"/>
                <a:gd name="T2" fmla="*/ 0 w 184"/>
                <a:gd name="T3" fmla="*/ 4529 h 4532"/>
                <a:gd name="T4" fmla="*/ 11 w 184"/>
                <a:gd name="T5" fmla="*/ 0 h 4532"/>
                <a:gd name="T6" fmla="*/ 184 w 184"/>
                <a:gd name="T7" fmla="*/ 0 h 4532"/>
                <a:gd name="T8" fmla="*/ 172 w 184"/>
                <a:gd name="T9" fmla="*/ 4532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4532">
                  <a:moveTo>
                    <a:pt x="172" y="4532"/>
                  </a:moveTo>
                  <a:lnTo>
                    <a:pt x="0" y="4529"/>
                  </a:lnTo>
                  <a:lnTo>
                    <a:pt x="11" y="0"/>
                  </a:lnTo>
                  <a:lnTo>
                    <a:pt x="184" y="0"/>
                  </a:lnTo>
                  <a:lnTo>
                    <a:pt x="172" y="4532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927443" y="5975634"/>
              <a:ext cx="344999" cy="720556"/>
            </a:xfrm>
            <a:custGeom>
              <a:avLst/>
              <a:gdLst>
                <a:gd name="T0" fmla="*/ 38 w 148"/>
                <a:gd name="T1" fmla="*/ 52 h 309"/>
                <a:gd name="T2" fmla="*/ 70 w 148"/>
                <a:gd name="T3" fmla="*/ 17 h 309"/>
                <a:gd name="T4" fmla="*/ 107 w 148"/>
                <a:gd name="T5" fmla="*/ 45 h 309"/>
                <a:gd name="T6" fmla="*/ 134 w 148"/>
                <a:gd name="T7" fmla="*/ 18 h 309"/>
                <a:gd name="T8" fmla="*/ 148 w 148"/>
                <a:gd name="T9" fmla="*/ 34 h 309"/>
                <a:gd name="T10" fmla="*/ 78 w 148"/>
                <a:gd name="T11" fmla="*/ 309 h 309"/>
                <a:gd name="T12" fmla="*/ 0 w 148"/>
                <a:gd name="T13" fmla="*/ 33 h 309"/>
                <a:gd name="T14" fmla="*/ 38 w 148"/>
                <a:gd name="T15" fmla="*/ 5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309">
                  <a:moveTo>
                    <a:pt x="38" y="52"/>
                  </a:moveTo>
                  <a:cubicBezTo>
                    <a:pt x="38" y="52"/>
                    <a:pt x="57" y="13"/>
                    <a:pt x="70" y="17"/>
                  </a:cubicBezTo>
                  <a:cubicBezTo>
                    <a:pt x="84" y="21"/>
                    <a:pt x="103" y="15"/>
                    <a:pt x="107" y="45"/>
                  </a:cubicBezTo>
                  <a:cubicBezTo>
                    <a:pt x="111" y="42"/>
                    <a:pt x="122" y="19"/>
                    <a:pt x="134" y="18"/>
                  </a:cubicBezTo>
                  <a:cubicBezTo>
                    <a:pt x="145" y="18"/>
                    <a:pt x="148" y="34"/>
                    <a:pt x="148" y="34"/>
                  </a:cubicBezTo>
                  <a:cubicBezTo>
                    <a:pt x="78" y="309"/>
                    <a:pt x="78" y="309"/>
                    <a:pt x="78" y="30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24" y="0"/>
                    <a:pt x="38" y="52"/>
                  </a:cubicBezTo>
                  <a:close/>
                </a:path>
              </a:pathLst>
            </a:custGeom>
            <a:solidFill>
              <a:srgbClr val="F3E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6043757" y="6409348"/>
              <a:ext cx="126171" cy="286842"/>
            </a:xfrm>
            <a:custGeom>
              <a:avLst/>
              <a:gdLst>
                <a:gd name="T0" fmla="*/ 0 w 54"/>
                <a:gd name="T1" fmla="*/ 23 h 123"/>
                <a:gd name="T2" fmla="*/ 28 w 54"/>
                <a:gd name="T3" fmla="*/ 123 h 123"/>
                <a:gd name="T4" fmla="*/ 54 w 54"/>
                <a:gd name="T5" fmla="*/ 23 h 123"/>
                <a:gd name="T6" fmla="*/ 0 w 54"/>
                <a:gd name="T7" fmla="*/ 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23">
                  <a:moveTo>
                    <a:pt x="0" y="23"/>
                  </a:moveTo>
                  <a:cubicBezTo>
                    <a:pt x="28" y="123"/>
                    <a:pt x="28" y="123"/>
                    <a:pt x="28" y="1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27" y="0"/>
                    <a:pt x="0" y="2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5939271" y="1632584"/>
              <a:ext cx="348942" cy="31444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927443" y="2833182"/>
              <a:ext cx="437656" cy="3266652"/>
            </a:xfrm>
            <a:custGeom>
              <a:avLst/>
              <a:gdLst>
                <a:gd name="T0" fmla="*/ 38 w 188"/>
                <a:gd name="T1" fmla="*/ 1401 h 1401"/>
                <a:gd name="T2" fmla="*/ 40 w 188"/>
                <a:gd name="T3" fmla="*/ 246 h 1401"/>
                <a:gd name="T4" fmla="*/ 188 w 188"/>
                <a:gd name="T5" fmla="*/ 187 h 1401"/>
                <a:gd name="T6" fmla="*/ 186 w 188"/>
                <a:gd name="T7" fmla="*/ 0 h 1401"/>
                <a:gd name="T8" fmla="*/ 3 w 188"/>
                <a:gd name="T9" fmla="*/ 226 h 1401"/>
                <a:gd name="T10" fmla="*/ 0 w 188"/>
                <a:gd name="T11" fmla="*/ 1381 h 1401"/>
                <a:gd name="T12" fmla="*/ 38 w 188"/>
                <a:gd name="T13" fmla="*/ 1401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401">
                  <a:moveTo>
                    <a:pt x="38" y="1401"/>
                  </a:moveTo>
                  <a:cubicBezTo>
                    <a:pt x="40" y="246"/>
                    <a:pt x="40" y="246"/>
                    <a:pt x="40" y="246"/>
                  </a:cubicBezTo>
                  <a:cubicBezTo>
                    <a:pt x="131" y="218"/>
                    <a:pt x="182" y="213"/>
                    <a:pt x="188" y="187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71" y="93"/>
                    <a:pt x="3" y="184"/>
                    <a:pt x="3" y="226"/>
                  </a:cubicBezTo>
                  <a:cubicBezTo>
                    <a:pt x="0" y="1381"/>
                    <a:pt x="0" y="1381"/>
                    <a:pt x="0" y="1381"/>
                  </a:cubicBezTo>
                  <a:cubicBezTo>
                    <a:pt x="14" y="1364"/>
                    <a:pt x="30" y="1368"/>
                    <a:pt x="38" y="140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826900" y="3798195"/>
              <a:ext cx="447513" cy="2294739"/>
            </a:xfrm>
            <a:custGeom>
              <a:avLst/>
              <a:gdLst>
                <a:gd name="T0" fmla="*/ 151 w 192"/>
                <a:gd name="T1" fmla="*/ 984 h 984"/>
                <a:gd name="T2" fmla="*/ 154 w 192"/>
                <a:gd name="T3" fmla="*/ 256 h 984"/>
                <a:gd name="T4" fmla="*/ 0 w 192"/>
                <a:gd name="T5" fmla="*/ 195 h 984"/>
                <a:gd name="T6" fmla="*/ 2 w 192"/>
                <a:gd name="T7" fmla="*/ 0 h 984"/>
                <a:gd name="T8" fmla="*/ 192 w 192"/>
                <a:gd name="T9" fmla="*/ 235 h 984"/>
                <a:gd name="T10" fmla="*/ 191 w 192"/>
                <a:gd name="T11" fmla="*/ 968 h 984"/>
                <a:gd name="T12" fmla="*/ 151 w 192"/>
                <a:gd name="T13" fmla="*/ 984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984">
                  <a:moveTo>
                    <a:pt x="151" y="984"/>
                  </a:moveTo>
                  <a:cubicBezTo>
                    <a:pt x="154" y="256"/>
                    <a:pt x="154" y="256"/>
                    <a:pt x="154" y="256"/>
                  </a:cubicBezTo>
                  <a:cubicBezTo>
                    <a:pt x="59" y="227"/>
                    <a:pt x="6" y="221"/>
                    <a:pt x="0" y="19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8" y="97"/>
                    <a:pt x="192" y="192"/>
                    <a:pt x="192" y="235"/>
                  </a:cubicBezTo>
                  <a:cubicBezTo>
                    <a:pt x="191" y="968"/>
                    <a:pt x="191" y="968"/>
                    <a:pt x="191" y="968"/>
                  </a:cubicBezTo>
                  <a:cubicBezTo>
                    <a:pt x="186" y="945"/>
                    <a:pt x="164" y="947"/>
                    <a:pt x="151" y="9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6013200" y="4646893"/>
              <a:ext cx="452442" cy="1449983"/>
            </a:xfrm>
            <a:custGeom>
              <a:avLst/>
              <a:gdLst>
                <a:gd name="T0" fmla="*/ 71 w 194"/>
                <a:gd name="T1" fmla="*/ 620 h 622"/>
                <a:gd name="T2" fmla="*/ 74 w 194"/>
                <a:gd name="T3" fmla="*/ 246 h 622"/>
                <a:gd name="T4" fmla="*/ 194 w 194"/>
                <a:gd name="T5" fmla="*/ 194 h 622"/>
                <a:gd name="T6" fmla="*/ 192 w 194"/>
                <a:gd name="T7" fmla="*/ 0 h 622"/>
                <a:gd name="T8" fmla="*/ 0 w 194"/>
                <a:gd name="T9" fmla="*/ 234 h 622"/>
                <a:gd name="T10" fmla="*/ 1 w 194"/>
                <a:gd name="T11" fmla="*/ 622 h 622"/>
                <a:gd name="T12" fmla="*/ 71 w 194"/>
                <a:gd name="T13" fmla="*/ 62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622">
                  <a:moveTo>
                    <a:pt x="71" y="620"/>
                  </a:moveTo>
                  <a:cubicBezTo>
                    <a:pt x="74" y="246"/>
                    <a:pt x="74" y="246"/>
                    <a:pt x="74" y="246"/>
                  </a:cubicBezTo>
                  <a:cubicBezTo>
                    <a:pt x="169" y="217"/>
                    <a:pt x="188" y="221"/>
                    <a:pt x="194" y="194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76" y="96"/>
                    <a:pt x="0" y="191"/>
                    <a:pt x="0" y="234"/>
                  </a:cubicBezTo>
                  <a:cubicBezTo>
                    <a:pt x="1" y="622"/>
                    <a:pt x="1" y="622"/>
                    <a:pt x="1" y="622"/>
                  </a:cubicBezTo>
                  <a:cubicBezTo>
                    <a:pt x="21" y="582"/>
                    <a:pt x="59" y="583"/>
                    <a:pt x="71" y="6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6071357" y="2754325"/>
              <a:ext cx="91671" cy="60128"/>
            </a:xfrm>
            <a:custGeom>
              <a:avLst/>
              <a:gdLst>
                <a:gd name="T0" fmla="*/ 10 w 39"/>
                <a:gd name="T1" fmla="*/ 6 h 26"/>
                <a:gd name="T2" fmla="*/ 3 w 39"/>
                <a:gd name="T3" fmla="*/ 14 h 26"/>
                <a:gd name="T4" fmla="*/ 9 w 39"/>
                <a:gd name="T5" fmla="*/ 21 h 26"/>
                <a:gd name="T6" fmla="*/ 27 w 39"/>
                <a:gd name="T7" fmla="*/ 0 h 26"/>
                <a:gd name="T8" fmla="*/ 39 w 39"/>
                <a:gd name="T9" fmla="*/ 13 h 26"/>
                <a:gd name="T10" fmla="*/ 29 w 39"/>
                <a:gd name="T11" fmla="*/ 26 h 26"/>
                <a:gd name="T12" fmla="*/ 27 w 39"/>
                <a:gd name="T13" fmla="*/ 23 h 26"/>
                <a:gd name="T14" fmla="*/ 35 w 39"/>
                <a:gd name="T15" fmla="*/ 13 h 26"/>
                <a:gd name="T16" fmla="*/ 28 w 39"/>
                <a:gd name="T17" fmla="*/ 4 h 26"/>
                <a:gd name="T18" fmla="*/ 10 w 39"/>
                <a:gd name="T19" fmla="*/ 26 h 26"/>
                <a:gd name="T20" fmla="*/ 0 w 39"/>
                <a:gd name="T21" fmla="*/ 14 h 26"/>
                <a:gd name="T22" fmla="*/ 9 w 39"/>
                <a:gd name="T23" fmla="*/ 2 h 26"/>
                <a:gd name="T24" fmla="*/ 10 w 39"/>
                <a:gd name="T2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6">
                  <a:moveTo>
                    <a:pt x="10" y="6"/>
                  </a:moveTo>
                  <a:cubicBezTo>
                    <a:pt x="6" y="7"/>
                    <a:pt x="3" y="10"/>
                    <a:pt x="3" y="14"/>
                  </a:cubicBezTo>
                  <a:cubicBezTo>
                    <a:pt x="3" y="19"/>
                    <a:pt x="5" y="21"/>
                    <a:pt x="9" y="21"/>
                  </a:cubicBezTo>
                  <a:cubicBezTo>
                    <a:pt x="17" y="22"/>
                    <a:pt x="15" y="0"/>
                    <a:pt x="27" y="0"/>
                  </a:cubicBezTo>
                  <a:cubicBezTo>
                    <a:pt x="33" y="0"/>
                    <a:pt x="39" y="3"/>
                    <a:pt x="39" y="13"/>
                  </a:cubicBezTo>
                  <a:cubicBezTo>
                    <a:pt x="39" y="21"/>
                    <a:pt x="33" y="24"/>
                    <a:pt x="29" y="26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1" y="21"/>
                    <a:pt x="35" y="18"/>
                    <a:pt x="35" y="13"/>
                  </a:cubicBezTo>
                  <a:cubicBezTo>
                    <a:pt x="35" y="7"/>
                    <a:pt x="32" y="4"/>
                    <a:pt x="28" y="4"/>
                  </a:cubicBezTo>
                  <a:cubicBezTo>
                    <a:pt x="19" y="4"/>
                    <a:pt x="21" y="26"/>
                    <a:pt x="10" y="26"/>
                  </a:cubicBezTo>
                  <a:cubicBezTo>
                    <a:pt x="4" y="26"/>
                    <a:pt x="0" y="21"/>
                    <a:pt x="0" y="14"/>
                  </a:cubicBezTo>
                  <a:cubicBezTo>
                    <a:pt x="0" y="8"/>
                    <a:pt x="3" y="4"/>
                    <a:pt x="9" y="2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7"/>
            <p:cNvSpPr>
              <a:spLocks noEditPoints="1"/>
            </p:cNvSpPr>
            <p:nvPr/>
          </p:nvSpPr>
          <p:spPr bwMode="auto">
            <a:xfrm>
              <a:off x="6071357" y="2674482"/>
              <a:ext cx="88714" cy="69986"/>
            </a:xfrm>
            <a:custGeom>
              <a:avLst/>
              <a:gdLst>
                <a:gd name="T0" fmla="*/ 90 w 90"/>
                <a:gd name="T1" fmla="*/ 71 h 71"/>
                <a:gd name="T2" fmla="*/ 0 w 90"/>
                <a:gd name="T3" fmla="*/ 43 h 71"/>
                <a:gd name="T4" fmla="*/ 0 w 90"/>
                <a:gd name="T5" fmla="*/ 29 h 71"/>
                <a:gd name="T6" fmla="*/ 90 w 90"/>
                <a:gd name="T7" fmla="*/ 0 h 71"/>
                <a:gd name="T8" fmla="*/ 90 w 90"/>
                <a:gd name="T9" fmla="*/ 12 h 71"/>
                <a:gd name="T10" fmla="*/ 62 w 90"/>
                <a:gd name="T11" fmla="*/ 19 h 71"/>
                <a:gd name="T12" fmla="*/ 62 w 90"/>
                <a:gd name="T13" fmla="*/ 52 h 71"/>
                <a:gd name="T14" fmla="*/ 90 w 90"/>
                <a:gd name="T15" fmla="*/ 59 h 71"/>
                <a:gd name="T16" fmla="*/ 90 w 90"/>
                <a:gd name="T17" fmla="*/ 71 h 71"/>
                <a:gd name="T18" fmla="*/ 55 w 90"/>
                <a:gd name="T19" fmla="*/ 50 h 71"/>
                <a:gd name="T20" fmla="*/ 55 w 90"/>
                <a:gd name="T21" fmla="*/ 22 h 71"/>
                <a:gd name="T22" fmla="*/ 7 w 90"/>
                <a:gd name="T23" fmla="*/ 36 h 71"/>
                <a:gd name="T24" fmla="*/ 7 w 90"/>
                <a:gd name="T25" fmla="*/ 36 h 71"/>
                <a:gd name="T26" fmla="*/ 55 w 90"/>
                <a:gd name="T27" fmla="*/ 5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71">
                  <a:moveTo>
                    <a:pt x="90" y="71"/>
                  </a:moveTo>
                  <a:lnTo>
                    <a:pt x="0" y="43"/>
                  </a:lnTo>
                  <a:lnTo>
                    <a:pt x="0" y="29"/>
                  </a:lnTo>
                  <a:lnTo>
                    <a:pt x="90" y="0"/>
                  </a:lnTo>
                  <a:lnTo>
                    <a:pt x="90" y="12"/>
                  </a:lnTo>
                  <a:lnTo>
                    <a:pt x="62" y="19"/>
                  </a:lnTo>
                  <a:lnTo>
                    <a:pt x="62" y="52"/>
                  </a:lnTo>
                  <a:lnTo>
                    <a:pt x="90" y="59"/>
                  </a:lnTo>
                  <a:lnTo>
                    <a:pt x="90" y="71"/>
                  </a:lnTo>
                  <a:close/>
                  <a:moveTo>
                    <a:pt x="55" y="50"/>
                  </a:moveTo>
                  <a:lnTo>
                    <a:pt x="55" y="22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55" y="5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6071357" y="2583796"/>
              <a:ext cx="88714" cy="74914"/>
            </a:xfrm>
            <a:custGeom>
              <a:avLst/>
              <a:gdLst>
                <a:gd name="T0" fmla="*/ 90 w 90"/>
                <a:gd name="T1" fmla="*/ 10 h 76"/>
                <a:gd name="T2" fmla="*/ 10 w 90"/>
                <a:gd name="T3" fmla="*/ 10 h 76"/>
                <a:gd name="T4" fmla="*/ 10 w 90"/>
                <a:gd name="T5" fmla="*/ 10 h 76"/>
                <a:gd name="T6" fmla="*/ 90 w 90"/>
                <a:gd name="T7" fmla="*/ 36 h 76"/>
                <a:gd name="T8" fmla="*/ 90 w 90"/>
                <a:gd name="T9" fmla="*/ 43 h 76"/>
                <a:gd name="T10" fmla="*/ 10 w 90"/>
                <a:gd name="T11" fmla="*/ 69 h 76"/>
                <a:gd name="T12" fmla="*/ 10 w 90"/>
                <a:gd name="T13" fmla="*/ 69 h 76"/>
                <a:gd name="T14" fmla="*/ 90 w 90"/>
                <a:gd name="T15" fmla="*/ 69 h 76"/>
                <a:gd name="T16" fmla="*/ 90 w 90"/>
                <a:gd name="T17" fmla="*/ 76 h 76"/>
                <a:gd name="T18" fmla="*/ 0 w 90"/>
                <a:gd name="T19" fmla="*/ 76 h 76"/>
                <a:gd name="T20" fmla="*/ 0 w 90"/>
                <a:gd name="T21" fmla="*/ 62 h 76"/>
                <a:gd name="T22" fmla="*/ 74 w 90"/>
                <a:gd name="T23" fmla="*/ 38 h 76"/>
                <a:gd name="T24" fmla="*/ 74 w 90"/>
                <a:gd name="T25" fmla="*/ 38 h 76"/>
                <a:gd name="T26" fmla="*/ 0 w 90"/>
                <a:gd name="T27" fmla="*/ 17 h 76"/>
                <a:gd name="T28" fmla="*/ 0 w 90"/>
                <a:gd name="T29" fmla="*/ 0 h 76"/>
                <a:gd name="T30" fmla="*/ 90 w 90"/>
                <a:gd name="T31" fmla="*/ 0 h 76"/>
                <a:gd name="T32" fmla="*/ 90 w 90"/>
                <a:gd name="T33" fmla="*/ 1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76">
                  <a:moveTo>
                    <a:pt x="90" y="10"/>
                  </a:moveTo>
                  <a:lnTo>
                    <a:pt x="10" y="10"/>
                  </a:lnTo>
                  <a:lnTo>
                    <a:pt x="10" y="10"/>
                  </a:lnTo>
                  <a:lnTo>
                    <a:pt x="90" y="36"/>
                  </a:lnTo>
                  <a:lnTo>
                    <a:pt x="90" y="43"/>
                  </a:lnTo>
                  <a:lnTo>
                    <a:pt x="10" y="69"/>
                  </a:lnTo>
                  <a:lnTo>
                    <a:pt x="10" y="69"/>
                  </a:lnTo>
                  <a:lnTo>
                    <a:pt x="90" y="69"/>
                  </a:lnTo>
                  <a:lnTo>
                    <a:pt x="90" y="76"/>
                  </a:lnTo>
                  <a:lnTo>
                    <a:pt x="0" y="76"/>
                  </a:lnTo>
                  <a:lnTo>
                    <a:pt x="0" y="62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0" y="1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6071357" y="2501982"/>
              <a:ext cx="88714" cy="56186"/>
            </a:xfrm>
            <a:custGeom>
              <a:avLst/>
              <a:gdLst>
                <a:gd name="T0" fmla="*/ 38 w 38"/>
                <a:gd name="T1" fmla="*/ 24 h 24"/>
                <a:gd name="T2" fmla="*/ 0 w 38"/>
                <a:gd name="T3" fmla="*/ 24 h 24"/>
                <a:gd name="T4" fmla="*/ 0 w 38"/>
                <a:gd name="T5" fmla="*/ 11 h 24"/>
                <a:gd name="T6" fmla="*/ 11 w 38"/>
                <a:gd name="T7" fmla="*/ 0 h 24"/>
                <a:gd name="T8" fmla="*/ 21 w 38"/>
                <a:gd name="T9" fmla="*/ 13 h 24"/>
                <a:gd name="T10" fmla="*/ 21 w 38"/>
                <a:gd name="T11" fmla="*/ 20 h 24"/>
                <a:gd name="T12" fmla="*/ 38 w 38"/>
                <a:gd name="T13" fmla="*/ 20 h 24"/>
                <a:gd name="T14" fmla="*/ 38 w 38"/>
                <a:gd name="T15" fmla="*/ 24 h 24"/>
                <a:gd name="T16" fmla="*/ 18 w 38"/>
                <a:gd name="T17" fmla="*/ 20 h 24"/>
                <a:gd name="T18" fmla="*/ 18 w 38"/>
                <a:gd name="T19" fmla="*/ 13 h 24"/>
                <a:gd name="T20" fmla="*/ 11 w 38"/>
                <a:gd name="T21" fmla="*/ 4 h 24"/>
                <a:gd name="T22" fmla="*/ 4 w 38"/>
                <a:gd name="T23" fmla="*/ 12 h 24"/>
                <a:gd name="T24" fmla="*/ 4 w 38"/>
                <a:gd name="T25" fmla="*/ 20 h 24"/>
                <a:gd name="T26" fmla="*/ 18 w 38"/>
                <a:gd name="T2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24">
                  <a:moveTo>
                    <a:pt x="38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17" y="0"/>
                    <a:pt x="21" y="4"/>
                    <a:pt x="21" y="13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38" y="20"/>
                    <a:pt x="38" y="20"/>
                    <a:pt x="38" y="20"/>
                  </a:cubicBezTo>
                  <a:lnTo>
                    <a:pt x="38" y="24"/>
                  </a:lnTo>
                  <a:close/>
                  <a:moveTo>
                    <a:pt x="18" y="2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6"/>
                    <a:pt x="15" y="4"/>
                    <a:pt x="11" y="4"/>
                  </a:cubicBezTo>
                  <a:cubicBezTo>
                    <a:pt x="6" y="4"/>
                    <a:pt x="4" y="6"/>
                    <a:pt x="4" y="12"/>
                  </a:cubicBezTo>
                  <a:cubicBezTo>
                    <a:pt x="4" y="20"/>
                    <a:pt x="4" y="20"/>
                    <a:pt x="4" y="20"/>
                  </a:cubicBezTo>
                  <a:lnTo>
                    <a:pt x="18" y="2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6071357" y="2431997"/>
              <a:ext cx="88714" cy="51257"/>
            </a:xfrm>
            <a:custGeom>
              <a:avLst/>
              <a:gdLst>
                <a:gd name="T0" fmla="*/ 90 w 90"/>
                <a:gd name="T1" fmla="*/ 52 h 52"/>
                <a:gd name="T2" fmla="*/ 0 w 90"/>
                <a:gd name="T3" fmla="*/ 52 h 52"/>
                <a:gd name="T4" fmla="*/ 0 w 90"/>
                <a:gd name="T5" fmla="*/ 43 h 52"/>
                <a:gd name="T6" fmla="*/ 81 w 90"/>
                <a:gd name="T7" fmla="*/ 43 h 52"/>
                <a:gd name="T8" fmla="*/ 81 w 90"/>
                <a:gd name="T9" fmla="*/ 0 h 52"/>
                <a:gd name="T10" fmla="*/ 90 w 90"/>
                <a:gd name="T11" fmla="*/ 0 h 52"/>
                <a:gd name="T12" fmla="*/ 90 w 90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52">
                  <a:moveTo>
                    <a:pt x="90" y="52"/>
                  </a:moveTo>
                  <a:lnTo>
                    <a:pt x="0" y="52"/>
                  </a:lnTo>
                  <a:lnTo>
                    <a:pt x="0" y="43"/>
                  </a:lnTo>
                  <a:lnTo>
                    <a:pt x="81" y="43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6071357" y="23600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6071357" y="2252597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6071357" y="21806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6071357" y="2108683"/>
              <a:ext cx="88714" cy="65057"/>
            </a:xfrm>
            <a:custGeom>
              <a:avLst/>
              <a:gdLst>
                <a:gd name="T0" fmla="*/ 90 w 90"/>
                <a:gd name="T1" fmla="*/ 54 h 66"/>
                <a:gd name="T2" fmla="*/ 90 w 90"/>
                <a:gd name="T3" fmla="*/ 66 h 66"/>
                <a:gd name="T4" fmla="*/ 43 w 90"/>
                <a:gd name="T5" fmla="*/ 40 h 66"/>
                <a:gd name="T6" fmla="*/ 0 w 90"/>
                <a:gd name="T7" fmla="*/ 64 h 66"/>
                <a:gd name="T8" fmla="*/ 0 w 90"/>
                <a:gd name="T9" fmla="*/ 52 h 66"/>
                <a:gd name="T10" fmla="*/ 33 w 90"/>
                <a:gd name="T11" fmla="*/ 33 h 66"/>
                <a:gd name="T12" fmla="*/ 0 w 90"/>
                <a:gd name="T13" fmla="*/ 14 h 66"/>
                <a:gd name="T14" fmla="*/ 0 w 90"/>
                <a:gd name="T15" fmla="*/ 4 h 66"/>
                <a:gd name="T16" fmla="*/ 43 w 90"/>
                <a:gd name="T17" fmla="*/ 28 h 66"/>
                <a:gd name="T18" fmla="*/ 90 w 90"/>
                <a:gd name="T19" fmla="*/ 0 h 66"/>
                <a:gd name="T20" fmla="*/ 90 w 90"/>
                <a:gd name="T21" fmla="*/ 11 h 66"/>
                <a:gd name="T22" fmla="*/ 52 w 90"/>
                <a:gd name="T23" fmla="*/ 33 h 66"/>
                <a:gd name="T24" fmla="*/ 90 w 90"/>
                <a:gd name="T25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66">
                  <a:moveTo>
                    <a:pt x="90" y="54"/>
                  </a:moveTo>
                  <a:lnTo>
                    <a:pt x="90" y="66"/>
                  </a:lnTo>
                  <a:lnTo>
                    <a:pt x="43" y="40"/>
                  </a:lnTo>
                  <a:lnTo>
                    <a:pt x="0" y="64"/>
                  </a:lnTo>
                  <a:lnTo>
                    <a:pt x="0" y="52"/>
                  </a:lnTo>
                  <a:lnTo>
                    <a:pt x="33" y="33"/>
                  </a:lnTo>
                  <a:lnTo>
                    <a:pt x="0" y="14"/>
                  </a:lnTo>
                  <a:lnTo>
                    <a:pt x="0" y="4"/>
                  </a:lnTo>
                  <a:lnTo>
                    <a:pt x="43" y="28"/>
                  </a:lnTo>
                  <a:lnTo>
                    <a:pt x="90" y="0"/>
                  </a:lnTo>
                  <a:lnTo>
                    <a:pt x="90" y="11"/>
                  </a:lnTo>
                  <a:lnTo>
                    <a:pt x="52" y="33"/>
                  </a:lnTo>
                  <a:lnTo>
                    <a:pt x="90" y="5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6071357" y="2042640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5188158" y="3751866"/>
              <a:ext cx="196157" cy="428785"/>
            </a:xfrm>
            <a:custGeom>
              <a:avLst/>
              <a:gdLst>
                <a:gd name="T0" fmla="*/ 4 w 84"/>
                <a:gd name="T1" fmla="*/ 184 h 184"/>
                <a:gd name="T2" fmla="*/ 4 w 84"/>
                <a:gd name="T3" fmla="*/ 168 h 184"/>
                <a:gd name="T4" fmla="*/ 35 w 84"/>
                <a:gd name="T5" fmla="*/ 168 h 184"/>
                <a:gd name="T6" fmla="*/ 35 w 84"/>
                <a:gd name="T7" fmla="*/ 21 h 184"/>
                <a:gd name="T8" fmla="*/ 0 w 84"/>
                <a:gd name="T9" fmla="*/ 25 h 184"/>
                <a:gd name="T10" fmla="*/ 0 w 84"/>
                <a:gd name="T11" fmla="*/ 13 h 184"/>
                <a:gd name="T12" fmla="*/ 35 w 84"/>
                <a:gd name="T13" fmla="*/ 0 h 184"/>
                <a:gd name="T14" fmla="*/ 53 w 84"/>
                <a:gd name="T15" fmla="*/ 0 h 184"/>
                <a:gd name="T16" fmla="*/ 53 w 84"/>
                <a:gd name="T17" fmla="*/ 168 h 184"/>
                <a:gd name="T18" fmla="*/ 84 w 84"/>
                <a:gd name="T19" fmla="*/ 168 h 184"/>
                <a:gd name="T20" fmla="*/ 84 w 84"/>
                <a:gd name="T21" fmla="*/ 184 h 184"/>
                <a:gd name="T22" fmla="*/ 4 w 84"/>
                <a:gd name="T23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184">
                  <a:moveTo>
                    <a:pt x="4" y="184"/>
                  </a:moveTo>
                  <a:cubicBezTo>
                    <a:pt x="4" y="168"/>
                    <a:pt x="4" y="168"/>
                    <a:pt x="4" y="16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3" y="9"/>
                    <a:pt x="27" y="5"/>
                    <a:pt x="3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168"/>
                    <a:pt x="53" y="168"/>
                    <a:pt x="53" y="168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84" y="184"/>
                    <a:pt x="84" y="184"/>
                    <a:pt x="84" y="184"/>
                  </a:cubicBezTo>
                  <a:lnTo>
                    <a:pt x="4" y="1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auto">
            <a:xfrm>
              <a:off x="6878655" y="2903167"/>
              <a:ext cx="273042" cy="426814"/>
            </a:xfrm>
            <a:custGeom>
              <a:avLst/>
              <a:gdLst>
                <a:gd name="T0" fmla="*/ 117 w 117"/>
                <a:gd name="T1" fmla="*/ 183 h 183"/>
                <a:gd name="T2" fmla="*/ 0 w 117"/>
                <a:gd name="T3" fmla="*/ 183 h 183"/>
                <a:gd name="T4" fmla="*/ 0 w 117"/>
                <a:gd name="T5" fmla="*/ 164 h 183"/>
                <a:gd name="T6" fmla="*/ 98 w 117"/>
                <a:gd name="T7" fmla="*/ 48 h 183"/>
                <a:gd name="T8" fmla="*/ 62 w 117"/>
                <a:gd name="T9" fmla="*/ 15 h 183"/>
                <a:gd name="T10" fmla="*/ 19 w 117"/>
                <a:gd name="T11" fmla="*/ 54 h 183"/>
                <a:gd name="T12" fmla="*/ 1 w 117"/>
                <a:gd name="T13" fmla="*/ 50 h 183"/>
                <a:gd name="T14" fmla="*/ 62 w 117"/>
                <a:gd name="T15" fmla="*/ 0 h 183"/>
                <a:gd name="T16" fmla="*/ 117 w 117"/>
                <a:gd name="T17" fmla="*/ 48 h 183"/>
                <a:gd name="T18" fmla="*/ 19 w 117"/>
                <a:gd name="T19" fmla="*/ 167 h 183"/>
                <a:gd name="T20" fmla="*/ 117 w 117"/>
                <a:gd name="T21" fmla="*/ 167 h 183"/>
                <a:gd name="T22" fmla="*/ 117 w 117"/>
                <a:gd name="T2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183">
                  <a:moveTo>
                    <a:pt x="117" y="183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31" y="100"/>
                    <a:pt x="98" y="97"/>
                    <a:pt x="98" y="48"/>
                  </a:cubicBezTo>
                  <a:cubicBezTo>
                    <a:pt x="98" y="27"/>
                    <a:pt x="85" y="15"/>
                    <a:pt x="62" y="15"/>
                  </a:cubicBezTo>
                  <a:cubicBezTo>
                    <a:pt x="36" y="15"/>
                    <a:pt x="22" y="36"/>
                    <a:pt x="19" y="54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7" y="25"/>
                    <a:pt x="22" y="0"/>
                    <a:pt x="62" y="0"/>
                  </a:cubicBezTo>
                  <a:cubicBezTo>
                    <a:pt x="92" y="0"/>
                    <a:pt x="117" y="17"/>
                    <a:pt x="117" y="48"/>
                  </a:cubicBezTo>
                  <a:cubicBezTo>
                    <a:pt x="117" y="103"/>
                    <a:pt x="38" y="118"/>
                    <a:pt x="19" y="167"/>
                  </a:cubicBezTo>
                  <a:cubicBezTo>
                    <a:pt x="117" y="167"/>
                    <a:pt x="117" y="167"/>
                    <a:pt x="117" y="167"/>
                  </a:cubicBezTo>
                  <a:lnTo>
                    <a:pt x="117" y="1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5029459" y="1938155"/>
              <a:ext cx="291771" cy="433714"/>
            </a:xfrm>
            <a:custGeom>
              <a:avLst/>
              <a:gdLst>
                <a:gd name="T0" fmla="*/ 14 w 125"/>
                <a:gd name="T1" fmla="*/ 140 h 186"/>
                <a:gd name="T2" fmla="*/ 64 w 125"/>
                <a:gd name="T3" fmla="*/ 170 h 186"/>
                <a:gd name="T4" fmla="*/ 106 w 125"/>
                <a:gd name="T5" fmla="*/ 135 h 186"/>
                <a:gd name="T6" fmla="*/ 55 w 125"/>
                <a:gd name="T7" fmla="*/ 94 h 186"/>
                <a:gd name="T8" fmla="*/ 38 w 125"/>
                <a:gd name="T9" fmla="*/ 94 h 186"/>
                <a:gd name="T10" fmla="*/ 38 w 125"/>
                <a:gd name="T11" fmla="*/ 79 h 186"/>
                <a:gd name="T12" fmla="*/ 48 w 125"/>
                <a:gd name="T13" fmla="*/ 79 h 186"/>
                <a:gd name="T14" fmla="*/ 100 w 125"/>
                <a:gd name="T15" fmla="*/ 45 h 186"/>
                <a:gd name="T16" fmla="*/ 67 w 125"/>
                <a:gd name="T17" fmla="*/ 15 h 186"/>
                <a:gd name="T18" fmla="*/ 23 w 125"/>
                <a:gd name="T19" fmla="*/ 40 h 186"/>
                <a:gd name="T20" fmla="*/ 9 w 125"/>
                <a:gd name="T21" fmla="*/ 30 h 186"/>
                <a:gd name="T22" fmla="*/ 67 w 125"/>
                <a:gd name="T23" fmla="*/ 0 h 186"/>
                <a:gd name="T24" fmla="*/ 119 w 125"/>
                <a:gd name="T25" fmla="*/ 45 h 186"/>
                <a:gd name="T26" fmla="*/ 91 w 125"/>
                <a:gd name="T27" fmla="*/ 85 h 186"/>
                <a:gd name="T28" fmla="*/ 125 w 125"/>
                <a:gd name="T29" fmla="*/ 133 h 186"/>
                <a:gd name="T30" fmla="*/ 64 w 125"/>
                <a:gd name="T31" fmla="*/ 186 h 186"/>
                <a:gd name="T32" fmla="*/ 0 w 125"/>
                <a:gd name="T33" fmla="*/ 150 h 186"/>
                <a:gd name="T34" fmla="*/ 14 w 125"/>
                <a:gd name="T35" fmla="*/ 14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86">
                  <a:moveTo>
                    <a:pt x="14" y="140"/>
                  </a:moveTo>
                  <a:cubicBezTo>
                    <a:pt x="28" y="159"/>
                    <a:pt x="45" y="170"/>
                    <a:pt x="64" y="170"/>
                  </a:cubicBezTo>
                  <a:cubicBezTo>
                    <a:pt x="90" y="170"/>
                    <a:pt x="106" y="157"/>
                    <a:pt x="106" y="135"/>
                  </a:cubicBezTo>
                  <a:cubicBezTo>
                    <a:pt x="106" y="110"/>
                    <a:pt x="91" y="94"/>
                    <a:pt x="55" y="94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84" y="79"/>
                    <a:pt x="100" y="67"/>
                    <a:pt x="100" y="45"/>
                  </a:cubicBezTo>
                  <a:cubicBezTo>
                    <a:pt x="100" y="27"/>
                    <a:pt x="84" y="15"/>
                    <a:pt x="67" y="15"/>
                  </a:cubicBezTo>
                  <a:cubicBezTo>
                    <a:pt x="45" y="15"/>
                    <a:pt x="35" y="25"/>
                    <a:pt x="23" y="4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21" y="13"/>
                    <a:pt x="38" y="0"/>
                    <a:pt x="67" y="0"/>
                  </a:cubicBezTo>
                  <a:cubicBezTo>
                    <a:pt x="99" y="0"/>
                    <a:pt x="119" y="16"/>
                    <a:pt x="119" y="45"/>
                  </a:cubicBezTo>
                  <a:cubicBezTo>
                    <a:pt x="119" y="67"/>
                    <a:pt x="105" y="79"/>
                    <a:pt x="91" y="85"/>
                  </a:cubicBezTo>
                  <a:cubicBezTo>
                    <a:pt x="119" y="96"/>
                    <a:pt x="125" y="116"/>
                    <a:pt x="125" y="133"/>
                  </a:cubicBezTo>
                  <a:cubicBezTo>
                    <a:pt x="125" y="164"/>
                    <a:pt x="102" y="186"/>
                    <a:pt x="64" y="186"/>
                  </a:cubicBezTo>
                  <a:cubicBezTo>
                    <a:pt x="29" y="186"/>
                    <a:pt x="8" y="164"/>
                    <a:pt x="0" y="150"/>
                  </a:cubicBezTo>
                  <a:lnTo>
                    <a:pt x="14" y="1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7866730" y="3139444"/>
            <a:ext cx="3198741" cy="617492"/>
            <a:chOff x="7665253" y="2591639"/>
            <a:chExt cx="3033214" cy="585537"/>
          </a:xfrm>
        </p:grpSpPr>
        <p:sp>
          <p:nvSpPr>
            <p:cNvPr id="83" name="TextBox 82"/>
            <p:cNvSpPr txBox="1"/>
            <p:nvPr/>
          </p:nvSpPr>
          <p:spPr>
            <a:xfrm>
              <a:off x="7665253" y="2591639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7665253" y="2821484"/>
              <a:ext cx="3033214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970757" y="2273123"/>
            <a:ext cx="3198741" cy="612464"/>
            <a:chOff x="1358936" y="1745737"/>
            <a:chExt cx="3033214" cy="580768"/>
          </a:xfrm>
        </p:grpSpPr>
        <p:sp>
          <p:nvSpPr>
            <p:cNvPr id="85" name="TextBox 84"/>
            <p:cNvSpPr txBox="1"/>
            <p:nvPr/>
          </p:nvSpPr>
          <p:spPr>
            <a:xfrm>
              <a:off x="2995793" y="1745737"/>
              <a:ext cx="136683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1358936" y="1970814"/>
              <a:ext cx="3033214" cy="3556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970757" y="3649034"/>
            <a:ext cx="3198741" cy="609221"/>
            <a:chOff x="1358936" y="3460009"/>
            <a:chExt cx="3033214" cy="577694"/>
          </a:xfrm>
        </p:grpSpPr>
        <p:sp>
          <p:nvSpPr>
            <p:cNvPr id="87" name="TextBox 86"/>
            <p:cNvSpPr txBox="1"/>
            <p:nvPr/>
          </p:nvSpPr>
          <p:spPr>
            <a:xfrm>
              <a:off x="2995793" y="3460009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1358936" y="3682011"/>
              <a:ext cx="3033214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387723" y="5021699"/>
            <a:ext cx="4105471" cy="1297103"/>
            <a:chOff x="873251" y="5128108"/>
            <a:chExt cx="3893022" cy="1229981"/>
          </a:xfrm>
        </p:grpSpPr>
        <p:sp>
          <p:nvSpPr>
            <p:cNvPr id="89" name="Rectangle 88"/>
            <p:cNvSpPr/>
            <p:nvPr/>
          </p:nvSpPr>
          <p:spPr>
            <a:xfrm>
              <a:off x="873251" y="5128108"/>
              <a:ext cx="3893022" cy="122998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1083372" y="5440700"/>
              <a:ext cx="3478696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3" name="Freeform 92"/>
          <p:cNvSpPr>
            <a:spLocks noEditPoints="1"/>
          </p:cNvSpPr>
          <p:nvPr/>
        </p:nvSpPr>
        <p:spPr bwMode="auto">
          <a:xfrm>
            <a:off x="10386639" y="4601197"/>
            <a:ext cx="416574" cy="4387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Freeform 93"/>
          <p:cNvSpPr>
            <a:spLocks noEditPoints="1"/>
          </p:cNvSpPr>
          <p:nvPr/>
        </p:nvSpPr>
        <p:spPr bwMode="auto">
          <a:xfrm>
            <a:off x="8188864" y="4601196"/>
            <a:ext cx="396449" cy="40450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Freeform 94"/>
          <p:cNvSpPr>
            <a:spLocks noEditPoints="1"/>
          </p:cNvSpPr>
          <p:nvPr/>
        </p:nvSpPr>
        <p:spPr bwMode="auto">
          <a:xfrm>
            <a:off x="9330158" y="4538414"/>
            <a:ext cx="401292" cy="467282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8034986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9164712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10234453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117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0">
        <p:cut/>
      </p:transition>
    </mc:Choice>
    <mc:Fallback xmlns="">
      <p:transition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4" grpId="0" animBg="1"/>
      <p:bldP spid="95" grpId="0" animBg="1"/>
      <p:bldP spid="96" grpId="0"/>
      <p:bldP spid="97" grpId="0"/>
      <p:bldP spid="9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Freeform 124"/>
          <p:cNvSpPr>
            <a:spLocks noEditPoints="1"/>
          </p:cNvSpPr>
          <p:nvPr/>
        </p:nvSpPr>
        <p:spPr bwMode="auto">
          <a:xfrm>
            <a:off x="2040203" y="3904357"/>
            <a:ext cx="400675" cy="458232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6" name="Freeform 125"/>
          <p:cNvSpPr>
            <a:spLocks noEditPoints="1"/>
          </p:cNvSpPr>
          <p:nvPr/>
        </p:nvSpPr>
        <p:spPr bwMode="auto">
          <a:xfrm>
            <a:off x="2062339" y="2797659"/>
            <a:ext cx="320983" cy="506932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7" name="Freeform 126"/>
          <p:cNvSpPr>
            <a:spLocks noEditPoints="1"/>
          </p:cNvSpPr>
          <p:nvPr/>
        </p:nvSpPr>
        <p:spPr bwMode="auto">
          <a:xfrm>
            <a:off x="2004783" y="1752943"/>
            <a:ext cx="436094" cy="44495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8" name="Freeform 127"/>
          <p:cNvSpPr>
            <a:spLocks noEditPoints="1"/>
          </p:cNvSpPr>
          <p:nvPr/>
        </p:nvSpPr>
        <p:spPr bwMode="auto">
          <a:xfrm>
            <a:off x="1939479" y="4962355"/>
            <a:ext cx="566702" cy="263429"/>
          </a:xfrm>
          <a:custGeom>
            <a:avLst/>
            <a:gdLst>
              <a:gd name="T0" fmla="*/ 49 w 256"/>
              <a:gd name="T1" fmla="*/ 0 h 119"/>
              <a:gd name="T2" fmla="*/ 49 w 256"/>
              <a:gd name="T3" fmla="*/ 0 h 119"/>
              <a:gd name="T4" fmla="*/ 51 w 256"/>
              <a:gd name="T5" fmla="*/ 0 h 119"/>
              <a:gd name="T6" fmla="*/ 51 w 256"/>
              <a:gd name="T7" fmla="*/ 0 h 119"/>
              <a:gd name="T8" fmla="*/ 151 w 256"/>
              <a:gd name="T9" fmla="*/ 0 h 119"/>
              <a:gd name="T10" fmla="*/ 170 w 256"/>
              <a:gd name="T11" fmla="*/ 22 h 119"/>
              <a:gd name="T12" fmla="*/ 215 w 256"/>
              <a:gd name="T13" fmla="*/ 22 h 119"/>
              <a:gd name="T14" fmla="*/ 256 w 256"/>
              <a:gd name="T15" fmla="*/ 67 h 119"/>
              <a:gd name="T16" fmla="*/ 243 w 256"/>
              <a:gd name="T17" fmla="*/ 67 h 119"/>
              <a:gd name="T18" fmla="*/ 243 w 256"/>
              <a:gd name="T19" fmla="*/ 110 h 119"/>
              <a:gd name="T20" fmla="*/ 243 w 256"/>
              <a:gd name="T21" fmla="*/ 119 h 119"/>
              <a:gd name="T22" fmla="*/ 235 w 256"/>
              <a:gd name="T23" fmla="*/ 119 h 119"/>
              <a:gd name="T24" fmla="*/ 17 w 256"/>
              <a:gd name="T25" fmla="*/ 119 h 119"/>
              <a:gd name="T26" fmla="*/ 10 w 256"/>
              <a:gd name="T27" fmla="*/ 119 h 119"/>
              <a:gd name="T28" fmla="*/ 10 w 256"/>
              <a:gd name="T29" fmla="*/ 110 h 119"/>
              <a:gd name="T30" fmla="*/ 10 w 256"/>
              <a:gd name="T31" fmla="*/ 67 h 119"/>
              <a:gd name="T32" fmla="*/ 6 w 256"/>
              <a:gd name="T33" fmla="*/ 67 h 119"/>
              <a:gd name="T34" fmla="*/ 0 w 256"/>
              <a:gd name="T35" fmla="*/ 54 h 119"/>
              <a:gd name="T36" fmla="*/ 49 w 256"/>
              <a:gd name="T37" fmla="*/ 2 h 119"/>
              <a:gd name="T38" fmla="*/ 49 w 256"/>
              <a:gd name="T39" fmla="*/ 0 h 119"/>
              <a:gd name="T40" fmla="*/ 49 w 256"/>
              <a:gd name="T41" fmla="*/ 0 h 119"/>
              <a:gd name="T42" fmla="*/ 204 w 256"/>
              <a:gd name="T43" fmla="*/ 67 h 119"/>
              <a:gd name="T44" fmla="*/ 204 w 256"/>
              <a:gd name="T45" fmla="*/ 89 h 119"/>
              <a:gd name="T46" fmla="*/ 187 w 256"/>
              <a:gd name="T47" fmla="*/ 89 h 119"/>
              <a:gd name="T48" fmla="*/ 187 w 256"/>
              <a:gd name="T49" fmla="*/ 67 h 119"/>
              <a:gd name="T50" fmla="*/ 170 w 256"/>
              <a:gd name="T51" fmla="*/ 67 h 119"/>
              <a:gd name="T52" fmla="*/ 159 w 256"/>
              <a:gd name="T53" fmla="*/ 54 h 119"/>
              <a:gd name="T54" fmla="*/ 97 w 256"/>
              <a:gd name="T55" fmla="*/ 54 h 119"/>
              <a:gd name="T56" fmla="*/ 60 w 256"/>
              <a:gd name="T57" fmla="*/ 13 h 119"/>
              <a:gd name="T58" fmla="*/ 23 w 256"/>
              <a:gd name="T59" fmla="*/ 52 h 119"/>
              <a:gd name="T60" fmla="*/ 26 w 256"/>
              <a:gd name="T61" fmla="*/ 52 h 119"/>
              <a:gd name="T62" fmla="*/ 26 w 256"/>
              <a:gd name="T63" fmla="*/ 60 h 119"/>
              <a:gd name="T64" fmla="*/ 26 w 256"/>
              <a:gd name="T65" fmla="*/ 101 h 119"/>
              <a:gd name="T66" fmla="*/ 101 w 256"/>
              <a:gd name="T67" fmla="*/ 101 h 119"/>
              <a:gd name="T68" fmla="*/ 101 w 256"/>
              <a:gd name="T69" fmla="*/ 63 h 119"/>
              <a:gd name="T70" fmla="*/ 123 w 256"/>
              <a:gd name="T71" fmla="*/ 63 h 119"/>
              <a:gd name="T72" fmla="*/ 123 w 256"/>
              <a:gd name="T73" fmla="*/ 101 h 119"/>
              <a:gd name="T74" fmla="*/ 228 w 256"/>
              <a:gd name="T75" fmla="*/ 101 h 119"/>
              <a:gd name="T76" fmla="*/ 226 w 256"/>
              <a:gd name="T77" fmla="*/ 67 h 119"/>
              <a:gd name="T78" fmla="*/ 204 w 256"/>
              <a:gd name="T79" fmla="*/ 67 h 119"/>
              <a:gd name="T80" fmla="*/ 204 w 256"/>
              <a:gd name="T81" fmla="*/ 67 h 119"/>
              <a:gd name="T82" fmla="*/ 140 w 256"/>
              <a:gd name="T83" fmla="*/ 65 h 119"/>
              <a:gd name="T84" fmla="*/ 140 w 256"/>
              <a:gd name="T85" fmla="*/ 89 h 119"/>
              <a:gd name="T86" fmla="*/ 157 w 256"/>
              <a:gd name="T87" fmla="*/ 89 h 119"/>
              <a:gd name="T88" fmla="*/ 157 w 256"/>
              <a:gd name="T89" fmla="*/ 65 h 119"/>
              <a:gd name="T90" fmla="*/ 140 w 256"/>
              <a:gd name="T91" fmla="*/ 65 h 119"/>
              <a:gd name="T92" fmla="*/ 140 w 256"/>
              <a:gd name="T93" fmla="*/ 65 h 119"/>
              <a:gd name="T94" fmla="*/ 49 w 256"/>
              <a:gd name="T95" fmla="*/ 65 h 119"/>
              <a:gd name="T96" fmla="*/ 49 w 256"/>
              <a:gd name="T97" fmla="*/ 89 h 119"/>
              <a:gd name="T98" fmla="*/ 66 w 256"/>
              <a:gd name="T99" fmla="*/ 89 h 119"/>
              <a:gd name="T100" fmla="*/ 66 w 256"/>
              <a:gd name="T101" fmla="*/ 65 h 119"/>
              <a:gd name="T102" fmla="*/ 49 w 256"/>
              <a:gd name="T103" fmla="*/ 6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19">
                <a:moveTo>
                  <a:pt x="49" y="0"/>
                </a:moveTo>
                <a:lnTo>
                  <a:pt x="49" y="0"/>
                </a:lnTo>
                <a:lnTo>
                  <a:pt x="51" y="0"/>
                </a:lnTo>
                <a:lnTo>
                  <a:pt x="51" y="0"/>
                </a:lnTo>
                <a:lnTo>
                  <a:pt x="151" y="0"/>
                </a:lnTo>
                <a:lnTo>
                  <a:pt x="170" y="22"/>
                </a:lnTo>
                <a:lnTo>
                  <a:pt x="215" y="22"/>
                </a:lnTo>
                <a:lnTo>
                  <a:pt x="256" y="67"/>
                </a:lnTo>
                <a:lnTo>
                  <a:pt x="243" y="67"/>
                </a:lnTo>
                <a:lnTo>
                  <a:pt x="243" y="110"/>
                </a:lnTo>
                <a:lnTo>
                  <a:pt x="243" y="119"/>
                </a:lnTo>
                <a:lnTo>
                  <a:pt x="235" y="119"/>
                </a:lnTo>
                <a:lnTo>
                  <a:pt x="17" y="119"/>
                </a:lnTo>
                <a:lnTo>
                  <a:pt x="10" y="119"/>
                </a:lnTo>
                <a:lnTo>
                  <a:pt x="10" y="110"/>
                </a:lnTo>
                <a:lnTo>
                  <a:pt x="10" y="67"/>
                </a:lnTo>
                <a:lnTo>
                  <a:pt x="6" y="67"/>
                </a:lnTo>
                <a:lnTo>
                  <a:pt x="0" y="54"/>
                </a:lnTo>
                <a:lnTo>
                  <a:pt x="49" y="2"/>
                </a:lnTo>
                <a:lnTo>
                  <a:pt x="49" y="0"/>
                </a:lnTo>
                <a:lnTo>
                  <a:pt x="49" y="0"/>
                </a:lnTo>
                <a:close/>
                <a:moveTo>
                  <a:pt x="204" y="67"/>
                </a:moveTo>
                <a:lnTo>
                  <a:pt x="204" y="89"/>
                </a:lnTo>
                <a:lnTo>
                  <a:pt x="187" y="89"/>
                </a:lnTo>
                <a:lnTo>
                  <a:pt x="187" y="67"/>
                </a:lnTo>
                <a:lnTo>
                  <a:pt x="170" y="67"/>
                </a:lnTo>
                <a:lnTo>
                  <a:pt x="159" y="54"/>
                </a:lnTo>
                <a:lnTo>
                  <a:pt x="97" y="54"/>
                </a:lnTo>
                <a:lnTo>
                  <a:pt x="60" y="13"/>
                </a:lnTo>
                <a:lnTo>
                  <a:pt x="23" y="52"/>
                </a:lnTo>
                <a:lnTo>
                  <a:pt x="26" y="52"/>
                </a:lnTo>
                <a:lnTo>
                  <a:pt x="26" y="60"/>
                </a:lnTo>
                <a:lnTo>
                  <a:pt x="26" y="101"/>
                </a:lnTo>
                <a:lnTo>
                  <a:pt x="101" y="101"/>
                </a:lnTo>
                <a:lnTo>
                  <a:pt x="101" y="63"/>
                </a:lnTo>
                <a:lnTo>
                  <a:pt x="123" y="63"/>
                </a:lnTo>
                <a:lnTo>
                  <a:pt x="123" y="101"/>
                </a:lnTo>
                <a:lnTo>
                  <a:pt x="228" y="101"/>
                </a:lnTo>
                <a:lnTo>
                  <a:pt x="226" y="67"/>
                </a:lnTo>
                <a:lnTo>
                  <a:pt x="204" y="67"/>
                </a:lnTo>
                <a:lnTo>
                  <a:pt x="204" y="67"/>
                </a:lnTo>
                <a:close/>
                <a:moveTo>
                  <a:pt x="140" y="65"/>
                </a:moveTo>
                <a:lnTo>
                  <a:pt x="140" y="89"/>
                </a:lnTo>
                <a:lnTo>
                  <a:pt x="157" y="89"/>
                </a:lnTo>
                <a:lnTo>
                  <a:pt x="157" y="65"/>
                </a:lnTo>
                <a:lnTo>
                  <a:pt x="140" y="65"/>
                </a:lnTo>
                <a:lnTo>
                  <a:pt x="140" y="65"/>
                </a:lnTo>
                <a:close/>
                <a:moveTo>
                  <a:pt x="49" y="65"/>
                </a:moveTo>
                <a:lnTo>
                  <a:pt x="49" y="89"/>
                </a:lnTo>
                <a:lnTo>
                  <a:pt x="66" y="89"/>
                </a:lnTo>
                <a:lnTo>
                  <a:pt x="66" y="65"/>
                </a:lnTo>
                <a:lnTo>
                  <a:pt x="49" y="6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9" name="Freeform 128"/>
          <p:cNvSpPr>
            <a:spLocks noEditPoints="1"/>
          </p:cNvSpPr>
          <p:nvPr/>
        </p:nvSpPr>
        <p:spPr bwMode="auto">
          <a:xfrm>
            <a:off x="1999456" y="5825550"/>
            <a:ext cx="441422" cy="514011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4" name="Group 163"/>
          <p:cNvGrpSpPr/>
          <p:nvPr/>
        </p:nvGrpSpPr>
        <p:grpSpPr>
          <a:xfrm>
            <a:off x="2555176" y="1691585"/>
            <a:ext cx="3252334" cy="605119"/>
            <a:chOff x="2668905" y="5131080"/>
            <a:chExt cx="2389621" cy="573805"/>
          </a:xfrm>
        </p:grpSpPr>
        <p:sp>
          <p:nvSpPr>
            <p:cNvPr id="149" name="TextBox 148"/>
            <p:cNvSpPr txBox="1"/>
            <p:nvPr/>
          </p:nvSpPr>
          <p:spPr>
            <a:xfrm>
              <a:off x="2673801" y="5131080"/>
              <a:ext cx="105906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3" name="Rectangle 162"/>
            <p:cNvSpPr/>
            <p:nvPr/>
          </p:nvSpPr>
          <p:spPr>
            <a:xfrm>
              <a:off x="2668905" y="5337155"/>
              <a:ext cx="2389621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2555176" y="2776164"/>
            <a:ext cx="3252334" cy="596250"/>
            <a:chOff x="2668905" y="5139490"/>
            <a:chExt cx="2389621" cy="565395"/>
          </a:xfrm>
        </p:grpSpPr>
        <p:sp>
          <p:nvSpPr>
            <p:cNvPr id="166" name="TextBox 165"/>
            <p:cNvSpPr txBox="1"/>
            <p:nvPr/>
          </p:nvSpPr>
          <p:spPr>
            <a:xfrm>
              <a:off x="2671031" y="5139490"/>
              <a:ext cx="105906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Rectangle 166"/>
            <p:cNvSpPr/>
            <p:nvPr/>
          </p:nvSpPr>
          <p:spPr>
            <a:xfrm>
              <a:off x="2668905" y="5337155"/>
              <a:ext cx="2389621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2555176" y="3829183"/>
            <a:ext cx="3252334" cy="625581"/>
            <a:chOff x="2668905" y="5111677"/>
            <a:chExt cx="2389621" cy="593208"/>
          </a:xfrm>
        </p:grpSpPr>
        <p:sp>
          <p:nvSpPr>
            <p:cNvPr id="169" name="TextBox 168"/>
            <p:cNvSpPr txBox="1"/>
            <p:nvPr/>
          </p:nvSpPr>
          <p:spPr>
            <a:xfrm>
              <a:off x="2680226" y="5111677"/>
              <a:ext cx="105906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Rectangle 169"/>
            <p:cNvSpPr/>
            <p:nvPr/>
          </p:nvSpPr>
          <p:spPr>
            <a:xfrm>
              <a:off x="2668905" y="5337155"/>
              <a:ext cx="2389621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2539108" y="4801634"/>
            <a:ext cx="3266187" cy="613723"/>
            <a:chOff x="2658727" y="5122921"/>
            <a:chExt cx="2399799" cy="581964"/>
          </a:xfrm>
        </p:grpSpPr>
        <p:sp>
          <p:nvSpPr>
            <p:cNvPr id="172" name="TextBox 171"/>
            <p:cNvSpPr txBox="1"/>
            <p:nvPr/>
          </p:nvSpPr>
          <p:spPr>
            <a:xfrm>
              <a:off x="2658727" y="5122921"/>
              <a:ext cx="105906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Rectangle 172"/>
            <p:cNvSpPr/>
            <p:nvPr/>
          </p:nvSpPr>
          <p:spPr>
            <a:xfrm>
              <a:off x="2668905" y="5337155"/>
              <a:ext cx="2389621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2529502" y="5780797"/>
            <a:ext cx="3274468" cy="623055"/>
            <a:chOff x="2652642" y="5114073"/>
            <a:chExt cx="2405884" cy="590812"/>
          </a:xfrm>
        </p:grpSpPr>
        <p:sp>
          <p:nvSpPr>
            <p:cNvPr id="175" name="TextBox 174"/>
            <p:cNvSpPr txBox="1"/>
            <p:nvPr/>
          </p:nvSpPr>
          <p:spPr>
            <a:xfrm>
              <a:off x="2652642" y="5114073"/>
              <a:ext cx="105907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Rectangle 175"/>
            <p:cNvSpPr/>
            <p:nvPr/>
          </p:nvSpPr>
          <p:spPr>
            <a:xfrm>
              <a:off x="2668905" y="5337155"/>
              <a:ext cx="2389621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958421" y="1908907"/>
            <a:ext cx="5637448" cy="4601523"/>
            <a:chOff x="5219709" y="1650283"/>
            <a:chExt cx="6046898" cy="4935733"/>
          </a:xfrm>
        </p:grpSpPr>
        <p:sp>
          <p:nvSpPr>
            <p:cNvPr id="177" name="Freeform 5"/>
            <p:cNvSpPr>
              <a:spLocks/>
            </p:cNvSpPr>
            <p:nvPr/>
          </p:nvSpPr>
          <p:spPr bwMode="auto">
            <a:xfrm>
              <a:off x="6016344" y="4895070"/>
              <a:ext cx="1470504" cy="1167622"/>
            </a:xfrm>
            <a:custGeom>
              <a:avLst/>
              <a:gdLst>
                <a:gd name="T0" fmla="*/ 818 w 1641"/>
                <a:gd name="T1" fmla="*/ 0 h 1303"/>
                <a:gd name="T2" fmla="*/ 0 w 1641"/>
                <a:gd name="T3" fmla="*/ 1303 h 1303"/>
                <a:gd name="T4" fmla="*/ 1641 w 1641"/>
                <a:gd name="T5" fmla="*/ 1007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1" h="1303">
                  <a:moveTo>
                    <a:pt x="818" y="0"/>
                  </a:moveTo>
                  <a:lnTo>
                    <a:pt x="0" y="1303"/>
                  </a:lnTo>
                  <a:lnTo>
                    <a:pt x="1641" y="1007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8" name="Freeform 6"/>
            <p:cNvSpPr>
              <a:spLocks/>
            </p:cNvSpPr>
            <p:nvPr/>
          </p:nvSpPr>
          <p:spPr bwMode="auto">
            <a:xfrm>
              <a:off x="8280794" y="5797446"/>
              <a:ext cx="733908" cy="633545"/>
            </a:xfrm>
            <a:custGeom>
              <a:avLst/>
              <a:gdLst>
                <a:gd name="T0" fmla="*/ 0 w 819"/>
                <a:gd name="T1" fmla="*/ 707 h 707"/>
                <a:gd name="T2" fmla="*/ 819 w 819"/>
                <a:gd name="T3" fmla="*/ 0 h 707"/>
                <a:gd name="T4" fmla="*/ 819 w 819"/>
                <a:gd name="T5" fmla="*/ 0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9" h="707">
                  <a:moveTo>
                    <a:pt x="0" y="707"/>
                  </a:moveTo>
                  <a:lnTo>
                    <a:pt x="819" y="0"/>
                  </a:lnTo>
                  <a:lnTo>
                    <a:pt x="819" y="0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7"/>
            <p:cNvSpPr>
              <a:spLocks/>
            </p:cNvSpPr>
            <p:nvPr/>
          </p:nvSpPr>
          <p:spPr bwMode="auto">
            <a:xfrm>
              <a:off x="9294286" y="1863555"/>
              <a:ext cx="1790412" cy="1106687"/>
            </a:xfrm>
            <a:custGeom>
              <a:avLst/>
              <a:gdLst>
                <a:gd name="T0" fmla="*/ 0 w 1998"/>
                <a:gd name="T1" fmla="*/ 949 h 1235"/>
                <a:gd name="T2" fmla="*/ 551 w 1998"/>
                <a:gd name="T3" fmla="*/ 0 h 1235"/>
                <a:gd name="T4" fmla="*/ 804 w 1998"/>
                <a:gd name="T5" fmla="*/ 795 h 1235"/>
                <a:gd name="T6" fmla="*/ 1998 w 1998"/>
                <a:gd name="T7" fmla="*/ 542 h 1235"/>
                <a:gd name="T8" fmla="*/ 1998 w 1998"/>
                <a:gd name="T9" fmla="*/ 1235 h 1235"/>
                <a:gd name="T10" fmla="*/ 804 w 1998"/>
                <a:gd name="T11" fmla="*/ 795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8" h="1235">
                  <a:moveTo>
                    <a:pt x="0" y="949"/>
                  </a:moveTo>
                  <a:lnTo>
                    <a:pt x="551" y="0"/>
                  </a:lnTo>
                  <a:lnTo>
                    <a:pt x="804" y="795"/>
                  </a:lnTo>
                  <a:lnTo>
                    <a:pt x="1998" y="542"/>
                  </a:lnTo>
                  <a:lnTo>
                    <a:pt x="1998" y="1235"/>
                  </a:lnTo>
                  <a:lnTo>
                    <a:pt x="804" y="795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Freeform 8"/>
            <p:cNvSpPr>
              <a:spLocks/>
            </p:cNvSpPr>
            <p:nvPr/>
          </p:nvSpPr>
          <p:spPr bwMode="auto">
            <a:xfrm>
              <a:off x="5873864" y="1756023"/>
              <a:ext cx="1894360" cy="919401"/>
            </a:xfrm>
            <a:custGeom>
              <a:avLst/>
              <a:gdLst>
                <a:gd name="T0" fmla="*/ 0 w 2114"/>
                <a:gd name="T1" fmla="*/ 0 h 1026"/>
                <a:gd name="T2" fmla="*/ 327 w 2114"/>
                <a:gd name="T3" fmla="*/ 1026 h 1026"/>
                <a:gd name="T4" fmla="*/ 2114 w 2114"/>
                <a:gd name="T5" fmla="*/ 563 h 1026"/>
                <a:gd name="T6" fmla="*/ 0 w 2114"/>
                <a:gd name="T7" fmla="*/ 0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14" h="1026">
                  <a:moveTo>
                    <a:pt x="0" y="0"/>
                  </a:moveTo>
                  <a:lnTo>
                    <a:pt x="327" y="1026"/>
                  </a:lnTo>
                  <a:lnTo>
                    <a:pt x="2114" y="56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1" name="Freeform 9"/>
            <p:cNvSpPr>
              <a:spLocks/>
            </p:cNvSpPr>
            <p:nvPr/>
          </p:nvSpPr>
          <p:spPr bwMode="auto">
            <a:xfrm>
              <a:off x="8976170" y="5500836"/>
              <a:ext cx="1220491" cy="1002739"/>
            </a:xfrm>
            <a:custGeom>
              <a:avLst/>
              <a:gdLst>
                <a:gd name="T0" fmla="*/ 0 w 1362"/>
                <a:gd name="T1" fmla="*/ 331 h 1119"/>
                <a:gd name="T2" fmla="*/ 1362 w 1362"/>
                <a:gd name="T3" fmla="*/ 1119 h 1119"/>
                <a:gd name="T4" fmla="*/ 906 w 1362"/>
                <a:gd name="T5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2" h="1119">
                  <a:moveTo>
                    <a:pt x="0" y="331"/>
                  </a:moveTo>
                  <a:lnTo>
                    <a:pt x="1362" y="1119"/>
                  </a:lnTo>
                  <a:lnTo>
                    <a:pt x="906" y="0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Line 10"/>
            <p:cNvSpPr>
              <a:spLocks noChangeShapeType="1"/>
            </p:cNvSpPr>
            <p:nvPr/>
          </p:nvSpPr>
          <p:spPr bwMode="auto">
            <a:xfrm flipH="1" flipV="1">
              <a:off x="7457276" y="5797446"/>
              <a:ext cx="823518" cy="633545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3" name="Line 11"/>
            <p:cNvSpPr>
              <a:spLocks noChangeShapeType="1"/>
            </p:cNvSpPr>
            <p:nvPr/>
          </p:nvSpPr>
          <p:spPr bwMode="auto">
            <a:xfrm>
              <a:off x="7446523" y="1669101"/>
              <a:ext cx="0" cy="0"/>
            </a:xfrm>
            <a:prstGeom prst="line">
              <a:avLst/>
            </a:prstGeom>
            <a:noFill/>
            <a:ln w="25400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Freeform 12"/>
            <p:cNvSpPr>
              <a:spLocks/>
            </p:cNvSpPr>
            <p:nvPr/>
          </p:nvSpPr>
          <p:spPr bwMode="auto">
            <a:xfrm>
              <a:off x="7567497" y="2338490"/>
              <a:ext cx="2574502" cy="2628269"/>
            </a:xfrm>
            <a:custGeom>
              <a:avLst/>
              <a:gdLst>
                <a:gd name="T0" fmla="*/ 2440 w 2873"/>
                <a:gd name="T1" fmla="*/ 878 h 2933"/>
                <a:gd name="T2" fmla="*/ 1314 w 2873"/>
                <a:gd name="T3" fmla="*/ 1580 h 2933"/>
                <a:gd name="T4" fmla="*/ 1158 w 2873"/>
                <a:gd name="T5" fmla="*/ 2143 h 2933"/>
                <a:gd name="T6" fmla="*/ 1165 w 2873"/>
                <a:gd name="T7" fmla="*/ 2933 h 2933"/>
                <a:gd name="T8" fmla="*/ 2374 w 2873"/>
                <a:gd name="T9" fmla="*/ 2500 h 2933"/>
                <a:gd name="T10" fmla="*/ 640 w 2873"/>
                <a:gd name="T11" fmla="*/ 1989 h 2933"/>
                <a:gd name="T12" fmla="*/ 0 w 2873"/>
                <a:gd name="T13" fmla="*/ 852 h 2933"/>
                <a:gd name="T14" fmla="*/ 484 w 2873"/>
                <a:gd name="T15" fmla="*/ 334 h 2933"/>
                <a:gd name="T16" fmla="*/ 1241 w 2873"/>
                <a:gd name="T17" fmla="*/ 0 h 2933"/>
                <a:gd name="T18" fmla="*/ 1927 w 2873"/>
                <a:gd name="T19" fmla="*/ 419 h 2933"/>
                <a:gd name="T20" fmla="*/ 2873 w 2873"/>
                <a:gd name="T21" fmla="*/ 197 h 2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73" h="2933">
                  <a:moveTo>
                    <a:pt x="2440" y="878"/>
                  </a:moveTo>
                  <a:lnTo>
                    <a:pt x="1314" y="1580"/>
                  </a:lnTo>
                  <a:lnTo>
                    <a:pt x="1158" y="2143"/>
                  </a:lnTo>
                  <a:lnTo>
                    <a:pt x="1165" y="2933"/>
                  </a:lnTo>
                  <a:lnTo>
                    <a:pt x="2374" y="2500"/>
                  </a:lnTo>
                  <a:lnTo>
                    <a:pt x="640" y="1989"/>
                  </a:lnTo>
                  <a:lnTo>
                    <a:pt x="0" y="852"/>
                  </a:lnTo>
                  <a:lnTo>
                    <a:pt x="484" y="334"/>
                  </a:lnTo>
                  <a:lnTo>
                    <a:pt x="1241" y="0"/>
                  </a:lnTo>
                  <a:lnTo>
                    <a:pt x="1927" y="419"/>
                  </a:lnTo>
                  <a:lnTo>
                    <a:pt x="2873" y="197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13"/>
            <p:cNvSpPr>
              <a:spLocks/>
            </p:cNvSpPr>
            <p:nvPr/>
          </p:nvSpPr>
          <p:spPr bwMode="auto">
            <a:xfrm>
              <a:off x="5440150" y="2260529"/>
              <a:ext cx="5250263" cy="3536917"/>
            </a:xfrm>
            <a:custGeom>
              <a:avLst/>
              <a:gdLst>
                <a:gd name="T0" fmla="*/ 5859 w 5859"/>
                <a:gd name="T1" fmla="*/ 2239 h 3947"/>
                <a:gd name="T2" fmla="*/ 4738 w 5859"/>
                <a:gd name="T3" fmla="*/ 2469 h 3947"/>
                <a:gd name="T4" fmla="*/ 4599 w 5859"/>
                <a:gd name="T5" fmla="*/ 2507 h 3947"/>
                <a:gd name="T6" fmla="*/ 4852 w 5859"/>
                <a:gd name="T7" fmla="*/ 3566 h 3947"/>
                <a:gd name="T8" fmla="*/ 3989 w 5859"/>
                <a:gd name="T9" fmla="*/ 3947 h 3947"/>
                <a:gd name="T10" fmla="*/ 3390 w 5859"/>
                <a:gd name="T11" fmla="*/ 3183 h 3947"/>
                <a:gd name="T12" fmla="*/ 2891 w 5859"/>
                <a:gd name="T13" fmla="*/ 2128 h 3947"/>
                <a:gd name="T14" fmla="*/ 3471 w 5859"/>
                <a:gd name="T15" fmla="*/ 749 h 3947"/>
                <a:gd name="T16" fmla="*/ 3615 w 5859"/>
                <a:gd name="T17" fmla="*/ 87 h 3947"/>
                <a:gd name="T18" fmla="*/ 2617 w 5859"/>
                <a:gd name="T19" fmla="*/ 0 h 3947"/>
                <a:gd name="T20" fmla="*/ 2374 w 5859"/>
                <a:gd name="T21" fmla="*/ 939 h 3947"/>
                <a:gd name="T22" fmla="*/ 858 w 5859"/>
                <a:gd name="T23" fmla="*/ 511 h 3947"/>
                <a:gd name="T24" fmla="*/ 0 w 5859"/>
                <a:gd name="T25" fmla="*/ 1859 h 3947"/>
                <a:gd name="T26" fmla="*/ 950 w 5859"/>
                <a:gd name="T27" fmla="*/ 2015 h 3947"/>
                <a:gd name="T28" fmla="*/ 1596 w 5859"/>
                <a:gd name="T29" fmla="*/ 1693 h 3947"/>
                <a:gd name="T30" fmla="*/ 1366 w 5859"/>
                <a:gd name="T31" fmla="*/ 2892 h 3947"/>
                <a:gd name="T32" fmla="*/ 2043 w 5859"/>
                <a:gd name="T33" fmla="*/ 2112 h 3947"/>
                <a:gd name="T34" fmla="*/ 2426 w 5859"/>
                <a:gd name="T35" fmla="*/ 939 h 3947"/>
                <a:gd name="T36" fmla="*/ 3563 w 5859"/>
                <a:gd name="T37" fmla="*/ 894 h 3947"/>
                <a:gd name="T38" fmla="*/ 4447 w 5859"/>
                <a:gd name="T39" fmla="*/ 1140 h 3947"/>
                <a:gd name="T40" fmla="*/ 5859 w 5859"/>
                <a:gd name="T41" fmla="*/ 2239 h 3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59" h="3947">
                  <a:moveTo>
                    <a:pt x="5859" y="2239"/>
                  </a:moveTo>
                  <a:lnTo>
                    <a:pt x="4738" y="2469"/>
                  </a:lnTo>
                  <a:lnTo>
                    <a:pt x="4599" y="2507"/>
                  </a:lnTo>
                  <a:lnTo>
                    <a:pt x="4852" y="3566"/>
                  </a:lnTo>
                  <a:lnTo>
                    <a:pt x="3989" y="3947"/>
                  </a:lnTo>
                  <a:lnTo>
                    <a:pt x="3390" y="3183"/>
                  </a:lnTo>
                  <a:lnTo>
                    <a:pt x="2891" y="2128"/>
                  </a:lnTo>
                  <a:lnTo>
                    <a:pt x="3471" y="749"/>
                  </a:lnTo>
                  <a:lnTo>
                    <a:pt x="3615" y="87"/>
                  </a:lnTo>
                  <a:lnTo>
                    <a:pt x="2617" y="0"/>
                  </a:lnTo>
                  <a:lnTo>
                    <a:pt x="2374" y="939"/>
                  </a:lnTo>
                  <a:lnTo>
                    <a:pt x="858" y="511"/>
                  </a:lnTo>
                  <a:lnTo>
                    <a:pt x="0" y="1859"/>
                  </a:lnTo>
                  <a:lnTo>
                    <a:pt x="950" y="2015"/>
                  </a:lnTo>
                  <a:lnTo>
                    <a:pt x="1596" y="1693"/>
                  </a:lnTo>
                  <a:lnTo>
                    <a:pt x="1366" y="2892"/>
                  </a:lnTo>
                  <a:lnTo>
                    <a:pt x="2043" y="2112"/>
                  </a:lnTo>
                  <a:lnTo>
                    <a:pt x="2426" y="939"/>
                  </a:lnTo>
                  <a:lnTo>
                    <a:pt x="3563" y="894"/>
                  </a:lnTo>
                  <a:lnTo>
                    <a:pt x="4447" y="1140"/>
                  </a:lnTo>
                  <a:lnTo>
                    <a:pt x="5859" y="2239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6" name="Freeform 14"/>
            <p:cNvSpPr>
              <a:spLocks/>
            </p:cNvSpPr>
            <p:nvPr/>
          </p:nvSpPr>
          <p:spPr bwMode="auto">
            <a:xfrm>
              <a:off x="9614194" y="2550866"/>
              <a:ext cx="1076219" cy="1716036"/>
            </a:xfrm>
            <a:custGeom>
              <a:avLst/>
              <a:gdLst>
                <a:gd name="T0" fmla="*/ 0 w 1201"/>
                <a:gd name="T1" fmla="*/ 842 h 1915"/>
                <a:gd name="T2" fmla="*/ 447 w 1201"/>
                <a:gd name="T3" fmla="*/ 0 h 1915"/>
                <a:gd name="T4" fmla="*/ 1201 w 1201"/>
                <a:gd name="T5" fmla="*/ 1915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01" h="1915">
                  <a:moveTo>
                    <a:pt x="0" y="842"/>
                  </a:moveTo>
                  <a:lnTo>
                    <a:pt x="447" y="0"/>
                  </a:lnTo>
                  <a:lnTo>
                    <a:pt x="1201" y="1915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7" name="Line 15"/>
            <p:cNvSpPr>
              <a:spLocks noChangeShapeType="1"/>
            </p:cNvSpPr>
            <p:nvPr/>
          </p:nvSpPr>
          <p:spPr bwMode="auto">
            <a:xfrm>
              <a:off x="9614194" y="3305384"/>
              <a:ext cx="0" cy="0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8" name="Line 16"/>
            <p:cNvSpPr>
              <a:spLocks noChangeShapeType="1"/>
            </p:cNvSpPr>
            <p:nvPr/>
          </p:nvSpPr>
          <p:spPr bwMode="auto">
            <a:xfrm>
              <a:off x="8047808" y="4076929"/>
              <a:ext cx="0" cy="0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9" name="Freeform 17"/>
            <p:cNvSpPr>
              <a:spLocks/>
            </p:cNvSpPr>
            <p:nvPr/>
          </p:nvSpPr>
          <p:spPr bwMode="auto">
            <a:xfrm>
              <a:off x="6749356" y="4076929"/>
              <a:ext cx="1298452" cy="1720517"/>
            </a:xfrm>
            <a:custGeom>
              <a:avLst/>
              <a:gdLst>
                <a:gd name="T0" fmla="*/ 832 w 1449"/>
                <a:gd name="T1" fmla="*/ 1920 h 1920"/>
                <a:gd name="T2" fmla="*/ 0 w 1449"/>
                <a:gd name="T3" fmla="*/ 913 h 1920"/>
                <a:gd name="T4" fmla="*/ 1449 w 1449"/>
                <a:gd name="T5" fmla="*/ 0 h 1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9" h="1920">
                  <a:moveTo>
                    <a:pt x="832" y="1920"/>
                  </a:moveTo>
                  <a:lnTo>
                    <a:pt x="0" y="913"/>
                  </a:lnTo>
                  <a:lnTo>
                    <a:pt x="1449" y="0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0" name="Freeform 18"/>
            <p:cNvSpPr>
              <a:spLocks/>
            </p:cNvSpPr>
            <p:nvPr/>
          </p:nvSpPr>
          <p:spPr bwMode="auto">
            <a:xfrm>
              <a:off x="9874960" y="2970242"/>
              <a:ext cx="1209738" cy="2505503"/>
            </a:xfrm>
            <a:custGeom>
              <a:avLst/>
              <a:gdLst>
                <a:gd name="T0" fmla="*/ 1350 w 1350"/>
                <a:gd name="T1" fmla="*/ 0 h 2796"/>
                <a:gd name="T2" fmla="*/ 796 w 1350"/>
                <a:gd name="T3" fmla="*/ 1492 h 2796"/>
                <a:gd name="T4" fmla="*/ 0 w 1350"/>
                <a:gd name="T5" fmla="*/ 2796 h 2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50" h="2796">
                  <a:moveTo>
                    <a:pt x="1350" y="0"/>
                  </a:moveTo>
                  <a:lnTo>
                    <a:pt x="796" y="1492"/>
                  </a:lnTo>
                  <a:lnTo>
                    <a:pt x="0" y="2796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1" name="Freeform 19"/>
            <p:cNvSpPr>
              <a:spLocks/>
            </p:cNvSpPr>
            <p:nvPr/>
          </p:nvSpPr>
          <p:spPr bwMode="auto">
            <a:xfrm>
              <a:off x="6190188" y="2751593"/>
              <a:ext cx="1440932" cy="1026037"/>
            </a:xfrm>
            <a:custGeom>
              <a:avLst/>
              <a:gdLst>
                <a:gd name="T0" fmla="*/ 0 w 1608"/>
                <a:gd name="T1" fmla="*/ 0 h 1145"/>
                <a:gd name="T2" fmla="*/ 759 w 1608"/>
                <a:gd name="T3" fmla="*/ 1145 h 1145"/>
                <a:gd name="T4" fmla="*/ 1608 w 1608"/>
                <a:gd name="T5" fmla="*/ 2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08" h="1145">
                  <a:moveTo>
                    <a:pt x="0" y="0"/>
                  </a:moveTo>
                  <a:lnTo>
                    <a:pt x="759" y="1145"/>
                  </a:lnTo>
                  <a:lnTo>
                    <a:pt x="1608" y="258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2" name="Freeform 20"/>
            <p:cNvSpPr>
              <a:spLocks/>
            </p:cNvSpPr>
            <p:nvPr/>
          </p:nvSpPr>
          <p:spPr bwMode="auto">
            <a:xfrm>
              <a:off x="5440150" y="3120787"/>
              <a:ext cx="2127347" cy="809181"/>
            </a:xfrm>
            <a:custGeom>
              <a:avLst/>
              <a:gdLst>
                <a:gd name="T0" fmla="*/ 0 w 2374"/>
                <a:gd name="T1" fmla="*/ 903 h 903"/>
                <a:gd name="T2" fmla="*/ 659 w 2374"/>
                <a:gd name="T3" fmla="*/ 525 h 903"/>
                <a:gd name="T4" fmla="*/ 2374 w 2374"/>
                <a:gd name="T5" fmla="*/ 0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74" h="903">
                  <a:moveTo>
                    <a:pt x="0" y="903"/>
                  </a:moveTo>
                  <a:lnTo>
                    <a:pt x="659" y="525"/>
                  </a:lnTo>
                  <a:lnTo>
                    <a:pt x="2374" y="0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3" name="Line 21"/>
            <p:cNvSpPr>
              <a:spLocks noChangeShapeType="1"/>
            </p:cNvSpPr>
            <p:nvPr/>
          </p:nvSpPr>
          <p:spPr bwMode="auto">
            <a:xfrm flipH="1">
              <a:off x="9493221" y="2970242"/>
              <a:ext cx="1591478" cy="398766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4" name="Line 22"/>
            <p:cNvSpPr>
              <a:spLocks noChangeShapeType="1"/>
            </p:cNvSpPr>
            <p:nvPr/>
          </p:nvSpPr>
          <p:spPr bwMode="auto">
            <a:xfrm flipH="1">
              <a:off x="7494913" y="4106500"/>
              <a:ext cx="557376" cy="1690946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5" name="Freeform 23"/>
            <p:cNvSpPr>
              <a:spLocks/>
            </p:cNvSpPr>
            <p:nvPr/>
          </p:nvSpPr>
          <p:spPr bwMode="auto">
            <a:xfrm>
              <a:off x="6030682" y="2675424"/>
              <a:ext cx="2447255" cy="2437399"/>
            </a:xfrm>
            <a:custGeom>
              <a:avLst/>
              <a:gdLst>
                <a:gd name="T0" fmla="*/ 152 w 2731"/>
                <a:gd name="T1" fmla="*/ 0 h 2720"/>
                <a:gd name="T2" fmla="*/ 0 w 2731"/>
                <a:gd name="T3" fmla="*/ 1022 h 2720"/>
                <a:gd name="T4" fmla="*/ 802 w 2731"/>
                <a:gd name="T5" fmla="*/ 2477 h 2720"/>
                <a:gd name="T6" fmla="*/ 2731 w 2731"/>
                <a:gd name="T7" fmla="*/ 2720 h 2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1" h="2720">
                  <a:moveTo>
                    <a:pt x="152" y="0"/>
                  </a:moveTo>
                  <a:lnTo>
                    <a:pt x="0" y="1022"/>
                  </a:lnTo>
                  <a:lnTo>
                    <a:pt x="802" y="2477"/>
                  </a:lnTo>
                  <a:lnTo>
                    <a:pt x="2731" y="2720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6" name="Line 24"/>
            <p:cNvSpPr>
              <a:spLocks noChangeShapeType="1"/>
            </p:cNvSpPr>
            <p:nvPr/>
          </p:nvSpPr>
          <p:spPr bwMode="auto">
            <a:xfrm flipV="1">
              <a:off x="9561324" y="2970242"/>
              <a:ext cx="1523374" cy="1536816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Line 25"/>
            <p:cNvSpPr>
              <a:spLocks noChangeShapeType="1"/>
            </p:cNvSpPr>
            <p:nvPr/>
          </p:nvSpPr>
          <p:spPr bwMode="auto">
            <a:xfrm>
              <a:off x="6821044" y="3794656"/>
              <a:ext cx="1656893" cy="1318167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Line 26"/>
            <p:cNvSpPr>
              <a:spLocks noChangeShapeType="1"/>
            </p:cNvSpPr>
            <p:nvPr/>
          </p:nvSpPr>
          <p:spPr bwMode="auto">
            <a:xfrm>
              <a:off x="5440150" y="3926384"/>
              <a:ext cx="1309205" cy="968687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9" name="Freeform 27"/>
            <p:cNvSpPr>
              <a:spLocks/>
            </p:cNvSpPr>
            <p:nvPr/>
          </p:nvSpPr>
          <p:spPr bwMode="auto">
            <a:xfrm>
              <a:off x="7567497" y="3101969"/>
              <a:ext cx="1993828" cy="1405089"/>
            </a:xfrm>
            <a:custGeom>
              <a:avLst/>
              <a:gdLst>
                <a:gd name="T0" fmla="*/ 0 w 2225"/>
                <a:gd name="T1" fmla="*/ 0 h 1568"/>
                <a:gd name="T2" fmla="*/ 1314 w 2225"/>
                <a:gd name="T3" fmla="*/ 728 h 1568"/>
                <a:gd name="T4" fmla="*/ 2225 w 2225"/>
                <a:gd name="T5" fmla="*/ 1568 h 1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25" h="1568">
                  <a:moveTo>
                    <a:pt x="0" y="0"/>
                  </a:moveTo>
                  <a:lnTo>
                    <a:pt x="1314" y="728"/>
                  </a:lnTo>
                  <a:lnTo>
                    <a:pt x="2225" y="1568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0" name="Line 28"/>
            <p:cNvSpPr>
              <a:spLocks noChangeShapeType="1"/>
            </p:cNvSpPr>
            <p:nvPr/>
          </p:nvSpPr>
          <p:spPr bwMode="auto">
            <a:xfrm flipV="1">
              <a:off x="7494913" y="5112823"/>
              <a:ext cx="983024" cy="653259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1" name="Oval 29"/>
            <p:cNvSpPr>
              <a:spLocks noChangeArrowheads="1"/>
            </p:cNvSpPr>
            <p:nvPr/>
          </p:nvSpPr>
          <p:spPr bwMode="auto">
            <a:xfrm>
              <a:off x="7494913" y="4317980"/>
              <a:ext cx="131727" cy="131727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2" name="Oval 30"/>
            <p:cNvSpPr>
              <a:spLocks noChangeArrowheads="1"/>
            </p:cNvSpPr>
            <p:nvPr/>
          </p:nvSpPr>
          <p:spPr bwMode="auto">
            <a:xfrm>
              <a:off x="5954513" y="3523137"/>
              <a:ext cx="150545" cy="150545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3" name="Oval 31"/>
            <p:cNvSpPr>
              <a:spLocks noChangeArrowheads="1"/>
            </p:cNvSpPr>
            <p:nvPr/>
          </p:nvSpPr>
          <p:spPr bwMode="auto">
            <a:xfrm>
              <a:off x="6573720" y="3369008"/>
              <a:ext cx="90506" cy="90506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4" name="Oval 32"/>
            <p:cNvSpPr>
              <a:spLocks noChangeArrowheads="1"/>
            </p:cNvSpPr>
            <p:nvPr/>
          </p:nvSpPr>
          <p:spPr bwMode="auto">
            <a:xfrm>
              <a:off x="6190188" y="3966708"/>
              <a:ext cx="188181" cy="186389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5" name="Oval 33"/>
            <p:cNvSpPr>
              <a:spLocks noChangeArrowheads="1"/>
            </p:cNvSpPr>
            <p:nvPr/>
          </p:nvSpPr>
          <p:spPr bwMode="auto">
            <a:xfrm>
              <a:off x="10081960" y="3771358"/>
              <a:ext cx="197142" cy="197143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6" name="Oval 34"/>
            <p:cNvSpPr>
              <a:spLocks noChangeArrowheads="1"/>
            </p:cNvSpPr>
            <p:nvPr/>
          </p:nvSpPr>
          <p:spPr bwMode="auto">
            <a:xfrm>
              <a:off x="7164251" y="4044669"/>
              <a:ext cx="209688" cy="209688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7" name="Oval 35"/>
            <p:cNvSpPr>
              <a:spLocks noChangeArrowheads="1"/>
            </p:cNvSpPr>
            <p:nvPr/>
          </p:nvSpPr>
          <p:spPr bwMode="auto">
            <a:xfrm>
              <a:off x="8493171" y="4144136"/>
              <a:ext cx="226714" cy="226714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8" name="Oval 36"/>
            <p:cNvSpPr>
              <a:spLocks noChangeArrowheads="1"/>
            </p:cNvSpPr>
            <p:nvPr/>
          </p:nvSpPr>
          <p:spPr bwMode="auto">
            <a:xfrm>
              <a:off x="8677768" y="3686228"/>
              <a:ext cx="137104" cy="138000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9" name="Oval 37"/>
            <p:cNvSpPr>
              <a:spLocks noChangeArrowheads="1"/>
            </p:cNvSpPr>
            <p:nvPr/>
          </p:nvSpPr>
          <p:spPr bwMode="auto">
            <a:xfrm>
              <a:off x="8244950" y="3449657"/>
              <a:ext cx="125454" cy="122766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0" name="Line 38"/>
            <p:cNvSpPr>
              <a:spLocks noChangeShapeType="1"/>
            </p:cNvSpPr>
            <p:nvPr/>
          </p:nvSpPr>
          <p:spPr bwMode="auto">
            <a:xfrm flipH="1">
              <a:off x="9014702" y="4507058"/>
              <a:ext cx="546622" cy="1290388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1" name="Line 39"/>
            <p:cNvSpPr>
              <a:spLocks noChangeShapeType="1"/>
            </p:cNvSpPr>
            <p:nvPr/>
          </p:nvSpPr>
          <p:spPr bwMode="auto">
            <a:xfrm>
              <a:off x="8477937" y="5112823"/>
              <a:ext cx="1310101" cy="388012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2" name="Oval 40"/>
            <p:cNvSpPr>
              <a:spLocks noChangeArrowheads="1"/>
            </p:cNvSpPr>
            <p:nvPr/>
          </p:nvSpPr>
          <p:spPr bwMode="auto">
            <a:xfrm>
              <a:off x="9128507" y="5246343"/>
              <a:ext cx="165779" cy="165779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3" name="Line 41"/>
            <p:cNvSpPr>
              <a:spLocks noChangeShapeType="1"/>
            </p:cNvSpPr>
            <p:nvPr/>
          </p:nvSpPr>
          <p:spPr bwMode="auto">
            <a:xfrm>
              <a:off x="9294286" y="2713957"/>
              <a:ext cx="209688" cy="568129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4" name="Oval 42"/>
            <p:cNvSpPr>
              <a:spLocks noChangeArrowheads="1"/>
            </p:cNvSpPr>
            <p:nvPr/>
          </p:nvSpPr>
          <p:spPr bwMode="auto">
            <a:xfrm>
              <a:off x="9196611" y="2614489"/>
              <a:ext cx="197142" cy="197143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5" name="Oval 43"/>
            <p:cNvSpPr>
              <a:spLocks noChangeArrowheads="1"/>
            </p:cNvSpPr>
            <p:nvPr/>
          </p:nvSpPr>
          <p:spPr bwMode="auto">
            <a:xfrm>
              <a:off x="8603391" y="2260529"/>
              <a:ext cx="152337" cy="154130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6" name="Freeform 44"/>
            <p:cNvSpPr>
              <a:spLocks/>
            </p:cNvSpPr>
            <p:nvPr/>
          </p:nvSpPr>
          <p:spPr bwMode="auto">
            <a:xfrm>
              <a:off x="6166889" y="2228269"/>
              <a:ext cx="2355853" cy="769752"/>
            </a:xfrm>
            <a:custGeom>
              <a:avLst/>
              <a:gdLst>
                <a:gd name="T0" fmla="*/ 0 w 2629"/>
                <a:gd name="T1" fmla="*/ 542 h 859"/>
                <a:gd name="T2" fmla="*/ 1172 w 2629"/>
                <a:gd name="T3" fmla="*/ 461 h 859"/>
                <a:gd name="T4" fmla="*/ 1842 w 2629"/>
                <a:gd name="T5" fmla="*/ 0 h 859"/>
                <a:gd name="T6" fmla="*/ 2047 w 2629"/>
                <a:gd name="T7" fmla="*/ 457 h 859"/>
                <a:gd name="T8" fmla="*/ 2629 w 2629"/>
                <a:gd name="T9" fmla="*/ 859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9" h="859">
                  <a:moveTo>
                    <a:pt x="0" y="542"/>
                  </a:moveTo>
                  <a:lnTo>
                    <a:pt x="1172" y="461"/>
                  </a:lnTo>
                  <a:lnTo>
                    <a:pt x="1842" y="0"/>
                  </a:lnTo>
                  <a:lnTo>
                    <a:pt x="2047" y="457"/>
                  </a:lnTo>
                  <a:lnTo>
                    <a:pt x="2629" y="859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7" name="Line 45"/>
            <p:cNvSpPr>
              <a:spLocks noChangeShapeType="1"/>
            </p:cNvSpPr>
            <p:nvPr/>
          </p:nvSpPr>
          <p:spPr bwMode="auto">
            <a:xfrm>
              <a:off x="7217121" y="2641372"/>
              <a:ext cx="350376" cy="479415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8" name="Oval 46"/>
            <p:cNvSpPr>
              <a:spLocks noChangeArrowheads="1"/>
            </p:cNvSpPr>
            <p:nvPr/>
          </p:nvSpPr>
          <p:spPr bwMode="auto">
            <a:xfrm>
              <a:off x="7175004" y="2599256"/>
              <a:ext cx="85130" cy="85130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9" name="Oval 47"/>
            <p:cNvSpPr>
              <a:spLocks noChangeArrowheads="1"/>
            </p:cNvSpPr>
            <p:nvPr/>
          </p:nvSpPr>
          <p:spPr bwMode="auto">
            <a:xfrm>
              <a:off x="7948340" y="2584918"/>
              <a:ext cx="103948" cy="105740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0" name="Line 48"/>
            <p:cNvSpPr>
              <a:spLocks noChangeShapeType="1"/>
            </p:cNvSpPr>
            <p:nvPr/>
          </p:nvSpPr>
          <p:spPr bwMode="auto">
            <a:xfrm flipH="1">
              <a:off x="6617629" y="2641372"/>
              <a:ext cx="599492" cy="771544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1" name="Oval 49"/>
            <p:cNvSpPr>
              <a:spLocks noChangeArrowheads="1"/>
            </p:cNvSpPr>
            <p:nvPr/>
          </p:nvSpPr>
          <p:spPr bwMode="auto">
            <a:xfrm>
              <a:off x="6881083" y="2830450"/>
              <a:ext cx="213272" cy="215961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2" name="Oval 50"/>
            <p:cNvSpPr>
              <a:spLocks noChangeArrowheads="1"/>
            </p:cNvSpPr>
            <p:nvPr/>
          </p:nvSpPr>
          <p:spPr bwMode="auto">
            <a:xfrm>
              <a:off x="5768124" y="1650283"/>
              <a:ext cx="214168" cy="213272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3" name="Oval 51"/>
            <p:cNvSpPr>
              <a:spLocks noChangeArrowheads="1"/>
            </p:cNvSpPr>
            <p:nvPr/>
          </p:nvSpPr>
          <p:spPr bwMode="auto">
            <a:xfrm>
              <a:off x="10148271" y="3074190"/>
              <a:ext cx="189974" cy="190870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4" name="Oval 52"/>
            <p:cNvSpPr>
              <a:spLocks noChangeArrowheads="1"/>
            </p:cNvSpPr>
            <p:nvPr/>
          </p:nvSpPr>
          <p:spPr bwMode="auto">
            <a:xfrm>
              <a:off x="10392011" y="3584968"/>
              <a:ext cx="82441" cy="85130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5" name="Oval 53"/>
            <p:cNvSpPr>
              <a:spLocks noChangeArrowheads="1"/>
            </p:cNvSpPr>
            <p:nvPr/>
          </p:nvSpPr>
          <p:spPr bwMode="auto">
            <a:xfrm>
              <a:off x="7823782" y="4581435"/>
              <a:ext cx="107532" cy="109325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6" name="Oval 54"/>
            <p:cNvSpPr>
              <a:spLocks noChangeArrowheads="1"/>
            </p:cNvSpPr>
            <p:nvPr/>
          </p:nvSpPr>
          <p:spPr bwMode="auto">
            <a:xfrm>
              <a:off x="7658003" y="4930915"/>
              <a:ext cx="184597" cy="181909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7" name="Oval 55"/>
            <p:cNvSpPr>
              <a:spLocks noChangeArrowheads="1"/>
            </p:cNvSpPr>
            <p:nvPr/>
          </p:nvSpPr>
          <p:spPr bwMode="auto">
            <a:xfrm>
              <a:off x="8190288" y="6337796"/>
              <a:ext cx="181909" cy="184597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8" name="Oval 56"/>
            <p:cNvSpPr>
              <a:spLocks noChangeArrowheads="1"/>
            </p:cNvSpPr>
            <p:nvPr/>
          </p:nvSpPr>
          <p:spPr bwMode="auto">
            <a:xfrm>
              <a:off x="5924941" y="5971290"/>
              <a:ext cx="181909" cy="184597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9" name="Oval 57"/>
            <p:cNvSpPr>
              <a:spLocks noChangeArrowheads="1"/>
            </p:cNvSpPr>
            <p:nvPr/>
          </p:nvSpPr>
          <p:spPr bwMode="auto">
            <a:xfrm>
              <a:off x="10103466" y="6401419"/>
              <a:ext cx="184597" cy="184597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0" name="Oval 58"/>
            <p:cNvSpPr>
              <a:spLocks noChangeArrowheads="1"/>
            </p:cNvSpPr>
            <p:nvPr/>
          </p:nvSpPr>
          <p:spPr bwMode="auto">
            <a:xfrm>
              <a:off x="10993296" y="2256048"/>
              <a:ext cx="181909" cy="184597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1" name="Oval 59"/>
            <p:cNvSpPr>
              <a:spLocks noChangeArrowheads="1"/>
            </p:cNvSpPr>
            <p:nvPr/>
          </p:nvSpPr>
          <p:spPr bwMode="auto">
            <a:xfrm>
              <a:off x="9696636" y="1773049"/>
              <a:ext cx="181909" cy="181909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2" name="Oval 60"/>
            <p:cNvSpPr>
              <a:spLocks noChangeArrowheads="1"/>
            </p:cNvSpPr>
            <p:nvPr/>
          </p:nvSpPr>
          <p:spPr bwMode="auto">
            <a:xfrm>
              <a:off x="8823832" y="5606576"/>
              <a:ext cx="380843" cy="3817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3" name="Freeform 61"/>
            <p:cNvSpPr>
              <a:spLocks noEditPoints="1"/>
            </p:cNvSpPr>
            <p:nvPr/>
          </p:nvSpPr>
          <p:spPr bwMode="auto">
            <a:xfrm>
              <a:off x="8887456" y="5670199"/>
              <a:ext cx="253597" cy="254493"/>
            </a:xfrm>
            <a:custGeom>
              <a:avLst/>
              <a:gdLst>
                <a:gd name="T0" fmla="*/ 120 w 120"/>
                <a:gd name="T1" fmla="*/ 55 h 120"/>
                <a:gd name="T2" fmla="*/ 111 w 120"/>
                <a:gd name="T3" fmla="*/ 52 h 120"/>
                <a:gd name="T4" fmla="*/ 107 w 120"/>
                <a:gd name="T5" fmla="*/ 46 h 120"/>
                <a:gd name="T6" fmla="*/ 112 w 120"/>
                <a:gd name="T7" fmla="*/ 36 h 120"/>
                <a:gd name="T8" fmla="*/ 112 w 120"/>
                <a:gd name="T9" fmla="*/ 30 h 120"/>
                <a:gd name="T10" fmla="*/ 100 w 120"/>
                <a:gd name="T11" fmla="*/ 32 h 120"/>
                <a:gd name="T12" fmla="*/ 96 w 120"/>
                <a:gd name="T13" fmla="*/ 27 h 120"/>
                <a:gd name="T14" fmla="*/ 97 w 120"/>
                <a:gd name="T15" fmla="*/ 16 h 120"/>
                <a:gd name="T16" fmla="*/ 93 w 120"/>
                <a:gd name="T17" fmla="*/ 10 h 120"/>
                <a:gd name="T18" fmla="*/ 86 w 120"/>
                <a:gd name="T19" fmla="*/ 15 h 120"/>
                <a:gd name="T20" fmla="*/ 80 w 120"/>
                <a:gd name="T21" fmla="*/ 15 h 120"/>
                <a:gd name="T22" fmla="*/ 74 w 120"/>
                <a:gd name="T23" fmla="*/ 10 h 120"/>
                <a:gd name="T24" fmla="*/ 70 w 120"/>
                <a:gd name="T25" fmla="*/ 1 h 120"/>
                <a:gd name="T26" fmla="*/ 64 w 120"/>
                <a:gd name="T27" fmla="*/ 8 h 120"/>
                <a:gd name="T28" fmla="*/ 57 w 120"/>
                <a:gd name="T29" fmla="*/ 11 h 120"/>
                <a:gd name="T30" fmla="*/ 51 w 120"/>
                <a:gd name="T31" fmla="*/ 9 h 120"/>
                <a:gd name="T32" fmla="*/ 46 w 120"/>
                <a:gd name="T33" fmla="*/ 2 h 120"/>
                <a:gd name="T34" fmla="*/ 41 w 120"/>
                <a:gd name="T35" fmla="*/ 6 h 120"/>
                <a:gd name="T36" fmla="*/ 37 w 120"/>
                <a:gd name="T37" fmla="*/ 16 h 120"/>
                <a:gd name="T38" fmla="*/ 32 w 120"/>
                <a:gd name="T39" fmla="*/ 19 h 120"/>
                <a:gd name="T40" fmla="*/ 22 w 120"/>
                <a:gd name="T41" fmla="*/ 13 h 120"/>
                <a:gd name="T42" fmla="*/ 19 w 120"/>
                <a:gd name="T43" fmla="*/ 19 h 120"/>
                <a:gd name="T44" fmla="*/ 20 w 120"/>
                <a:gd name="T45" fmla="*/ 30 h 120"/>
                <a:gd name="T46" fmla="*/ 14 w 120"/>
                <a:gd name="T47" fmla="*/ 35 h 120"/>
                <a:gd name="T48" fmla="*/ 5 w 120"/>
                <a:gd name="T49" fmla="*/ 34 h 120"/>
                <a:gd name="T50" fmla="*/ 4 w 120"/>
                <a:gd name="T51" fmla="*/ 38 h 120"/>
                <a:gd name="T52" fmla="*/ 12 w 120"/>
                <a:gd name="T53" fmla="*/ 48 h 120"/>
                <a:gd name="T54" fmla="*/ 10 w 120"/>
                <a:gd name="T55" fmla="*/ 56 h 120"/>
                <a:gd name="T56" fmla="*/ 0 w 120"/>
                <a:gd name="T57" fmla="*/ 62 h 120"/>
                <a:gd name="T58" fmla="*/ 0 w 120"/>
                <a:gd name="T59" fmla="*/ 66 h 120"/>
                <a:gd name="T60" fmla="*/ 11 w 120"/>
                <a:gd name="T61" fmla="*/ 68 h 120"/>
                <a:gd name="T62" fmla="*/ 13 w 120"/>
                <a:gd name="T63" fmla="*/ 76 h 120"/>
                <a:gd name="T64" fmla="*/ 5 w 120"/>
                <a:gd name="T65" fmla="*/ 86 h 120"/>
                <a:gd name="T66" fmla="*/ 8 w 120"/>
                <a:gd name="T67" fmla="*/ 91 h 120"/>
                <a:gd name="T68" fmla="*/ 20 w 120"/>
                <a:gd name="T69" fmla="*/ 90 h 120"/>
                <a:gd name="T70" fmla="*/ 25 w 120"/>
                <a:gd name="T71" fmla="*/ 95 h 120"/>
                <a:gd name="T72" fmla="*/ 22 w 120"/>
                <a:gd name="T73" fmla="*/ 107 h 120"/>
                <a:gd name="T74" fmla="*/ 27 w 120"/>
                <a:gd name="T75" fmla="*/ 110 h 120"/>
                <a:gd name="T76" fmla="*/ 36 w 120"/>
                <a:gd name="T77" fmla="*/ 103 h 120"/>
                <a:gd name="T78" fmla="*/ 40 w 120"/>
                <a:gd name="T79" fmla="*/ 105 h 120"/>
                <a:gd name="T80" fmla="*/ 46 w 120"/>
                <a:gd name="T81" fmla="*/ 116 h 120"/>
                <a:gd name="T82" fmla="*/ 51 w 120"/>
                <a:gd name="T83" fmla="*/ 120 h 120"/>
                <a:gd name="T84" fmla="*/ 57 w 120"/>
                <a:gd name="T85" fmla="*/ 109 h 120"/>
                <a:gd name="T86" fmla="*/ 63 w 120"/>
                <a:gd name="T87" fmla="*/ 109 h 120"/>
                <a:gd name="T88" fmla="*/ 70 w 120"/>
                <a:gd name="T89" fmla="*/ 114 h 120"/>
                <a:gd name="T90" fmla="*/ 76 w 120"/>
                <a:gd name="T91" fmla="*/ 118 h 120"/>
                <a:gd name="T92" fmla="*/ 79 w 120"/>
                <a:gd name="T93" fmla="*/ 112 h 120"/>
                <a:gd name="T94" fmla="*/ 83 w 120"/>
                <a:gd name="T95" fmla="*/ 103 h 120"/>
                <a:gd name="T96" fmla="*/ 90 w 120"/>
                <a:gd name="T97" fmla="*/ 102 h 120"/>
                <a:gd name="T98" fmla="*/ 98 w 120"/>
                <a:gd name="T99" fmla="*/ 106 h 120"/>
                <a:gd name="T100" fmla="*/ 98 w 120"/>
                <a:gd name="T101" fmla="*/ 95 h 120"/>
                <a:gd name="T102" fmla="*/ 100 w 120"/>
                <a:gd name="T103" fmla="*/ 89 h 120"/>
                <a:gd name="T104" fmla="*/ 108 w 120"/>
                <a:gd name="T105" fmla="*/ 86 h 120"/>
                <a:gd name="T106" fmla="*/ 114 w 120"/>
                <a:gd name="T107" fmla="*/ 85 h 120"/>
                <a:gd name="T108" fmla="*/ 116 w 120"/>
                <a:gd name="T109" fmla="*/ 81 h 120"/>
                <a:gd name="T110" fmla="*/ 108 w 120"/>
                <a:gd name="T111" fmla="*/ 70 h 120"/>
                <a:gd name="T112" fmla="*/ 112 w 120"/>
                <a:gd name="T113" fmla="*/ 63 h 120"/>
                <a:gd name="T114" fmla="*/ 31 w 120"/>
                <a:gd name="T11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0" h="120">
                  <a:moveTo>
                    <a:pt x="120" y="58"/>
                  </a:moveTo>
                  <a:cubicBezTo>
                    <a:pt x="120" y="58"/>
                    <a:pt x="120" y="58"/>
                    <a:pt x="120" y="57"/>
                  </a:cubicBezTo>
                  <a:cubicBezTo>
                    <a:pt x="120" y="57"/>
                    <a:pt x="120" y="57"/>
                    <a:pt x="120" y="56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120" y="55"/>
                    <a:pt x="120" y="55"/>
                    <a:pt x="120" y="55"/>
                  </a:cubicBezTo>
                  <a:cubicBezTo>
                    <a:pt x="120" y="55"/>
                    <a:pt x="120" y="54"/>
                    <a:pt x="120" y="54"/>
                  </a:cubicBezTo>
                  <a:cubicBezTo>
                    <a:pt x="120" y="54"/>
                    <a:pt x="118" y="54"/>
                    <a:pt x="117" y="53"/>
                  </a:cubicBezTo>
                  <a:cubicBezTo>
                    <a:pt x="117" y="53"/>
                    <a:pt x="116" y="53"/>
                    <a:pt x="116" y="53"/>
                  </a:cubicBezTo>
                  <a:cubicBezTo>
                    <a:pt x="115" y="53"/>
                    <a:pt x="115" y="53"/>
                    <a:pt x="114" y="53"/>
                  </a:cubicBezTo>
                  <a:cubicBezTo>
                    <a:pt x="113" y="53"/>
                    <a:pt x="112" y="52"/>
                    <a:pt x="111" y="52"/>
                  </a:cubicBezTo>
                  <a:cubicBezTo>
                    <a:pt x="110" y="52"/>
                    <a:pt x="109" y="52"/>
                    <a:pt x="108" y="52"/>
                  </a:cubicBezTo>
                  <a:cubicBezTo>
                    <a:pt x="108" y="51"/>
                    <a:pt x="108" y="51"/>
                    <a:pt x="108" y="50"/>
                  </a:cubicBezTo>
                  <a:cubicBezTo>
                    <a:pt x="108" y="49"/>
                    <a:pt x="108" y="48"/>
                    <a:pt x="108" y="48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7" y="47"/>
                    <a:pt x="107" y="47"/>
                    <a:pt x="107" y="46"/>
                  </a:cubicBezTo>
                  <a:cubicBezTo>
                    <a:pt x="107" y="45"/>
                    <a:pt x="107" y="45"/>
                    <a:pt x="106" y="44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6" y="43"/>
                    <a:pt x="106" y="42"/>
                    <a:pt x="106" y="42"/>
                  </a:cubicBezTo>
                  <a:cubicBezTo>
                    <a:pt x="106" y="41"/>
                    <a:pt x="107" y="41"/>
                    <a:pt x="108" y="40"/>
                  </a:cubicBezTo>
                  <a:cubicBezTo>
                    <a:pt x="109" y="39"/>
                    <a:pt x="111" y="37"/>
                    <a:pt x="112" y="36"/>
                  </a:cubicBezTo>
                  <a:cubicBezTo>
                    <a:pt x="113" y="35"/>
                    <a:pt x="114" y="34"/>
                    <a:pt x="114" y="34"/>
                  </a:cubicBezTo>
                  <a:cubicBezTo>
                    <a:pt x="114" y="34"/>
                    <a:pt x="114" y="34"/>
                    <a:pt x="114" y="33"/>
                  </a:cubicBezTo>
                  <a:cubicBezTo>
                    <a:pt x="113" y="33"/>
                    <a:pt x="113" y="32"/>
                    <a:pt x="113" y="32"/>
                  </a:cubicBezTo>
                  <a:cubicBezTo>
                    <a:pt x="112" y="31"/>
                    <a:pt x="112" y="31"/>
                    <a:pt x="112" y="30"/>
                  </a:cubicBezTo>
                  <a:cubicBezTo>
                    <a:pt x="112" y="30"/>
                    <a:pt x="112" y="30"/>
                    <a:pt x="112" y="30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1" y="29"/>
                    <a:pt x="111" y="29"/>
                    <a:pt x="110" y="29"/>
                  </a:cubicBezTo>
                  <a:cubicBezTo>
                    <a:pt x="110" y="29"/>
                    <a:pt x="109" y="29"/>
                    <a:pt x="108" y="29"/>
                  </a:cubicBezTo>
                  <a:cubicBezTo>
                    <a:pt x="107" y="30"/>
                    <a:pt x="105" y="30"/>
                    <a:pt x="103" y="31"/>
                  </a:cubicBezTo>
                  <a:cubicBezTo>
                    <a:pt x="102" y="31"/>
                    <a:pt x="101" y="31"/>
                    <a:pt x="100" y="32"/>
                  </a:cubicBezTo>
                  <a:cubicBezTo>
                    <a:pt x="100" y="31"/>
                    <a:pt x="99" y="31"/>
                    <a:pt x="99" y="30"/>
                  </a:cubicBezTo>
                  <a:cubicBezTo>
                    <a:pt x="98" y="29"/>
                    <a:pt x="98" y="29"/>
                    <a:pt x="97" y="28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7" y="28"/>
                    <a:pt x="97" y="27"/>
                    <a:pt x="96" y="27"/>
                  </a:cubicBezTo>
                  <a:cubicBezTo>
                    <a:pt x="96" y="26"/>
                    <a:pt x="95" y="26"/>
                    <a:pt x="94" y="25"/>
                  </a:cubicBezTo>
                  <a:cubicBezTo>
                    <a:pt x="94" y="25"/>
                    <a:pt x="94" y="24"/>
                    <a:pt x="93" y="24"/>
                  </a:cubicBezTo>
                  <a:cubicBezTo>
                    <a:pt x="94" y="23"/>
                    <a:pt x="94" y="22"/>
                    <a:pt x="94" y="21"/>
                  </a:cubicBezTo>
                  <a:cubicBezTo>
                    <a:pt x="95" y="20"/>
                    <a:pt x="95" y="19"/>
                    <a:pt x="96" y="18"/>
                  </a:cubicBezTo>
                  <a:cubicBezTo>
                    <a:pt x="96" y="18"/>
                    <a:pt x="96" y="17"/>
                    <a:pt x="97" y="16"/>
                  </a:cubicBezTo>
                  <a:cubicBezTo>
                    <a:pt x="97" y="14"/>
                    <a:pt x="98" y="13"/>
                    <a:pt x="98" y="13"/>
                  </a:cubicBezTo>
                  <a:cubicBezTo>
                    <a:pt x="98" y="13"/>
                    <a:pt x="98" y="13"/>
                    <a:pt x="97" y="13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6" y="12"/>
                    <a:pt x="96" y="12"/>
                    <a:pt x="95" y="11"/>
                  </a:cubicBezTo>
                  <a:cubicBezTo>
                    <a:pt x="94" y="11"/>
                    <a:pt x="94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2" y="10"/>
                    <a:pt x="92" y="10"/>
                    <a:pt x="92" y="10"/>
                  </a:cubicBezTo>
                  <a:cubicBezTo>
                    <a:pt x="92" y="10"/>
                    <a:pt x="92" y="10"/>
                    <a:pt x="90" y="11"/>
                  </a:cubicBezTo>
                  <a:cubicBezTo>
                    <a:pt x="90" y="12"/>
                    <a:pt x="89" y="12"/>
                    <a:pt x="88" y="13"/>
                  </a:cubicBezTo>
                  <a:cubicBezTo>
                    <a:pt x="87" y="14"/>
                    <a:pt x="86" y="14"/>
                    <a:pt x="86" y="15"/>
                  </a:cubicBezTo>
                  <a:cubicBezTo>
                    <a:pt x="85" y="16"/>
                    <a:pt x="84" y="16"/>
                    <a:pt x="84" y="17"/>
                  </a:cubicBezTo>
                  <a:cubicBezTo>
                    <a:pt x="83" y="17"/>
                    <a:pt x="83" y="16"/>
                    <a:pt x="82" y="16"/>
                  </a:cubicBezTo>
                  <a:cubicBezTo>
                    <a:pt x="82" y="16"/>
                    <a:pt x="81" y="16"/>
                    <a:pt x="81" y="15"/>
                  </a:cubicBezTo>
                  <a:cubicBezTo>
                    <a:pt x="81" y="15"/>
                    <a:pt x="81" y="15"/>
                    <a:pt x="80" y="15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9" y="15"/>
                    <a:pt x="79" y="15"/>
                    <a:pt x="78" y="14"/>
                  </a:cubicBezTo>
                  <a:cubicBezTo>
                    <a:pt x="78" y="14"/>
                    <a:pt x="77" y="14"/>
                    <a:pt x="76" y="13"/>
                  </a:cubicBezTo>
                  <a:cubicBezTo>
                    <a:pt x="75" y="13"/>
                    <a:pt x="75" y="13"/>
                    <a:pt x="74" y="13"/>
                  </a:cubicBezTo>
                  <a:cubicBezTo>
                    <a:pt x="74" y="12"/>
                    <a:pt x="74" y="11"/>
                    <a:pt x="74" y="10"/>
                  </a:cubicBezTo>
                  <a:cubicBezTo>
                    <a:pt x="74" y="8"/>
                    <a:pt x="74" y="6"/>
                    <a:pt x="74" y="4"/>
                  </a:cubicBezTo>
                  <a:cubicBezTo>
                    <a:pt x="74" y="3"/>
                    <a:pt x="74" y="2"/>
                    <a:pt x="74" y="2"/>
                  </a:cubicBezTo>
                  <a:cubicBezTo>
                    <a:pt x="74" y="2"/>
                    <a:pt x="73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2" y="1"/>
                    <a:pt x="71" y="1"/>
                    <a:pt x="70" y="1"/>
                  </a:cubicBezTo>
                  <a:cubicBezTo>
                    <a:pt x="70" y="1"/>
                    <a:pt x="69" y="1"/>
                    <a:pt x="68" y="1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7" y="1"/>
                    <a:pt x="66" y="3"/>
                  </a:cubicBezTo>
                  <a:cubicBezTo>
                    <a:pt x="65" y="4"/>
                    <a:pt x="64" y="6"/>
                    <a:pt x="64" y="8"/>
                  </a:cubicBezTo>
                  <a:cubicBezTo>
                    <a:pt x="63" y="9"/>
                    <a:pt x="63" y="10"/>
                    <a:pt x="63" y="11"/>
                  </a:cubicBezTo>
                  <a:cubicBezTo>
                    <a:pt x="62" y="11"/>
                    <a:pt x="61" y="11"/>
                    <a:pt x="61" y="11"/>
                  </a:cubicBezTo>
                  <a:cubicBezTo>
                    <a:pt x="60" y="11"/>
                    <a:pt x="59" y="11"/>
                    <a:pt x="58" y="11"/>
                  </a:cubicBezTo>
                  <a:cubicBezTo>
                    <a:pt x="58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1"/>
                    <a:pt x="55" y="11"/>
                  </a:cubicBezTo>
                  <a:cubicBezTo>
                    <a:pt x="55" y="11"/>
                    <a:pt x="55" y="11"/>
                    <a:pt x="54" y="11"/>
                  </a:cubicBezTo>
                  <a:cubicBezTo>
                    <a:pt x="53" y="11"/>
                    <a:pt x="53" y="11"/>
                    <a:pt x="52" y="11"/>
                  </a:cubicBezTo>
                  <a:cubicBezTo>
                    <a:pt x="52" y="10"/>
                    <a:pt x="52" y="10"/>
                    <a:pt x="51" y="9"/>
                  </a:cubicBezTo>
                  <a:cubicBezTo>
                    <a:pt x="51" y="8"/>
                    <a:pt x="50" y="7"/>
                    <a:pt x="50" y="6"/>
                  </a:cubicBezTo>
                  <a:cubicBezTo>
                    <a:pt x="49" y="5"/>
                    <a:pt x="49" y="4"/>
                    <a:pt x="48" y="4"/>
                  </a:cubicBezTo>
                  <a:cubicBezTo>
                    <a:pt x="47" y="2"/>
                    <a:pt x="47" y="1"/>
                    <a:pt x="47" y="1"/>
                  </a:cubicBezTo>
                  <a:cubicBezTo>
                    <a:pt x="47" y="1"/>
                    <a:pt x="47" y="1"/>
                    <a:pt x="46" y="1"/>
                  </a:cubicBezTo>
                  <a:cubicBezTo>
                    <a:pt x="46" y="1"/>
                    <a:pt x="46" y="1"/>
                    <a:pt x="46" y="2"/>
                  </a:cubicBezTo>
                  <a:cubicBezTo>
                    <a:pt x="45" y="2"/>
                    <a:pt x="44" y="2"/>
                    <a:pt x="44" y="2"/>
                  </a:cubicBezTo>
                  <a:cubicBezTo>
                    <a:pt x="43" y="2"/>
                    <a:pt x="42" y="3"/>
                    <a:pt x="42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4"/>
                    <a:pt x="41" y="6"/>
                  </a:cubicBezTo>
                  <a:cubicBezTo>
                    <a:pt x="41" y="7"/>
                    <a:pt x="41" y="8"/>
                    <a:pt x="41" y="9"/>
                  </a:cubicBezTo>
                  <a:cubicBezTo>
                    <a:pt x="41" y="10"/>
                    <a:pt x="41" y="11"/>
                    <a:pt x="41" y="12"/>
                  </a:cubicBezTo>
                  <a:cubicBezTo>
                    <a:pt x="41" y="13"/>
                    <a:pt x="41" y="14"/>
                    <a:pt x="41" y="14"/>
                  </a:cubicBezTo>
                  <a:cubicBezTo>
                    <a:pt x="40" y="15"/>
                    <a:pt x="40" y="15"/>
                    <a:pt x="39" y="15"/>
                  </a:cubicBezTo>
                  <a:cubicBezTo>
                    <a:pt x="38" y="16"/>
                    <a:pt x="38" y="16"/>
                    <a:pt x="37" y="16"/>
                  </a:cubicBezTo>
                  <a:cubicBezTo>
                    <a:pt x="37" y="16"/>
                    <a:pt x="36" y="17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7"/>
                    <a:pt x="36" y="17"/>
                    <a:pt x="35" y="17"/>
                  </a:cubicBezTo>
                  <a:cubicBezTo>
                    <a:pt x="35" y="17"/>
                    <a:pt x="34" y="18"/>
                    <a:pt x="33" y="18"/>
                  </a:cubicBezTo>
                  <a:cubicBezTo>
                    <a:pt x="33" y="19"/>
                    <a:pt x="32" y="19"/>
                    <a:pt x="32" y="19"/>
                  </a:cubicBezTo>
                  <a:cubicBezTo>
                    <a:pt x="31" y="19"/>
                    <a:pt x="31" y="18"/>
                    <a:pt x="30" y="18"/>
                  </a:cubicBezTo>
                  <a:cubicBezTo>
                    <a:pt x="28" y="16"/>
                    <a:pt x="26" y="15"/>
                    <a:pt x="25" y="14"/>
                  </a:cubicBezTo>
                  <a:cubicBezTo>
                    <a:pt x="24" y="14"/>
                    <a:pt x="24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2" y="13"/>
                    <a:pt x="22" y="13"/>
                  </a:cubicBezTo>
                  <a:cubicBezTo>
                    <a:pt x="22" y="14"/>
                    <a:pt x="21" y="14"/>
                    <a:pt x="21" y="14"/>
                  </a:cubicBezTo>
                  <a:cubicBezTo>
                    <a:pt x="21" y="14"/>
                    <a:pt x="20" y="15"/>
                    <a:pt x="20" y="15"/>
                  </a:cubicBezTo>
                  <a:cubicBezTo>
                    <a:pt x="20" y="15"/>
                    <a:pt x="19" y="16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20" y="21"/>
                    <a:pt x="21" y="23"/>
                    <a:pt x="22" y="25"/>
                  </a:cubicBezTo>
                  <a:cubicBezTo>
                    <a:pt x="22" y="26"/>
                    <a:pt x="23" y="26"/>
                    <a:pt x="23" y="27"/>
                  </a:cubicBezTo>
                  <a:cubicBezTo>
                    <a:pt x="23" y="27"/>
                    <a:pt x="23" y="28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9"/>
                    <a:pt x="21" y="30"/>
                    <a:pt x="20" y="3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19" y="32"/>
                  </a:cubicBezTo>
                  <a:cubicBezTo>
                    <a:pt x="19" y="32"/>
                    <a:pt x="18" y="33"/>
                    <a:pt x="18" y="34"/>
                  </a:cubicBezTo>
                  <a:cubicBezTo>
                    <a:pt x="18" y="34"/>
                    <a:pt x="17" y="35"/>
                    <a:pt x="17" y="35"/>
                  </a:cubicBezTo>
                  <a:cubicBezTo>
                    <a:pt x="16" y="35"/>
                    <a:pt x="15" y="35"/>
                    <a:pt x="14" y="35"/>
                  </a:cubicBezTo>
                  <a:cubicBezTo>
                    <a:pt x="13" y="35"/>
                    <a:pt x="12" y="34"/>
                    <a:pt x="11" y="34"/>
                  </a:cubicBezTo>
                  <a:cubicBezTo>
                    <a:pt x="11" y="34"/>
                    <a:pt x="10" y="34"/>
                    <a:pt x="10" y="34"/>
                  </a:cubicBezTo>
                  <a:cubicBezTo>
                    <a:pt x="9" y="34"/>
                    <a:pt x="9" y="34"/>
                    <a:pt x="8" y="34"/>
                  </a:cubicBezTo>
                  <a:cubicBezTo>
                    <a:pt x="7" y="34"/>
                    <a:pt x="6" y="34"/>
                    <a:pt x="6" y="34"/>
                  </a:cubicBezTo>
                  <a:cubicBezTo>
                    <a:pt x="6" y="34"/>
                    <a:pt x="6" y="34"/>
                    <a:pt x="5" y="34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6"/>
                    <a:pt x="5" y="36"/>
                    <a:pt x="4" y="36"/>
                  </a:cubicBezTo>
                  <a:cubicBezTo>
                    <a:pt x="4" y="37"/>
                    <a:pt x="4" y="37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4" y="40"/>
                    <a:pt x="5" y="41"/>
                  </a:cubicBezTo>
                  <a:cubicBezTo>
                    <a:pt x="7" y="42"/>
                    <a:pt x="8" y="44"/>
                    <a:pt x="10" y="45"/>
                  </a:cubicBezTo>
                  <a:cubicBezTo>
                    <a:pt x="11" y="45"/>
                    <a:pt x="12" y="46"/>
                    <a:pt x="12" y="46"/>
                  </a:cubicBezTo>
                  <a:cubicBezTo>
                    <a:pt x="12" y="47"/>
                    <a:pt x="12" y="47"/>
                    <a:pt x="12" y="48"/>
                  </a:cubicBezTo>
                  <a:cubicBezTo>
                    <a:pt x="12" y="49"/>
                    <a:pt x="11" y="50"/>
                    <a:pt x="11" y="50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1" y="51"/>
                    <a:pt x="11" y="52"/>
                    <a:pt x="11" y="52"/>
                  </a:cubicBezTo>
                  <a:cubicBezTo>
                    <a:pt x="11" y="53"/>
                    <a:pt x="11" y="54"/>
                    <a:pt x="11" y="55"/>
                  </a:cubicBezTo>
                  <a:cubicBezTo>
                    <a:pt x="11" y="55"/>
                    <a:pt x="11" y="56"/>
                    <a:pt x="10" y="56"/>
                  </a:cubicBezTo>
                  <a:cubicBezTo>
                    <a:pt x="10" y="57"/>
                    <a:pt x="9" y="57"/>
                    <a:pt x="8" y="57"/>
                  </a:cubicBezTo>
                  <a:cubicBezTo>
                    <a:pt x="6" y="58"/>
                    <a:pt x="4" y="58"/>
                    <a:pt x="2" y="59"/>
                  </a:cubicBezTo>
                  <a:cubicBezTo>
                    <a:pt x="1" y="59"/>
                    <a:pt x="0" y="60"/>
                    <a:pt x="0" y="60"/>
                  </a:cubicBezTo>
                  <a:cubicBezTo>
                    <a:pt x="0" y="60"/>
                    <a:pt x="0" y="60"/>
                    <a:pt x="0" y="61"/>
                  </a:cubicBezTo>
                  <a:cubicBezTo>
                    <a:pt x="0" y="61"/>
                    <a:pt x="0" y="61"/>
                    <a:pt x="0" y="62"/>
                  </a:cubicBezTo>
                  <a:cubicBezTo>
                    <a:pt x="0" y="62"/>
                    <a:pt x="0" y="62"/>
                    <a:pt x="0" y="63"/>
                  </a:cubicBezTo>
                  <a:cubicBezTo>
                    <a:pt x="0" y="63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1" y="66"/>
                    <a:pt x="2" y="67"/>
                  </a:cubicBezTo>
                  <a:cubicBezTo>
                    <a:pt x="3" y="67"/>
                    <a:pt x="3" y="67"/>
                    <a:pt x="4" y="67"/>
                  </a:cubicBezTo>
                  <a:cubicBezTo>
                    <a:pt x="4" y="67"/>
                    <a:pt x="5" y="67"/>
                    <a:pt x="5" y="67"/>
                  </a:cubicBezTo>
                  <a:cubicBezTo>
                    <a:pt x="6" y="67"/>
                    <a:pt x="7" y="68"/>
                    <a:pt x="8" y="68"/>
                  </a:cubicBezTo>
                  <a:cubicBezTo>
                    <a:pt x="9" y="68"/>
                    <a:pt x="10" y="68"/>
                    <a:pt x="11" y="68"/>
                  </a:cubicBezTo>
                  <a:cubicBezTo>
                    <a:pt x="11" y="69"/>
                    <a:pt x="11" y="69"/>
                    <a:pt x="11" y="70"/>
                  </a:cubicBezTo>
                  <a:cubicBezTo>
                    <a:pt x="12" y="71"/>
                    <a:pt x="12" y="72"/>
                    <a:pt x="12" y="72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4"/>
                    <a:pt x="12" y="74"/>
                  </a:cubicBezTo>
                  <a:cubicBezTo>
                    <a:pt x="13" y="75"/>
                    <a:pt x="13" y="76"/>
                    <a:pt x="13" y="76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3" y="79"/>
                    <a:pt x="12" y="79"/>
                    <a:pt x="12" y="80"/>
                  </a:cubicBezTo>
                  <a:cubicBezTo>
                    <a:pt x="10" y="81"/>
                    <a:pt x="8" y="83"/>
                    <a:pt x="7" y="84"/>
                  </a:cubicBezTo>
                  <a:cubicBezTo>
                    <a:pt x="6" y="85"/>
                    <a:pt x="5" y="86"/>
                    <a:pt x="5" y="86"/>
                  </a:cubicBezTo>
                  <a:cubicBezTo>
                    <a:pt x="5" y="86"/>
                    <a:pt x="5" y="86"/>
                    <a:pt x="6" y="87"/>
                  </a:cubicBezTo>
                  <a:cubicBezTo>
                    <a:pt x="6" y="87"/>
                    <a:pt x="6" y="88"/>
                    <a:pt x="7" y="89"/>
                  </a:cubicBezTo>
                  <a:cubicBezTo>
                    <a:pt x="7" y="89"/>
                    <a:pt x="7" y="89"/>
                    <a:pt x="7" y="90"/>
                  </a:cubicBezTo>
                  <a:cubicBezTo>
                    <a:pt x="8" y="90"/>
                    <a:pt x="8" y="90"/>
                    <a:pt x="8" y="90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8" y="91"/>
                    <a:pt x="9" y="91"/>
                    <a:pt x="9" y="91"/>
                  </a:cubicBezTo>
                  <a:cubicBezTo>
                    <a:pt x="10" y="91"/>
                    <a:pt x="10" y="91"/>
                    <a:pt x="11" y="91"/>
                  </a:cubicBezTo>
                  <a:cubicBezTo>
                    <a:pt x="13" y="90"/>
                    <a:pt x="15" y="90"/>
                    <a:pt x="17" y="89"/>
                  </a:cubicBezTo>
                  <a:cubicBezTo>
                    <a:pt x="18" y="89"/>
                    <a:pt x="19" y="89"/>
                    <a:pt x="19" y="89"/>
                  </a:cubicBezTo>
                  <a:cubicBezTo>
                    <a:pt x="20" y="89"/>
                    <a:pt x="20" y="89"/>
                    <a:pt x="20" y="90"/>
                  </a:cubicBezTo>
                  <a:cubicBezTo>
                    <a:pt x="21" y="91"/>
                    <a:pt x="22" y="91"/>
                    <a:pt x="22" y="92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2" y="92"/>
                    <a:pt x="23" y="93"/>
                    <a:pt x="23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4" y="94"/>
                    <a:pt x="24" y="94"/>
                    <a:pt x="25" y="95"/>
                  </a:cubicBezTo>
                  <a:cubicBezTo>
                    <a:pt x="25" y="95"/>
                    <a:pt x="26" y="96"/>
                    <a:pt x="26" y="96"/>
                  </a:cubicBezTo>
                  <a:cubicBezTo>
                    <a:pt x="26" y="97"/>
                    <a:pt x="25" y="98"/>
                    <a:pt x="25" y="99"/>
                  </a:cubicBezTo>
                  <a:cubicBezTo>
                    <a:pt x="25" y="100"/>
                    <a:pt x="24" y="101"/>
                    <a:pt x="24" y="102"/>
                  </a:cubicBezTo>
                  <a:cubicBezTo>
                    <a:pt x="23" y="103"/>
                    <a:pt x="23" y="103"/>
                    <a:pt x="23" y="104"/>
                  </a:cubicBezTo>
                  <a:cubicBezTo>
                    <a:pt x="22" y="106"/>
                    <a:pt x="22" y="107"/>
                    <a:pt x="22" y="107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2" y="107"/>
                    <a:pt x="22" y="107"/>
                    <a:pt x="23" y="107"/>
                  </a:cubicBezTo>
                  <a:cubicBezTo>
                    <a:pt x="23" y="108"/>
                    <a:pt x="24" y="108"/>
                    <a:pt x="24" y="109"/>
                  </a:cubicBezTo>
                  <a:cubicBezTo>
                    <a:pt x="25" y="109"/>
                    <a:pt x="26" y="110"/>
                    <a:pt x="26" y="110"/>
                  </a:cubicBezTo>
                  <a:cubicBezTo>
                    <a:pt x="26" y="110"/>
                    <a:pt x="27" y="110"/>
                    <a:pt x="27" y="110"/>
                  </a:cubicBezTo>
                  <a:cubicBezTo>
                    <a:pt x="27" y="110"/>
                    <a:pt x="27" y="111"/>
                    <a:pt x="27" y="111"/>
                  </a:cubicBezTo>
                  <a:cubicBezTo>
                    <a:pt x="27" y="111"/>
                    <a:pt x="28" y="110"/>
                    <a:pt x="29" y="109"/>
                  </a:cubicBezTo>
                  <a:cubicBezTo>
                    <a:pt x="30" y="108"/>
                    <a:pt x="31" y="108"/>
                    <a:pt x="31" y="107"/>
                  </a:cubicBezTo>
                  <a:cubicBezTo>
                    <a:pt x="32" y="106"/>
                    <a:pt x="33" y="106"/>
                    <a:pt x="34" y="105"/>
                  </a:cubicBezTo>
                  <a:cubicBezTo>
                    <a:pt x="34" y="104"/>
                    <a:pt x="35" y="104"/>
                    <a:pt x="36" y="103"/>
                  </a:cubicBezTo>
                  <a:cubicBezTo>
                    <a:pt x="36" y="103"/>
                    <a:pt x="37" y="104"/>
                    <a:pt x="37" y="104"/>
                  </a:cubicBezTo>
                  <a:cubicBezTo>
                    <a:pt x="38" y="104"/>
                    <a:pt x="38" y="104"/>
                    <a:pt x="38" y="105"/>
                  </a:cubicBezTo>
                  <a:cubicBezTo>
                    <a:pt x="39" y="105"/>
                    <a:pt x="39" y="105"/>
                    <a:pt x="39" y="105"/>
                  </a:cubicBezTo>
                  <a:cubicBezTo>
                    <a:pt x="39" y="105"/>
                    <a:pt x="39" y="105"/>
                    <a:pt x="39" y="105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0" y="105"/>
                    <a:pt x="41" y="106"/>
                    <a:pt x="41" y="106"/>
                  </a:cubicBezTo>
                  <a:cubicBezTo>
                    <a:pt x="42" y="106"/>
                    <a:pt x="43" y="106"/>
                    <a:pt x="44" y="107"/>
                  </a:cubicBezTo>
                  <a:cubicBezTo>
                    <a:pt x="44" y="107"/>
                    <a:pt x="45" y="107"/>
                    <a:pt x="45" y="107"/>
                  </a:cubicBezTo>
                  <a:cubicBezTo>
                    <a:pt x="45" y="108"/>
                    <a:pt x="45" y="109"/>
                    <a:pt x="45" y="110"/>
                  </a:cubicBezTo>
                  <a:cubicBezTo>
                    <a:pt x="45" y="112"/>
                    <a:pt x="45" y="114"/>
                    <a:pt x="46" y="116"/>
                  </a:cubicBezTo>
                  <a:cubicBezTo>
                    <a:pt x="46" y="117"/>
                    <a:pt x="46" y="119"/>
                    <a:pt x="46" y="119"/>
                  </a:cubicBezTo>
                  <a:cubicBezTo>
                    <a:pt x="46" y="119"/>
                    <a:pt x="46" y="119"/>
                    <a:pt x="46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7" y="119"/>
                    <a:pt x="48" y="119"/>
                    <a:pt x="49" y="119"/>
                  </a:cubicBezTo>
                  <a:cubicBezTo>
                    <a:pt x="50" y="119"/>
                    <a:pt x="51" y="119"/>
                    <a:pt x="51" y="120"/>
                  </a:cubicBezTo>
                  <a:cubicBezTo>
                    <a:pt x="51" y="120"/>
                    <a:pt x="52" y="120"/>
                    <a:pt x="52" y="120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52" y="120"/>
                    <a:pt x="53" y="119"/>
                    <a:pt x="53" y="117"/>
                  </a:cubicBezTo>
                  <a:cubicBezTo>
                    <a:pt x="54" y="116"/>
                    <a:pt x="55" y="114"/>
                    <a:pt x="56" y="112"/>
                  </a:cubicBezTo>
                  <a:cubicBezTo>
                    <a:pt x="56" y="111"/>
                    <a:pt x="57" y="110"/>
                    <a:pt x="57" y="109"/>
                  </a:cubicBezTo>
                  <a:cubicBezTo>
                    <a:pt x="57" y="109"/>
                    <a:pt x="58" y="109"/>
                    <a:pt x="58" y="109"/>
                  </a:cubicBezTo>
                  <a:cubicBezTo>
                    <a:pt x="60" y="109"/>
                    <a:pt x="60" y="109"/>
                    <a:pt x="61" y="109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9"/>
                    <a:pt x="63" y="109"/>
                  </a:cubicBezTo>
                  <a:cubicBezTo>
                    <a:pt x="63" y="109"/>
                    <a:pt x="63" y="109"/>
                    <a:pt x="63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9"/>
                    <a:pt x="65" y="109"/>
                    <a:pt x="65" y="109"/>
                  </a:cubicBezTo>
                  <a:cubicBezTo>
                    <a:pt x="66" y="109"/>
                    <a:pt x="66" y="109"/>
                    <a:pt x="67" y="109"/>
                  </a:cubicBezTo>
                  <a:cubicBezTo>
                    <a:pt x="67" y="110"/>
                    <a:pt x="68" y="110"/>
                    <a:pt x="68" y="111"/>
                  </a:cubicBezTo>
                  <a:cubicBezTo>
                    <a:pt x="69" y="112"/>
                    <a:pt x="69" y="113"/>
                    <a:pt x="70" y="114"/>
                  </a:cubicBezTo>
                  <a:cubicBezTo>
                    <a:pt x="70" y="115"/>
                    <a:pt x="71" y="116"/>
                    <a:pt x="71" y="116"/>
                  </a:cubicBezTo>
                  <a:cubicBezTo>
                    <a:pt x="72" y="118"/>
                    <a:pt x="73" y="119"/>
                    <a:pt x="73" y="119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73" y="119"/>
                    <a:pt x="73" y="119"/>
                    <a:pt x="74" y="119"/>
                  </a:cubicBezTo>
                  <a:cubicBezTo>
                    <a:pt x="74" y="118"/>
                    <a:pt x="75" y="118"/>
                    <a:pt x="76" y="118"/>
                  </a:cubicBezTo>
                  <a:cubicBezTo>
                    <a:pt x="77" y="118"/>
                    <a:pt x="77" y="118"/>
                    <a:pt x="78" y="117"/>
                  </a:cubicBezTo>
                  <a:cubicBezTo>
                    <a:pt x="78" y="117"/>
                    <a:pt x="78" y="117"/>
                    <a:pt x="79" y="117"/>
                  </a:cubicBezTo>
                  <a:cubicBezTo>
                    <a:pt x="79" y="117"/>
                    <a:pt x="79" y="117"/>
                    <a:pt x="79" y="117"/>
                  </a:cubicBezTo>
                  <a:cubicBezTo>
                    <a:pt x="79" y="117"/>
                    <a:pt x="79" y="116"/>
                    <a:pt x="79" y="114"/>
                  </a:cubicBezTo>
                  <a:cubicBezTo>
                    <a:pt x="79" y="114"/>
                    <a:pt x="79" y="113"/>
                    <a:pt x="79" y="112"/>
                  </a:cubicBezTo>
                  <a:cubicBezTo>
                    <a:pt x="79" y="111"/>
                    <a:pt x="79" y="109"/>
                    <a:pt x="79" y="108"/>
                  </a:cubicBezTo>
                  <a:cubicBezTo>
                    <a:pt x="79" y="107"/>
                    <a:pt x="79" y="107"/>
                    <a:pt x="78" y="106"/>
                  </a:cubicBezTo>
                  <a:cubicBezTo>
                    <a:pt x="79" y="105"/>
                    <a:pt x="80" y="105"/>
                    <a:pt x="80" y="105"/>
                  </a:cubicBezTo>
                  <a:cubicBezTo>
                    <a:pt x="81" y="105"/>
                    <a:pt x="82" y="104"/>
                    <a:pt x="82" y="104"/>
                  </a:cubicBezTo>
                  <a:cubicBezTo>
                    <a:pt x="83" y="104"/>
                    <a:pt x="83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3" y="103"/>
                    <a:pt x="84" y="103"/>
                    <a:pt x="84" y="103"/>
                  </a:cubicBezTo>
                  <a:cubicBezTo>
                    <a:pt x="84" y="103"/>
                    <a:pt x="85" y="102"/>
                    <a:pt x="86" y="102"/>
                  </a:cubicBezTo>
                  <a:cubicBezTo>
                    <a:pt x="87" y="101"/>
                    <a:pt x="87" y="101"/>
                    <a:pt x="87" y="101"/>
                  </a:cubicBezTo>
                  <a:cubicBezTo>
                    <a:pt x="88" y="101"/>
                    <a:pt x="89" y="102"/>
                    <a:pt x="90" y="102"/>
                  </a:cubicBezTo>
                  <a:cubicBezTo>
                    <a:pt x="91" y="104"/>
                    <a:pt x="93" y="105"/>
                    <a:pt x="95" y="106"/>
                  </a:cubicBezTo>
                  <a:cubicBezTo>
                    <a:pt x="95" y="106"/>
                    <a:pt x="96" y="107"/>
                    <a:pt x="96" y="107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7" y="107"/>
                    <a:pt x="97" y="107"/>
                    <a:pt x="98" y="107"/>
                  </a:cubicBezTo>
                  <a:cubicBezTo>
                    <a:pt x="98" y="107"/>
                    <a:pt x="98" y="106"/>
                    <a:pt x="98" y="106"/>
                  </a:cubicBezTo>
                  <a:cubicBezTo>
                    <a:pt x="99" y="106"/>
                    <a:pt x="99" y="106"/>
                    <a:pt x="99" y="105"/>
                  </a:cubicBezTo>
                  <a:cubicBezTo>
                    <a:pt x="100" y="105"/>
                    <a:pt x="100" y="104"/>
                    <a:pt x="101" y="104"/>
                  </a:cubicBezTo>
                  <a:cubicBezTo>
                    <a:pt x="101" y="103"/>
                    <a:pt x="102" y="103"/>
                    <a:pt x="102" y="103"/>
                  </a:cubicBezTo>
                  <a:cubicBezTo>
                    <a:pt x="102" y="103"/>
                    <a:pt x="101" y="102"/>
                    <a:pt x="101" y="101"/>
                  </a:cubicBezTo>
                  <a:cubicBezTo>
                    <a:pt x="100" y="99"/>
                    <a:pt x="99" y="97"/>
                    <a:pt x="98" y="95"/>
                  </a:cubicBezTo>
                  <a:cubicBezTo>
                    <a:pt x="97" y="95"/>
                    <a:pt x="97" y="94"/>
                    <a:pt x="96" y="93"/>
                  </a:cubicBezTo>
                  <a:cubicBezTo>
                    <a:pt x="97" y="93"/>
                    <a:pt x="97" y="93"/>
                    <a:pt x="97" y="92"/>
                  </a:cubicBezTo>
                  <a:cubicBezTo>
                    <a:pt x="97" y="92"/>
                    <a:pt x="97" y="92"/>
                    <a:pt x="98" y="92"/>
                  </a:cubicBezTo>
                  <a:cubicBezTo>
                    <a:pt x="98" y="91"/>
                    <a:pt x="99" y="90"/>
                    <a:pt x="99" y="90"/>
                  </a:cubicBezTo>
                  <a:cubicBezTo>
                    <a:pt x="99" y="89"/>
                    <a:pt x="100" y="89"/>
                    <a:pt x="100" y="89"/>
                  </a:cubicBezTo>
                  <a:cubicBezTo>
                    <a:pt x="100" y="89"/>
                    <a:pt x="100" y="89"/>
                    <a:pt x="100" y="88"/>
                  </a:cubicBezTo>
                  <a:cubicBezTo>
                    <a:pt x="101" y="88"/>
                    <a:pt x="101" y="87"/>
                    <a:pt x="102" y="86"/>
                  </a:cubicBezTo>
                  <a:cubicBezTo>
                    <a:pt x="102" y="86"/>
                    <a:pt x="102" y="85"/>
                    <a:pt x="102" y="85"/>
                  </a:cubicBezTo>
                  <a:cubicBezTo>
                    <a:pt x="103" y="85"/>
                    <a:pt x="104" y="85"/>
                    <a:pt x="105" y="85"/>
                  </a:cubicBezTo>
                  <a:cubicBezTo>
                    <a:pt x="106" y="86"/>
                    <a:pt x="107" y="86"/>
                    <a:pt x="108" y="86"/>
                  </a:cubicBezTo>
                  <a:cubicBezTo>
                    <a:pt x="109" y="86"/>
                    <a:pt x="109" y="86"/>
                    <a:pt x="110" y="86"/>
                  </a:cubicBezTo>
                  <a:cubicBezTo>
                    <a:pt x="110" y="86"/>
                    <a:pt x="111" y="86"/>
                    <a:pt x="111" y="86"/>
                  </a:cubicBezTo>
                  <a:cubicBezTo>
                    <a:pt x="113" y="86"/>
                    <a:pt x="114" y="87"/>
                    <a:pt x="114" y="87"/>
                  </a:cubicBezTo>
                  <a:cubicBezTo>
                    <a:pt x="114" y="87"/>
                    <a:pt x="114" y="86"/>
                    <a:pt x="114" y="86"/>
                  </a:cubicBezTo>
                  <a:cubicBezTo>
                    <a:pt x="114" y="86"/>
                    <a:pt x="114" y="85"/>
                    <a:pt x="114" y="85"/>
                  </a:cubicBezTo>
                  <a:cubicBezTo>
                    <a:pt x="114" y="85"/>
                    <a:pt x="114" y="85"/>
                    <a:pt x="115" y="85"/>
                  </a:cubicBezTo>
                  <a:cubicBezTo>
                    <a:pt x="115" y="84"/>
                    <a:pt x="115" y="84"/>
                    <a:pt x="115" y="84"/>
                  </a:cubicBezTo>
                  <a:cubicBezTo>
                    <a:pt x="115" y="83"/>
                    <a:pt x="115" y="83"/>
                    <a:pt x="115" y="83"/>
                  </a:cubicBezTo>
                  <a:cubicBezTo>
                    <a:pt x="116" y="82"/>
                    <a:pt x="116" y="82"/>
                    <a:pt x="116" y="82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16" y="81"/>
                    <a:pt x="115" y="80"/>
                    <a:pt x="114" y="79"/>
                  </a:cubicBezTo>
                  <a:cubicBezTo>
                    <a:pt x="113" y="78"/>
                    <a:pt x="111" y="77"/>
                    <a:pt x="109" y="75"/>
                  </a:cubicBezTo>
                  <a:cubicBezTo>
                    <a:pt x="109" y="75"/>
                    <a:pt x="108" y="74"/>
                    <a:pt x="107" y="74"/>
                  </a:cubicBezTo>
                  <a:cubicBezTo>
                    <a:pt x="107" y="73"/>
                    <a:pt x="107" y="73"/>
                    <a:pt x="108" y="72"/>
                  </a:cubicBezTo>
                  <a:cubicBezTo>
                    <a:pt x="108" y="71"/>
                    <a:pt x="108" y="70"/>
                    <a:pt x="108" y="70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8" y="69"/>
                    <a:pt x="108" y="68"/>
                    <a:pt x="108" y="68"/>
                  </a:cubicBezTo>
                  <a:cubicBezTo>
                    <a:pt x="108" y="67"/>
                    <a:pt x="109" y="66"/>
                    <a:pt x="109" y="65"/>
                  </a:cubicBezTo>
                  <a:cubicBezTo>
                    <a:pt x="109" y="65"/>
                    <a:pt x="109" y="64"/>
                    <a:pt x="109" y="64"/>
                  </a:cubicBezTo>
                  <a:cubicBezTo>
                    <a:pt x="110" y="64"/>
                    <a:pt x="111" y="63"/>
                    <a:pt x="112" y="63"/>
                  </a:cubicBezTo>
                  <a:cubicBezTo>
                    <a:pt x="114" y="63"/>
                    <a:pt x="116" y="62"/>
                    <a:pt x="117" y="61"/>
                  </a:cubicBezTo>
                  <a:cubicBezTo>
                    <a:pt x="119" y="61"/>
                    <a:pt x="120" y="61"/>
                    <a:pt x="120" y="61"/>
                  </a:cubicBezTo>
                  <a:cubicBezTo>
                    <a:pt x="120" y="61"/>
                    <a:pt x="120" y="60"/>
                    <a:pt x="120" y="60"/>
                  </a:cubicBezTo>
                  <a:cubicBezTo>
                    <a:pt x="120" y="59"/>
                    <a:pt x="120" y="59"/>
                    <a:pt x="120" y="58"/>
                  </a:cubicBezTo>
                  <a:close/>
                  <a:moveTo>
                    <a:pt x="31" y="60"/>
                  </a:moveTo>
                  <a:cubicBezTo>
                    <a:pt x="31" y="44"/>
                    <a:pt x="44" y="31"/>
                    <a:pt x="60" y="31"/>
                  </a:cubicBezTo>
                  <a:cubicBezTo>
                    <a:pt x="76" y="31"/>
                    <a:pt x="89" y="44"/>
                    <a:pt x="89" y="60"/>
                  </a:cubicBezTo>
                  <a:cubicBezTo>
                    <a:pt x="89" y="76"/>
                    <a:pt x="76" y="89"/>
                    <a:pt x="60" y="89"/>
                  </a:cubicBezTo>
                  <a:cubicBezTo>
                    <a:pt x="44" y="89"/>
                    <a:pt x="31" y="76"/>
                    <a:pt x="31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4" name="Oval 62"/>
            <p:cNvSpPr>
              <a:spLocks noChangeArrowheads="1"/>
            </p:cNvSpPr>
            <p:nvPr/>
          </p:nvSpPr>
          <p:spPr bwMode="auto">
            <a:xfrm>
              <a:off x="9120442" y="4066176"/>
              <a:ext cx="880869" cy="88176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5" name="Freeform 63"/>
            <p:cNvSpPr>
              <a:spLocks noEditPoints="1"/>
            </p:cNvSpPr>
            <p:nvPr/>
          </p:nvSpPr>
          <p:spPr bwMode="auto">
            <a:xfrm>
              <a:off x="9393753" y="4231058"/>
              <a:ext cx="334246" cy="551103"/>
            </a:xfrm>
            <a:custGeom>
              <a:avLst/>
              <a:gdLst>
                <a:gd name="T0" fmla="*/ 143 w 158"/>
                <a:gd name="T1" fmla="*/ 0 h 260"/>
                <a:gd name="T2" fmla="*/ 15 w 158"/>
                <a:gd name="T3" fmla="*/ 0 h 260"/>
                <a:gd name="T4" fmla="*/ 0 w 158"/>
                <a:gd name="T5" fmla="*/ 15 h 260"/>
                <a:gd name="T6" fmla="*/ 0 w 158"/>
                <a:gd name="T7" fmla="*/ 245 h 260"/>
                <a:gd name="T8" fmla="*/ 15 w 158"/>
                <a:gd name="T9" fmla="*/ 260 h 260"/>
                <a:gd name="T10" fmla="*/ 143 w 158"/>
                <a:gd name="T11" fmla="*/ 260 h 260"/>
                <a:gd name="T12" fmla="*/ 158 w 158"/>
                <a:gd name="T13" fmla="*/ 245 h 260"/>
                <a:gd name="T14" fmla="*/ 158 w 158"/>
                <a:gd name="T15" fmla="*/ 15 h 260"/>
                <a:gd name="T16" fmla="*/ 143 w 158"/>
                <a:gd name="T17" fmla="*/ 0 h 260"/>
                <a:gd name="T18" fmla="*/ 79 w 158"/>
                <a:gd name="T19" fmla="*/ 4 h 260"/>
                <a:gd name="T20" fmla="*/ 84 w 158"/>
                <a:gd name="T21" fmla="*/ 9 h 260"/>
                <a:gd name="T22" fmla="*/ 79 w 158"/>
                <a:gd name="T23" fmla="*/ 14 h 260"/>
                <a:gd name="T24" fmla="*/ 74 w 158"/>
                <a:gd name="T25" fmla="*/ 9 h 260"/>
                <a:gd name="T26" fmla="*/ 79 w 158"/>
                <a:gd name="T27" fmla="*/ 4 h 260"/>
                <a:gd name="T28" fmla="*/ 105 w 158"/>
                <a:gd name="T29" fmla="*/ 245 h 260"/>
                <a:gd name="T30" fmla="*/ 102 w 158"/>
                <a:gd name="T31" fmla="*/ 248 h 260"/>
                <a:gd name="T32" fmla="*/ 55 w 158"/>
                <a:gd name="T33" fmla="*/ 248 h 260"/>
                <a:gd name="T34" fmla="*/ 53 w 158"/>
                <a:gd name="T35" fmla="*/ 245 h 260"/>
                <a:gd name="T36" fmla="*/ 53 w 158"/>
                <a:gd name="T37" fmla="*/ 238 h 260"/>
                <a:gd name="T38" fmla="*/ 55 w 158"/>
                <a:gd name="T39" fmla="*/ 235 h 260"/>
                <a:gd name="T40" fmla="*/ 102 w 158"/>
                <a:gd name="T41" fmla="*/ 235 h 260"/>
                <a:gd name="T42" fmla="*/ 105 w 158"/>
                <a:gd name="T43" fmla="*/ 238 h 260"/>
                <a:gd name="T44" fmla="*/ 105 w 158"/>
                <a:gd name="T45" fmla="*/ 245 h 260"/>
                <a:gd name="T46" fmla="*/ 142 w 158"/>
                <a:gd name="T47" fmla="*/ 224 h 260"/>
                <a:gd name="T48" fmla="*/ 15 w 158"/>
                <a:gd name="T49" fmla="*/ 224 h 260"/>
                <a:gd name="T50" fmla="*/ 15 w 158"/>
                <a:gd name="T51" fmla="*/ 21 h 260"/>
                <a:gd name="T52" fmla="*/ 142 w 158"/>
                <a:gd name="T53" fmla="*/ 21 h 260"/>
                <a:gd name="T54" fmla="*/ 142 w 158"/>
                <a:gd name="T55" fmla="*/ 224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8" h="260">
                  <a:moveTo>
                    <a:pt x="14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53"/>
                    <a:pt x="7" y="260"/>
                    <a:pt x="15" y="260"/>
                  </a:cubicBezTo>
                  <a:cubicBezTo>
                    <a:pt x="143" y="260"/>
                    <a:pt x="143" y="260"/>
                    <a:pt x="143" y="260"/>
                  </a:cubicBezTo>
                  <a:cubicBezTo>
                    <a:pt x="151" y="260"/>
                    <a:pt x="158" y="253"/>
                    <a:pt x="158" y="245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58" y="7"/>
                    <a:pt x="151" y="0"/>
                    <a:pt x="143" y="0"/>
                  </a:cubicBezTo>
                  <a:close/>
                  <a:moveTo>
                    <a:pt x="79" y="4"/>
                  </a:moveTo>
                  <a:cubicBezTo>
                    <a:pt x="82" y="4"/>
                    <a:pt x="84" y="6"/>
                    <a:pt x="84" y="9"/>
                  </a:cubicBezTo>
                  <a:cubicBezTo>
                    <a:pt x="84" y="12"/>
                    <a:pt x="82" y="14"/>
                    <a:pt x="79" y="14"/>
                  </a:cubicBezTo>
                  <a:cubicBezTo>
                    <a:pt x="76" y="14"/>
                    <a:pt x="74" y="12"/>
                    <a:pt x="74" y="9"/>
                  </a:cubicBezTo>
                  <a:cubicBezTo>
                    <a:pt x="74" y="6"/>
                    <a:pt x="76" y="4"/>
                    <a:pt x="79" y="4"/>
                  </a:cubicBezTo>
                  <a:close/>
                  <a:moveTo>
                    <a:pt x="105" y="245"/>
                  </a:moveTo>
                  <a:cubicBezTo>
                    <a:pt x="105" y="247"/>
                    <a:pt x="104" y="248"/>
                    <a:pt x="102" y="248"/>
                  </a:cubicBezTo>
                  <a:cubicBezTo>
                    <a:pt x="55" y="248"/>
                    <a:pt x="55" y="248"/>
                    <a:pt x="55" y="248"/>
                  </a:cubicBezTo>
                  <a:cubicBezTo>
                    <a:pt x="54" y="248"/>
                    <a:pt x="53" y="247"/>
                    <a:pt x="53" y="245"/>
                  </a:cubicBezTo>
                  <a:cubicBezTo>
                    <a:pt x="53" y="238"/>
                    <a:pt x="53" y="238"/>
                    <a:pt x="53" y="238"/>
                  </a:cubicBezTo>
                  <a:cubicBezTo>
                    <a:pt x="53" y="236"/>
                    <a:pt x="54" y="235"/>
                    <a:pt x="55" y="235"/>
                  </a:cubicBezTo>
                  <a:cubicBezTo>
                    <a:pt x="102" y="235"/>
                    <a:pt x="102" y="235"/>
                    <a:pt x="102" y="235"/>
                  </a:cubicBezTo>
                  <a:cubicBezTo>
                    <a:pt x="104" y="235"/>
                    <a:pt x="105" y="236"/>
                    <a:pt x="105" y="238"/>
                  </a:cubicBezTo>
                  <a:lnTo>
                    <a:pt x="105" y="245"/>
                  </a:lnTo>
                  <a:close/>
                  <a:moveTo>
                    <a:pt x="142" y="224"/>
                  </a:moveTo>
                  <a:cubicBezTo>
                    <a:pt x="15" y="224"/>
                    <a:pt x="15" y="224"/>
                    <a:pt x="15" y="224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42" y="21"/>
                    <a:pt x="142" y="21"/>
                    <a:pt x="142" y="21"/>
                  </a:cubicBezTo>
                  <a:lnTo>
                    <a:pt x="142" y="2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6" name="Oval 64"/>
            <p:cNvSpPr>
              <a:spLocks noChangeArrowheads="1"/>
            </p:cNvSpPr>
            <p:nvPr/>
          </p:nvSpPr>
          <p:spPr bwMode="auto">
            <a:xfrm>
              <a:off x="10374985" y="3968500"/>
              <a:ext cx="550207" cy="55289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7" name="Freeform 65"/>
            <p:cNvSpPr>
              <a:spLocks/>
            </p:cNvSpPr>
            <p:nvPr/>
          </p:nvSpPr>
          <p:spPr bwMode="auto">
            <a:xfrm>
              <a:off x="10588258" y="4049150"/>
              <a:ext cx="257181" cy="258078"/>
            </a:xfrm>
            <a:custGeom>
              <a:avLst/>
              <a:gdLst>
                <a:gd name="T0" fmla="*/ 121 w 121"/>
                <a:gd name="T1" fmla="*/ 122 h 122"/>
                <a:gd name="T2" fmla="*/ 109 w 121"/>
                <a:gd name="T3" fmla="*/ 122 h 122"/>
                <a:gd name="T4" fmla="*/ 0 w 121"/>
                <a:gd name="T5" fmla="*/ 12 h 122"/>
                <a:gd name="T6" fmla="*/ 0 w 121"/>
                <a:gd name="T7" fmla="*/ 0 h 122"/>
                <a:gd name="T8" fmla="*/ 121 w 121"/>
                <a:gd name="T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21" y="122"/>
                  </a:moveTo>
                  <a:cubicBezTo>
                    <a:pt x="109" y="122"/>
                    <a:pt x="109" y="122"/>
                    <a:pt x="109" y="122"/>
                  </a:cubicBezTo>
                  <a:cubicBezTo>
                    <a:pt x="109" y="61"/>
                    <a:pt x="6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7" y="0"/>
                    <a:pt x="121" y="55"/>
                    <a:pt x="121" y="1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8" name="Freeform 66"/>
            <p:cNvSpPr>
              <a:spLocks/>
            </p:cNvSpPr>
            <p:nvPr/>
          </p:nvSpPr>
          <p:spPr bwMode="auto">
            <a:xfrm>
              <a:off x="10588258" y="4102020"/>
              <a:ext cx="206104" cy="205207"/>
            </a:xfrm>
            <a:custGeom>
              <a:avLst/>
              <a:gdLst>
                <a:gd name="T0" fmla="*/ 97 w 97"/>
                <a:gd name="T1" fmla="*/ 97 h 97"/>
                <a:gd name="T2" fmla="*/ 85 w 97"/>
                <a:gd name="T3" fmla="*/ 97 h 97"/>
                <a:gd name="T4" fmla="*/ 0 w 97"/>
                <a:gd name="T5" fmla="*/ 12 h 97"/>
                <a:gd name="T6" fmla="*/ 0 w 97"/>
                <a:gd name="T7" fmla="*/ 0 h 97"/>
                <a:gd name="T8" fmla="*/ 97 w 97"/>
                <a:gd name="T9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7">
                  <a:moveTo>
                    <a:pt x="97" y="97"/>
                  </a:moveTo>
                  <a:cubicBezTo>
                    <a:pt x="85" y="97"/>
                    <a:pt x="85" y="97"/>
                    <a:pt x="85" y="97"/>
                  </a:cubicBezTo>
                  <a:cubicBezTo>
                    <a:pt x="85" y="50"/>
                    <a:pt x="47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3" y="0"/>
                    <a:pt x="97" y="43"/>
                    <a:pt x="97" y="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9" name="Freeform 67"/>
            <p:cNvSpPr>
              <a:spLocks/>
            </p:cNvSpPr>
            <p:nvPr/>
          </p:nvSpPr>
          <p:spPr bwMode="auto">
            <a:xfrm>
              <a:off x="10588258" y="4153098"/>
              <a:ext cx="153233" cy="154130"/>
            </a:xfrm>
            <a:custGeom>
              <a:avLst/>
              <a:gdLst>
                <a:gd name="T0" fmla="*/ 72 w 72"/>
                <a:gd name="T1" fmla="*/ 73 h 73"/>
                <a:gd name="T2" fmla="*/ 60 w 72"/>
                <a:gd name="T3" fmla="*/ 73 h 73"/>
                <a:gd name="T4" fmla="*/ 0 w 72"/>
                <a:gd name="T5" fmla="*/ 12 h 73"/>
                <a:gd name="T6" fmla="*/ 0 w 72"/>
                <a:gd name="T7" fmla="*/ 0 h 73"/>
                <a:gd name="T8" fmla="*/ 72 w 72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3">
                  <a:moveTo>
                    <a:pt x="72" y="73"/>
                  </a:moveTo>
                  <a:cubicBezTo>
                    <a:pt x="60" y="73"/>
                    <a:pt x="60" y="73"/>
                    <a:pt x="60" y="73"/>
                  </a:cubicBezTo>
                  <a:cubicBezTo>
                    <a:pt x="60" y="39"/>
                    <a:pt x="33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72" y="33"/>
                    <a:pt x="72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0" name="Oval 68"/>
            <p:cNvSpPr>
              <a:spLocks noChangeArrowheads="1"/>
            </p:cNvSpPr>
            <p:nvPr/>
          </p:nvSpPr>
          <p:spPr bwMode="auto">
            <a:xfrm>
              <a:off x="10524634" y="4243604"/>
              <a:ext cx="127247" cy="12724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1" name="Oval 69"/>
            <p:cNvSpPr>
              <a:spLocks noChangeArrowheads="1"/>
            </p:cNvSpPr>
            <p:nvPr/>
          </p:nvSpPr>
          <p:spPr bwMode="auto">
            <a:xfrm>
              <a:off x="9014702" y="2889593"/>
              <a:ext cx="957037" cy="95793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2" name="Freeform 70"/>
            <p:cNvSpPr>
              <a:spLocks noEditPoints="1"/>
            </p:cNvSpPr>
            <p:nvPr/>
          </p:nvSpPr>
          <p:spPr bwMode="auto">
            <a:xfrm>
              <a:off x="9198403" y="3091216"/>
              <a:ext cx="589635" cy="419376"/>
            </a:xfrm>
            <a:custGeom>
              <a:avLst/>
              <a:gdLst>
                <a:gd name="T0" fmla="*/ 263 w 278"/>
                <a:gd name="T1" fmla="*/ 198 h 198"/>
                <a:gd name="T2" fmla="*/ 15 w 278"/>
                <a:gd name="T3" fmla="*/ 198 h 198"/>
                <a:gd name="T4" fmla="*/ 0 w 278"/>
                <a:gd name="T5" fmla="*/ 183 h 198"/>
                <a:gd name="T6" fmla="*/ 0 w 278"/>
                <a:gd name="T7" fmla="*/ 15 h 198"/>
                <a:gd name="T8" fmla="*/ 15 w 278"/>
                <a:gd name="T9" fmla="*/ 0 h 198"/>
                <a:gd name="T10" fmla="*/ 263 w 278"/>
                <a:gd name="T11" fmla="*/ 0 h 198"/>
                <a:gd name="T12" fmla="*/ 278 w 278"/>
                <a:gd name="T13" fmla="*/ 15 h 198"/>
                <a:gd name="T14" fmla="*/ 278 w 278"/>
                <a:gd name="T15" fmla="*/ 183 h 198"/>
                <a:gd name="T16" fmla="*/ 263 w 278"/>
                <a:gd name="T17" fmla="*/ 198 h 198"/>
                <a:gd name="T18" fmla="*/ 16 w 278"/>
                <a:gd name="T19" fmla="*/ 182 h 198"/>
                <a:gd name="T20" fmla="*/ 262 w 278"/>
                <a:gd name="T21" fmla="*/ 182 h 198"/>
                <a:gd name="T22" fmla="*/ 262 w 278"/>
                <a:gd name="T23" fmla="*/ 16 h 198"/>
                <a:gd name="T24" fmla="*/ 16 w 278"/>
                <a:gd name="T25" fmla="*/ 16 h 198"/>
                <a:gd name="T26" fmla="*/ 16 w 278"/>
                <a:gd name="T27" fmla="*/ 18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8" h="198">
                  <a:moveTo>
                    <a:pt x="263" y="198"/>
                  </a:moveTo>
                  <a:cubicBezTo>
                    <a:pt x="15" y="198"/>
                    <a:pt x="15" y="198"/>
                    <a:pt x="15" y="198"/>
                  </a:cubicBezTo>
                  <a:cubicBezTo>
                    <a:pt x="6" y="198"/>
                    <a:pt x="0" y="191"/>
                    <a:pt x="0" y="18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71" y="0"/>
                    <a:pt x="278" y="7"/>
                    <a:pt x="278" y="15"/>
                  </a:cubicBezTo>
                  <a:cubicBezTo>
                    <a:pt x="278" y="183"/>
                    <a:pt x="278" y="183"/>
                    <a:pt x="278" y="183"/>
                  </a:cubicBezTo>
                  <a:cubicBezTo>
                    <a:pt x="278" y="191"/>
                    <a:pt x="271" y="198"/>
                    <a:pt x="263" y="198"/>
                  </a:cubicBezTo>
                  <a:close/>
                  <a:moveTo>
                    <a:pt x="16" y="182"/>
                  </a:moveTo>
                  <a:cubicBezTo>
                    <a:pt x="262" y="182"/>
                    <a:pt x="262" y="182"/>
                    <a:pt x="262" y="182"/>
                  </a:cubicBezTo>
                  <a:cubicBezTo>
                    <a:pt x="262" y="16"/>
                    <a:pt x="262" y="16"/>
                    <a:pt x="262" y="16"/>
                  </a:cubicBezTo>
                  <a:cubicBezTo>
                    <a:pt x="16" y="16"/>
                    <a:pt x="16" y="16"/>
                    <a:pt x="16" y="16"/>
                  </a:cubicBezTo>
                  <a:lnTo>
                    <a:pt x="16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" name="Freeform 71"/>
            <p:cNvSpPr>
              <a:spLocks/>
            </p:cNvSpPr>
            <p:nvPr/>
          </p:nvSpPr>
          <p:spPr bwMode="auto">
            <a:xfrm>
              <a:off x="9372247" y="3591241"/>
              <a:ext cx="241948" cy="54662"/>
            </a:xfrm>
            <a:custGeom>
              <a:avLst/>
              <a:gdLst>
                <a:gd name="T0" fmla="*/ 109 w 114"/>
                <a:gd name="T1" fmla="*/ 0 h 26"/>
                <a:gd name="T2" fmla="*/ 5 w 114"/>
                <a:gd name="T3" fmla="*/ 0 h 26"/>
                <a:gd name="T4" fmla="*/ 0 w 114"/>
                <a:gd name="T5" fmla="*/ 4 h 26"/>
                <a:gd name="T6" fmla="*/ 0 w 114"/>
                <a:gd name="T7" fmla="*/ 22 h 26"/>
                <a:gd name="T8" fmla="*/ 5 w 114"/>
                <a:gd name="T9" fmla="*/ 26 h 26"/>
                <a:gd name="T10" fmla="*/ 109 w 114"/>
                <a:gd name="T11" fmla="*/ 26 h 26"/>
                <a:gd name="T12" fmla="*/ 114 w 114"/>
                <a:gd name="T13" fmla="*/ 22 h 26"/>
                <a:gd name="T14" fmla="*/ 114 w 114"/>
                <a:gd name="T15" fmla="*/ 4 h 26"/>
                <a:gd name="T16" fmla="*/ 109 w 114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26">
                  <a:moveTo>
                    <a:pt x="10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12" y="26"/>
                    <a:pt x="114" y="24"/>
                    <a:pt x="114" y="22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2"/>
                    <a:pt x="112" y="0"/>
                    <a:pt x="10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4" name="Freeform 72"/>
            <p:cNvSpPr>
              <a:spLocks noEditPoints="1"/>
            </p:cNvSpPr>
            <p:nvPr/>
          </p:nvSpPr>
          <p:spPr bwMode="auto">
            <a:xfrm>
              <a:off x="9425117" y="3491774"/>
              <a:ext cx="136208" cy="152337"/>
            </a:xfrm>
            <a:custGeom>
              <a:avLst/>
              <a:gdLst>
                <a:gd name="T0" fmla="*/ 59 w 64"/>
                <a:gd name="T1" fmla="*/ 0 h 72"/>
                <a:gd name="T2" fmla="*/ 5 w 64"/>
                <a:gd name="T3" fmla="*/ 0 h 72"/>
                <a:gd name="T4" fmla="*/ 0 w 64"/>
                <a:gd name="T5" fmla="*/ 5 h 72"/>
                <a:gd name="T6" fmla="*/ 0 w 64"/>
                <a:gd name="T7" fmla="*/ 66 h 72"/>
                <a:gd name="T8" fmla="*/ 5 w 64"/>
                <a:gd name="T9" fmla="*/ 72 h 72"/>
                <a:gd name="T10" fmla="*/ 59 w 64"/>
                <a:gd name="T11" fmla="*/ 72 h 72"/>
                <a:gd name="T12" fmla="*/ 64 w 64"/>
                <a:gd name="T13" fmla="*/ 66 h 72"/>
                <a:gd name="T14" fmla="*/ 64 w 64"/>
                <a:gd name="T15" fmla="*/ 5 h 72"/>
                <a:gd name="T16" fmla="*/ 59 w 64"/>
                <a:gd name="T17" fmla="*/ 0 h 72"/>
                <a:gd name="T18" fmla="*/ 32 w 64"/>
                <a:gd name="T19" fmla="*/ 27 h 72"/>
                <a:gd name="T20" fmla="*/ 24 w 64"/>
                <a:gd name="T21" fmla="*/ 19 h 72"/>
                <a:gd name="T22" fmla="*/ 32 w 64"/>
                <a:gd name="T23" fmla="*/ 10 h 72"/>
                <a:gd name="T24" fmla="*/ 40 w 64"/>
                <a:gd name="T25" fmla="*/ 19 h 72"/>
                <a:gd name="T26" fmla="*/ 32 w 64"/>
                <a:gd name="T27" fmla="*/ 2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72">
                  <a:moveTo>
                    <a:pt x="5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9"/>
                    <a:pt x="2" y="72"/>
                    <a:pt x="5" y="72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62" y="72"/>
                    <a:pt x="64" y="69"/>
                    <a:pt x="64" y="66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2"/>
                    <a:pt x="62" y="0"/>
                    <a:pt x="59" y="0"/>
                  </a:cubicBezTo>
                  <a:close/>
                  <a:moveTo>
                    <a:pt x="32" y="27"/>
                  </a:moveTo>
                  <a:cubicBezTo>
                    <a:pt x="27" y="27"/>
                    <a:pt x="24" y="24"/>
                    <a:pt x="24" y="19"/>
                  </a:cubicBezTo>
                  <a:cubicBezTo>
                    <a:pt x="24" y="14"/>
                    <a:pt x="27" y="10"/>
                    <a:pt x="32" y="10"/>
                  </a:cubicBezTo>
                  <a:cubicBezTo>
                    <a:pt x="37" y="10"/>
                    <a:pt x="40" y="14"/>
                    <a:pt x="40" y="19"/>
                  </a:cubicBezTo>
                  <a:cubicBezTo>
                    <a:pt x="40" y="24"/>
                    <a:pt x="37" y="27"/>
                    <a:pt x="32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5" name="Oval 73"/>
            <p:cNvSpPr>
              <a:spLocks noChangeArrowheads="1"/>
            </p:cNvSpPr>
            <p:nvPr/>
          </p:nvSpPr>
          <p:spPr bwMode="auto">
            <a:xfrm>
              <a:off x="10901893" y="2788333"/>
              <a:ext cx="364714" cy="36381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6" name="Freeform 74"/>
            <p:cNvSpPr>
              <a:spLocks noEditPoints="1"/>
            </p:cNvSpPr>
            <p:nvPr/>
          </p:nvSpPr>
          <p:spPr bwMode="auto">
            <a:xfrm>
              <a:off x="10974478" y="2860021"/>
              <a:ext cx="220441" cy="220441"/>
            </a:xfrm>
            <a:custGeom>
              <a:avLst/>
              <a:gdLst>
                <a:gd name="T0" fmla="*/ 97 w 104"/>
                <a:gd name="T1" fmla="*/ 56 h 104"/>
                <a:gd name="T2" fmla="*/ 97 w 104"/>
                <a:gd name="T3" fmla="*/ 49 h 104"/>
                <a:gd name="T4" fmla="*/ 96 w 104"/>
                <a:gd name="T5" fmla="*/ 44 h 104"/>
                <a:gd name="T6" fmla="*/ 99 w 104"/>
                <a:gd name="T7" fmla="*/ 39 h 104"/>
                <a:gd name="T8" fmla="*/ 101 w 104"/>
                <a:gd name="T9" fmla="*/ 34 h 104"/>
                <a:gd name="T10" fmla="*/ 96 w 104"/>
                <a:gd name="T11" fmla="*/ 32 h 104"/>
                <a:gd name="T12" fmla="*/ 90 w 104"/>
                <a:gd name="T13" fmla="*/ 29 h 104"/>
                <a:gd name="T14" fmla="*/ 87 w 104"/>
                <a:gd name="T15" fmla="*/ 25 h 104"/>
                <a:gd name="T16" fmla="*/ 85 w 104"/>
                <a:gd name="T17" fmla="*/ 16 h 104"/>
                <a:gd name="T18" fmla="*/ 84 w 104"/>
                <a:gd name="T19" fmla="*/ 10 h 104"/>
                <a:gd name="T20" fmla="*/ 76 w 104"/>
                <a:gd name="T21" fmla="*/ 13 h 104"/>
                <a:gd name="T22" fmla="*/ 68 w 104"/>
                <a:gd name="T23" fmla="*/ 11 h 104"/>
                <a:gd name="T24" fmla="*/ 62 w 104"/>
                <a:gd name="T25" fmla="*/ 9 h 104"/>
                <a:gd name="T26" fmla="*/ 59 w 104"/>
                <a:gd name="T27" fmla="*/ 0 h 104"/>
                <a:gd name="T28" fmla="*/ 54 w 104"/>
                <a:gd name="T29" fmla="*/ 0 h 104"/>
                <a:gd name="T30" fmla="*/ 50 w 104"/>
                <a:gd name="T31" fmla="*/ 8 h 104"/>
                <a:gd name="T32" fmla="*/ 43 w 104"/>
                <a:gd name="T33" fmla="*/ 9 h 104"/>
                <a:gd name="T34" fmla="*/ 38 w 104"/>
                <a:gd name="T35" fmla="*/ 10 h 104"/>
                <a:gd name="T36" fmla="*/ 33 w 104"/>
                <a:gd name="T37" fmla="*/ 8 h 104"/>
                <a:gd name="T38" fmla="*/ 27 w 104"/>
                <a:gd name="T39" fmla="*/ 6 h 104"/>
                <a:gd name="T40" fmla="*/ 27 w 104"/>
                <a:gd name="T41" fmla="*/ 16 h 104"/>
                <a:gd name="T42" fmla="*/ 21 w 104"/>
                <a:gd name="T43" fmla="*/ 20 h 104"/>
                <a:gd name="T44" fmla="*/ 17 w 104"/>
                <a:gd name="T45" fmla="*/ 25 h 104"/>
                <a:gd name="T46" fmla="*/ 8 w 104"/>
                <a:gd name="T47" fmla="*/ 24 h 104"/>
                <a:gd name="T48" fmla="*/ 5 w 104"/>
                <a:gd name="T49" fmla="*/ 29 h 104"/>
                <a:gd name="T50" fmla="*/ 11 w 104"/>
                <a:gd name="T51" fmla="*/ 36 h 104"/>
                <a:gd name="T52" fmla="*/ 9 w 104"/>
                <a:gd name="T53" fmla="*/ 43 h 104"/>
                <a:gd name="T54" fmla="*/ 8 w 104"/>
                <a:gd name="T55" fmla="*/ 50 h 104"/>
                <a:gd name="T56" fmla="*/ 0 w 104"/>
                <a:gd name="T57" fmla="*/ 56 h 104"/>
                <a:gd name="T58" fmla="*/ 4 w 104"/>
                <a:gd name="T59" fmla="*/ 59 h 104"/>
                <a:gd name="T60" fmla="*/ 9 w 104"/>
                <a:gd name="T61" fmla="*/ 62 h 104"/>
                <a:gd name="T62" fmla="*/ 10 w 104"/>
                <a:gd name="T63" fmla="*/ 68 h 104"/>
                <a:gd name="T64" fmla="*/ 13 w 104"/>
                <a:gd name="T65" fmla="*/ 73 h 104"/>
                <a:gd name="T66" fmla="*/ 8 w 104"/>
                <a:gd name="T67" fmla="*/ 81 h 104"/>
                <a:gd name="T68" fmla="*/ 12 w 104"/>
                <a:gd name="T69" fmla="*/ 86 h 104"/>
                <a:gd name="T70" fmla="*/ 20 w 104"/>
                <a:gd name="T71" fmla="*/ 83 h 104"/>
                <a:gd name="T72" fmla="*/ 25 w 104"/>
                <a:gd name="T73" fmla="*/ 88 h 104"/>
                <a:gd name="T74" fmla="*/ 32 w 104"/>
                <a:gd name="T75" fmla="*/ 93 h 104"/>
                <a:gd name="T76" fmla="*/ 34 w 104"/>
                <a:gd name="T77" fmla="*/ 101 h 104"/>
                <a:gd name="T78" fmla="*/ 39 w 104"/>
                <a:gd name="T79" fmla="*/ 99 h 104"/>
                <a:gd name="T80" fmla="*/ 48 w 104"/>
                <a:gd name="T81" fmla="*/ 97 h 104"/>
                <a:gd name="T82" fmla="*/ 53 w 104"/>
                <a:gd name="T83" fmla="*/ 97 h 104"/>
                <a:gd name="T84" fmla="*/ 58 w 104"/>
                <a:gd name="T85" fmla="*/ 100 h 104"/>
                <a:gd name="T86" fmla="*/ 63 w 104"/>
                <a:gd name="T87" fmla="*/ 103 h 104"/>
                <a:gd name="T88" fmla="*/ 66 w 104"/>
                <a:gd name="T89" fmla="*/ 99 h 104"/>
                <a:gd name="T90" fmla="*/ 69 w 104"/>
                <a:gd name="T91" fmla="*/ 94 h 104"/>
                <a:gd name="T92" fmla="*/ 73 w 104"/>
                <a:gd name="T93" fmla="*/ 91 h 104"/>
                <a:gd name="T94" fmla="*/ 79 w 104"/>
                <a:gd name="T95" fmla="*/ 88 h 104"/>
                <a:gd name="T96" fmla="*/ 87 w 104"/>
                <a:gd name="T97" fmla="*/ 91 h 104"/>
                <a:gd name="T98" fmla="*/ 91 w 104"/>
                <a:gd name="T99" fmla="*/ 88 h 104"/>
                <a:gd name="T100" fmla="*/ 88 w 104"/>
                <a:gd name="T101" fmla="*/ 79 h 104"/>
                <a:gd name="T102" fmla="*/ 91 w 104"/>
                <a:gd name="T103" fmla="*/ 75 h 104"/>
                <a:gd name="T104" fmla="*/ 93 w 104"/>
                <a:gd name="T105" fmla="*/ 70 h 104"/>
                <a:gd name="T106" fmla="*/ 94 w 104"/>
                <a:gd name="T107" fmla="*/ 67 h 104"/>
                <a:gd name="T108" fmla="*/ 103 w 104"/>
                <a:gd name="T109" fmla="*/ 64 h 104"/>
                <a:gd name="T110" fmla="*/ 52 w 104"/>
                <a:gd name="T111" fmla="*/ 82 h 104"/>
                <a:gd name="T112" fmla="*/ 52 w 104"/>
                <a:gd name="T113" fmla="*/ 8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4" h="104">
                  <a:moveTo>
                    <a:pt x="100" y="59"/>
                  </a:moveTo>
                  <a:cubicBezTo>
                    <a:pt x="98" y="58"/>
                    <a:pt x="97" y="57"/>
                    <a:pt x="97" y="57"/>
                  </a:cubicBezTo>
                  <a:cubicBezTo>
                    <a:pt x="97" y="57"/>
                    <a:pt x="97" y="57"/>
                    <a:pt x="97" y="57"/>
                  </a:cubicBezTo>
                  <a:cubicBezTo>
                    <a:pt x="97" y="57"/>
                    <a:pt x="97" y="56"/>
                    <a:pt x="97" y="56"/>
                  </a:cubicBezTo>
                  <a:cubicBezTo>
                    <a:pt x="97" y="56"/>
                    <a:pt x="97" y="55"/>
                    <a:pt x="97" y="55"/>
                  </a:cubicBezTo>
                  <a:cubicBezTo>
                    <a:pt x="97" y="54"/>
                    <a:pt x="97" y="54"/>
                    <a:pt x="97" y="53"/>
                  </a:cubicBezTo>
                  <a:cubicBezTo>
                    <a:pt x="97" y="52"/>
                    <a:pt x="97" y="51"/>
                    <a:pt x="97" y="51"/>
                  </a:cubicBezTo>
                  <a:cubicBezTo>
                    <a:pt x="97" y="50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8"/>
                  </a:cubicBezTo>
                  <a:cubicBezTo>
                    <a:pt x="97" y="47"/>
                    <a:pt x="96" y="46"/>
                    <a:pt x="96" y="45"/>
                  </a:cubicBezTo>
                  <a:cubicBezTo>
                    <a:pt x="96" y="45"/>
                    <a:pt x="96" y="45"/>
                    <a:pt x="96" y="44"/>
                  </a:cubicBezTo>
                  <a:cubicBezTo>
                    <a:pt x="96" y="44"/>
                    <a:pt x="96" y="43"/>
                    <a:pt x="96" y="43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6" y="42"/>
                    <a:pt x="97" y="41"/>
                    <a:pt x="99" y="39"/>
                  </a:cubicBezTo>
                  <a:cubicBezTo>
                    <a:pt x="100" y="39"/>
                    <a:pt x="101" y="38"/>
                    <a:pt x="101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6"/>
                    <a:pt x="102" y="35"/>
                    <a:pt x="101" y="34"/>
                  </a:cubicBezTo>
                  <a:cubicBezTo>
                    <a:pt x="101" y="34"/>
                    <a:pt x="101" y="33"/>
                    <a:pt x="101" y="32"/>
                  </a:cubicBezTo>
                  <a:cubicBezTo>
                    <a:pt x="101" y="32"/>
                    <a:pt x="100" y="32"/>
                    <a:pt x="100" y="32"/>
                  </a:cubicBezTo>
                  <a:cubicBezTo>
                    <a:pt x="100" y="32"/>
                    <a:pt x="100" y="32"/>
                    <a:pt x="99" y="32"/>
                  </a:cubicBezTo>
                  <a:cubicBezTo>
                    <a:pt x="98" y="32"/>
                    <a:pt x="97" y="32"/>
                    <a:pt x="96" y="32"/>
                  </a:cubicBezTo>
                  <a:cubicBezTo>
                    <a:pt x="94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1"/>
                  </a:cubicBezTo>
                  <a:cubicBezTo>
                    <a:pt x="91" y="31"/>
                    <a:pt x="91" y="31"/>
                    <a:pt x="91" y="30"/>
                  </a:cubicBezTo>
                  <a:cubicBezTo>
                    <a:pt x="91" y="30"/>
                    <a:pt x="91" y="29"/>
                    <a:pt x="90" y="29"/>
                  </a:cubicBezTo>
                  <a:cubicBezTo>
                    <a:pt x="90" y="28"/>
                    <a:pt x="89" y="27"/>
                    <a:pt x="89" y="27"/>
                  </a:cubicBezTo>
                  <a:cubicBezTo>
                    <a:pt x="89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5"/>
                    <a:pt x="87" y="25"/>
                  </a:cubicBezTo>
                  <a:cubicBezTo>
                    <a:pt x="87" y="24"/>
                    <a:pt x="86" y="23"/>
                    <a:pt x="86" y="23"/>
                  </a:cubicBezTo>
                  <a:cubicBezTo>
                    <a:pt x="85" y="22"/>
                    <a:pt x="84" y="21"/>
                    <a:pt x="84" y="21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20"/>
                    <a:pt x="84" y="18"/>
                    <a:pt x="85" y="16"/>
                  </a:cubicBezTo>
                  <a:cubicBezTo>
                    <a:pt x="85" y="15"/>
                    <a:pt x="85" y="14"/>
                    <a:pt x="86" y="13"/>
                  </a:cubicBezTo>
                  <a:cubicBezTo>
                    <a:pt x="86" y="13"/>
                    <a:pt x="86" y="12"/>
                    <a:pt x="86" y="12"/>
                  </a:cubicBezTo>
                  <a:cubicBezTo>
                    <a:pt x="86" y="12"/>
                    <a:pt x="86" y="12"/>
                    <a:pt x="85" y="12"/>
                  </a:cubicBezTo>
                  <a:cubicBezTo>
                    <a:pt x="85" y="11"/>
                    <a:pt x="85" y="11"/>
                    <a:pt x="84" y="10"/>
                  </a:cubicBezTo>
                  <a:cubicBezTo>
                    <a:pt x="83" y="10"/>
                    <a:pt x="83" y="10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2" y="9"/>
                    <a:pt x="80" y="10"/>
                    <a:pt x="78" y="11"/>
                  </a:cubicBezTo>
                  <a:cubicBezTo>
                    <a:pt x="77" y="12"/>
                    <a:pt x="77" y="13"/>
                    <a:pt x="76" y="13"/>
                  </a:cubicBezTo>
                  <a:cubicBezTo>
                    <a:pt x="76" y="14"/>
                    <a:pt x="75" y="14"/>
                    <a:pt x="75" y="14"/>
                  </a:cubicBezTo>
                  <a:cubicBezTo>
                    <a:pt x="75" y="14"/>
                    <a:pt x="75" y="14"/>
                    <a:pt x="74" y="13"/>
                  </a:cubicBezTo>
                  <a:cubicBezTo>
                    <a:pt x="73" y="13"/>
                    <a:pt x="73" y="13"/>
                    <a:pt x="72" y="12"/>
                  </a:cubicBezTo>
                  <a:cubicBezTo>
                    <a:pt x="70" y="11"/>
                    <a:pt x="68" y="11"/>
                    <a:pt x="68" y="11"/>
                  </a:cubicBezTo>
                  <a:cubicBezTo>
                    <a:pt x="68" y="11"/>
                    <a:pt x="68" y="10"/>
                    <a:pt x="67" y="10"/>
                  </a:cubicBezTo>
                  <a:cubicBezTo>
                    <a:pt x="67" y="10"/>
                    <a:pt x="66" y="10"/>
                    <a:pt x="66" y="10"/>
                  </a:cubicBezTo>
                  <a:cubicBezTo>
                    <a:pt x="65" y="10"/>
                    <a:pt x="65" y="9"/>
                    <a:pt x="64" y="9"/>
                  </a:cubicBezTo>
                  <a:cubicBezTo>
                    <a:pt x="63" y="9"/>
                    <a:pt x="63" y="9"/>
                    <a:pt x="62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0" y="6"/>
                    <a:pt x="60" y="4"/>
                  </a:cubicBezTo>
                  <a:cubicBezTo>
                    <a:pt x="60" y="2"/>
                    <a:pt x="59" y="0"/>
                    <a:pt x="59" y="0"/>
                  </a:cubicBezTo>
                  <a:cubicBezTo>
                    <a:pt x="59" y="0"/>
                    <a:pt x="58" y="0"/>
                    <a:pt x="56" y="0"/>
                  </a:cubicBezTo>
                  <a:cubicBezTo>
                    <a:pt x="56" y="0"/>
                    <a:pt x="56" y="0"/>
                    <a:pt x="55" y="0"/>
                  </a:cubicBezTo>
                  <a:cubicBezTo>
                    <a:pt x="55" y="0"/>
                    <a:pt x="55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3" y="2"/>
                    <a:pt x="52" y="4"/>
                  </a:cubicBezTo>
                  <a:cubicBezTo>
                    <a:pt x="51" y="6"/>
                    <a:pt x="51" y="8"/>
                    <a:pt x="51" y="8"/>
                  </a:cubicBezTo>
                  <a:cubicBezTo>
                    <a:pt x="51" y="8"/>
                    <a:pt x="51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49" y="8"/>
                    <a:pt x="49" y="8"/>
                    <a:pt x="48" y="8"/>
                  </a:cubicBezTo>
                  <a:cubicBezTo>
                    <a:pt x="48" y="8"/>
                    <a:pt x="47" y="8"/>
                    <a:pt x="47" y="8"/>
                  </a:cubicBezTo>
                  <a:cubicBezTo>
                    <a:pt x="46" y="8"/>
                    <a:pt x="45" y="8"/>
                    <a:pt x="44" y="8"/>
                  </a:cubicBezTo>
                  <a:cubicBezTo>
                    <a:pt x="44" y="9"/>
                    <a:pt x="43" y="9"/>
                    <a:pt x="43" y="9"/>
                  </a:cubicBezTo>
                  <a:cubicBezTo>
                    <a:pt x="43" y="9"/>
                    <a:pt x="43" y="9"/>
                    <a:pt x="42" y="9"/>
                  </a:cubicBezTo>
                  <a:cubicBezTo>
                    <a:pt x="42" y="9"/>
                    <a:pt x="41" y="9"/>
                    <a:pt x="41" y="9"/>
                  </a:cubicBezTo>
                  <a:cubicBezTo>
                    <a:pt x="40" y="9"/>
                    <a:pt x="40" y="9"/>
                    <a:pt x="39" y="10"/>
                  </a:cubicBezTo>
                  <a:cubicBezTo>
                    <a:pt x="39" y="10"/>
                    <a:pt x="38" y="10"/>
                    <a:pt x="38" y="10"/>
                  </a:cubicBezTo>
                  <a:cubicBezTo>
                    <a:pt x="38" y="10"/>
                    <a:pt x="37" y="10"/>
                    <a:pt x="37" y="10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4" y="9"/>
                    <a:pt x="33" y="8"/>
                  </a:cubicBezTo>
                  <a:cubicBezTo>
                    <a:pt x="32" y="7"/>
                    <a:pt x="31" y="6"/>
                    <a:pt x="31" y="6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29" y="5"/>
                    <a:pt x="28" y="6"/>
                    <a:pt x="27" y="6"/>
                  </a:cubicBezTo>
                  <a:cubicBezTo>
                    <a:pt x="26" y="7"/>
                    <a:pt x="25" y="7"/>
                    <a:pt x="25" y="7"/>
                  </a:cubicBezTo>
                  <a:cubicBezTo>
                    <a:pt x="25" y="7"/>
                    <a:pt x="25" y="8"/>
                    <a:pt x="25" y="9"/>
                  </a:cubicBezTo>
                  <a:cubicBezTo>
                    <a:pt x="25" y="10"/>
                    <a:pt x="26" y="11"/>
                    <a:pt x="26" y="12"/>
                  </a:cubicBezTo>
                  <a:cubicBezTo>
                    <a:pt x="26" y="14"/>
                    <a:pt x="27" y="16"/>
                    <a:pt x="27" y="16"/>
                  </a:cubicBezTo>
                  <a:cubicBezTo>
                    <a:pt x="27" y="16"/>
                    <a:pt x="27" y="16"/>
                    <a:pt x="26" y="16"/>
                  </a:cubicBezTo>
                  <a:cubicBezTo>
                    <a:pt x="25" y="17"/>
                    <a:pt x="25" y="17"/>
                    <a:pt x="24" y="18"/>
                  </a:cubicBezTo>
                  <a:cubicBezTo>
                    <a:pt x="23" y="18"/>
                    <a:pt x="22" y="19"/>
                    <a:pt x="22" y="20"/>
                  </a:cubicBezTo>
                  <a:cubicBezTo>
                    <a:pt x="22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1"/>
                    <a:pt x="20" y="21"/>
                  </a:cubicBezTo>
                  <a:cubicBezTo>
                    <a:pt x="20" y="22"/>
                    <a:pt x="19" y="23"/>
                    <a:pt x="18" y="23"/>
                  </a:cubicBezTo>
                  <a:cubicBezTo>
                    <a:pt x="18" y="24"/>
                    <a:pt x="17" y="25"/>
                    <a:pt x="17" y="25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5" y="26"/>
                    <a:pt x="15" y="26"/>
                  </a:cubicBezTo>
                  <a:cubicBezTo>
                    <a:pt x="14" y="26"/>
                    <a:pt x="13" y="26"/>
                    <a:pt x="12" y="25"/>
                  </a:cubicBezTo>
                  <a:cubicBezTo>
                    <a:pt x="10" y="25"/>
                    <a:pt x="8" y="24"/>
                    <a:pt x="8" y="24"/>
                  </a:cubicBezTo>
                  <a:cubicBezTo>
                    <a:pt x="8" y="24"/>
                    <a:pt x="8" y="25"/>
                    <a:pt x="7" y="25"/>
                  </a:cubicBezTo>
                  <a:cubicBezTo>
                    <a:pt x="7" y="26"/>
                    <a:pt x="7" y="26"/>
                    <a:pt x="6" y="27"/>
                  </a:cubicBezTo>
                  <a:cubicBezTo>
                    <a:pt x="6" y="27"/>
                    <a:pt x="6" y="28"/>
                    <a:pt x="6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7" y="31"/>
                    <a:pt x="8" y="32"/>
                  </a:cubicBezTo>
                  <a:cubicBezTo>
                    <a:pt x="9" y="33"/>
                    <a:pt x="10" y="34"/>
                    <a:pt x="10" y="34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6"/>
                  </a:cubicBezTo>
                  <a:cubicBezTo>
                    <a:pt x="10" y="37"/>
                    <a:pt x="10" y="38"/>
                    <a:pt x="10" y="39"/>
                  </a:cubicBezTo>
                  <a:cubicBezTo>
                    <a:pt x="9" y="40"/>
                    <a:pt x="9" y="41"/>
                    <a:pt x="9" y="41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3"/>
                    <a:pt x="9" y="43"/>
                  </a:cubicBezTo>
                  <a:cubicBezTo>
                    <a:pt x="9" y="43"/>
                    <a:pt x="9" y="43"/>
                    <a:pt x="9" y="44"/>
                  </a:cubicBezTo>
                  <a:cubicBezTo>
                    <a:pt x="8" y="44"/>
                    <a:pt x="8" y="45"/>
                    <a:pt x="8" y="46"/>
                  </a:cubicBezTo>
                  <a:cubicBezTo>
                    <a:pt x="8" y="47"/>
                    <a:pt x="8" y="48"/>
                    <a:pt x="8" y="49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6" y="51"/>
                    <a:pt x="4" y="51"/>
                  </a:cubicBezTo>
                  <a:cubicBezTo>
                    <a:pt x="3" y="52"/>
                    <a:pt x="2" y="52"/>
                    <a:pt x="1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4"/>
                    <a:pt x="0" y="56"/>
                  </a:cubicBezTo>
                  <a:cubicBezTo>
                    <a:pt x="0" y="56"/>
                    <a:pt x="0" y="57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1" y="59"/>
                    <a:pt x="1" y="59"/>
                  </a:cubicBezTo>
                  <a:cubicBezTo>
                    <a:pt x="2" y="59"/>
                    <a:pt x="3" y="59"/>
                    <a:pt x="4" y="59"/>
                  </a:cubicBezTo>
                  <a:cubicBezTo>
                    <a:pt x="6" y="60"/>
                    <a:pt x="8" y="60"/>
                    <a:pt x="8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8" y="61"/>
                    <a:pt x="9" y="61"/>
                    <a:pt x="9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3"/>
                    <a:pt x="9" y="63"/>
                    <a:pt x="9" y="64"/>
                  </a:cubicBezTo>
                  <a:cubicBezTo>
                    <a:pt x="9" y="64"/>
                    <a:pt x="9" y="65"/>
                    <a:pt x="10" y="65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7"/>
                    <a:pt x="10" y="68"/>
                    <a:pt x="10" y="68"/>
                  </a:cubicBezTo>
                  <a:cubicBezTo>
                    <a:pt x="10" y="68"/>
                    <a:pt x="11" y="68"/>
                    <a:pt x="11" y="69"/>
                  </a:cubicBezTo>
                  <a:cubicBezTo>
                    <a:pt x="11" y="69"/>
                    <a:pt x="11" y="70"/>
                    <a:pt x="12" y="71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4"/>
                    <a:pt x="13" y="74"/>
                    <a:pt x="14" y="74"/>
                  </a:cubicBezTo>
                  <a:cubicBezTo>
                    <a:pt x="14" y="74"/>
                    <a:pt x="14" y="75"/>
                    <a:pt x="14" y="75"/>
                  </a:cubicBezTo>
                  <a:cubicBezTo>
                    <a:pt x="14" y="75"/>
                    <a:pt x="12" y="76"/>
                    <a:pt x="11" y="78"/>
                  </a:cubicBezTo>
                  <a:cubicBezTo>
                    <a:pt x="10" y="79"/>
                    <a:pt x="8" y="81"/>
                    <a:pt x="8" y="81"/>
                  </a:cubicBezTo>
                  <a:cubicBezTo>
                    <a:pt x="8" y="81"/>
                    <a:pt x="9" y="81"/>
                    <a:pt x="9" y="82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11" y="84"/>
                    <a:pt x="12" y="86"/>
                    <a:pt x="12" y="86"/>
                  </a:cubicBezTo>
                  <a:cubicBezTo>
                    <a:pt x="12" y="86"/>
                    <a:pt x="14" y="85"/>
                    <a:pt x="16" y="84"/>
                  </a:cubicBezTo>
                  <a:cubicBezTo>
                    <a:pt x="18" y="83"/>
                    <a:pt x="20" y="82"/>
                    <a:pt x="20" y="82"/>
                  </a:cubicBezTo>
                  <a:cubicBezTo>
                    <a:pt x="20" y="82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1" y="84"/>
                    <a:pt x="22" y="85"/>
                    <a:pt x="22" y="85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24" y="86"/>
                    <a:pt x="24" y="87"/>
                    <a:pt x="24" y="87"/>
                  </a:cubicBezTo>
                  <a:cubicBezTo>
                    <a:pt x="25" y="87"/>
                    <a:pt x="25" y="88"/>
                    <a:pt x="25" y="88"/>
                  </a:cubicBezTo>
                  <a:cubicBezTo>
                    <a:pt x="25" y="88"/>
                    <a:pt x="27" y="89"/>
                    <a:pt x="28" y="90"/>
                  </a:cubicBezTo>
                  <a:cubicBezTo>
                    <a:pt x="29" y="90"/>
                    <a:pt x="30" y="91"/>
                    <a:pt x="31" y="91"/>
                  </a:cubicBezTo>
                  <a:cubicBezTo>
                    <a:pt x="31" y="92"/>
                    <a:pt x="32" y="92"/>
                    <a:pt x="32" y="92"/>
                  </a:cubicBezTo>
                  <a:cubicBezTo>
                    <a:pt x="32" y="92"/>
                    <a:pt x="32" y="92"/>
                    <a:pt x="32" y="93"/>
                  </a:cubicBezTo>
                  <a:cubicBezTo>
                    <a:pt x="32" y="94"/>
                    <a:pt x="31" y="95"/>
                    <a:pt x="31" y="96"/>
                  </a:cubicBezTo>
                  <a:cubicBezTo>
                    <a:pt x="31" y="98"/>
                    <a:pt x="31" y="100"/>
                    <a:pt x="31" y="100"/>
                  </a:cubicBezTo>
                  <a:cubicBezTo>
                    <a:pt x="31" y="100"/>
                    <a:pt x="31" y="100"/>
                    <a:pt x="32" y="100"/>
                  </a:cubicBezTo>
                  <a:cubicBezTo>
                    <a:pt x="32" y="101"/>
                    <a:pt x="33" y="101"/>
                    <a:pt x="34" y="101"/>
                  </a:cubicBezTo>
                  <a:cubicBezTo>
                    <a:pt x="34" y="101"/>
                    <a:pt x="35" y="102"/>
                    <a:pt x="35" y="102"/>
                  </a:cubicBezTo>
                  <a:cubicBezTo>
                    <a:pt x="36" y="102"/>
                    <a:pt x="36" y="102"/>
                    <a:pt x="36" y="102"/>
                  </a:cubicBezTo>
                  <a:cubicBezTo>
                    <a:pt x="36" y="102"/>
                    <a:pt x="37" y="102"/>
                    <a:pt x="37" y="101"/>
                  </a:cubicBezTo>
                  <a:cubicBezTo>
                    <a:pt x="38" y="100"/>
                    <a:pt x="38" y="100"/>
                    <a:pt x="39" y="99"/>
                  </a:cubicBezTo>
                  <a:cubicBezTo>
                    <a:pt x="40" y="97"/>
                    <a:pt x="41" y="95"/>
                    <a:pt x="41" y="95"/>
                  </a:cubicBezTo>
                  <a:cubicBezTo>
                    <a:pt x="41" y="95"/>
                    <a:pt x="42" y="96"/>
                    <a:pt x="42" y="96"/>
                  </a:cubicBezTo>
                  <a:cubicBezTo>
                    <a:pt x="43" y="96"/>
                    <a:pt x="44" y="96"/>
                    <a:pt x="45" y="96"/>
                  </a:cubicBezTo>
                  <a:cubicBezTo>
                    <a:pt x="46" y="96"/>
                    <a:pt x="47" y="96"/>
                    <a:pt x="48" y="97"/>
                  </a:cubicBezTo>
                  <a:cubicBezTo>
                    <a:pt x="48" y="97"/>
                    <a:pt x="49" y="97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49" y="97"/>
                    <a:pt x="50" y="97"/>
                    <a:pt x="50" y="97"/>
                  </a:cubicBezTo>
                  <a:cubicBezTo>
                    <a:pt x="51" y="97"/>
                    <a:pt x="52" y="97"/>
                    <a:pt x="53" y="97"/>
                  </a:cubicBezTo>
                  <a:cubicBezTo>
                    <a:pt x="53" y="97"/>
                    <a:pt x="54" y="97"/>
                    <a:pt x="54" y="97"/>
                  </a:cubicBezTo>
                  <a:cubicBezTo>
                    <a:pt x="55" y="97"/>
                    <a:pt x="55" y="97"/>
                    <a:pt x="55" y="97"/>
                  </a:cubicBezTo>
                  <a:cubicBezTo>
                    <a:pt x="56" y="97"/>
                    <a:pt x="57" y="97"/>
                    <a:pt x="57" y="97"/>
                  </a:cubicBezTo>
                  <a:cubicBezTo>
                    <a:pt x="57" y="97"/>
                    <a:pt x="57" y="98"/>
                    <a:pt x="58" y="100"/>
                  </a:cubicBezTo>
                  <a:cubicBezTo>
                    <a:pt x="59" y="101"/>
                    <a:pt x="59" y="102"/>
                    <a:pt x="60" y="103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4"/>
                    <a:pt x="61" y="104"/>
                    <a:pt x="61" y="104"/>
                  </a:cubicBezTo>
                  <a:cubicBezTo>
                    <a:pt x="62" y="104"/>
                    <a:pt x="62" y="104"/>
                    <a:pt x="63" y="103"/>
                  </a:cubicBezTo>
                  <a:cubicBezTo>
                    <a:pt x="64" y="103"/>
                    <a:pt x="64" y="103"/>
                    <a:pt x="65" y="103"/>
                  </a:cubicBezTo>
                  <a:cubicBezTo>
                    <a:pt x="65" y="103"/>
                    <a:pt x="66" y="103"/>
                    <a:pt x="66" y="103"/>
                  </a:cubicBezTo>
                  <a:cubicBezTo>
                    <a:pt x="66" y="103"/>
                    <a:pt x="66" y="102"/>
                    <a:pt x="66" y="102"/>
                  </a:cubicBezTo>
                  <a:cubicBezTo>
                    <a:pt x="66" y="101"/>
                    <a:pt x="66" y="100"/>
                    <a:pt x="66" y="99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7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8" y="94"/>
                    <a:pt x="68" y="94"/>
                    <a:pt x="69" y="94"/>
                  </a:cubicBezTo>
                  <a:cubicBezTo>
                    <a:pt x="69" y="94"/>
                    <a:pt x="69" y="93"/>
                    <a:pt x="70" y="93"/>
                  </a:cubicBezTo>
                  <a:cubicBezTo>
                    <a:pt x="71" y="93"/>
                    <a:pt x="72" y="92"/>
                    <a:pt x="72" y="92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1"/>
                    <a:pt x="73" y="91"/>
                  </a:cubicBezTo>
                  <a:cubicBezTo>
                    <a:pt x="73" y="91"/>
                    <a:pt x="74" y="91"/>
                    <a:pt x="74" y="91"/>
                  </a:cubicBezTo>
                  <a:cubicBezTo>
                    <a:pt x="75" y="91"/>
                    <a:pt x="76" y="90"/>
                    <a:pt x="77" y="90"/>
                  </a:cubicBezTo>
                  <a:cubicBezTo>
                    <a:pt x="77" y="89"/>
                    <a:pt x="78" y="89"/>
                    <a:pt x="78" y="89"/>
                  </a:cubicBezTo>
                  <a:cubicBezTo>
                    <a:pt x="78" y="88"/>
                    <a:pt x="79" y="88"/>
                    <a:pt x="79" y="88"/>
                  </a:cubicBezTo>
                  <a:cubicBezTo>
                    <a:pt x="79" y="88"/>
                    <a:pt x="79" y="88"/>
                    <a:pt x="80" y="87"/>
                  </a:cubicBezTo>
                  <a:cubicBezTo>
                    <a:pt x="80" y="87"/>
                    <a:pt x="80" y="87"/>
                    <a:pt x="80" y="87"/>
                  </a:cubicBezTo>
                  <a:cubicBezTo>
                    <a:pt x="80" y="87"/>
                    <a:pt x="82" y="88"/>
                    <a:pt x="83" y="89"/>
                  </a:cubicBezTo>
                  <a:cubicBezTo>
                    <a:pt x="85" y="90"/>
                    <a:pt x="87" y="91"/>
                    <a:pt x="87" y="91"/>
                  </a:cubicBezTo>
                  <a:cubicBezTo>
                    <a:pt x="87" y="91"/>
                    <a:pt x="87" y="91"/>
                    <a:pt x="88" y="91"/>
                  </a:cubicBezTo>
                  <a:cubicBezTo>
                    <a:pt x="88" y="91"/>
                    <a:pt x="89" y="90"/>
                    <a:pt x="89" y="90"/>
                  </a:cubicBezTo>
                  <a:cubicBezTo>
                    <a:pt x="90" y="89"/>
                    <a:pt x="90" y="89"/>
                    <a:pt x="90" y="88"/>
                  </a:cubicBezTo>
                  <a:cubicBezTo>
                    <a:pt x="91" y="88"/>
                    <a:pt x="91" y="88"/>
                    <a:pt x="91" y="88"/>
                  </a:cubicBezTo>
                  <a:cubicBezTo>
                    <a:pt x="91" y="88"/>
                    <a:pt x="90" y="86"/>
                    <a:pt x="89" y="84"/>
                  </a:cubicBezTo>
                  <a:cubicBezTo>
                    <a:pt x="88" y="82"/>
                    <a:pt x="87" y="80"/>
                    <a:pt x="87" y="80"/>
                  </a:cubicBezTo>
                  <a:cubicBezTo>
                    <a:pt x="87" y="80"/>
                    <a:pt x="87" y="80"/>
                    <a:pt x="87" y="80"/>
                  </a:cubicBezTo>
                  <a:cubicBezTo>
                    <a:pt x="87" y="80"/>
                    <a:pt x="87" y="80"/>
                    <a:pt x="88" y="79"/>
                  </a:cubicBezTo>
                  <a:cubicBezTo>
                    <a:pt x="88" y="79"/>
                    <a:pt x="88" y="79"/>
                    <a:pt x="88" y="78"/>
                  </a:cubicBezTo>
                  <a:cubicBezTo>
                    <a:pt x="89" y="78"/>
                    <a:pt x="89" y="78"/>
                    <a:pt x="89" y="77"/>
                  </a:cubicBezTo>
                  <a:cubicBezTo>
                    <a:pt x="89" y="77"/>
                    <a:pt x="90" y="76"/>
                    <a:pt x="90" y="76"/>
                  </a:cubicBezTo>
                  <a:cubicBezTo>
                    <a:pt x="90" y="76"/>
                    <a:pt x="90" y="75"/>
                    <a:pt x="91" y="75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1" y="74"/>
                    <a:pt x="91" y="73"/>
                    <a:pt x="92" y="73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3" y="71"/>
                    <a:pt x="93" y="71"/>
                    <a:pt x="93" y="70"/>
                  </a:cubicBezTo>
                  <a:cubicBezTo>
                    <a:pt x="93" y="70"/>
                    <a:pt x="93" y="69"/>
                    <a:pt x="94" y="69"/>
                  </a:cubicBezTo>
                  <a:cubicBezTo>
                    <a:pt x="94" y="69"/>
                    <a:pt x="94" y="68"/>
                    <a:pt x="94" y="68"/>
                  </a:cubicBezTo>
                  <a:cubicBezTo>
                    <a:pt x="94" y="68"/>
                    <a:pt x="94" y="67"/>
                    <a:pt x="94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7"/>
                    <a:pt x="96" y="67"/>
                    <a:pt x="99" y="67"/>
                  </a:cubicBezTo>
                  <a:cubicBezTo>
                    <a:pt x="101" y="67"/>
                    <a:pt x="103" y="66"/>
                    <a:pt x="103" y="66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3" y="65"/>
                    <a:pt x="103" y="64"/>
                    <a:pt x="103" y="64"/>
                  </a:cubicBezTo>
                  <a:cubicBezTo>
                    <a:pt x="104" y="63"/>
                    <a:pt x="104" y="62"/>
                    <a:pt x="104" y="62"/>
                  </a:cubicBezTo>
                  <a:cubicBezTo>
                    <a:pt x="104" y="61"/>
                    <a:pt x="104" y="61"/>
                    <a:pt x="104" y="61"/>
                  </a:cubicBezTo>
                  <a:cubicBezTo>
                    <a:pt x="104" y="61"/>
                    <a:pt x="102" y="60"/>
                    <a:pt x="100" y="59"/>
                  </a:cubicBezTo>
                  <a:close/>
                  <a:moveTo>
                    <a:pt x="52" y="82"/>
                  </a:moveTo>
                  <a:cubicBezTo>
                    <a:pt x="35" y="82"/>
                    <a:pt x="22" y="68"/>
                    <a:pt x="22" y="52"/>
                  </a:cubicBezTo>
                  <a:cubicBezTo>
                    <a:pt x="22" y="35"/>
                    <a:pt x="35" y="22"/>
                    <a:pt x="52" y="22"/>
                  </a:cubicBezTo>
                  <a:cubicBezTo>
                    <a:pt x="68" y="22"/>
                    <a:pt x="82" y="35"/>
                    <a:pt x="82" y="52"/>
                  </a:cubicBezTo>
                  <a:cubicBezTo>
                    <a:pt x="82" y="68"/>
                    <a:pt x="68" y="82"/>
                    <a:pt x="52" y="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7" name="Oval 75"/>
            <p:cNvSpPr>
              <a:spLocks noChangeArrowheads="1"/>
            </p:cNvSpPr>
            <p:nvPr/>
          </p:nvSpPr>
          <p:spPr bwMode="auto">
            <a:xfrm>
              <a:off x="6283382" y="4430889"/>
              <a:ext cx="931946" cy="9301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8" name="Freeform 76"/>
            <p:cNvSpPr>
              <a:spLocks noEditPoints="1"/>
            </p:cNvSpPr>
            <p:nvPr/>
          </p:nvSpPr>
          <p:spPr bwMode="auto">
            <a:xfrm>
              <a:off x="6503824" y="4690759"/>
              <a:ext cx="491064" cy="347688"/>
            </a:xfrm>
            <a:custGeom>
              <a:avLst/>
              <a:gdLst>
                <a:gd name="T0" fmla="*/ 220 w 232"/>
                <a:gd name="T1" fmla="*/ 164 h 164"/>
                <a:gd name="T2" fmla="*/ 13 w 232"/>
                <a:gd name="T3" fmla="*/ 164 h 164"/>
                <a:gd name="T4" fmla="*/ 0 w 232"/>
                <a:gd name="T5" fmla="*/ 152 h 164"/>
                <a:gd name="T6" fmla="*/ 0 w 232"/>
                <a:gd name="T7" fmla="*/ 12 h 164"/>
                <a:gd name="T8" fmla="*/ 13 w 232"/>
                <a:gd name="T9" fmla="*/ 0 h 164"/>
                <a:gd name="T10" fmla="*/ 220 w 232"/>
                <a:gd name="T11" fmla="*/ 0 h 164"/>
                <a:gd name="T12" fmla="*/ 232 w 232"/>
                <a:gd name="T13" fmla="*/ 12 h 164"/>
                <a:gd name="T14" fmla="*/ 232 w 232"/>
                <a:gd name="T15" fmla="*/ 152 h 164"/>
                <a:gd name="T16" fmla="*/ 220 w 232"/>
                <a:gd name="T17" fmla="*/ 164 h 164"/>
                <a:gd name="T18" fmla="*/ 14 w 232"/>
                <a:gd name="T19" fmla="*/ 151 h 164"/>
                <a:gd name="T20" fmla="*/ 219 w 232"/>
                <a:gd name="T21" fmla="*/ 151 h 164"/>
                <a:gd name="T22" fmla="*/ 219 w 232"/>
                <a:gd name="T23" fmla="*/ 13 h 164"/>
                <a:gd name="T24" fmla="*/ 14 w 232"/>
                <a:gd name="T25" fmla="*/ 13 h 164"/>
                <a:gd name="T26" fmla="*/ 14 w 232"/>
                <a:gd name="T27" fmla="*/ 15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2" h="164">
                  <a:moveTo>
                    <a:pt x="220" y="164"/>
                  </a:moveTo>
                  <a:cubicBezTo>
                    <a:pt x="13" y="164"/>
                    <a:pt x="13" y="164"/>
                    <a:pt x="13" y="164"/>
                  </a:cubicBezTo>
                  <a:cubicBezTo>
                    <a:pt x="6" y="164"/>
                    <a:pt x="0" y="159"/>
                    <a:pt x="0" y="15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6" y="0"/>
                    <a:pt x="232" y="6"/>
                    <a:pt x="232" y="12"/>
                  </a:cubicBezTo>
                  <a:cubicBezTo>
                    <a:pt x="232" y="152"/>
                    <a:pt x="232" y="152"/>
                    <a:pt x="232" y="152"/>
                  </a:cubicBezTo>
                  <a:cubicBezTo>
                    <a:pt x="232" y="159"/>
                    <a:pt x="226" y="164"/>
                    <a:pt x="220" y="164"/>
                  </a:cubicBezTo>
                  <a:close/>
                  <a:moveTo>
                    <a:pt x="14" y="151"/>
                  </a:moveTo>
                  <a:cubicBezTo>
                    <a:pt x="219" y="151"/>
                    <a:pt x="219" y="151"/>
                    <a:pt x="219" y="151"/>
                  </a:cubicBezTo>
                  <a:cubicBezTo>
                    <a:pt x="219" y="13"/>
                    <a:pt x="219" y="13"/>
                    <a:pt x="219" y="13"/>
                  </a:cubicBezTo>
                  <a:cubicBezTo>
                    <a:pt x="14" y="13"/>
                    <a:pt x="14" y="13"/>
                    <a:pt x="14" y="13"/>
                  </a:cubicBezTo>
                  <a:lnTo>
                    <a:pt x="14" y="1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9" name="Freeform 77"/>
            <p:cNvSpPr>
              <a:spLocks/>
            </p:cNvSpPr>
            <p:nvPr/>
          </p:nvSpPr>
          <p:spPr bwMode="auto">
            <a:xfrm>
              <a:off x="6810290" y="4828759"/>
              <a:ext cx="89610" cy="110221"/>
            </a:xfrm>
            <a:custGeom>
              <a:avLst/>
              <a:gdLst>
                <a:gd name="T0" fmla="*/ 42 w 42"/>
                <a:gd name="T1" fmla="*/ 28 h 52"/>
                <a:gd name="T2" fmla="*/ 1 w 42"/>
                <a:gd name="T3" fmla="*/ 0 h 52"/>
                <a:gd name="T4" fmla="*/ 1 w 42"/>
                <a:gd name="T5" fmla="*/ 1 h 52"/>
                <a:gd name="T6" fmla="*/ 9 w 42"/>
                <a:gd name="T7" fmla="*/ 49 h 52"/>
                <a:gd name="T8" fmla="*/ 10 w 42"/>
                <a:gd name="T9" fmla="*/ 49 h 52"/>
                <a:gd name="T10" fmla="*/ 20 w 42"/>
                <a:gd name="T11" fmla="*/ 36 h 52"/>
                <a:gd name="T12" fmla="*/ 30 w 42"/>
                <a:gd name="T13" fmla="*/ 51 h 52"/>
                <a:gd name="T14" fmla="*/ 33 w 42"/>
                <a:gd name="T15" fmla="*/ 52 h 52"/>
                <a:gd name="T16" fmla="*/ 35 w 42"/>
                <a:gd name="T17" fmla="*/ 51 h 52"/>
                <a:gd name="T18" fmla="*/ 35 w 42"/>
                <a:gd name="T19" fmla="*/ 47 h 52"/>
                <a:gd name="T20" fmla="*/ 26 w 42"/>
                <a:gd name="T21" fmla="*/ 33 h 52"/>
                <a:gd name="T22" fmla="*/ 42 w 42"/>
                <a:gd name="T23" fmla="*/ 29 h 52"/>
                <a:gd name="T24" fmla="*/ 42 w 42"/>
                <a:gd name="T25" fmla="*/ 2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52">
                  <a:moveTo>
                    <a:pt x="42" y="28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1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49"/>
                    <a:pt x="10" y="50"/>
                    <a:pt x="10" y="49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2"/>
                    <a:pt x="32" y="52"/>
                    <a:pt x="33" y="52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6" y="50"/>
                    <a:pt x="36" y="48"/>
                    <a:pt x="35" y="47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8"/>
                    <a:pt x="42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0" name="Freeform 78"/>
            <p:cNvSpPr>
              <a:spLocks noEditPoints="1"/>
            </p:cNvSpPr>
            <p:nvPr/>
          </p:nvSpPr>
          <p:spPr bwMode="auto">
            <a:xfrm>
              <a:off x="6474252" y="5053681"/>
              <a:ext cx="550207" cy="46597"/>
            </a:xfrm>
            <a:custGeom>
              <a:avLst/>
              <a:gdLst>
                <a:gd name="T0" fmla="*/ 254 w 260"/>
                <a:gd name="T1" fmla="*/ 0 h 22"/>
                <a:gd name="T2" fmla="*/ 6 w 260"/>
                <a:gd name="T3" fmla="*/ 0 h 22"/>
                <a:gd name="T4" fmla="*/ 0 w 260"/>
                <a:gd name="T5" fmla="*/ 6 h 22"/>
                <a:gd name="T6" fmla="*/ 0 w 260"/>
                <a:gd name="T7" fmla="*/ 16 h 22"/>
                <a:gd name="T8" fmla="*/ 6 w 260"/>
                <a:gd name="T9" fmla="*/ 22 h 22"/>
                <a:gd name="T10" fmla="*/ 254 w 260"/>
                <a:gd name="T11" fmla="*/ 22 h 22"/>
                <a:gd name="T12" fmla="*/ 260 w 260"/>
                <a:gd name="T13" fmla="*/ 16 h 22"/>
                <a:gd name="T14" fmla="*/ 260 w 260"/>
                <a:gd name="T15" fmla="*/ 6 h 22"/>
                <a:gd name="T16" fmla="*/ 254 w 260"/>
                <a:gd name="T17" fmla="*/ 0 h 22"/>
                <a:gd name="T18" fmla="*/ 217 w 260"/>
                <a:gd name="T19" fmla="*/ 17 h 22"/>
                <a:gd name="T20" fmla="*/ 211 w 260"/>
                <a:gd name="T21" fmla="*/ 11 h 22"/>
                <a:gd name="T22" fmla="*/ 217 w 260"/>
                <a:gd name="T23" fmla="*/ 5 h 22"/>
                <a:gd name="T24" fmla="*/ 223 w 260"/>
                <a:gd name="T25" fmla="*/ 11 h 22"/>
                <a:gd name="T26" fmla="*/ 217 w 260"/>
                <a:gd name="T27" fmla="*/ 17 h 22"/>
                <a:gd name="T28" fmla="*/ 238 w 260"/>
                <a:gd name="T29" fmla="*/ 17 h 22"/>
                <a:gd name="T30" fmla="*/ 232 w 260"/>
                <a:gd name="T31" fmla="*/ 11 h 22"/>
                <a:gd name="T32" fmla="*/ 238 w 260"/>
                <a:gd name="T33" fmla="*/ 5 h 22"/>
                <a:gd name="T34" fmla="*/ 244 w 260"/>
                <a:gd name="T35" fmla="*/ 11 h 22"/>
                <a:gd name="T36" fmla="*/ 238 w 260"/>
                <a:gd name="T37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0" h="22">
                  <a:moveTo>
                    <a:pt x="25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3" y="22"/>
                    <a:pt x="6" y="22"/>
                  </a:cubicBezTo>
                  <a:cubicBezTo>
                    <a:pt x="254" y="22"/>
                    <a:pt x="254" y="22"/>
                    <a:pt x="254" y="22"/>
                  </a:cubicBezTo>
                  <a:cubicBezTo>
                    <a:pt x="257" y="22"/>
                    <a:pt x="260" y="19"/>
                    <a:pt x="260" y="16"/>
                  </a:cubicBezTo>
                  <a:cubicBezTo>
                    <a:pt x="260" y="6"/>
                    <a:pt x="260" y="6"/>
                    <a:pt x="260" y="6"/>
                  </a:cubicBezTo>
                  <a:cubicBezTo>
                    <a:pt x="260" y="3"/>
                    <a:pt x="257" y="0"/>
                    <a:pt x="254" y="0"/>
                  </a:cubicBezTo>
                  <a:close/>
                  <a:moveTo>
                    <a:pt x="217" y="17"/>
                  </a:moveTo>
                  <a:cubicBezTo>
                    <a:pt x="214" y="17"/>
                    <a:pt x="211" y="14"/>
                    <a:pt x="211" y="11"/>
                  </a:cubicBezTo>
                  <a:cubicBezTo>
                    <a:pt x="211" y="8"/>
                    <a:pt x="214" y="5"/>
                    <a:pt x="217" y="5"/>
                  </a:cubicBezTo>
                  <a:cubicBezTo>
                    <a:pt x="220" y="5"/>
                    <a:pt x="223" y="8"/>
                    <a:pt x="223" y="11"/>
                  </a:cubicBezTo>
                  <a:cubicBezTo>
                    <a:pt x="223" y="14"/>
                    <a:pt x="220" y="17"/>
                    <a:pt x="217" y="17"/>
                  </a:cubicBezTo>
                  <a:close/>
                  <a:moveTo>
                    <a:pt x="238" y="17"/>
                  </a:moveTo>
                  <a:cubicBezTo>
                    <a:pt x="234" y="17"/>
                    <a:pt x="232" y="14"/>
                    <a:pt x="232" y="11"/>
                  </a:cubicBezTo>
                  <a:cubicBezTo>
                    <a:pt x="232" y="8"/>
                    <a:pt x="234" y="5"/>
                    <a:pt x="238" y="5"/>
                  </a:cubicBezTo>
                  <a:cubicBezTo>
                    <a:pt x="241" y="5"/>
                    <a:pt x="244" y="8"/>
                    <a:pt x="244" y="11"/>
                  </a:cubicBezTo>
                  <a:cubicBezTo>
                    <a:pt x="244" y="14"/>
                    <a:pt x="241" y="17"/>
                    <a:pt x="238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1" name="Line 79"/>
            <p:cNvSpPr>
              <a:spLocks noChangeShapeType="1"/>
            </p:cNvSpPr>
            <p:nvPr/>
          </p:nvSpPr>
          <p:spPr bwMode="auto">
            <a:xfrm>
              <a:off x="6749356" y="4895070"/>
              <a:ext cx="0" cy="0"/>
            </a:xfrm>
            <a:prstGeom prst="line">
              <a:avLst/>
            </a:prstGeom>
            <a:noFill/>
            <a:ln w="25400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2" name="Oval 80"/>
            <p:cNvSpPr>
              <a:spLocks noChangeArrowheads="1"/>
            </p:cNvSpPr>
            <p:nvPr/>
          </p:nvSpPr>
          <p:spPr bwMode="auto">
            <a:xfrm>
              <a:off x="8109639" y="4746317"/>
              <a:ext cx="734804" cy="7357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3" name="Freeform 81"/>
            <p:cNvSpPr>
              <a:spLocks/>
            </p:cNvSpPr>
            <p:nvPr/>
          </p:nvSpPr>
          <p:spPr bwMode="auto">
            <a:xfrm>
              <a:off x="8314846" y="5134330"/>
              <a:ext cx="17026" cy="103948"/>
            </a:xfrm>
            <a:custGeom>
              <a:avLst/>
              <a:gdLst>
                <a:gd name="T0" fmla="*/ 3 w 8"/>
                <a:gd name="T1" fmla="*/ 0 h 49"/>
                <a:gd name="T2" fmla="*/ 0 w 8"/>
                <a:gd name="T3" fmla="*/ 0 h 49"/>
                <a:gd name="T4" fmla="*/ 0 w 8"/>
                <a:gd name="T5" fmla="*/ 49 h 49"/>
                <a:gd name="T6" fmla="*/ 3 w 8"/>
                <a:gd name="T7" fmla="*/ 49 h 49"/>
                <a:gd name="T8" fmla="*/ 8 w 8"/>
                <a:gd name="T9" fmla="*/ 44 h 49"/>
                <a:gd name="T10" fmla="*/ 8 w 8"/>
                <a:gd name="T11" fmla="*/ 5 h 49"/>
                <a:gd name="T12" fmla="*/ 3 w 8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9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5" y="49"/>
                    <a:pt x="8" y="47"/>
                    <a:pt x="8" y="4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2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4" name="Freeform 82"/>
            <p:cNvSpPr>
              <a:spLocks/>
            </p:cNvSpPr>
            <p:nvPr/>
          </p:nvSpPr>
          <p:spPr bwMode="auto">
            <a:xfrm>
              <a:off x="8209106" y="4861019"/>
              <a:ext cx="535869" cy="411311"/>
            </a:xfrm>
            <a:custGeom>
              <a:avLst/>
              <a:gdLst>
                <a:gd name="T0" fmla="*/ 239 w 253"/>
                <a:gd name="T1" fmla="*/ 127 h 194"/>
                <a:gd name="T2" fmla="*/ 239 w 253"/>
                <a:gd name="T3" fmla="*/ 122 h 194"/>
                <a:gd name="T4" fmla="*/ 229 w 253"/>
                <a:gd name="T5" fmla="*/ 109 h 194"/>
                <a:gd name="T6" fmla="*/ 200 w 253"/>
                <a:gd name="T7" fmla="*/ 42 h 194"/>
                <a:gd name="T8" fmla="*/ 205 w 253"/>
                <a:gd name="T9" fmla="*/ 38 h 194"/>
                <a:gd name="T10" fmla="*/ 127 w 253"/>
                <a:gd name="T11" fmla="*/ 0 h 194"/>
                <a:gd name="T12" fmla="*/ 48 w 253"/>
                <a:gd name="T13" fmla="*/ 38 h 194"/>
                <a:gd name="T14" fmla="*/ 53 w 253"/>
                <a:gd name="T15" fmla="*/ 42 h 194"/>
                <a:gd name="T16" fmla="*/ 24 w 253"/>
                <a:gd name="T17" fmla="*/ 109 h 194"/>
                <a:gd name="T18" fmla="*/ 14 w 253"/>
                <a:gd name="T19" fmla="*/ 122 h 194"/>
                <a:gd name="T20" fmla="*/ 14 w 253"/>
                <a:gd name="T21" fmla="*/ 127 h 194"/>
                <a:gd name="T22" fmla="*/ 0 w 253"/>
                <a:gd name="T23" fmla="*/ 146 h 194"/>
                <a:gd name="T24" fmla="*/ 0 w 253"/>
                <a:gd name="T25" fmla="*/ 157 h 194"/>
                <a:gd name="T26" fmla="*/ 14 w 253"/>
                <a:gd name="T27" fmla="*/ 176 h 194"/>
                <a:gd name="T28" fmla="*/ 14 w 253"/>
                <a:gd name="T29" fmla="*/ 181 h 194"/>
                <a:gd name="T30" fmla="*/ 28 w 253"/>
                <a:gd name="T31" fmla="*/ 194 h 194"/>
                <a:gd name="T32" fmla="*/ 33 w 253"/>
                <a:gd name="T33" fmla="*/ 194 h 194"/>
                <a:gd name="T34" fmla="*/ 46 w 253"/>
                <a:gd name="T35" fmla="*/ 181 h 194"/>
                <a:gd name="T36" fmla="*/ 46 w 253"/>
                <a:gd name="T37" fmla="*/ 164 h 194"/>
                <a:gd name="T38" fmla="*/ 46 w 253"/>
                <a:gd name="T39" fmla="*/ 139 h 194"/>
                <a:gd name="T40" fmla="*/ 46 w 253"/>
                <a:gd name="T41" fmla="*/ 122 h 194"/>
                <a:gd name="T42" fmla="*/ 37 w 253"/>
                <a:gd name="T43" fmla="*/ 110 h 194"/>
                <a:gd name="T44" fmla="*/ 63 w 253"/>
                <a:gd name="T45" fmla="*/ 50 h 194"/>
                <a:gd name="T46" fmla="*/ 68 w 253"/>
                <a:gd name="T47" fmla="*/ 54 h 194"/>
                <a:gd name="T48" fmla="*/ 127 w 253"/>
                <a:gd name="T49" fmla="*/ 26 h 194"/>
                <a:gd name="T50" fmla="*/ 185 w 253"/>
                <a:gd name="T51" fmla="*/ 54 h 194"/>
                <a:gd name="T52" fmla="*/ 190 w 253"/>
                <a:gd name="T53" fmla="*/ 50 h 194"/>
                <a:gd name="T54" fmla="*/ 216 w 253"/>
                <a:gd name="T55" fmla="*/ 110 h 194"/>
                <a:gd name="T56" fmla="*/ 208 w 253"/>
                <a:gd name="T57" fmla="*/ 122 h 194"/>
                <a:gd name="T58" fmla="*/ 208 w 253"/>
                <a:gd name="T59" fmla="*/ 139 h 194"/>
                <a:gd name="T60" fmla="*/ 208 w 253"/>
                <a:gd name="T61" fmla="*/ 164 h 194"/>
                <a:gd name="T62" fmla="*/ 208 w 253"/>
                <a:gd name="T63" fmla="*/ 181 h 194"/>
                <a:gd name="T64" fmla="*/ 221 w 253"/>
                <a:gd name="T65" fmla="*/ 194 h 194"/>
                <a:gd name="T66" fmla="*/ 226 w 253"/>
                <a:gd name="T67" fmla="*/ 194 h 194"/>
                <a:gd name="T68" fmla="*/ 239 w 253"/>
                <a:gd name="T69" fmla="*/ 181 h 194"/>
                <a:gd name="T70" fmla="*/ 239 w 253"/>
                <a:gd name="T71" fmla="*/ 176 h 194"/>
                <a:gd name="T72" fmla="*/ 253 w 253"/>
                <a:gd name="T73" fmla="*/ 157 h 194"/>
                <a:gd name="T74" fmla="*/ 253 w 253"/>
                <a:gd name="T75" fmla="*/ 146 h 194"/>
                <a:gd name="T76" fmla="*/ 239 w 253"/>
                <a:gd name="T77" fmla="*/ 12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3" h="194">
                  <a:moveTo>
                    <a:pt x="239" y="127"/>
                  </a:moveTo>
                  <a:cubicBezTo>
                    <a:pt x="239" y="122"/>
                    <a:pt x="239" y="122"/>
                    <a:pt x="239" y="122"/>
                  </a:cubicBezTo>
                  <a:cubicBezTo>
                    <a:pt x="239" y="116"/>
                    <a:pt x="235" y="111"/>
                    <a:pt x="229" y="109"/>
                  </a:cubicBezTo>
                  <a:cubicBezTo>
                    <a:pt x="226" y="83"/>
                    <a:pt x="215" y="60"/>
                    <a:pt x="200" y="42"/>
                  </a:cubicBezTo>
                  <a:cubicBezTo>
                    <a:pt x="205" y="38"/>
                    <a:pt x="205" y="38"/>
                    <a:pt x="205" y="38"/>
                  </a:cubicBezTo>
                  <a:cubicBezTo>
                    <a:pt x="184" y="13"/>
                    <a:pt x="156" y="0"/>
                    <a:pt x="127" y="0"/>
                  </a:cubicBezTo>
                  <a:cubicBezTo>
                    <a:pt x="97" y="0"/>
                    <a:pt x="69" y="13"/>
                    <a:pt x="48" y="38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38" y="60"/>
                    <a:pt x="28" y="83"/>
                    <a:pt x="24" y="109"/>
                  </a:cubicBezTo>
                  <a:cubicBezTo>
                    <a:pt x="19" y="111"/>
                    <a:pt x="14" y="116"/>
                    <a:pt x="14" y="122"/>
                  </a:cubicBezTo>
                  <a:cubicBezTo>
                    <a:pt x="14" y="127"/>
                    <a:pt x="14" y="127"/>
                    <a:pt x="14" y="127"/>
                  </a:cubicBezTo>
                  <a:cubicBezTo>
                    <a:pt x="6" y="129"/>
                    <a:pt x="0" y="137"/>
                    <a:pt x="0" y="146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66"/>
                    <a:pt x="6" y="174"/>
                    <a:pt x="14" y="176"/>
                  </a:cubicBezTo>
                  <a:cubicBezTo>
                    <a:pt x="14" y="181"/>
                    <a:pt x="14" y="181"/>
                    <a:pt x="14" y="181"/>
                  </a:cubicBezTo>
                  <a:cubicBezTo>
                    <a:pt x="14" y="188"/>
                    <a:pt x="20" y="194"/>
                    <a:pt x="28" y="194"/>
                  </a:cubicBezTo>
                  <a:cubicBezTo>
                    <a:pt x="33" y="194"/>
                    <a:pt x="33" y="194"/>
                    <a:pt x="33" y="194"/>
                  </a:cubicBezTo>
                  <a:cubicBezTo>
                    <a:pt x="40" y="194"/>
                    <a:pt x="46" y="188"/>
                    <a:pt x="46" y="181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46" y="139"/>
                    <a:pt x="46" y="139"/>
                    <a:pt x="46" y="139"/>
                  </a:cubicBezTo>
                  <a:cubicBezTo>
                    <a:pt x="46" y="122"/>
                    <a:pt x="46" y="122"/>
                    <a:pt x="46" y="122"/>
                  </a:cubicBezTo>
                  <a:cubicBezTo>
                    <a:pt x="46" y="116"/>
                    <a:pt x="42" y="112"/>
                    <a:pt x="37" y="110"/>
                  </a:cubicBezTo>
                  <a:cubicBezTo>
                    <a:pt x="40" y="87"/>
                    <a:pt x="50" y="66"/>
                    <a:pt x="63" y="50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84" y="36"/>
                    <a:pt x="105" y="26"/>
                    <a:pt x="127" y="26"/>
                  </a:cubicBezTo>
                  <a:cubicBezTo>
                    <a:pt x="149" y="26"/>
                    <a:pt x="170" y="36"/>
                    <a:pt x="185" y="54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204" y="66"/>
                    <a:pt x="213" y="87"/>
                    <a:pt x="216" y="110"/>
                  </a:cubicBezTo>
                  <a:cubicBezTo>
                    <a:pt x="211" y="112"/>
                    <a:pt x="208" y="116"/>
                    <a:pt x="208" y="122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8" y="164"/>
                    <a:pt x="208" y="164"/>
                    <a:pt x="208" y="164"/>
                  </a:cubicBezTo>
                  <a:cubicBezTo>
                    <a:pt x="208" y="181"/>
                    <a:pt x="208" y="181"/>
                    <a:pt x="208" y="181"/>
                  </a:cubicBezTo>
                  <a:cubicBezTo>
                    <a:pt x="208" y="188"/>
                    <a:pt x="214" y="194"/>
                    <a:pt x="221" y="194"/>
                  </a:cubicBezTo>
                  <a:cubicBezTo>
                    <a:pt x="226" y="194"/>
                    <a:pt x="226" y="194"/>
                    <a:pt x="226" y="194"/>
                  </a:cubicBezTo>
                  <a:cubicBezTo>
                    <a:pt x="233" y="194"/>
                    <a:pt x="239" y="188"/>
                    <a:pt x="239" y="181"/>
                  </a:cubicBezTo>
                  <a:cubicBezTo>
                    <a:pt x="239" y="176"/>
                    <a:pt x="239" y="176"/>
                    <a:pt x="239" y="176"/>
                  </a:cubicBezTo>
                  <a:cubicBezTo>
                    <a:pt x="247" y="174"/>
                    <a:pt x="253" y="166"/>
                    <a:pt x="253" y="157"/>
                  </a:cubicBezTo>
                  <a:cubicBezTo>
                    <a:pt x="253" y="146"/>
                    <a:pt x="253" y="146"/>
                    <a:pt x="253" y="146"/>
                  </a:cubicBezTo>
                  <a:cubicBezTo>
                    <a:pt x="253" y="137"/>
                    <a:pt x="247" y="129"/>
                    <a:pt x="239" y="1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5" name="Freeform 83"/>
            <p:cNvSpPr>
              <a:spLocks/>
            </p:cNvSpPr>
            <p:nvPr/>
          </p:nvSpPr>
          <p:spPr bwMode="auto">
            <a:xfrm>
              <a:off x="8624898" y="5134330"/>
              <a:ext cx="14338" cy="103948"/>
            </a:xfrm>
            <a:custGeom>
              <a:avLst/>
              <a:gdLst>
                <a:gd name="T0" fmla="*/ 0 w 7"/>
                <a:gd name="T1" fmla="*/ 5 h 49"/>
                <a:gd name="T2" fmla="*/ 0 w 7"/>
                <a:gd name="T3" fmla="*/ 44 h 49"/>
                <a:gd name="T4" fmla="*/ 5 w 7"/>
                <a:gd name="T5" fmla="*/ 49 h 49"/>
                <a:gd name="T6" fmla="*/ 7 w 7"/>
                <a:gd name="T7" fmla="*/ 49 h 49"/>
                <a:gd name="T8" fmla="*/ 7 w 7"/>
                <a:gd name="T9" fmla="*/ 0 h 49"/>
                <a:gd name="T10" fmla="*/ 5 w 7"/>
                <a:gd name="T11" fmla="*/ 0 h 49"/>
                <a:gd name="T12" fmla="*/ 0 w 7"/>
                <a:gd name="T13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49">
                  <a:moveTo>
                    <a:pt x="0" y="5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7"/>
                    <a:pt x="2" y="49"/>
                    <a:pt x="5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6" name="Oval 84"/>
            <p:cNvSpPr>
              <a:spLocks noChangeArrowheads="1"/>
            </p:cNvSpPr>
            <p:nvPr/>
          </p:nvSpPr>
          <p:spPr bwMode="auto">
            <a:xfrm>
              <a:off x="8243158" y="2681697"/>
              <a:ext cx="608453" cy="60845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7" name="Freeform 85"/>
            <p:cNvSpPr>
              <a:spLocks noEditPoints="1"/>
            </p:cNvSpPr>
            <p:nvPr/>
          </p:nvSpPr>
          <p:spPr bwMode="auto">
            <a:xfrm>
              <a:off x="8374885" y="2805359"/>
              <a:ext cx="312740" cy="346792"/>
            </a:xfrm>
            <a:custGeom>
              <a:avLst/>
              <a:gdLst>
                <a:gd name="T0" fmla="*/ 143 w 148"/>
                <a:gd name="T1" fmla="*/ 124 h 164"/>
                <a:gd name="T2" fmla="*/ 140 w 148"/>
                <a:gd name="T3" fmla="*/ 121 h 164"/>
                <a:gd name="T4" fmla="*/ 140 w 148"/>
                <a:gd name="T5" fmla="*/ 8 h 164"/>
                <a:gd name="T6" fmla="*/ 131 w 148"/>
                <a:gd name="T7" fmla="*/ 2 h 164"/>
                <a:gd name="T8" fmla="*/ 39 w 148"/>
                <a:gd name="T9" fmla="*/ 38 h 164"/>
                <a:gd name="T10" fmla="*/ 35 w 148"/>
                <a:gd name="T11" fmla="*/ 44 h 164"/>
                <a:gd name="T12" fmla="*/ 35 w 148"/>
                <a:gd name="T13" fmla="*/ 121 h 164"/>
                <a:gd name="T14" fmla="*/ 22 w 148"/>
                <a:gd name="T15" fmla="*/ 127 h 164"/>
                <a:gd name="T16" fmla="*/ 4 w 148"/>
                <a:gd name="T17" fmla="*/ 157 h 164"/>
                <a:gd name="T18" fmla="*/ 39 w 148"/>
                <a:gd name="T19" fmla="*/ 154 h 164"/>
                <a:gd name="T20" fmla="*/ 56 w 148"/>
                <a:gd name="T21" fmla="*/ 124 h 164"/>
                <a:gd name="T22" fmla="*/ 53 w 148"/>
                <a:gd name="T23" fmla="*/ 121 h 164"/>
                <a:gd name="T24" fmla="*/ 53 w 148"/>
                <a:gd name="T25" fmla="*/ 81 h 164"/>
                <a:gd name="T26" fmla="*/ 122 w 148"/>
                <a:gd name="T27" fmla="*/ 54 h 164"/>
                <a:gd name="T28" fmla="*/ 122 w 148"/>
                <a:gd name="T29" fmla="*/ 121 h 164"/>
                <a:gd name="T30" fmla="*/ 109 w 148"/>
                <a:gd name="T31" fmla="*/ 127 h 164"/>
                <a:gd name="T32" fmla="*/ 91 w 148"/>
                <a:gd name="T33" fmla="*/ 157 h 164"/>
                <a:gd name="T34" fmla="*/ 125 w 148"/>
                <a:gd name="T35" fmla="*/ 154 h 164"/>
                <a:gd name="T36" fmla="*/ 143 w 148"/>
                <a:gd name="T37" fmla="*/ 124 h 164"/>
                <a:gd name="T38" fmla="*/ 53 w 148"/>
                <a:gd name="T39" fmla="*/ 72 h 164"/>
                <a:gd name="T40" fmla="*/ 53 w 148"/>
                <a:gd name="T41" fmla="*/ 60 h 164"/>
                <a:gd name="T42" fmla="*/ 122 w 148"/>
                <a:gd name="T43" fmla="*/ 33 h 164"/>
                <a:gd name="T44" fmla="*/ 122 w 148"/>
                <a:gd name="T45" fmla="*/ 34 h 164"/>
                <a:gd name="T46" fmla="*/ 122 w 148"/>
                <a:gd name="T47" fmla="*/ 45 h 164"/>
                <a:gd name="T48" fmla="*/ 53 w 148"/>
                <a:gd name="T49" fmla="*/ 7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8" h="164">
                  <a:moveTo>
                    <a:pt x="143" y="124"/>
                  </a:moveTo>
                  <a:cubicBezTo>
                    <a:pt x="142" y="123"/>
                    <a:pt x="141" y="122"/>
                    <a:pt x="140" y="121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0" y="3"/>
                    <a:pt x="135" y="0"/>
                    <a:pt x="131" y="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7" y="39"/>
                    <a:pt x="35" y="41"/>
                    <a:pt x="35" y="44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1" y="123"/>
                    <a:pt x="26" y="125"/>
                    <a:pt x="22" y="127"/>
                  </a:cubicBezTo>
                  <a:cubicBezTo>
                    <a:pt x="8" y="136"/>
                    <a:pt x="0" y="150"/>
                    <a:pt x="4" y="157"/>
                  </a:cubicBezTo>
                  <a:cubicBezTo>
                    <a:pt x="9" y="164"/>
                    <a:pt x="24" y="163"/>
                    <a:pt x="39" y="154"/>
                  </a:cubicBezTo>
                  <a:cubicBezTo>
                    <a:pt x="53" y="145"/>
                    <a:pt x="61" y="132"/>
                    <a:pt x="56" y="124"/>
                  </a:cubicBezTo>
                  <a:cubicBezTo>
                    <a:pt x="56" y="123"/>
                    <a:pt x="54" y="122"/>
                    <a:pt x="53" y="121"/>
                  </a:cubicBezTo>
                  <a:cubicBezTo>
                    <a:pt x="53" y="81"/>
                    <a:pt x="53" y="81"/>
                    <a:pt x="53" y="81"/>
                  </a:cubicBezTo>
                  <a:cubicBezTo>
                    <a:pt x="122" y="54"/>
                    <a:pt x="122" y="54"/>
                    <a:pt x="122" y="54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17" y="123"/>
                    <a:pt x="113" y="125"/>
                    <a:pt x="109" y="127"/>
                  </a:cubicBezTo>
                  <a:cubicBezTo>
                    <a:pt x="94" y="136"/>
                    <a:pt x="86" y="150"/>
                    <a:pt x="91" y="157"/>
                  </a:cubicBezTo>
                  <a:cubicBezTo>
                    <a:pt x="95" y="164"/>
                    <a:pt x="111" y="163"/>
                    <a:pt x="125" y="154"/>
                  </a:cubicBezTo>
                  <a:cubicBezTo>
                    <a:pt x="140" y="145"/>
                    <a:pt x="148" y="132"/>
                    <a:pt x="143" y="124"/>
                  </a:cubicBezTo>
                  <a:close/>
                  <a:moveTo>
                    <a:pt x="53" y="72"/>
                  </a:moveTo>
                  <a:cubicBezTo>
                    <a:pt x="53" y="60"/>
                    <a:pt x="53" y="60"/>
                    <a:pt x="53" y="60"/>
                  </a:cubicBezTo>
                  <a:cubicBezTo>
                    <a:pt x="122" y="33"/>
                    <a:pt x="122" y="33"/>
                    <a:pt x="122" y="33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2" y="45"/>
                    <a:pt x="122" y="45"/>
                    <a:pt x="122" y="45"/>
                  </a:cubicBezTo>
                  <a:lnTo>
                    <a:pt x="53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8" name="Oval 86"/>
            <p:cNvSpPr>
              <a:spLocks noChangeArrowheads="1"/>
            </p:cNvSpPr>
            <p:nvPr/>
          </p:nvSpPr>
          <p:spPr bwMode="auto">
            <a:xfrm>
              <a:off x="7692055" y="3754332"/>
              <a:ext cx="678349" cy="68014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9" name="Freeform 87"/>
            <p:cNvSpPr>
              <a:spLocks/>
            </p:cNvSpPr>
            <p:nvPr/>
          </p:nvSpPr>
          <p:spPr bwMode="auto">
            <a:xfrm>
              <a:off x="7817509" y="4076929"/>
              <a:ext cx="425649" cy="181909"/>
            </a:xfrm>
            <a:custGeom>
              <a:avLst/>
              <a:gdLst>
                <a:gd name="T0" fmla="*/ 109 w 201"/>
                <a:gd name="T1" fmla="*/ 0 h 86"/>
                <a:gd name="T2" fmla="*/ 111 w 201"/>
                <a:gd name="T3" fmla="*/ 14 h 86"/>
                <a:gd name="T4" fmla="*/ 63 w 201"/>
                <a:gd name="T5" fmla="*/ 62 h 86"/>
                <a:gd name="T6" fmla="*/ 16 w 201"/>
                <a:gd name="T7" fmla="*/ 14 h 86"/>
                <a:gd name="T8" fmla="*/ 18 w 201"/>
                <a:gd name="T9" fmla="*/ 0 h 86"/>
                <a:gd name="T10" fmla="*/ 0 w 201"/>
                <a:gd name="T11" fmla="*/ 0 h 86"/>
                <a:gd name="T12" fmla="*/ 0 w 201"/>
                <a:gd name="T13" fmla="*/ 72 h 86"/>
                <a:gd name="T14" fmla="*/ 14 w 201"/>
                <a:gd name="T15" fmla="*/ 86 h 86"/>
                <a:gd name="T16" fmla="*/ 187 w 201"/>
                <a:gd name="T17" fmla="*/ 86 h 86"/>
                <a:gd name="T18" fmla="*/ 201 w 201"/>
                <a:gd name="T19" fmla="*/ 72 h 86"/>
                <a:gd name="T20" fmla="*/ 201 w 201"/>
                <a:gd name="T21" fmla="*/ 0 h 86"/>
                <a:gd name="T22" fmla="*/ 109 w 201"/>
                <a:gd name="T2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1" h="86">
                  <a:moveTo>
                    <a:pt x="109" y="0"/>
                  </a:moveTo>
                  <a:cubicBezTo>
                    <a:pt x="110" y="4"/>
                    <a:pt x="111" y="9"/>
                    <a:pt x="111" y="14"/>
                  </a:cubicBezTo>
                  <a:cubicBezTo>
                    <a:pt x="111" y="41"/>
                    <a:pt x="90" y="62"/>
                    <a:pt x="63" y="62"/>
                  </a:cubicBezTo>
                  <a:cubicBezTo>
                    <a:pt x="37" y="62"/>
                    <a:pt x="16" y="41"/>
                    <a:pt x="16" y="14"/>
                  </a:cubicBezTo>
                  <a:cubicBezTo>
                    <a:pt x="16" y="9"/>
                    <a:pt x="16" y="4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9"/>
                    <a:pt x="6" y="86"/>
                    <a:pt x="14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95" y="86"/>
                    <a:pt x="201" y="79"/>
                    <a:pt x="201" y="72"/>
                  </a:cubicBezTo>
                  <a:cubicBezTo>
                    <a:pt x="201" y="0"/>
                    <a:pt x="201" y="0"/>
                    <a:pt x="201" y="0"/>
                  </a:cubicBezTo>
                  <a:lnTo>
                    <a:pt x="10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0" name="Freeform 88"/>
            <p:cNvSpPr>
              <a:spLocks/>
            </p:cNvSpPr>
            <p:nvPr/>
          </p:nvSpPr>
          <p:spPr bwMode="auto">
            <a:xfrm>
              <a:off x="7899951" y="3929968"/>
              <a:ext cx="99467" cy="36740"/>
            </a:xfrm>
            <a:custGeom>
              <a:avLst/>
              <a:gdLst>
                <a:gd name="T0" fmla="*/ 44 w 47"/>
                <a:gd name="T1" fmla="*/ 17 h 17"/>
                <a:gd name="T2" fmla="*/ 3 w 47"/>
                <a:gd name="T3" fmla="*/ 17 h 17"/>
                <a:gd name="T4" fmla="*/ 0 w 47"/>
                <a:gd name="T5" fmla="*/ 14 h 17"/>
                <a:gd name="T6" fmla="*/ 0 w 47"/>
                <a:gd name="T7" fmla="*/ 3 h 17"/>
                <a:gd name="T8" fmla="*/ 3 w 47"/>
                <a:gd name="T9" fmla="*/ 0 h 17"/>
                <a:gd name="T10" fmla="*/ 44 w 47"/>
                <a:gd name="T11" fmla="*/ 0 h 17"/>
                <a:gd name="T12" fmla="*/ 47 w 47"/>
                <a:gd name="T13" fmla="*/ 3 h 17"/>
                <a:gd name="T14" fmla="*/ 47 w 47"/>
                <a:gd name="T15" fmla="*/ 14 h 17"/>
                <a:gd name="T16" fmla="*/ 44 w 47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7">
                  <a:moveTo>
                    <a:pt x="44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1" y="17"/>
                    <a:pt x="0" y="16"/>
                    <a:pt x="0" y="1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6" y="0"/>
                    <a:pt x="47" y="1"/>
                    <a:pt x="47" y="3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6"/>
                    <a:pt x="46" y="17"/>
                    <a:pt x="44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1" name="Freeform 89"/>
            <p:cNvSpPr>
              <a:spLocks noEditPoints="1"/>
            </p:cNvSpPr>
            <p:nvPr/>
          </p:nvSpPr>
          <p:spPr bwMode="auto">
            <a:xfrm>
              <a:off x="7817509" y="3979254"/>
              <a:ext cx="425649" cy="80649"/>
            </a:xfrm>
            <a:custGeom>
              <a:avLst/>
              <a:gdLst>
                <a:gd name="T0" fmla="*/ 187 w 201"/>
                <a:gd name="T1" fmla="*/ 0 h 38"/>
                <a:gd name="T2" fmla="*/ 14 w 201"/>
                <a:gd name="T3" fmla="*/ 0 h 38"/>
                <a:gd name="T4" fmla="*/ 0 w 201"/>
                <a:gd name="T5" fmla="*/ 14 h 38"/>
                <a:gd name="T6" fmla="*/ 0 w 201"/>
                <a:gd name="T7" fmla="*/ 38 h 38"/>
                <a:gd name="T8" fmla="*/ 21 w 201"/>
                <a:gd name="T9" fmla="*/ 38 h 38"/>
                <a:gd name="T10" fmla="*/ 63 w 201"/>
                <a:gd name="T11" fmla="*/ 13 h 38"/>
                <a:gd name="T12" fmla="*/ 105 w 201"/>
                <a:gd name="T13" fmla="*/ 38 h 38"/>
                <a:gd name="T14" fmla="*/ 201 w 201"/>
                <a:gd name="T15" fmla="*/ 38 h 38"/>
                <a:gd name="T16" fmla="*/ 201 w 201"/>
                <a:gd name="T17" fmla="*/ 14 h 38"/>
                <a:gd name="T18" fmla="*/ 187 w 201"/>
                <a:gd name="T19" fmla="*/ 0 h 38"/>
                <a:gd name="T20" fmla="*/ 168 w 201"/>
                <a:gd name="T21" fmla="*/ 27 h 38"/>
                <a:gd name="T22" fmla="*/ 160 w 201"/>
                <a:gd name="T23" fmla="*/ 19 h 38"/>
                <a:gd name="T24" fmla="*/ 168 w 201"/>
                <a:gd name="T25" fmla="*/ 10 h 38"/>
                <a:gd name="T26" fmla="*/ 176 w 201"/>
                <a:gd name="T27" fmla="*/ 19 h 38"/>
                <a:gd name="T28" fmla="*/ 168 w 201"/>
                <a:gd name="T29" fmla="*/ 2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1" h="38">
                  <a:moveTo>
                    <a:pt x="187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9" y="23"/>
                    <a:pt x="45" y="13"/>
                    <a:pt x="63" y="13"/>
                  </a:cubicBezTo>
                  <a:cubicBezTo>
                    <a:pt x="81" y="13"/>
                    <a:pt x="97" y="23"/>
                    <a:pt x="105" y="38"/>
                  </a:cubicBezTo>
                  <a:cubicBezTo>
                    <a:pt x="201" y="38"/>
                    <a:pt x="201" y="38"/>
                    <a:pt x="201" y="38"/>
                  </a:cubicBezTo>
                  <a:cubicBezTo>
                    <a:pt x="201" y="14"/>
                    <a:pt x="201" y="14"/>
                    <a:pt x="201" y="14"/>
                  </a:cubicBezTo>
                  <a:cubicBezTo>
                    <a:pt x="201" y="6"/>
                    <a:pt x="195" y="0"/>
                    <a:pt x="187" y="0"/>
                  </a:cubicBezTo>
                  <a:close/>
                  <a:moveTo>
                    <a:pt x="168" y="27"/>
                  </a:moveTo>
                  <a:cubicBezTo>
                    <a:pt x="163" y="27"/>
                    <a:pt x="160" y="23"/>
                    <a:pt x="160" y="19"/>
                  </a:cubicBezTo>
                  <a:cubicBezTo>
                    <a:pt x="160" y="14"/>
                    <a:pt x="163" y="10"/>
                    <a:pt x="168" y="10"/>
                  </a:cubicBezTo>
                  <a:cubicBezTo>
                    <a:pt x="172" y="10"/>
                    <a:pt x="176" y="14"/>
                    <a:pt x="176" y="19"/>
                  </a:cubicBezTo>
                  <a:cubicBezTo>
                    <a:pt x="176" y="23"/>
                    <a:pt x="172" y="27"/>
                    <a:pt x="168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2" name="Oval 90"/>
            <p:cNvSpPr>
              <a:spLocks noChangeArrowheads="1"/>
            </p:cNvSpPr>
            <p:nvPr/>
          </p:nvSpPr>
          <p:spPr bwMode="auto">
            <a:xfrm>
              <a:off x="9471714" y="5165693"/>
              <a:ext cx="631752" cy="63175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3" name="Freeform 91"/>
            <p:cNvSpPr>
              <a:spLocks noEditPoints="1"/>
            </p:cNvSpPr>
            <p:nvPr/>
          </p:nvSpPr>
          <p:spPr bwMode="auto">
            <a:xfrm>
              <a:off x="9597169" y="5348498"/>
              <a:ext cx="383532" cy="267039"/>
            </a:xfrm>
            <a:custGeom>
              <a:avLst/>
              <a:gdLst>
                <a:gd name="T0" fmla="*/ 90 w 181"/>
                <a:gd name="T1" fmla="*/ 0 h 126"/>
                <a:gd name="T2" fmla="*/ 0 w 181"/>
                <a:gd name="T3" fmla="*/ 55 h 126"/>
                <a:gd name="T4" fmla="*/ 90 w 181"/>
                <a:gd name="T5" fmla="*/ 110 h 126"/>
                <a:gd name="T6" fmla="*/ 135 w 181"/>
                <a:gd name="T7" fmla="*/ 103 h 126"/>
                <a:gd name="T8" fmla="*/ 162 w 181"/>
                <a:gd name="T9" fmla="*/ 126 h 126"/>
                <a:gd name="T10" fmla="*/ 162 w 181"/>
                <a:gd name="T11" fmla="*/ 88 h 126"/>
                <a:gd name="T12" fmla="*/ 181 w 181"/>
                <a:gd name="T13" fmla="*/ 55 h 126"/>
                <a:gd name="T14" fmla="*/ 90 w 181"/>
                <a:gd name="T15" fmla="*/ 0 h 126"/>
                <a:gd name="T16" fmla="*/ 131 w 181"/>
                <a:gd name="T17" fmla="*/ 81 h 126"/>
                <a:gd name="T18" fmla="*/ 49 w 181"/>
                <a:gd name="T19" fmla="*/ 81 h 126"/>
                <a:gd name="T20" fmla="*/ 45 w 181"/>
                <a:gd name="T21" fmla="*/ 76 h 126"/>
                <a:gd name="T22" fmla="*/ 49 w 181"/>
                <a:gd name="T23" fmla="*/ 72 h 126"/>
                <a:gd name="T24" fmla="*/ 131 w 181"/>
                <a:gd name="T25" fmla="*/ 72 h 126"/>
                <a:gd name="T26" fmla="*/ 135 w 181"/>
                <a:gd name="T27" fmla="*/ 76 h 126"/>
                <a:gd name="T28" fmla="*/ 131 w 181"/>
                <a:gd name="T29" fmla="*/ 81 h 126"/>
                <a:gd name="T30" fmla="*/ 131 w 181"/>
                <a:gd name="T31" fmla="*/ 60 h 126"/>
                <a:gd name="T32" fmla="*/ 49 w 181"/>
                <a:gd name="T33" fmla="*/ 60 h 126"/>
                <a:gd name="T34" fmla="*/ 45 w 181"/>
                <a:gd name="T35" fmla="*/ 55 h 126"/>
                <a:gd name="T36" fmla="*/ 49 w 181"/>
                <a:gd name="T37" fmla="*/ 51 h 126"/>
                <a:gd name="T38" fmla="*/ 131 w 181"/>
                <a:gd name="T39" fmla="*/ 51 h 126"/>
                <a:gd name="T40" fmla="*/ 135 w 181"/>
                <a:gd name="T41" fmla="*/ 55 h 126"/>
                <a:gd name="T42" fmla="*/ 131 w 181"/>
                <a:gd name="T43" fmla="*/ 60 h 126"/>
                <a:gd name="T44" fmla="*/ 131 w 181"/>
                <a:gd name="T45" fmla="*/ 39 h 126"/>
                <a:gd name="T46" fmla="*/ 49 w 181"/>
                <a:gd name="T47" fmla="*/ 39 h 126"/>
                <a:gd name="T48" fmla="*/ 45 w 181"/>
                <a:gd name="T49" fmla="*/ 34 h 126"/>
                <a:gd name="T50" fmla="*/ 49 w 181"/>
                <a:gd name="T51" fmla="*/ 29 h 126"/>
                <a:gd name="T52" fmla="*/ 131 w 181"/>
                <a:gd name="T53" fmla="*/ 29 h 126"/>
                <a:gd name="T54" fmla="*/ 135 w 181"/>
                <a:gd name="T55" fmla="*/ 34 h 126"/>
                <a:gd name="T56" fmla="*/ 131 w 181"/>
                <a:gd name="T57" fmla="*/ 3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1" h="126">
                  <a:moveTo>
                    <a:pt x="90" y="0"/>
                  </a:moveTo>
                  <a:cubicBezTo>
                    <a:pt x="40" y="0"/>
                    <a:pt x="0" y="24"/>
                    <a:pt x="0" y="55"/>
                  </a:cubicBezTo>
                  <a:cubicBezTo>
                    <a:pt x="0" y="85"/>
                    <a:pt x="40" y="110"/>
                    <a:pt x="90" y="110"/>
                  </a:cubicBezTo>
                  <a:cubicBezTo>
                    <a:pt x="106" y="110"/>
                    <a:pt x="122" y="107"/>
                    <a:pt x="135" y="103"/>
                  </a:cubicBezTo>
                  <a:cubicBezTo>
                    <a:pt x="162" y="126"/>
                    <a:pt x="162" y="126"/>
                    <a:pt x="162" y="126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174" y="79"/>
                    <a:pt x="181" y="67"/>
                    <a:pt x="181" y="55"/>
                  </a:cubicBezTo>
                  <a:cubicBezTo>
                    <a:pt x="181" y="24"/>
                    <a:pt x="140" y="0"/>
                    <a:pt x="90" y="0"/>
                  </a:cubicBezTo>
                  <a:close/>
                  <a:moveTo>
                    <a:pt x="131" y="81"/>
                  </a:moveTo>
                  <a:cubicBezTo>
                    <a:pt x="49" y="81"/>
                    <a:pt x="49" y="81"/>
                    <a:pt x="49" y="81"/>
                  </a:cubicBezTo>
                  <a:cubicBezTo>
                    <a:pt x="47" y="81"/>
                    <a:pt x="45" y="79"/>
                    <a:pt x="45" y="76"/>
                  </a:cubicBezTo>
                  <a:cubicBezTo>
                    <a:pt x="45" y="74"/>
                    <a:pt x="47" y="72"/>
                    <a:pt x="49" y="72"/>
                  </a:cubicBezTo>
                  <a:cubicBezTo>
                    <a:pt x="131" y="72"/>
                    <a:pt x="131" y="72"/>
                    <a:pt x="131" y="72"/>
                  </a:cubicBezTo>
                  <a:cubicBezTo>
                    <a:pt x="133" y="72"/>
                    <a:pt x="135" y="74"/>
                    <a:pt x="135" y="76"/>
                  </a:cubicBezTo>
                  <a:cubicBezTo>
                    <a:pt x="135" y="79"/>
                    <a:pt x="133" y="81"/>
                    <a:pt x="131" y="81"/>
                  </a:cubicBezTo>
                  <a:close/>
                  <a:moveTo>
                    <a:pt x="131" y="60"/>
                  </a:moveTo>
                  <a:cubicBezTo>
                    <a:pt x="49" y="60"/>
                    <a:pt x="49" y="60"/>
                    <a:pt x="49" y="60"/>
                  </a:cubicBezTo>
                  <a:cubicBezTo>
                    <a:pt x="47" y="60"/>
                    <a:pt x="45" y="58"/>
                    <a:pt x="45" y="55"/>
                  </a:cubicBezTo>
                  <a:cubicBezTo>
                    <a:pt x="45" y="53"/>
                    <a:pt x="47" y="51"/>
                    <a:pt x="49" y="51"/>
                  </a:cubicBezTo>
                  <a:cubicBezTo>
                    <a:pt x="131" y="51"/>
                    <a:pt x="131" y="51"/>
                    <a:pt x="131" y="51"/>
                  </a:cubicBezTo>
                  <a:cubicBezTo>
                    <a:pt x="133" y="51"/>
                    <a:pt x="135" y="53"/>
                    <a:pt x="135" y="55"/>
                  </a:cubicBezTo>
                  <a:cubicBezTo>
                    <a:pt x="135" y="58"/>
                    <a:pt x="133" y="60"/>
                    <a:pt x="131" y="60"/>
                  </a:cubicBezTo>
                  <a:close/>
                  <a:moveTo>
                    <a:pt x="131" y="39"/>
                  </a:moveTo>
                  <a:cubicBezTo>
                    <a:pt x="49" y="39"/>
                    <a:pt x="49" y="39"/>
                    <a:pt x="49" y="39"/>
                  </a:cubicBezTo>
                  <a:cubicBezTo>
                    <a:pt x="47" y="39"/>
                    <a:pt x="45" y="37"/>
                    <a:pt x="45" y="34"/>
                  </a:cubicBezTo>
                  <a:cubicBezTo>
                    <a:pt x="45" y="32"/>
                    <a:pt x="47" y="29"/>
                    <a:pt x="49" y="29"/>
                  </a:cubicBezTo>
                  <a:cubicBezTo>
                    <a:pt x="131" y="29"/>
                    <a:pt x="131" y="29"/>
                    <a:pt x="131" y="29"/>
                  </a:cubicBezTo>
                  <a:cubicBezTo>
                    <a:pt x="133" y="29"/>
                    <a:pt x="135" y="32"/>
                    <a:pt x="135" y="34"/>
                  </a:cubicBezTo>
                  <a:cubicBezTo>
                    <a:pt x="135" y="37"/>
                    <a:pt x="133" y="39"/>
                    <a:pt x="131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4" name="Freeform 92"/>
            <p:cNvSpPr>
              <a:spLocks/>
            </p:cNvSpPr>
            <p:nvPr/>
          </p:nvSpPr>
          <p:spPr bwMode="auto">
            <a:xfrm>
              <a:off x="9788038" y="2349243"/>
              <a:ext cx="455220" cy="453428"/>
            </a:xfrm>
            <a:custGeom>
              <a:avLst/>
              <a:gdLst>
                <a:gd name="T0" fmla="*/ 212 w 215"/>
                <a:gd name="T1" fmla="*/ 83 h 214"/>
                <a:gd name="T2" fmla="*/ 215 w 215"/>
                <a:gd name="T3" fmla="*/ 107 h 214"/>
                <a:gd name="T4" fmla="*/ 107 w 215"/>
                <a:gd name="T5" fmla="*/ 214 h 214"/>
                <a:gd name="T6" fmla="*/ 0 w 215"/>
                <a:gd name="T7" fmla="*/ 107 h 214"/>
                <a:gd name="T8" fmla="*/ 107 w 215"/>
                <a:gd name="T9" fmla="*/ 0 h 214"/>
                <a:gd name="T10" fmla="*/ 212 w 215"/>
                <a:gd name="T11" fmla="*/ 8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5" h="214">
                  <a:moveTo>
                    <a:pt x="212" y="83"/>
                  </a:moveTo>
                  <a:cubicBezTo>
                    <a:pt x="214" y="90"/>
                    <a:pt x="215" y="98"/>
                    <a:pt x="215" y="107"/>
                  </a:cubicBezTo>
                  <a:cubicBezTo>
                    <a:pt x="215" y="166"/>
                    <a:pt x="167" y="214"/>
                    <a:pt x="107" y="214"/>
                  </a:cubicBezTo>
                  <a:cubicBezTo>
                    <a:pt x="48" y="214"/>
                    <a:pt x="0" y="166"/>
                    <a:pt x="0" y="107"/>
                  </a:cubicBezTo>
                  <a:cubicBezTo>
                    <a:pt x="0" y="48"/>
                    <a:pt x="48" y="0"/>
                    <a:pt x="107" y="0"/>
                  </a:cubicBezTo>
                  <a:cubicBezTo>
                    <a:pt x="158" y="0"/>
                    <a:pt x="201" y="35"/>
                    <a:pt x="212" y="8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5" name="Freeform 93"/>
            <p:cNvSpPr>
              <a:spLocks/>
            </p:cNvSpPr>
            <p:nvPr/>
          </p:nvSpPr>
          <p:spPr bwMode="auto">
            <a:xfrm>
              <a:off x="9883025" y="2597463"/>
              <a:ext cx="99467" cy="88714"/>
            </a:xfrm>
            <a:custGeom>
              <a:avLst/>
              <a:gdLst>
                <a:gd name="T0" fmla="*/ 44 w 47"/>
                <a:gd name="T1" fmla="*/ 0 h 42"/>
                <a:gd name="T2" fmla="*/ 1 w 47"/>
                <a:gd name="T3" fmla="*/ 38 h 42"/>
                <a:gd name="T4" fmla="*/ 1 w 47"/>
                <a:gd name="T5" fmla="*/ 41 h 42"/>
                <a:gd name="T6" fmla="*/ 3 w 47"/>
                <a:gd name="T7" fmla="*/ 42 h 42"/>
                <a:gd name="T8" fmla="*/ 4 w 47"/>
                <a:gd name="T9" fmla="*/ 41 h 42"/>
                <a:gd name="T10" fmla="*/ 47 w 47"/>
                <a:gd name="T11" fmla="*/ 3 h 42"/>
                <a:gd name="T12" fmla="*/ 44 w 47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2">
                  <a:moveTo>
                    <a:pt x="44" y="0"/>
                  </a:moveTo>
                  <a:cubicBezTo>
                    <a:pt x="1" y="38"/>
                    <a:pt x="1" y="38"/>
                    <a:pt x="1" y="38"/>
                  </a:cubicBezTo>
                  <a:cubicBezTo>
                    <a:pt x="0" y="39"/>
                    <a:pt x="0" y="40"/>
                    <a:pt x="1" y="41"/>
                  </a:cubicBezTo>
                  <a:cubicBezTo>
                    <a:pt x="2" y="42"/>
                    <a:pt x="2" y="42"/>
                    <a:pt x="3" y="42"/>
                  </a:cubicBezTo>
                  <a:cubicBezTo>
                    <a:pt x="3" y="42"/>
                    <a:pt x="4" y="42"/>
                    <a:pt x="4" y="41"/>
                  </a:cubicBezTo>
                  <a:cubicBezTo>
                    <a:pt x="47" y="3"/>
                    <a:pt x="47" y="3"/>
                    <a:pt x="47" y="3"/>
                  </a:cubicBezTo>
                  <a:lnTo>
                    <a:pt x="44" y="0"/>
                  </a:lnTo>
                  <a:close/>
                </a:path>
              </a:pathLst>
            </a:custGeom>
            <a:solidFill>
              <a:srgbClr val="FFFFFF"/>
            </a:solidFill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6" name="Freeform 94"/>
            <p:cNvSpPr>
              <a:spLocks/>
            </p:cNvSpPr>
            <p:nvPr/>
          </p:nvSpPr>
          <p:spPr bwMode="auto">
            <a:xfrm>
              <a:off x="10047908" y="2597463"/>
              <a:ext cx="100363" cy="88714"/>
            </a:xfrm>
            <a:custGeom>
              <a:avLst/>
              <a:gdLst>
                <a:gd name="T0" fmla="*/ 45 w 47"/>
                <a:gd name="T1" fmla="*/ 38 h 42"/>
                <a:gd name="T2" fmla="*/ 3 w 47"/>
                <a:gd name="T3" fmla="*/ 0 h 42"/>
                <a:gd name="T4" fmla="*/ 0 w 47"/>
                <a:gd name="T5" fmla="*/ 3 h 42"/>
                <a:gd name="T6" fmla="*/ 42 w 47"/>
                <a:gd name="T7" fmla="*/ 41 h 42"/>
                <a:gd name="T8" fmla="*/ 46 w 47"/>
                <a:gd name="T9" fmla="*/ 41 h 42"/>
                <a:gd name="T10" fmla="*/ 45 w 47"/>
                <a:gd name="T11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2">
                  <a:moveTo>
                    <a:pt x="45" y="38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3" y="42"/>
                    <a:pt x="45" y="42"/>
                    <a:pt x="46" y="41"/>
                  </a:cubicBezTo>
                  <a:cubicBezTo>
                    <a:pt x="47" y="40"/>
                    <a:pt x="46" y="39"/>
                    <a:pt x="45" y="38"/>
                  </a:cubicBezTo>
                  <a:close/>
                </a:path>
              </a:pathLst>
            </a:custGeom>
            <a:solidFill>
              <a:srgbClr val="FFFFFF"/>
            </a:solidFill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7" name="Freeform 95"/>
            <p:cNvSpPr>
              <a:spLocks/>
            </p:cNvSpPr>
            <p:nvPr/>
          </p:nvSpPr>
          <p:spPr bwMode="auto">
            <a:xfrm>
              <a:off x="9884817" y="2515022"/>
              <a:ext cx="260766" cy="171156"/>
            </a:xfrm>
            <a:custGeom>
              <a:avLst/>
              <a:gdLst>
                <a:gd name="T0" fmla="*/ 121 w 123"/>
                <a:gd name="T1" fmla="*/ 0 h 81"/>
                <a:gd name="T2" fmla="*/ 117 w 123"/>
                <a:gd name="T3" fmla="*/ 0 h 81"/>
                <a:gd name="T4" fmla="*/ 117 w 123"/>
                <a:gd name="T5" fmla="*/ 4 h 81"/>
                <a:gd name="T6" fmla="*/ 119 w 123"/>
                <a:gd name="T7" fmla="*/ 4 h 81"/>
                <a:gd name="T8" fmla="*/ 119 w 123"/>
                <a:gd name="T9" fmla="*/ 76 h 81"/>
                <a:gd name="T10" fmla="*/ 4 w 123"/>
                <a:gd name="T11" fmla="*/ 76 h 81"/>
                <a:gd name="T12" fmla="*/ 4 w 123"/>
                <a:gd name="T13" fmla="*/ 6 h 81"/>
                <a:gd name="T14" fmla="*/ 4 w 123"/>
                <a:gd name="T15" fmla="*/ 6 h 81"/>
                <a:gd name="T16" fmla="*/ 4 w 123"/>
                <a:gd name="T17" fmla="*/ 0 h 81"/>
                <a:gd name="T18" fmla="*/ 2 w 123"/>
                <a:gd name="T19" fmla="*/ 0 h 81"/>
                <a:gd name="T20" fmla="*/ 0 w 123"/>
                <a:gd name="T21" fmla="*/ 2 h 81"/>
                <a:gd name="T22" fmla="*/ 0 w 123"/>
                <a:gd name="T23" fmla="*/ 79 h 81"/>
                <a:gd name="T24" fmla="*/ 2 w 123"/>
                <a:gd name="T25" fmla="*/ 81 h 81"/>
                <a:gd name="T26" fmla="*/ 121 w 123"/>
                <a:gd name="T27" fmla="*/ 81 h 81"/>
                <a:gd name="T28" fmla="*/ 123 w 123"/>
                <a:gd name="T29" fmla="*/ 79 h 81"/>
                <a:gd name="T30" fmla="*/ 123 w 123"/>
                <a:gd name="T31" fmla="*/ 2 h 81"/>
                <a:gd name="T32" fmla="*/ 121 w 123"/>
                <a:gd name="T3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3" h="81">
                  <a:moveTo>
                    <a:pt x="121" y="0"/>
                  </a:moveTo>
                  <a:cubicBezTo>
                    <a:pt x="117" y="0"/>
                    <a:pt x="117" y="0"/>
                    <a:pt x="117" y="0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19" y="76"/>
                    <a:pt x="119" y="76"/>
                    <a:pt x="119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1" y="81"/>
                    <a:pt x="2" y="81"/>
                  </a:cubicBezTo>
                  <a:cubicBezTo>
                    <a:pt x="121" y="81"/>
                    <a:pt x="121" y="81"/>
                    <a:pt x="121" y="81"/>
                  </a:cubicBezTo>
                  <a:cubicBezTo>
                    <a:pt x="122" y="81"/>
                    <a:pt x="123" y="80"/>
                    <a:pt x="123" y="79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3" y="1"/>
                    <a:pt x="122" y="0"/>
                    <a:pt x="121" y="0"/>
                  </a:cubicBezTo>
                  <a:close/>
                </a:path>
              </a:pathLst>
            </a:custGeom>
            <a:solidFill>
              <a:srgbClr val="FFFFFF"/>
            </a:solidFill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8" name="Freeform 96"/>
            <p:cNvSpPr>
              <a:spLocks noEditPoints="1"/>
            </p:cNvSpPr>
            <p:nvPr/>
          </p:nvSpPr>
          <p:spPr bwMode="auto">
            <a:xfrm>
              <a:off x="9884817" y="2412866"/>
              <a:ext cx="260766" cy="226714"/>
            </a:xfrm>
            <a:custGeom>
              <a:avLst/>
              <a:gdLst>
                <a:gd name="T0" fmla="*/ 122 w 123"/>
                <a:gd name="T1" fmla="*/ 48 h 107"/>
                <a:gd name="T2" fmla="*/ 63 w 123"/>
                <a:gd name="T3" fmla="*/ 1 h 107"/>
                <a:gd name="T4" fmla="*/ 60 w 123"/>
                <a:gd name="T5" fmla="*/ 1 h 107"/>
                <a:gd name="T6" fmla="*/ 0 w 123"/>
                <a:gd name="T7" fmla="*/ 48 h 107"/>
                <a:gd name="T8" fmla="*/ 0 w 123"/>
                <a:gd name="T9" fmla="*/ 50 h 107"/>
                <a:gd name="T10" fmla="*/ 0 w 123"/>
                <a:gd name="T11" fmla="*/ 52 h 107"/>
                <a:gd name="T12" fmla="*/ 60 w 123"/>
                <a:gd name="T13" fmla="*/ 106 h 107"/>
                <a:gd name="T14" fmla="*/ 61 w 123"/>
                <a:gd name="T15" fmla="*/ 107 h 107"/>
                <a:gd name="T16" fmla="*/ 63 w 123"/>
                <a:gd name="T17" fmla="*/ 106 h 107"/>
                <a:gd name="T18" fmla="*/ 123 w 123"/>
                <a:gd name="T19" fmla="*/ 52 h 107"/>
                <a:gd name="T20" fmla="*/ 123 w 123"/>
                <a:gd name="T21" fmla="*/ 50 h 107"/>
                <a:gd name="T22" fmla="*/ 122 w 123"/>
                <a:gd name="T23" fmla="*/ 48 h 107"/>
                <a:gd name="T24" fmla="*/ 61 w 123"/>
                <a:gd name="T25" fmla="*/ 102 h 107"/>
                <a:gd name="T26" fmla="*/ 6 w 123"/>
                <a:gd name="T27" fmla="*/ 50 h 107"/>
                <a:gd name="T28" fmla="*/ 61 w 123"/>
                <a:gd name="T29" fmla="*/ 6 h 107"/>
                <a:gd name="T30" fmla="*/ 117 w 123"/>
                <a:gd name="T31" fmla="*/ 50 h 107"/>
                <a:gd name="T32" fmla="*/ 61 w 123"/>
                <a:gd name="T33" fmla="*/ 10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3" h="107">
                  <a:moveTo>
                    <a:pt x="122" y="48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2" y="0"/>
                    <a:pt x="61" y="0"/>
                    <a:pt x="60" y="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9"/>
                    <a:pt x="0" y="49"/>
                    <a:pt x="0" y="50"/>
                  </a:cubicBezTo>
                  <a:cubicBezTo>
                    <a:pt x="0" y="51"/>
                    <a:pt x="0" y="51"/>
                    <a:pt x="0" y="52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7"/>
                    <a:pt x="61" y="107"/>
                    <a:pt x="61" y="107"/>
                  </a:cubicBezTo>
                  <a:cubicBezTo>
                    <a:pt x="62" y="107"/>
                    <a:pt x="63" y="107"/>
                    <a:pt x="63" y="106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23" y="51"/>
                    <a:pt x="123" y="51"/>
                    <a:pt x="123" y="50"/>
                  </a:cubicBezTo>
                  <a:cubicBezTo>
                    <a:pt x="123" y="49"/>
                    <a:pt x="123" y="49"/>
                    <a:pt x="122" y="48"/>
                  </a:cubicBezTo>
                  <a:close/>
                  <a:moveTo>
                    <a:pt x="61" y="102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117" y="50"/>
                    <a:pt x="117" y="50"/>
                    <a:pt x="117" y="50"/>
                  </a:cubicBezTo>
                  <a:lnTo>
                    <a:pt x="61" y="102"/>
                  </a:lnTo>
                  <a:close/>
                </a:path>
              </a:pathLst>
            </a:custGeom>
            <a:solidFill>
              <a:srgbClr val="FFFFFF"/>
            </a:solidFill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9" name="Freeform 97"/>
            <p:cNvSpPr>
              <a:spLocks/>
            </p:cNvSpPr>
            <p:nvPr/>
          </p:nvSpPr>
          <p:spPr bwMode="auto">
            <a:xfrm>
              <a:off x="9883025" y="2515022"/>
              <a:ext cx="262558" cy="124558"/>
            </a:xfrm>
            <a:custGeom>
              <a:avLst/>
              <a:gdLst>
                <a:gd name="T0" fmla="*/ 124 w 124"/>
                <a:gd name="T1" fmla="*/ 1 h 59"/>
                <a:gd name="T2" fmla="*/ 122 w 124"/>
                <a:gd name="T3" fmla="*/ 0 h 59"/>
                <a:gd name="T4" fmla="*/ 119 w 124"/>
                <a:gd name="T5" fmla="*/ 0 h 59"/>
                <a:gd name="T6" fmla="*/ 119 w 124"/>
                <a:gd name="T7" fmla="*/ 6 h 59"/>
                <a:gd name="T8" fmla="*/ 114 w 124"/>
                <a:gd name="T9" fmla="*/ 6 h 59"/>
                <a:gd name="T10" fmla="*/ 62 w 124"/>
                <a:gd name="T11" fmla="*/ 54 h 59"/>
                <a:gd name="T12" fmla="*/ 11 w 124"/>
                <a:gd name="T13" fmla="*/ 6 h 59"/>
                <a:gd name="T14" fmla="*/ 6 w 124"/>
                <a:gd name="T15" fmla="*/ 6 h 59"/>
                <a:gd name="T16" fmla="*/ 6 w 124"/>
                <a:gd name="T17" fmla="*/ 0 h 59"/>
                <a:gd name="T18" fmla="*/ 3 w 124"/>
                <a:gd name="T19" fmla="*/ 0 h 59"/>
                <a:gd name="T20" fmla="*/ 1 w 124"/>
                <a:gd name="T21" fmla="*/ 1 h 59"/>
                <a:gd name="T22" fmla="*/ 1 w 124"/>
                <a:gd name="T23" fmla="*/ 4 h 59"/>
                <a:gd name="T24" fmla="*/ 61 w 124"/>
                <a:gd name="T25" fmla="*/ 58 h 59"/>
                <a:gd name="T26" fmla="*/ 62 w 124"/>
                <a:gd name="T27" fmla="*/ 59 h 59"/>
                <a:gd name="T28" fmla="*/ 64 w 124"/>
                <a:gd name="T29" fmla="*/ 58 h 59"/>
                <a:gd name="T30" fmla="*/ 124 w 124"/>
                <a:gd name="T31" fmla="*/ 4 h 59"/>
                <a:gd name="T32" fmla="*/ 124 w 124"/>
                <a:gd name="T33" fmla="*/ 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4" h="59">
                  <a:moveTo>
                    <a:pt x="124" y="1"/>
                  </a:moveTo>
                  <a:cubicBezTo>
                    <a:pt x="124" y="0"/>
                    <a:pt x="123" y="0"/>
                    <a:pt x="122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6"/>
                    <a:pt x="119" y="6"/>
                    <a:pt x="119" y="6"/>
                  </a:cubicBezTo>
                  <a:cubicBezTo>
                    <a:pt x="114" y="6"/>
                    <a:pt x="114" y="6"/>
                    <a:pt x="114" y="6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61" y="58"/>
                    <a:pt x="61" y="58"/>
                    <a:pt x="61" y="58"/>
                  </a:cubicBezTo>
                  <a:cubicBezTo>
                    <a:pt x="61" y="59"/>
                    <a:pt x="62" y="59"/>
                    <a:pt x="62" y="59"/>
                  </a:cubicBezTo>
                  <a:cubicBezTo>
                    <a:pt x="63" y="59"/>
                    <a:pt x="64" y="59"/>
                    <a:pt x="64" y="58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4" y="2"/>
                    <a:pt x="124" y="1"/>
                  </a:cubicBezTo>
                  <a:close/>
                </a:path>
              </a:pathLst>
            </a:custGeom>
            <a:solidFill>
              <a:srgbClr val="FFFFFF"/>
            </a:solidFill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0" name="Oval 98"/>
            <p:cNvSpPr>
              <a:spLocks noChangeArrowheads="1"/>
            </p:cNvSpPr>
            <p:nvPr/>
          </p:nvSpPr>
          <p:spPr bwMode="auto">
            <a:xfrm>
              <a:off x="6583577" y="3576007"/>
              <a:ext cx="473142" cy="47314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1" name="Freeform 99"/>
            <p:cNvSpPr>
              <a:spLocks/>
            </p:cNvSpPr>
            <p:nvPr/>
          </p:nvSpPr>
          <p:spPr bwMode="auto">
            <a:xfrm>
              <a:off x="6704550" y="3828708"/>
              <a:ext cx="232987" cy="63623"/>
            </a:xfrm>
            <a:custGeom>
              <a:avLst/>
              <a:gdLst>
                <a:gd name="T0" fmla="*/ 0 w 260"/>
                <a:gd name="T1" fmla="*/ 0 h 71"/>
                <a:gd name="T2" fmla="*/ 0 w 260"/>
                <a:gd name="T3" fmla="*/ 71 h 71"/>
                <a:gd name="T4" fmla="*/ 260 w 260"/>
                <a:gd name="T5" fmla="*/ 71 h 71"/>
                <a:gd name="T6" fmla="*/ 260 w 260"/>
                <a:gd name="T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71">
                  <a:moveTo>
                    <a:pt x="0" y="0"/>
                  </a:moveTo>
                  <a:lnTo>
                    <a:pt x="0" y="71"/>
                  </a:lnTo>
                  <a:lnTo>
                    <a:pt x="260" y="71"/>
                  </a:lnTo>
                  <a:lnTo>
                    <a:pt x="260" y="0"/>
                  </a:lnTo>
                </a:path>
              </a:pathLst>
            </a:custGeom>
            <a:noFill/>
            <a:ln w="444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2" name="Freeform 100"/>
            <p:cNvSpPr>
              <a:spLocks/>
            </p:cNvSpPr>
            <p:nvPr/>
          </p:nvSpPr>
          <p:spPr bwMode="auto">
            <a:xfrm>
              <a:off x="6753836" y="3699670"/>
              <a:ext cx="135311" cy="158610"/>
            </a:xfrm>
            <a:custGeom>
              <a:avLst/>
              <a:gdLst>
                <a:gd name="T0" fmla="*/ 49 w 64"/>
                <a:gd name="T1" fmla="*/ 39 h 75"/>
                <a:gd name="T2" fmla="*/ 49 w 64"/>
                <a:gd name="T3" fmla="*/ 1 h 75"/>
                <a:gd name="T4" fmla="*/ 48 w 64"/>
                <a:gd name="T5" fmla="*/ 0 h 75"/>
                <a:gd name="T6" fmla="*/ 16 w 64"/>
                <a:gd name="T7" fmla="*/ 0 h 75"/>
                <a:gd name="T8" fmla="*/ 14 w 64"/>
                <a:gd name="T9" fmla="*/ 1 h 75"/>
                <a:gd name="T10" fmla="*/ 14 w 64"/>
                <a:gd name="T11" fmla="*/ 39 h 75"/>
                <a:gd name="T12" fmla="*/ 12 w 64"/>
                <a:gd name="T13" fmla="*/ 41 h 75"/>
                <a:gd name="T14" fmla="*/ 2 w 64"/>
                <a:gd name="T15" fmla="*/ 39 h 75"/>
                <a:gd name="T16" fmla="*/ 1 w 64"/>
                <a:gd name="T17" fmla="*/ 42 h 75"/>
                <a:gd name="T18" fmla="*/ 31 w 64"/>
                <a:gd name="T19" fmla="*/ 75 h 75"/>
                <a:gd name="T20" fmla="*/ 33 w 64"/>
                <a:gd name="T21" fmla="*/ 75 h 75"/>
                <a:gd name="T22" fmla="*/ 63 w 64"/>
                <a:gd name="T23" fmla="*/ 42 h 75"/>
                <a:gd name="T24" fmla="*/ 61 w 64"/>
                <a:gd name="T25" fmla="*/ 39 h 75"/>
                <a:gd name="T26" fmla="*/ 51 w 64"/>
                <a:gd name="T27" fmla="*/ 41 h 75"/>
                <a:gd name="T28" fmla="*/ 49 w 64"/>
                <a:gd name="T29" fmla="*/ 3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75">
                  <a:moveTo>
                    <a:pt x="49" y="39"/>
                  </a:moveTo>
                  <a:cubicBezTo>
                    <a:pt x="49" y="1"/>
                    <a:pt x="49" y="1"/>
                    <a:pt x="49" y="1"/>
                  </a:cubicBezTo>
                  <a:cubicBezTo>
                    <a:pt x="49" y="0"/>
                    <a:pt x="49" y="0"/>
                    <a:pt x="48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0"/>
                    <a:pt x="14" y="1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40"/>
                    <a:pt x="13" y="41"/>
                    <a:pt x="12" y="41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41"/>
                    <a:pt x="1" y="42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1" y="75"/>
                    <a:pt x="32" y="75"/>
                    <a:pt x="33" y="75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4" y="41"/>
                    <a:pt x="63" y="39"/>
                    <a:pt x="61" y="39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0" y="41"/>
                    <a:pt x="49" y="40"/>
                    <a:pt x="49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3" name="Oval 101"/>
            <p:cNvSpPr>
              <a:spLocks noChangeArrowheads="1"/>
            </p:cNvSpPr>
            <p:nvPr/>
          </p:nvSpPr>
          <p:spPr bwMode="auto">
            <a:xfrm>
              <a:off x="5814721" y="2364477"/>
              <a:ext cx="703440" cy="70344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4" name="Freeform 102"/>
            <p:cNvSpPr>
              <a:spLocks/>
            </p:cNvSpPr>
            <p:nvPr/>
          </p:nvSpPr>
          <p:spPr bwMode="auto">
            <a:xfrm>
              <a:off x="6056669" y="2489035"/>
              <a:ext cx="222233" cy="120974"/>
            </a:xfrm>
            <a:custGeom>
              <a:avLst/>
              <a:gdLst>
                <a:gd name="T0" fmla="*/ 18 w 105"/>
                <a:gd name="T1" fmla="*/ 57 h 57"/>
                <a:gd name="T2" fmla="*/ 18 w 105"/>
                <a:gd name="T3" fmla="*/ 53 h 57"/>
                <a:gd name="T4" fmla="*/ 52 w 105"/>
                <a:gd name="T5" fmla="*/ 19 h 57"/>
                <a:gd name="T6" fmla="*/ 86 w 105"/>
                <a:gd name="T7" fmla="*/ 53 h 57"/>
                <a:gd name="T8" fmla="*/ 86 w 105"/>
                <a:gd name="T9" fmla="*/ 57 h 57"/>
                <a:gd name="T10" fmla="*/ 105 w 105"/>
                <a:gd name="T11" fmla="*/ 57 h 57"/>
                <a:gd name="T12" fmla="*/ 105 w 105"/>
                <a:gd name="T13" fmla="*/ 53 h 57"/>
                <a:gd name="T14" fmla="*/ 52 w 105"/>
                <a:gd name="T15" fmla="*/ 0 h 57"/>
                <a:gd name="T16" fmla="*/ 0 w 105"/>
                <a:gd name="T17" fmla="*/ 53 h 57"/>
                <a:gd name="T18" fmla="*/ 0 w 105"/>
                <a:gd name="T19" fmla="*/ 57 h 57"/>
                <a:gd name="T20" fmla="*/ 18 w 105"/>
                <a:gd name="T2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" h="57">
                  <a:moveTo>
                    <a:pt x="18" y="57"/>
                  </a:moveTo>
                  <a:cubicBezTo>
                    <a:pt x="18" y="53"/>
                    <a:pt x="18" y="53"/>
                    <a:pt x="18" y="53"/>
                  </a:cubicBezTo>
                  <a:cubicBezTo>
                    <a:pt x="18" y="34"/>
                    <a:pt x="33" y="19"/>
                    <a:pt x="52" y="19"/>
                  </a:cubicBezTo>
                  <a:cubicBezTo>
                    <a:pt x="71" y="19"/>
                    <a:pt x="86" y="34"/>
                    <a:pt x="86" y="53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105" y="57"/>
                    <a:pt x="105" y="57"/>
                    <a:pt x="105" y="57"/>
                  </a:cubicBezTo>
                  <a:cubicBezTo>
                    <a:pt x="105" y="53"/>
                    <a:pt x="105" y="53"/>
                    <a:pt x="105" y="53"/>
                  </a:cubicBezTo>
                  <a:cubicBezTo>
                    <a:pt x="105" y="24"/>
                    <a:pt x="81" y="0"/>
                    <a:pt x="52" y="0"/>
                  </a:cubicBezTo>
                  <a:cubicBezTo>
                    <a:pt x="23" y="0"/>
                    <a:pt x="0" y="24"/>
                    <a:pt x="0" y="53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18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5" name="Freeform 103"/>
            <p:cNvSpPr>
              <a:spLocks noEditPoints="1"/>
            </p:cNvSpPr>
            <p:nvPr/>
          </p:nvSpPr>
          <p:spPr bwMode="auto">
            <a:xfrm>
              <a:off x="5986773" y="2637788"/>
              <a:ext cx="362025" cy="251805"/>
            </a:xfrm>
            <a:custGeom>
              <a:avLst/>
              <a:gdLst>
                <a:gd name="T0" fmla="*/ 161 w 171"/>
                <a:gd name="T1" fmla="*/ 0 h 119"/>
                <a:gd name="T2" fmla="*/ 10 w 171"/>
                <a:gd name="T3" fmla="*/ 0 h 119"/>
                <a:gd name="T4" fmla="*/ 0 w 171"/>
                <a:gd name="T5" fmla="*/ 10 h 119"/>
                <a:gd name="T6" fmla="*/ 0 w 171"/>
                <a:gd name="T7" fmla="*/ 109 h 119"/>
                <a:gd name="T8" fmla="*/ 10 w 171"/>
                <a:gd name="T9" fmla="*/ 119 h 119"/>
                <a:gd name="T10" fmla="*/ 161 w 171"/>
                <a:gd name="T11" fmla="*/ 119 h 119"/>
                <a:gd name="T12" fmla="*/ 171 w 171"/>
                <a:gd name="T13" fmla="*/ 109 h 119"/>
                <a:gd name="T14" fmla="*/ 171 w 171"/>
                <a:gd name="T15" fmla="*/ 10 h 119"/>
                <a:gd name="T16" fmla="*/ 161 w 171"/>
                <a:gd name="T17" fmla="*/ 0 h 119"/>
                <a:gd name="T18" fmla="*/ 96 w 171"/>
                <a:gd name="T19" fmla="*/ 54 h 119"/>
                <a:gd name="T20" fmla="*/ 96 w 171"/>
                <a:gd name="T21" fmla="*/ 89 h 119"/>
                <a:gd name="T22" fmla="*/ 85 w 171"/>
                <a:gd name="T23" fmla="*/ 101 h 119"/>
                <a:gd name="T24" fmla="*/ 74 w 171"/>
                <a:gd name="T25" fmla="*/ 89 h 119"/>
                <a:gd name="T26" fmla="*/ 74 w 171"/>
                <a:gd name="T27" fmla="*/ 54 h 119"/>
                <a:gd name="T28" fmla="*/ 66 w 171"/>
                <a:gd name="T29" fmla="*/ 38 h 119"/>
                <a:gd name="T30" fmla="*/ 85 w 171"/>
                <a:gd name="T31" fmla="*/ 18 h 119"/>
                <a:gd name="T32" fmla="*/ 105 w 171"/>
                <a:gd name="T33" fmla="*/ 38 h 119"/>
                <a:gd name="T34" fmla="*/ 96 w 171"/>
                <a:gd name="T35" fmla="*/ 5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1" h="119">
                  <a:moveTo>
                    <a:pt x="16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14"/>
                    <a:pt x="4" y="119"/>
                    <a:pt x="10" y="119"/>
                  </a:cubicBezTo>
                  <a:cubicBezTo>
                    <a:pt x="161" y="119"/>
                    <a:pt x="161" y="119"/>
                    <a:pt x="161" y="119"/>
                  </a:cubicBezTo>
                  <a:cubicBezTo>
                    <a:pt x="166" y="119"/>
                    <a:pt x="171" y="114"/>
                    <a:pt x="171" y="109"/>
                  </a:cubicBezTo>
                  <a:cubicBezTo>
                    <a:pt x="171" y="10"/>
                    <a:pt x="171" y="10"/>
                    <a:pt x="171" y="10"/>
                  </a:cubicBezTo>
                  <a:cubicBezTo>
                    <a:pt x="171" y="5"/>
                    <a:pt x="166" y="0"/>
                    <a:pt x="161" y="0"/>
                  </a:cubicBezTo>
                  <a:close/>
                  <a:moveTo>
                    <a:pt x="96" y="54"/>
                  </a:moveTo>
                  <a:cubicBezTo>
                    <a:pt x="96" y="89"/>
                    <a:pt x="96" y="89"/>
                    <a:pt x="96" y="89"/>
                  </a:cubicBezTo>
                  <a:cubicBezTo>
                    <a:pt x="96" y="96"/>
                    <a:pt x="91" y="101"/>
                    <a:pt x="85" y="101"/>
                  </a:cubicBezTo>
                  <a:cubicBezTo>
                    <a:pt x="79" y="101"/>
                    <a:pt x="74" y="96"/>
                    <a:pt x="74" y="89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69" y="51"/>
                    <a:pt x="66" y="45"/>
                    <a:pt x="66" y="38"/>
                  </a:cubicBezTo>
                  <a:cubicBezTo>
                    <a:pt x="66" y="27"/>
                    <a:pt x="74" y="18"/>
                    <a:pt x="85" y="18"/>
                  </a:cubicBezTo>
                  <a:cubicBezTo>
                    <a:pt x="96" y="18"/>
                    <a:pt x="105" y="27"/>
                    <a:pt x="105" y="38"/>
                  </a:cubicBezTo>
                  <a:cubicBezTo>
                    <a:pt x="105" y="45"/>
                    <a:pt x="102" y="51"/>
                    <a:pt x="96" y="54"/>
                  </a:cubicBezTo>
                  <a:close/>
                </a:path>
              </a:pathLst>
            </a:custGeom>
            <a:solidFill>
              <a:srgbClr val="FFFFFF"/>
            </a:solidFill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6" name="Freeform 104"/>
            <p:cNvSpPr>
              <a:spLocks/>
            </p:cNvSpPr>
            <p:nvPr/>
          </p:nvSpPr>
          <p:spPr bwMode="auto">
            <a:xfrm>
              <a:off x="7518211" y="1961231"/>
              <a:ext cx="534077" cy="534077"/>
            </a:xfrm>
            <a:custGeom>
              <a:avLst/>
              <a:gdLst>
                <a:gd name="T0" fmla="*/ 236 w 252"/>
                <a:gd name="T1" fmla="*/ 97 h 252"/>
                <a:gd name="T2" fmla="*/ 156 w 252"/>
                <a:gd name="T3" fmla="*/ 236 h 252"/>
                <a:gd name="T4" fmla="*/ 16 w 252"/>
                <a:gd name="T5" fmla="*/ 156 h 252"/>
                <a:gd name="T6" fmla="*/ 97 w 252"/>
                <a:gd name="T7" fmla="*/ 16 h 252"/>
                <a:gd name="T8" fmla="*/ 236 w 252"/>
                <a:gd name="T9" fmla="*/ 9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252">
                  <a:moveTo>
                    <a:pt x="236" y="97"/>
                  </a:moveTo>
                  <a:cubicBezTo>
                    <a:pt x="252" y="157"/>
                    <a:pt x="216" y="220"/>
                    <a:pt x="156" y="236"/>
                  </a:cubicBezTo>
                  <a:cubicBezTo>
                    <a:pt x="95" y="252"/>
                    <a:pt x="33" y="216"/>
                    <a:pt x="16" y="156"/>
                  </a:cubicBezTo>
                  <a:cubicBezTo>
                    <a:pt x="0" y="95"/>
                    <a:pt x="36" y="33"/>
                    <a:pt x="97" y="16"/>
                  </a:cubicBezTo>
                  <a:cubicBezTo>
                    <a:pt x="157" y="0"/>
                    <a:pt x="220" y="36"/>
                    <a:pt x="236" y="9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7" name="Freeform 105"/>
            <p:cNvSpPr>
              <a:spLocks noEditPoints="1"/>
            </p:cNvSpPr>
            <p:nvPr/>
          </p:nvSpPr>
          <p:spPr bwMode="auto">
            <a:xfrm>
              <a:off x="7647250" y="2071451"/>
              <a:ext cx="277792" cy="265246"/>
            </a:xfrm>
            <a:custGeom>
              <a:avLst/>
              <a:gdLst>
                <a:gd name="T0" fmla="*/ 121 w 131"/>
                <a:gd name="T1" fmla="*/ 46 h 125"/>
                <a:gd name="T2" fmla="*/ 99 w 131"/>
                <a:gd name="T3" fmla="*/ 46 h 125"/>
                <a:gd name="T4" fmla="*/ 97 w 131"/>
                <a:gd name="T5" fmla="*/ 10 h 125"/>
                <a:gd name="T6" fmla="*/ 86 w 131"/>
                <a:gd name="T7" fmla="*/ 0 h 125"/>
                <a:gd name="T8" fmla="*/ 74 w 131"/>
                <a:gd name="T9" fmla="*/ 17 h 125"/>
                <a:gd name="T10" fmla="*/ 63 w 131"/>
                <a:gd name="T11" fmla="*/ 49 h 125"/>
                <a:gd name="T12" fmla="*/ 42 w 131"/>
                <a:gd name="T13" fmla="*/ 56 h 125"/>
                <a:gd name="T14" fmla="*/ 41 w 131"/>
                <a:gd name="T15" fmla="*/ 49 h 125"/>
                <a:gd name="T16" fmla="*/ 0 w 131"/>
                <a:gd name="T17" fmla="*/ 51 h 125"/>
                <a:gd name="T18" fmla="*/ 2 w 131"/>
                <a:gd name="T19" fmla="*/ 122 h 125"/>
                <a:gd name="T20" fmla="*/ 42 w 131"/>
                <a:gd name="T21" fmla="*/ 121 h 125"/>
                <a:gd name="T22" fmla="*/ 58 w 131"/>
                <a:gd name="T23" fmla="*/ 116 h 125"/>
                <a:gd name="T24" fmla="*/ 59 w 131"/>
                <a:gd name="T25" fmla="*/ 116 h 125"/>
                <a:gd name="T26" fmla="*/ 65 w 131"/>
                <a:gd name="T27" fmla="*/ 117 h 125"/>
                <a:gd name="T28" fmla="*/ 118 w 131"/>
                <a:gd name="T29" fmla="*/ 125 h 125"/>
                <a:gd name="T30" fmla="*/ 130 w 131"/>
                <a:gd name="T31" fmla="*/ 110 h 125"/>
                <a:gd name="T32" fmla="*/ 130 w 131"/>
                <a:gd name="T33" fmla="*/ 53 h 125"/>
                <a:gd name="T34" fmla="*/ 81 w 131"/>
                <a:gd name="T35" fmla="*/ 116 h 125"/>
                <a:gd name="T36" fmla="*/ 42 w 131"/>
                <a:gd name="T37" fmla="*/ 109 h 125"/>
                <a:gd name="T38" fmla="*/ 56 w 131"/>
                <a:gd name="T39" fmla="*/ 65 h 125"/>
                <a:gd name="T40" fmla="*/ 75 w 131"/>
                <a:gd name="T41" fmla="*/ 36 h 125"/>
                <a:gd name="T42" fmla="*/ 82 w 131"/>
                <a:gd name="T43" fmla="*/ 14 h 125"/>
                <a:gd name="T44" fmla="*/ 88 w 131"/>
                <a:gd name="T45" fmla="*/ 7 h 125"/>
                <a:gd name="T46" fmla="*/ 89 w 131"/>
                <a:gd name="T47" fmla="*/ 9 h 125"/>
                <a:gd name="T48" fmla="*/ 90 w 131"/>
                <a:gd name="T49" fmla="*/ 52 h 125"/>
                <a:gd name="T50" fmla="*/ 121 w 131"/>
                <a:gd name="T51" fmla="*/ 53 h 125"/>
                <a:gd name="T52" fmla="*/ 121 w 131"/>
                <a:gd name="T53" fmla="*/ 53 h 125"/>
                <a:gd name="T54" fmla="*/ 123 w 131"/>
                <a:gd name="T55" fmla="*/ 54 h 125"/>
                <a:gd name="T56" fmla="*/ 116 w 131"/>
                <a:gd name="T57" fmla="*/ 69 h 125"/>
                <a:gd name="T58" fmla="*/ 123 w 131"/>
                <a:gd name="T59" fmla="*/ 83 h 125"/>
                <a:gd name="T60" fmla="*/ 123 w 131"/>
                <a:gd name="T61" fmla="*/ 92 h 125"/>
                <a:gd name="T62" fmla="*/ 116 w 131"/>
                <a:gd name="T63" fmla="*/ 105 h 125"/>
                <a:gd name="T64" fmla="*/ 121 w 131"/>
                <a:gd name="T65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1" h="125">
                  <a:moveTo>
                    <a:pt x="130" y="53"/>
                  </a:moveTo>
                  <a:cubicBezTo>
                    <a:pt x="130" y="49"/>
                    <a:pt x="126" y="46"/>
                    <a:pt x="121" y="46"/>
                  </a:cubicBezTo>
                  <a:cubicBezTo>
                    <a:pt x="121" y="46"/>
                    <a:pt x="121" y="46"/>
                    <a:pt x="120" y="46"/>
                  </a:cubicBezTo>
                  <a:cubicBezTo>
                    <a:pt x="99" y="46"/>
                    <a:pt x="99" y="46"/>
                    <a:pt x="99" y="46"/>
                  </a:cubicBezTo>
                  <a:cubicBezTo>
                    <a:pt x="98" y="46"/>
                    <a:pt x="97" y="46"/>
                    <a:pt x="97" y="45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7" y="9"/>
                    <a:pt x="97" y="5"/>
                    <a:pt x="95" y="3"/>
                  </a:cubicBezTo>
                  <a:cubicBezTo>
                    <a:pt x="93" y="1"/>
                    <a:pt x="91" y="0"/>
                    <a:pt x="86" y="0"/>
                  </a:cubicBezTo>
                  <a:cubicBezTo>
                    <a:pt x="79" y="1"/>
                    <a:pt x="77" y="7"/>
                    <a:pt x="76" y="12"/>
                  </a:cubicBezTo>
                  <a:cubicBezTo>
                    <a:pt x="75" y="13"/>
                    <a:pt x="75" y="15"/>
                    <a:pt x="74" y="17"/>
                  </a:cubicBezTo>
                  <a:cubicBezTo>
                    <a:pt x="72" y="21"/>
                    <a:pt x="70" y="28"/>
                    <a:pt x="68" y="34"/>
                  </a:cubicBezTo>
                  <a:cubicBezTo>
                    <a:pt x="66" y="40"/>
                    <a:pt x="65" y="46"/>
                    <a:pt x="63" y="49"/>
                  </a:cubicBezTo>
                  <a:cubicBezTo>
                    <a:pt x="61" y="53"/>
                    <a:pt x="56" y="56"/>
                    <a:pt x="55" y="56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0"/>
                    <a:pt x="42" y="49"/>
                    <a:pt x="41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49"/>
                    <a:pt x="0" y="50"/>
                    <a:pt x="0" y="5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1" y="122"/>
                    <a:pt x="2" y="122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2" y="122"/>
                    <a:pt x="42" y="121"/>
                    <a:pt x="42" y="121"/>
                  </a:cubicBezTo>
                  <a:cubicBezTo>
                    <a:pt x="42" y="116"/>
                    <a:pt x="42" y="116"/>
                    <a:pt x="42" y="116"/>
                  </a:cubicBezTo>
                  <a:cubicBezTo>
                    <a:pt x="58" y="116"/>
                    <a:pt x="58" y="116"/>
                    <a:pt x="58" y="116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60" y="116"/>
                    <a:pt x="62" y="116"/>
                    <a:pt x="65" y="117"/>
                  </a:cubicBezTo>
                  <a:cubicBezTo>
                    <a:pt x="68" y="118"/>
                    <a:pt x="75" y="123"/>
                    <a:pt x="77" y="124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4"/>
                    <a:pt x="122" y="123"/>
                    <a:pt x="126" y="120"/>
                  </a:cubicBezTo>
                  <a:cubicBezTo>
                    <a:pt x="130" y="116"/>
                    <a:pt x="130" y="111"/>
                    <a:pt x="130" y="110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130" y="108"/>
                    <a:pt x="131" y="58"/>
                    <a:pt x="130" y="53"/>
                  </a:cubicBezTo>
                  <a:close/>
                  <a:moveTo>
                    <a:pt x="116" y="116"/>
                  </a:moveTo>
                  <a:cubicBezTo>
                    <a:pt x="81" y="116"/>
                    <a:pt x="81" y="116"/>
                    <a:pt x="81" y="116"/>
                  </a:cubicBezTo>
                  <a:cubicBezTo>
                    <a:pt x="78" y="116"/>
                    <a:pt x="71" y="111"/>
                    <a:pt x="67" y="110"/>
                  </a:cubicBezTo>
                  <a:cubicBezTo>
                    <a:pt x="62" y="109"/>
                    <a:pt x="42" y="109"/>
                    <a:pt x="42" y="109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56" y="65"/>
                    <a:pt x="56" y="65"/>
                    <a:pt x="56" y="65"/>
                  </a:cubicBezTo>
                  <a:cubicBezTo>
                    <a:pt x="56" y="65"/>
                    <a:pt x="66" y="60"/>
                    <a:pt x="70" y="52"/>
                  </a:cubicBezTo>
                  <a:cubicBezTo>
                    <a:pt x="71" y="49"/>
                    <a:pt x="73" y="43"/>
                    <a:pt x="75" y="36"/>
                  </a:cubicBezTo>
                  <a:cubicBezTo>
                    <a:pt x="77" y="30"/>
                    <a:pt x="79" y="23"/>
                    <a:pt x="80" y="20"/>
                  </a:cubicBezTo>
                  <a:cubicBezTo>
                    <a:pt x="81" y="18"/>
                    <a:pt x="82" y="16"/>
                    <a:pt x="82" y="14"/>
                  </a:cubicBezTo>
                  <a:cubicBezTo>
                    <a:pt x="84" y="9"/>
                    <a:pt x="85" y="7"/>
                    <a:pt x="87" y="7"/>
                  </a:cubicBezTo>
                  <a:cubicBezTo>
                    <a:pt x="87" y="7"/>
                    <a:pt x="87" y="7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8"/>
                    <a:pt x="89" y="9"/>
                    <a:pt x="89" y="9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1"/>
                    <a:pt x="90" y="52"/>
                    <a:pt x="90" y="52"/>
                  </a:cubicBezTo>
                  <a:cubicBezTo>
                    <a:pt x="90" y="52"/>
                    <a:pt x="91" y="53"/>
                    <a:pt x="91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2" y="53"/>
                    <a:pt x="123" y="53"/>
                    <a:pt x="123" y="53"/>
                  </a:cubicBezTo>
                  <a:cubicBezTo>
                    <a:pt x="123" y="53"/>
                    <a:pt x="123" y="53"/>
                    <a:pt x="123" y="54"/>
                  </a:cubicBezTo>
                  <a:cubicBezTo>
                    <a:pt x="123" y="55"/>
                    <a:pt x="123" y="59"/>
                    <a:pt x="123" y="65"/>
                  </a:cubicBezTo>
                  <a:cubicBezTo>
                    <a:pt x="116" y="69"/>
                    <a:pt x="116" y="69"/>
                    <a:pt x="116" y="69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7"/>
                    <a:pt x="123" y="80"/>
                    <a:pt x="123" y="83"/>
                  </a:cubicBezTo>
                  <a:cubicBezTo>
                    <a:pt x="116" y="87"/>
                    <a:pt x="116" y="87"/>
                    <a:pt x="116" y="87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3" y="95"/>
                    <a:pt x="123" y="98"/>
                    <a:pt x="123" y="101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123" y="110"/>
                    <a:pt x="123" y="110"/>
                    <a:pt x="123" y="110"/>
                  </a:cubicBezTo>
                  <a:cubicBezTo>
                    <a:pt x="123" y="110"/>
                    <a:pt x="122" y="112"/>
                    <a:pt x="121" y="114"/>
                  </a:cubicBezTo>
                  <a:cubicBezTo>
                    <a:pt x="119" y="115"/>
                    <a:pt x="117" y="116"/>
                    <a:pt x="116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8" name="Oval 106"/>
            <p:cNvSpPr>
              <a:spLocks noChangeArrowheads="1"/>
            </p:cNvSpPr>
            <p:nvPr/>
          </p:nvSpPr>
          <p:spPr bwMode="auto">
            <a:xfrm>
              <a:off x="7247588" y="2800879"/>
              <a:ext cx="639817" cy="63981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9" name="Line 107"/>
            <p:cNvSpPr>
              <a:spLocks noChangeShapeType="1"/>
            </p:cNvSpPr>
            <p:nvPr/>
          </p:nvSpPr>
          <p:spPr bwMode="auto">
            <a:xfrm>
              <a:off x="7567497" y="3101969"/>
              <a:ext cx="0" cy="0"/>
            </a:xfrm>
            <a:prstGeom prst="line">
              <a:avLst/>
            </a:prstGeom>
            <a:noFill/>
            <a:ln w="19050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0" name="Freeform 108"/>
            <p:cNvSpPr>
              <a:spLocks/>
            </p:cNvSpPr>
            <p:nvPr/>
          </p:nvSpPr>
          <p:spPr bwMode="auto">
            <a:xfrm>
              <a:off x="7364082" y="2936190"/>
              <a:ext cx="406830" cy="369194"/>
            </a:xfrm>
            <a:custGeom>
              <a:avLst/>
              <a:gdLst>
                <a:gd name="T0" fmla="*/ 187 w 192"/>
                <a:gd name="T1" fmla="*/ 79 h 174"/>
                <a:gd name="T2" fmla="*/ 189 w 192"/>
                <a:gd name="T3" fmla="*/ 74 h 174"/>
                <a:gd name="T4" fmla="*/ 163 w 192"/>
                <a:gd name="T5" fmla="*/ 52 h 174"/>
                <a:gd name="T6" fmla="*/ 158 w 192"/>
                <a:gd name="T7" fmla="*/ 39 h 174"/>
                <a:gd name="T8" fmla="*/ 158 w 192"/>
                <a:gd name="T9" fmla="*/ 20 h 174"/>
                <a:gd name="T10" fmla="*/ 148 w 192"/>
                <a:gd name="T11" fmla="*/ 13 h 174"/>
                <a:gd name="T12" fmla="*/ 140 w 192"/>
                <a:gd name="T13" fmla="*/ 13 h 174"/>
                <a:gd name="T14" fmla="*/ 132 w 192"/>
                <a:gd name="T15" fmla="*/ 20 h 174"/>
                <a:gd name="T16" fmla="*/ 126 w 192"/>
                <a:gd name="T17" fmla="*/ 22 h 174"/>
                <a:gd name="T18" fmla="*/ 102 w 192"/>
                <a:gd name="T19" fmla="*/ 2 h 174"/>
                <a:gd name="T20" fmla="*/ 90 w 192"/>
                <a:gd name="T21" fmla="*/ 2 h 174"/>
                <a:gd name="T22" fmla="*/ 4 w 192"/>
                <a:gd name="T23" fmla="*/ 74 h 174"/>
                <a:gd name="T24" fmla="*/ 6 w 192"/>
                <a:gd name="T25" fmla="*/ 79 h 174"/>
                <a:gd name="T26" fmla="*/ 21 w 192"/>
                <a:gd name="T27" fmla="*/ 79 h 174"/>
                <a:gd name="T28" fmla="*/ 33 w 192"/>
                <a:gd name="T29" fmla="*/ 87 h 174"/>
                <a:gd name="T30" fmla="*/ 33 w 192"/>
                <a:gd name="T31" fmla="*/ 162 h 174"/>
                <a:gd name="T32" fmla="*/ 45 w 192"/>
                <a:gd name="T33" fmla="*/ 174 h 174"/>
                <a:gd name="T34" fmla="*/ 148 w 192"/>
                <a:gd name="T35" fmla="*/ 174 h 174"/>
                <a:gd name="T36" fmla="*/ 158 w 192"/>
                <a:gd name="T37" fmla="*/ 162 h 174"/>
                <a:gd name="T38" fmla="*/ 158 w 192"/>
                <a:gd name="T39" fmla="*/ 87 h 174"/>
                <a:gd name="T40" fmla="*/ 163 w 192"/>
                <a:gd name="T41" fmla="*/ 79 h 174"/>
                <a:gd name="T42" fmla="*/ 187 w 192"/>
                <a:gd name="T43" fmla="*/ 79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2" h="174">
                  <a:moveTo>
                    <a:pt x="187" y="79"/>
                  </a:moveTo>
                  <a:cubicBezTo>
                    <a:pt x="191" y="79"/>
                    <a:pt x="192" y="77"/>
                    <a:pt x="189" y="74"/>
                  </a:cubicBezTo>
                  <a:cubicBezTo>
                    <a:pt x="163" y="52"/>
                    <a:pt x="163" y="52"/>
                    <a:pt x="163" y="52"/>
                  </a:cubicBezTo>
                  <a:cubicBezTo>
                    <a:pt x="159" y="49"/>
                    <a:pt x="158" y="43"/>
                    <a:pt x="158" y="39"/>
                  </a:cubicBezTo>
                  <a:cubicBezTo>
                    <a:pt x="158" y="20"/>
                    <a:pt x="158" y="20"/>
                    <a:pt x="158" y="20"/>
                  </a:cubicBezTo>
                  <a:cubicBezTo>
                    <a:pt x="158" y="16"/>
                    <a:pt x="152" y="13"/>
                    <a:pt x="148" y="13"/>
                  </a:cubicBezTo>
                  <a:cubicBezTo>
                    <a:pt x="140" y="13"/>
                    <a:pt x="140" y="13"/>
                    <a:pt x="140" y="13"/>
                  </a:cubicBezTo>
                  <a:cubicBezTo>
                    <a:pt x="135" y="13"/>
                    <a:pt x="132" y="16"/>
                    <a:pt x="132" y="20"/>
                  </a:cubicBezTo>
                  <a:cubicBezTo>
                    <a:pt x="132" y="24"/>
                    <a:pt x="129" y="25"/>
                    <a:pt x="126" y="22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99" y="0"/>
                    <a:pt x="94" y="0"/>
                    <a:pt x="90" y="2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0" y="77"/>
                    <a:pt x="1" y="79"/>
                    <a:pt x="6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6" y="79"/>
                    <a:pt x="33" y="83"/>
                    <a:pt x="33" y="87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33" y="167"/>
                    <a:pt x="41" y="174"/>
                    <a:pt x="45" y="174"/>
                  </a:cubicBezTo>
                  <a:cubicBezTo>
                    <a:pt x="148" y="174"/>
                    <a:pt x="148" y="174"/>
                    <a:pt x="148" y="174"/>
                  </a:cubicBezTo>
                  <a:cubicBezTo>
                    <a:pt x="152" y="174"/>
                    <a:pt x="158" y="167"/>
                    <a:pt x="158" y="162"/>
                  </a:cubicBezTo>
                  <a:cubicBezTo>
                    <a:pt x="158" y="87"/>
                    <a:pt x="158" y="87"/>
                    <a:pt x="158" y="87"/>
                  </a:cubicBezTo>
                  <a:cubicBezTo>
                    <a:pt x="158" y="83"/>
                    <a:pt x="159" y="79"/>
                    <a:pt x="163" y="79"/>
                  </a:cubicBezTo>
                  <a:lnTo>
                    <a:pt x="187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1" name="Oval 109"/>
            <p:cNvSpPr>
              <a:spLocks noChangeArrowheads="1"/>
            </p:cNvSpPr>
            <p:nvPr/>
          </p:nvSpPr>
          <p:spPr bwMode="auto">
            <a:xfrm>
              <a:off x="5219709" y="3705942"/>
              <a:ext cx="440882" cy="44088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2" name="Freeform 110"/>
            <p:cNvSpPr>
              <a:spLocks/>
            </p:cNvSpPr>
            <p:nvPr/>
          </p:nvSpPr>
          <p:spPr bwMode="auto">
            <a:xfrm>
              <a:off x="5317384" y="3809890"/>
              <a:ext cx="245532" cy="232987"/>
            </a:xfrm>
            <a:custGeom>
              <a:avLst/>
              <a:gdLst>
                <a:gd name="T0" fmla="*/ 56 w 116"/>
                <a:gd name="T1" fmla="*/ 2 h 110"/>
                <a:gd name="T2" fmla="*/ 61 w 116"/>
                <a:gd name="T3" fmla="*/ 2 h 110"/>
                <a:gd name="T4" fmla="*/ 74 w 116"/>
                <a:gd name="T5" fmla="*/ 30 h 110"/>
                <a:gd name="T6" fmla="*/ 82 w 116"/>
                <a:gd name="T7" fmla="*/ 36 h 110"/>
                <a:gd name="T8" fmla="*/ 113 w 116"/>
                <a:gd name="T9" fmla="*/ 40 h 110"/>
                <a:gd name="T10" fmla="*/ 114 w 116"/>
                <a:gd name="T11" fmla="*/ 45 h 110"/>
                <a:gd name="T12" fmla="*/ 92 w 116"/>
                <a:gd name="T13" fmla="*/ 67 h 110"/>
                <a:gd name="T14" fmla="*/ 89 w 116"/>
                <a:gd name="T15" fmla="*/ 75 h 110"/>
                <a:gd name="T16" fmla="*/ 94 w 116"/>
                <a:gd name="T17" fmla="*/ 106 h 110"/>
                <a:gd name="T18" fmla="*/ 91 w 116"/>
                <a:gd name="T19" fmla="*/ 109 h 110"/>
                <a:gd name="T20" fmla="*/ 63 w 116"/>
                <a:gd name="T21" fmla="*/ 94 h 110"/>
                <a:gd name="T22" fmla="*/ 54 w 116"/>
                <a:gd name="T23" fmla="*/ 94 h 110"/>
                <a:gd name="T24" fmla="*/ 26 w 116"/>
                <a:gd name="T25" fmla="*/ 109 h 110"/>
                <a:gd name="T26" fmla="*/ 22 w 116"/>
                <a:gd name="T27" fmla="*/ 106 h 110"/>
                <a:gd name="T28" fmla="*/ 27 w 116"/>
                <a:gd name="T29" fmla="*/ 75 h 110"/>
                <a:gd name="T30" fmla="*/ 24 w 116"/>
                <a:gd name="T31" fmla="*/ 67 h 110"/>
                <a:gd name="T32" fmla="*/ 2 w 116"/>
                <a:gd name="T33" fmla="*/ 45 h 110"/>
                <a:gd name="T34" fmla="*/ 4 w 116"/>
                <a:gd name="T35" fmla="*/ 40 h 110"/>
                <a:gd name="T36" fmla="*/ 34 w 116"/>
                <a:gd name="T37" fmla="*/ 36 h 110"/>
                <a:gd name="T38" fmla="*/ 42 w 116"/>
                <a:gd name="T39" fmla="*/ 30 h 110"/>
                <a:gd name="T40" fmla="*/ 56 w 116"/>
                <a:gd name="T41" fmla="*/ 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0">
                  <a:moveTo>
                    <a:pt x="56" y="2"/>
                  </a:moveTo>
                  <a:cubicBezTo>
                    <a:pt x="57" y="0"/>
                    <a:pt x="59" y="0"/>
                    <a:pt x="61" y="2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6" y="33"/>
                    <a:pt x="79" y="35"/>
                    <a:pt x="82" y="36"/>
                  </a:cubicBezTo>
                  <a:cubicBezTo>
                    <a:pt x="113" y="40"/>
                    <a:pt x="113" y="40"/>
                    <a:pt x="113" y="40"/>
                  </a:cubicBezTo>
                  <a:cubicBezTo>
                    <a:pt x="116" y="41"/>
                    <a:pt x="116" y="43"/>
                    <a:pt x="114" y="45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0" y="69"/>
                    <a:pt x="89" y="73"/>
                    <a:pt x="89" y="75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5" y="109"/>
                    <a:pt x="93" y="110"/>
                    <a:pt x="91" y="109"/>
                  </a:cubicBezTo>
                  <a:cubicBezTo>
                    <a:pt x="63" y="94"/>
                    <a:pt x="63" y="94"/>
                    <a:pt x="63" y="94"/>
                  </a:cubicBezTo>
                  <a:cubicBezTo>
                    <a:pt x="60" y="93"/>
                    <a:pt x="56" y="93"/>
                    <a:pt x="54" y="94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3" y="110"/>
                    <a:pt x="22" y="109"/>
                    <a:pt x="22" y="106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8" y="73"/>
                    <a:pt x="27" y="69"/>
                    <a:pt x="24" y="67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0" y="43"/>
                    <a:pt x="1" y="41"/>
                    <a:pt x="4" y="4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5"/>
                    <a:pt x="41" y="33"/>
                    <a:pt x="42" y="30"/>
                  </a:cubicBezTo>
                  <a:lnTo>
                    <a:pt x="56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3" name="Freeform 111"/>
            <p:cNvSpPr>
              <a:spLocks/>
            </p:cNvSpPr>
            <p:nvPr/>
          </p:nvSpPr>
          <p:spPr bwMode="auto">
            <a:xfrm>
              <a:off x="7224290" y="5534888"/>
              <a:ext cx="525116" cy="525116"/>
            </a:xfrm>
            <a:custGeom>
              <a:avLst/>
              <a:gdLst>
                <a:gd name="T0" fmla="*/ 232 w 248"/>
                <a:gd name="T1" fmla="*/ 95 h 248"/>
                <a:gd name="T2" fmla="*/ 153 w 248"/>
                <a:gd name="T3" fmla="*/ 232 h 248"/>
                <a:gd name="T4" fmla="*/ 16 w 248"/>
                <a:gd name="T5" fmla="*/ 153 h 248"/>
                <a:gd name="T6" fmla="*/ 95 w 248"/>
                <a:gd name="T7" fmla="*/ 16 h 248"/>
                <a:gd name="T8" fmla="*/ 232 w 248"/>
                <a:gd name="T9" fmla="*/ 95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8">
                  <a:moveTo>
                    <a:pt x="232" y="95"/>
                  </a:moveTo>
                  <a:cubicBezTo>
                    <a:pt x="248" y="155"/>
                    <a:pt x="213" y="216"/>
                    <a:pt x="153" y="232"/>
                  </a:cubicBezTo>
                  <a:cubicBezTo>
                    <a:pt x="93" y="248"/>
                    <a:pt x="32" y="213"/>
                    <a:pt x="16" y="153"/>
                  </a:cubicBezTo>
                  <a:cubicBezTo>
                    <a:pt x="0" y="93"/>
                    <a:pt x="36" y="32"/>
                    <a:pt x="95" y="16"/>
                  </a:cubicBezTo>
                  <a:cubicBezTo>
                    <a:pt x="155" y="0"/>
                    <a:pt x="216" y="36"/>
                    <a:pt x="232" y="9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4" name="Freeform 112"/>
            <p:cNvSpPr>
              <a:spLocks noEditPoints="1"/>
            </p:cNvSpPr>
            <p:nvPr/>
          </p:nvSpPr>
          <p:spPr bwMode="auto">
            <a:xfrm>
              <a:off x="7340783" y="5708732"/>
              <a:ext cx="292129" cy="177428"/>
            </a:xfrm>
            <a:custGeom>
              <a:avLst/>
              <a:gdLst>
                <a:gd name="T0" fmla="*/ 131 w 138"/>
                <a:gd name="T1" fmla="*/ 0 h 84"/>
                <a:gd name="T2" fmla="*/ 7 w 138"/>
                <a:gd name="T3" fmla="*/ 0 h 84"/>
                <a:gd name="T4" fmla="*/ 0 w 138"/>
                <a:gd name="T5" fmla="*/ 7 h 84"/>
                <a:gd name="T6" fmla="*/ 0 w 138"/>
                <a:gd name="T7" fmla="*/ 78 h 84"/>
                <a:gd name="T8" fmla="*/ 7 w 138"/>
                <a:gd name="T9" fmla="*/ 84 h 84"/>
                <a:gd name="T10" fmla="*/ 131 w 138"/>
                <a:gd name="T11" fmla="*/ 84 h 84"/>
                <a:gd name="T12" fmla="*/ 138 w 138"/>
                <a:gd name="T13" fmla="*/ 78 h 84"/>
                <a:gd name="T14" fmla="*/ 138 w 138"/>
                <a:gd name="T15" fmla="*/ 7 h 84"/>
                <a:gd name="T16" fmla="*/ 131 w 138"/>
                <a:gd name="T17" fmla="*/ 0 h 84"/>
                <a:gd name="T18" fmla="*/ 55 w 138"/>
                <a:gd name="T19" fmla="*/ 67 h 84"/>
                <a:gd name="T20" fmla="*/ 54 w 138"/>
                <a:gd name="T21" fmla="*/ 17 h 84"/>
                <a:gd name="T22" fmla="*/ 98 w 138"/>
                <a:gd name="T23" fmla="*/ 42 h 84"/>
                <a:gd name="T24" fmla="*/ 55 w 138"/>
                <a:gd name="T25" fmla="*/ 6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" h="84">
                  <a:moveTo>
                    <a:pt x="13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1"/>
                    <a:pt x="3" y="84"/>
                    <a:pt x="7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5" y="84"/>
                    <a:pt x="138" y="81"/>
                    <a:pt x="138" y="78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8" y="3"/>
                    <a:pt x="135" y="0"/>
                    <a:pt x="131" y="0"/>
                  </a:cubicBezTo>
                  <a:close/>
                  <a:moveTo>
                    <a:pt x="55" y="67"/>
                  </a:moveTo>
                  <a:cubicBezTo>
                    <a:pt x="54" y="17"/>
                    <a:pt x="54" y="17"/>
                    <a:pt x="54" y="17"/>
                  </a:cubicBezTo>
                  <a:cubicBezTo>
                    <a:pt x="98" y="42"/>
                    <a:pt x="98" y="42"/>
                    <a:pt x="98" y="42"/>
                  </a:cubicBezTo>
                  <a:lnTo>
                    <a:pt x="55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5" name="Oval 113"/>
            <p:cNvSpPr>
              <a:spLocks noChangeArrowheads="1"/>
            </p:cNvSpPr>
            <p:nvPr/>
          </p:nvSpPr>
          <p:spPr bwMode="auto">
            <a:xfrm>
              <a:off x="8546041" y="4199695"/>
              <a:ext cx="118285" cy="1182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6" name="Oval 114"/>
            <p:cNvSpPr>
              <a:spLocks noChangeArrowheads="1"/>
            </p:cNvSpPr>
            <p:nvPr/>
          </p:nvSpPr>
          <p:spPr bwMode="auto">
            <a:xfrm>
              <a:off x="6927680" y="2878840"/>
              <a:ext cx="118285" cy="11918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7" name="Oval 115"/>
            <p:cNvSpPr>
              <a:spLocks noChangeArrowheads="1"/>
            </p:cNvSpPr>
            <p:nvPr/>
          </p:nvSpPr>
          <p:spPr bwMode="auto">
            <a:xfrm>
              <a:off x="5827266" y="1709426"/>
              <a:ext cx="93195" cy="9319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8" name="Oval 116"/>
            <p:cNvSpPr>
              <a:spLocks noChangeArrowheads="1"/>
            </p:cNvSpPr>
            <p:nvPr/>
          </p:nvSpPr>
          <p:spPr bwMode="auto">
            <a:xfrm>
              <a:off x="7224290" y="4102020"/>
              <a:ext cx="93195" cy="9319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9" name="Oval 117"/>
            <p:cNvSpPr>
              <a:spLocks noChangeArrowheads="1"/>
            </p:cNvSpPr>
            <p:nvPr/>
          </p:nvSpPr>
          <p:spPr bwMode="auto">
            <a:xfrm>
              <a:off x="7704601" y="4974824"/>
              <a:ext cx="93195" cy="9319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0" name="Oval 118"/>
            <p:cNvSpPr>
              <a:spLocks noChangeArrowheads="1"/>
            </p:cNvSpPr>
            <p:nvPr/>
          </p:nvSpPr>
          <p:spPr bwMode="auto">
            <a:xfrm>
              <a:off x="5982292" y="6028640"/>
              <a:ext cx="68104" cy="6810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1" name="Oval 119"/>
            <p:cNvSpPr>
              <a:spLocks noChangeArrowheads="1"/>
            </p:cNvSpPr>
            <p:nvPr/>
          </p:nvSpPr>
          <p:spPr bwMode="auto">
            <a:xfrm>
              <a:off x="9247689" y="2667359"/>
              <a:ext cx="93195" cy="9319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2" name="Oval 120"/>
            <p:cNvSpPr>
              <a:spLocks noChangeArrowheads="1"/>
            </p:cNvSpPr>
            <p:nvPr/>
          </p:nvSpPr>
          <p:spPr bwMode="auto">
            <a:xfrm>
              <a:off x="10196661" y="3122580"/>
              <a:ext cx="93195" cy="9319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3" name="Oval 121"/>
            <p:cNvSpPr>
              <a:spLocks noChangeArrowheads="1"/>
            </p:cNvSpPr>
            <p:nvPr/>
          </p:nvSpPr>
          <p:spPr bwMode="auto">
            <a:xfrm>
              <a:off x="10120492" y="3809890"/>
              <a:ext cx="118285" cy="1182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0" name="文本框 139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41" name="文本框 140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20148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0">
        <p:cut/>
      </p:transition>
    </mc:Choice>
    <mc:Fallback xmlns="">
      <p:transition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 animBg="1"/>
      <p:bldP spid="126" grpId="0" animBg="1"/>
      <p:bldP spid="127" grpId="0" animBg="1"/>
      <p:bldP spid="128" grpId="0" animBg="1"/>
      <p:bldP spid="1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07" y="5088738"/>
            <a:ext cx="12858043" cy="21439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798989" y="5653690"/>
            <a:ext cx="1232392" cy="1013810"/>
            <a:chOff x="5329238" y="1931988"/>
            <a:chExt cx="550862" cy="498475"/>
          </a:xfrm>
          <a:solidFill>
            <a:schemeClr val="bg2"/>
          </a:solidFill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5462588" y="2284413"/>
              <a:ext cx="53975" cy="146050"/>
            </a:xfrm>
            <a:custGeom>
              <a:avLst/>
              <a:gdLst>
                <a:gd name="T0" fmla="*/ 3 w 14"/>
                <a:gd name="T1" fmla="*/ 10 h 38"/>
                <a:gd name="T2" fmla="*/ 0 w 14"/>
                <a:gd name="T3" fmla="*/ 15 h 38"/>
                <a:gd name="T4" fmla="*/ 0 w 14"/>
                <a:gd name="T5" fmla="*/ 38 h 38"/>
                <a:gd name="T6" fmla="*/ 14 w 14"/>
                <a:gd name="T7" fmla="*/ 38 h 38"/>
                <a:gd name="T8" fmla="*/ 14 w 14"/>
                <a:gd name="T9" fmla="*/ 2 h 38"/>
                <a:gd name="T10" fmla="*/ 11 w 14"/>
                <a:gd name="T11" fmla="*/ 1 h 38"/>
                <a:gd name="T12" fmla="*/ 3 w 14"/>
                <a:gd name="T13" fmla="*/ 10 h 38"/>
                <a:gd name="T14" fmla="*/ 3 w 14"/>
                <a:gd name="T15" fmla="*/ 10 h 38"/>
                <a:gd name="T16" fmla="*/ 3 w 14"/>
                <a:gd name="T17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38">
                  <a:moveTo>
                    <a:pt x="3" y="10"/>
                  </a:moveTo>
                  <a:cubicBezTo>
                    <a:pt x="1" y="11"/>
                    <a:pt x="0" y="13"/>
                    <a:pt x="0" y="1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0"/>
                    <a:pt x="13" y="0"/>
                    <a:pt x="11" y="1"/>
                  </a:cubicBezTo>
                  <a:lnTo>
                    <a:pt x="3" y="10"/>
                  </a:lnTo>
                  <a:close/>
                  <a:moveTo>
                    <a:pt x="3" y="10"/>
                  </a:moveTo>
                  <a:cubicBezTo>
                    <a:pt x="3" y="10"/>
                    <a:pt x="3" y="10"/>
                    <a:pt x="3" y="1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5688013" y="2200275"/>
              <a:ext cx="49212" cy="230188"/>
            </a:xfrm>
            <a:custGeom>
              <a:avLst/>
              <a:gdLst>
                <a:gd name="T0" fmla="*/ 2 w 13"/>
                <a:gd name="T1" fmla="*/ 10 h 60"/>
                <a:gd name="T2" fmla="*/ 0 w 13"/>
                <a:gd name="T3" fmla="*/ 15 h 60"/>
                <a:gd name="T4" fmla="*/ 0 w 13"/>
                <a:gd name="T5" fmla="*/ 60 h 60"/>
                <a:gd name="T6" fmla="*/ 13 w 13"/>
                <a:gd name="T7" fmla="*/ 60 h 60"/>
                <a:gd name="T8" fmla="*/ 13 w 13"/>
                <a:gd name="T9" fmla="*/ 2 h 60"/>
                <a:gd name="T10" fmla="*/ 11 w 13"/>
                <a:gd name="T11" fmla="*/ 1 h 60"/>
                <a:gd name="T12" fmla="*/ 2 w 13"/>
                <a:gd name="T13" fmla="*/ 10 h 60"/>
                <a:gd name="T14" fmla="*/ 2 w 13"/>
                <a:gd name="T15" fmla="*/ 10 h 60"/>
                <a:gd name="T16" fmla="*/ 2 w 13"/>
                <a:gd name="T17" fmla="*/ 1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60">
                  <a:moveTo>
                    <a:pt x="2" y="10"/>
                  </a:moveTo>
                  <a:cubicBezTo>
                    <a:pt x="1" y="11"/>
                    <a:pt x="0" y="14"/>
                    <a:pt x="0" y="15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0"/>
                    <a:pt x="12" y="0"/>
                    <a:pt x="11" y="1"/>
                  </a:cubicBezTo>
                  <a:lnTo>
                    <a:pt x="2" y="10"/>
                  </a:lnTo>
                  <a:close/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5761038" y="2127250"/>
              <a:ext cx="49212" cy="303213"/>
            </a:xfrm>
            <a:custGeom>
              <a:avLst/>
              <a:gdLst>
                <a:gd name="T0" fmla="*/ 3 w 13"/>
                <a:gd name="T1" fmla="*/ 9 h 79"/>
                <a:gd name="T2" fmla="*/ 0 w 13"/>
                <a:gd name="T3" fmla="*/ 15 h 79"/>
                <a:gd name="T4" fmla="*/ 0 w 13"/>
                <a:gd name="T5" fmla="*/ 79 h 79"/>
                <a:gd name="T6" fmla="*/ 13 w 13"/>
                <a:gd name="T7" fmla="*/ 79 h 79"/>
                <a:gd name="T8" fmla="*/ 13 w 13"/>
                <a:gd name="T9" fmla="*/ 2 h 79"/>
                <a:gd name="T10" fmla="*/ 11 w 13"/>
                <a:gd name="T11" fmla="*/ 1 h 79"/>
                <a:gd name="T12" fmla="*/ 3 w 13"/>
                <a:gd name="T13" fmla="*/ 9 h 79"/>
                <a:gd name="T14" fmla="*/ 3 w 13"/>
                <a:gd name="T15" fmla="*/ 9 h 79"/>
                <a:gd name="T16" fmla="*/ 3 w 13"/>
                <a:gd name="T17" fmla="*/ 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79">
                  <a:moveTo>
                    <a:pt x="3" y="9"/>
                  </a:moveTo>
                  <a:cubicBezTo>
                    <a:pt x="1" y="11"/>
                    <a:pt x="0" y="13"/>
                    <a:pt x="0" y="15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1"/>
                  </a:cubicBezTo>
                  <a:lnTo>
                    <a:pt x="3" y="9"/>
                  </a:lnTo>
                  <a:close/>
                  <a:moveTo>
                    <a:pt x="3" y="9"/>
                  </a:moveTo>
                  <a:cubicBezTo>
                    <a:pt x="3" y="9"/>
                    <a:pt x="3" y="9"/>
                    <a:pt x="3" y="9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5611813" y="2273300"/>
              <a:ext cx="53975" cy="157163"/>
            </a:xfrm>
            <a:custGeom>
              <a:avLst/>
              <a:gdLst>
                <a:gd name="T0" fmla="*/ 3 w 14"/>
                <a:gd name="T1" fmla="*/ 10 h 41"/>
                <a:gd name="T2" fmla="*/ 2 w 14"/>
                <a:gd name="T3" fmla="*/ 11 h 41"/>
                <a:gd name="T4" fmla="*/ 0 w 14"/>
                <a:gd name="T5" fmla="*/ 16 h 41"/>
                <a:gd name="T6" fmla="*/ 0 w 14"/>
                <a:gd name="T7" fmla="*/ 41 h 41"/>
                <a:gd name="T8" fmla="*/ 14 w 14"/>
                <a:gd name="T9" fmla="*/ 41 h 41"/>
                <a:gd name="T10" fmla="*/ 14 w 14"/>
                <a:gd name="T11" fmla="*/ 3 h 41"/>
                <a:gd name="T12" fmla="*/ 11 w 14"/>
                <a:gd name="T13" fmla="*/ 2 h 41"/>
                <a:gd name="T14" fmla="*/ 3 w 14"/>
                <a:gd name="T15" fmla="*/ 10 h 41"/>
                <a:gd name="T16" fmla="*/ 3 w 14"/>
                <a:gd name="T17" fmla="*/ 10 h 41"/>
                <a:gd name="T18" fmla="*/ 3 w 14"/>
                <a:gd name="T19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41">
                  <a:moveTo>
                    <a:pt x="3" y="10"/>
                  </a:moveTo>
                  <a:cubicBezTo>
                    <a:pt x="3" y="10"/>
                    <a:pt x="2" y="11"/>
                    <a:pt x="2" y="11"/>
                  </a:cubicBezTo>
                  <a:cubicBezTo>
                    <a:pt x="1" y="12"/>
                    <a:pt x="0" y="14"/>
                    <a:pt x="0" y="1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"/>
                    <a:pt x="13" y="0"/>
                    <a:pt x="11" y="2"/>
                  </a:cubicBezTo>
                  <a:lnTo>
                    <a:pt x="3" y="10"/>
                  </a:lnTo>
                  <a:close/>
                  <a:moveTo>
                    <a:pt x="3" y="10"/>
                  </a:moveTo>
                  <a:cubicBezTo>
                    <a:pt x="3" y="10"/>
                    <a:pt x="3" y="10"/>
                    <a:pt x="3" y="1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5538788" y="2279650"/>
              <a:ext cx="49212" cy="150813"/>
            </a:xfrm>
            <a:custGeom>
              <a:avLst/>
              <a:gdLst>
                <a:gd name="T0" fmla="*/ 2 w 13"/>
                <a:gd name="T1" fmla="*/ 1 h 39"/>
                <a:gd name="T2" fmla="*/ 0 w 13"/>
                <a:gd name="T3" fmla="*/ 2 h 39"/>
                <a:gd name="T4" fmla="*/ 0 w 13"/>
                <a:gd name="T5" fmla="*/ 39 h 39"/>
                <a:gd name="T6" fmla="*/ 13 w 13"/>
                <a:gd name="T7" fmla="*/ 39 h 39"/>
                <a:gd name="T8" fmla="*/ 13 w 13"/>
                <a:gd name="T9" fmla="*/ 16 h 39"/>
                <a:gd name="T10" fmla="*/ 11 w 13"/>
                <a:gd name="T11" fmla="*/ 10 h 39"/>
                <a:gd name="T12" fmla="*/ 9 w 13"/>
                <a:gd name="T13" fmla="*/ 8 h 39"/>
                <a:gd name="T14" fmla="*/ 2 w 13"/>
                <a:gd name="T15" fmla="*/ 1 h 39"/>
                <a:gd name="T16" fmla="*/ 2 w 13"/>
                <a:gd name="T17" fmla="*/ 1 h 39"/>
                <a:gd name="T18" fmla="*/ 2 w 13"/>
                <a:gd name="T19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39">
                  <a:moveTo>
                    <a:pt x="2" y="1"/>
                  </a:moveTo>
                  <a:cubicBezTo>
                    <a:pt x="1" y="0"/>
                    <a:pt x="0" y="0"/>
                    <a:pt x="0" y="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4"/>
                    <a:pt x="12" y="11"/>
                    <a:pt x="11" y="10"/>
                  </a:cubicBezTo>
                  <a:cubicBezTo>
                    <a:pt x="9" y="8"/>
                    <a:pt x="9" y="8"/>
                    <a:pt x="9" y="8"/>
                  </a:cubicBezTo>
                  <a:lnTo>
                    <a:pt x="2" y="1"/>
                  </a:ln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5381625" y="2357438"/>
              <a:ext cx="58737" cy="73025"/>
            </a:xfrm>
            <a:custGeom>
              <a:avLst/>
              <a:gdLst>
                <a:gd name="T0" fmla="*/ 7 w 15"/>
                <a:gd name="T1" fmla="*/ 8 h 19"/>
                <a:gd name="T2" fmla="*/ 2 w 15"/>
                <a:gd name="T3" fmla="*/ 12 h 19"/>
                <a:gd name="T4" fmla="*/ 0 w 15"/>
                <a:gd name="T5" fmla="*/ 17 h 19"/>
                <a:gd name="T6" fmla="*/ 0 w 15"/>
                <a:gd name="T7" fmla="*/ 19 h 19"/>
                <a:gd name="T8" fmla="*/ 15 w 15"/>
                <a:gd name="T9" fmla="*/ 19 h 19"/>
                <a:gd name="T10" fmla="*/ 15 w 15"/>
                <a:gd name="T11" fmla="*/ 2 h 19"/>
                <a:gd name="T12" fmla="*/ 13 w 15"/>
                <a:gd name="T13" fmla="*/ 1 h 19"/>
                <a:gd name="T14" fmla="*/ 7 w 15"/>
                <a:gd name="T15" fmla="*/ 8 h 19"/>
                <a:gd name="T16" fmla="*/ 7 w 15"/>
                <a:gd name="T17" fmla="*/ 8 h 19"/>
                <a:gd name="T18" fmla="*/ 7 w 15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9">
                  <a:moveTo>
                    <a:pt x="7" y="8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1" y="13"/>
                    <a:pt x="0" y="15"/>
                    <a:pt x="0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4" y="0"/>
                    <a:pt x="13" y="1"/>
                  </a:cubicBezTo>
                  <a:lnTo>
                    <a:pt x="7" y="8"/>
                  </a:lnTo>
                  <a:close/>
                  <a:moveTo>
                    <a:pt x="7" y="8"/>
                  </a:moveTo>
                  <a:cubicBezTo>
                    <a:pt x="7" y="8"/>
                    <a:pt x="7" y="8"/>
                    <a:pt x="7" y="8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5329238" y="1931988"/>
              <a:ext cx="550862" cy="414338"/>
            </a:xfrm>
            <a:custGeom>
              <a:avLst/>
              <a:gdLst>
                <a:gd name="T0" fmla="*/ 142 w 144"/>
                <a:gd name="T1" fmla="*/ 53 h 108"/>
                <a:gd name="T2" fmla="*/ 144 w 144"/>
                <a:gd name="T3" fmla="*/ 52 h 108"/>
                <a:gd name="T4" fmla="*/ 144 w 144"/>
                <a:gd name="T5" fmla="*/ 6 h 108"/>
                <a:gd name="T6" fmla="*/ 138 w 144"/>
                <a:gd name="T7" fmla="*/ 0 h 108"/>
                <a:gd name="T8" fmla="*/ 92 w 144"/>
                <a:gd name="T9" fmla="*/ 0 h 108"/>
                <a:gd name="T10" fmla="*/ 91 w 144"/>
                <a:gd name="T11" fmla="*/ 2 h 108"/>
                <a:gd name="T12" fmla="*/ 108 w 144"/>
                <a:gd name="T13" fmla="*/ 18 h 108"/>
                <a:gd name="T14" fmla="*/ 101 w 144"/>
                <a:gd name="T15" fmla="*/ 25 h 108"/>
                <a:gd name="T16" fmla="*/ 70 w 144"/>
                <a:gd name="T17" fmla="*/ 56 h 108"/>
                <a:gd name="T18" fmla="*/ 54 w 144"/>
                <a:gd name="T19" fmla="*/ 39 h 108"/>
                <a:gd name="T20" fmla="*/ 50 w 144"/>
                <a:gd name="T21" fmla="*/ 39 h 108"/>
                <a:gd name="T22" fmla="*/ 5 w 144"/>
                <a:gd name="T23" fmla="*/ 84 h 108"/>
                <a:gd name="T24" fmla="*/ 5 w 144"/>
                <a:gd name="T25" fmla="*/ 103 h 108"/>
                <a:gd name="T26" fmla="*/ 5 w 144"/>
                <a:gd name="T27" fmla="*/ 103 h 108"/>
                <a:gd name="T28" fmla="*/ 23 w 144"/>
                <a:gd name="T29" fmla="*/ 103 h 108"/>
                <a:gd name="T30" fmla="*/ 52 w 144"/>
                <a:gd name="T31" fmla="*/ 74 h 108"/>
                <a:gd name="T32" fmla="*/ 68 w 144"/>
                <a:gd name="T33" fmla="*/ 90 h 108"/>
                <a:gd name="T34" fmla="*/ 73 w 144"/>
                <a:gd name="T35" fmla="*/ 90 h 108"/>
                <a:gd name="T36" fmla="*/ 126 w 144"/>
                <a:gd name="T37" fmla="*/ 37 h 108"/>
                <a:gd name="T38" fmla="*/ 142 w 144"/>
                <a:gd name="T39" fmla="*/ 53 h 108"/>
                <a:gd name="T40" fmla="*/ 142 w 144"/>
                <a:gd name="T41" fmla="*/ 53 h 108"/>
                <a:gd name="T42" fmla="*/ 142 w 144"/>
                <a:gd name="T43" fmla="*/ 5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4" h="108">
                  <a:moveTo>
                    <a:pt x="142" y="53"/>
                  </a:moveTo>
                  <a:cubicBezTo>
                    <a:pt x="143" y="54"/>
                    <a:pt x="144" y="54"/>
                    <a:pt x="144" y="52"/>
                  </a:cubicBezTo>
                  <a:cubicBezTo>
                    <a:pt x="144" y="6"/>
                    <a:pt x="144" y="6"/>
                    <a:pt x="144" y="6"/>
                  </a:cubicBezTo>
                  <a:cubicBezTo>
                    <a:pt x="144" y="3"/>
                    <a:pt x="141" y="0"/>
                    <a:pt x="138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1" y="0"/>
                    <a:pt x="90" y="1"/>
                    <a:pt x="91" y="2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70" y="56"/>
                    <a:pt x="70" y="56"/>
                    <a:pt x="70" y="56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3" y="38"/>
                    <a:pt x="51" y="38"/>
                    <a:pt x="50" y="39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0" y="89"/>
                    <a:pt x="0" y="98"/>
                    <a:pt x="5" y="103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10" y="108"/>
                    <a:pt x="18" y="108"/>
                    <a:pt x="23" y="103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9" y="91"/>
                    <a:pt x="71" y="91"/>
                    <a:pt x="73" y="90"/>
                  </a:cubicBezTo>
                  <a:cubicBezTo>
                    <a:pt x="126" y="37"/>
                    <a:pt x="126" y="37"/>
                    <a:pt x="126" y="37"/>
                  </a:cubicBezTo>
                  <a:lnTo>
                    <a:pt x="142" y="53"/>
                  </a:lnTo>
                  <a:close/>
                  <a:moveTo>
                    <a:pt x="142" y="53"/>
                  </a:moveTo>
                  <a:cubicBezTo>
                    <a:pt x="142" y="53"/>
                    <a:pt x="142" y="53"/>
                    <a:pt x="142" y="53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3" name="Rectangle 12"/>
          <p:cNvSpPr/>
          <p:nvPr/>
        </p:nvSpPr>
        <p:spPr>
          <a:xfrm>
            <a:off x="3279346" y="5745097"/>
            <a:ext cx="8126954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10041793" y="1909062"/>
            <a:ext cx="964301" cy="964301"/>
            <a:chOff x="9521484" y="1810084"/>
            <a:chExt cx="914400" cy="914400"/>
          </a:xfrm>
        </p:grpSpPr>
        <p:sp>
          <p:nvSpPr>
            <p:cNvPr id="22" name="Oval 21"/>
            <p:cNvSpPr/>
            <p:nvPr/>
          </p:nvSpPr>
          <p:spPr>
            <a:xfrm>
              <a:off x="9521484" y="1810084"/>
              <a:ext cx="914400" cy="9144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9818387" y="2085996"/>
              <a:ext cx="320594" cy="362576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7312082" y="1909062"/>
            <a:ext cx="964301" cy="964301"/>
            <a:chOff x="6933028" y="1810084"/>
            <a:chExt cx="914400" cy="914400"/>
          </a:xfrm>
        </p:grpSpPr>
        <p:sp>
          <p:nvSpPr>
            <p:cNvPr id="21" name="Oval 20"/>
            <p:cNvSpPr/>
            <p:nvPr/>
          </p:nvSpPr>
          <p:spPr>
            <a:xfrm>
              <a:off x="6933028" y="1810084"/>
              <a:ext cx="914400" cy="914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7217527" y="2069775"/>
              <a:ext cx="345401" cy="395018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852657" y="1909062"/>
            <a:ext cx="964301" cy="964301"/>
            <a:chOff x="1756116" y="1810084"/>
            <a:chExt cx="914400" cy="914400"/>
          </a:xfrm>
        </p:grpSpPr>
        <p:sp>
          <p:nvSpPr>
            <p:cNvPr id="19" name="Oval 18"/>
            <p:cNvSpPr/>
            <p:nvPr/>
          </p:nvSpPr>
          <p:spPr>
            <a:xfrm>
              <a:off x="1756116" y="1810084"/>
              <a:ext cx="914400" cy="9144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2074965" y="2048784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582368" y="1909062"/>
            <a:ext cx="964301" cy="964301"/>
            <a:chOff x="4344572" y="1810084"/>
            <a:chExt cx="914400" cy="914400"/>
          </a:xfrm>
        </p:grpSpPr>
        <p:sp>
          <p:nvSpPr>
            <p:cNvPr id="20" name="Oval 19"/>
            <p:cNvSpPr/>
            <p:nvPr/>
          </p:nvSpPr>
          <p:spPr>
            <a:xfrm>
              <a:off x="4344572" y="1810084"/>
              <a:ext cx="914400" cy="914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4618575" y="2072638"/>
              <a:ext cx="366393" cy="389292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203781" y="3234979"/>
            <a:ext cx="2262052" cy="866077"/>
            <a:chOff x="1041864" y="2875510"/>
            <a:chExt cx="2342903" cy="821261"/>
          </a:xfrm>
        </p:grpSpPr>
        <p:sp>
          <p:nvSpPr>
            <p:cNvPr id="28" name="TextBox 27"/>
            <p:cNvSpPr txBox="1"/>
            <p:nvPr/>
          </p:nvSpPr>
          <p:spPr>
            <a:xfrm>
              <a:off x="1477169" y="2875510"/>
              <a:ext cx="1492940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041864" y="3201841"/>
              <a:ext cx="2342903" cy="494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933493" y="3216759"/>
            <a:ext cx="2262052" cy="884308"/>
            <a:chOff x="3630319" y="2858224"/>
            <a:chExt cx="2342903" cy="838546"/>
          </a:xfrm>
        </p:grpSpPr>
        <p:sp>
          <p:nvSpPr>
            <p:cNvPr id="30" name="TextBox 29"/>
            <p:cNvSpPr txBox="1"/>
            <p:nvPr/>
          </p:nvSpPr>
          <p:spPr>
            <a:xfrm>
              <a:off x="4103228" y="2858224"/>
              <a:ext cx="149294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630319" y="3201842"/>
              <a:ext cx="2342903" cy="494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663205" y="3216759"/>
            <a:ext cx="2262052" cy="884308"/>
            <a:chOff x="6218775" y="2858224"/>
            <a:chExt cx="2342903" cy="838546"/>
          </a:xfrm>
        </p:grpSpPr>
        <p:sp>
          <p:nvSpPr>
            <p:cNvPr id="31" name="TextBox 30"/>
            <p:cNvSpPr txBox="1"/>
            <p:nvPr/>
          </p:nvSpPr>
          <p:spPr>
            <a:xfrm>
              <a:off x="6642153" y="2858224"/>
              <a:ext cx="149294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218775" y="3201842"/>
              <a:ext cx="2342903" cy="494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9392919" y="3216759"/>
            <a:ext cx="2262052" cy="884308"/>
            <a:chOff x="8807232" y="2858224"/>
            <a:chExt cx="2342903" cy="838546"/>
          </a:xfrm>
        </p:grpSpPr>
        <p:sp>
          <p:nvSpPr>
            <p:cNvPr id="32" name="TextBox 31"/>
            <p:cNvSpPr txBox="1"/>
            <p:nvPr/>
          </p:nvSpPr>
          <p:spPr>
            <a:xfrm>
              <a:off x="9232212" y="2858224"/>
              <a:ext cx="149294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8807232" y="3201842"/>
              <a:ext cx="2342903" cy="494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7" name="Straight Connector 36"/>
          <p:cNvCxnSpPr/>
          <p:nvPr/>
        </p:nvCxnSpPr>
        <p:spPr>
          <a:xfrm>
            <a:off x="3710454" y="2303303"/>
            <a:ext cx="0" cy="2146937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6429375" y="2303303"/>
            <a:ext cx="0" cy="2146937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9173923" y="2303303"/>
            <a:ext cx="0" cy="2146937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25632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0">
        <p:cut/>
      </p:transition>
    </mc:Choice>
    <mc:Fallback xmlns="">
      <p:transition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 rot="16200000">
            <a:off x="3300823" y="3457622"/>
            <a:ext cx="3364445" cy="1581900"/>
          </a:xfrm>
          <a:custGeom>
            <a:avLst/>
            <a:gdLst>
              <a:gd name="T0" fmla="*/ 2304 w 2304"/>
              <a:gd name="T1" fmla="*/ 792 h 1080"/>
              <a:gd name="T2" fmla="*/ 2302 w 2304"/>
              <a:gd name="T3" fmla="*/ 806 h 1080"/>
              <a:gd name="T4" fmla="*/ 2290 w 2304"/>
              <a:gd name="T5" fmla="*/ 836 h 1080"/>
              <a:gd name="T6" fmla="*/ 2268 w 2304"/>
              <a:gd name="T7" fmla="*/ 864 h 1080"/>
              <a:gd name="T8" fmla="*/ 2234 w 2304"/>
              <a:gd name="T9" fmla="*/ 892 h 1080"/>
              <a:gd name="T10" fmla="*/ 2190 w 2304"/>
              <a:gd name="T11" fmla="*/ 916 h 1080"/>
              <a:gd name="T12" fmla="*/ 2108 w 2304"/>
              <a:gd name="T13" fmla="*/ 954 h 1080"/>
              <a:gd name="T14" fmla="*/ 1966 w 2304"/>
              <a:gd name="T15" fmla="*/ 996 h 1080"/>
              <a:gd name="T16" fmla="*/ 1796 w 2304"/>
              <a:gd name="T17" fmla="*/ 1030 h 1080"/>
              <a:gd name="T18" fmla="*/ 1600 w 2304"/>
              <a:gd name="T19" fmla="*/ 1058 h 1080"/>
              <a:gd name="T20" fmla="*/ 1384 w 2304"/>
              <a:gd name="T21" fmla="*/ 1074 h 1080"/>
              <a:gd name="T22" fmla="*/ 1152 w 2304"/>
              <a:gd name="T23" fmla="*/ 1080 h 1080"/>
              <a:gd name="T24" fmla="*/ 1034 w 2304"/>
              <a:gd name="T25" fmla="*/ 1078 h 1080"/>
              <a:gd name="T26" fmla="*/ 810 w 2304"/>
              <a:gd name="T27" fmla="*/ 1068 h 1080"/>
              <a:gd name="T28" fmla="*/ 602 w 2304"/>
              <a:gd name="T29" fmla="*/ 1046 h 1080"/>
              <a:gd name="T30" fmla="*/ 420 w 2304"/>
              <a:gd name="T31" fmla="*/ 1014 h 1080"/>
              <a:gd name="T32" fmla="*/ 264 w 2304"/>
              <a:gd name="T33" fmla="*/ 976 h 1080"/>
              <a:gd name="T34" fmla="*/ 140 w 2304"/>
              <a:gd name="T35" fmla="*/ 930 h 1080"/>
              <a:gd name="T36" fmla="*/ 90 w 2304"/>
              <a:gd name="T37" fmla="*/ 904 h 1080"/>
              <a:gd name="T38" fmla="*/ 52 w 2304"/>
              <a:gd name="T39" fmla="*/ 878 h 1080"/>
              <a:gd name="T40" fmla="*/ 24 w 2304"/>
              <a:gd name="T41" fmla="*/ 850 h 1080"/>
              <a:gd name="T42" fmla="*/ 6 w 2304"/>
              <a:gd name="T43" fmla="*/ 822 h 1080"/>
              <a:gd name="T44" fmla="*/ 0 w 2304"/>
              <a:gd name="T45" fmla="*/ 792 h 1080"/>
              <a:gd name="T46" fmla="*/ 288 w 2304"/>
              <a:gd name="T47" fmla="*/ 216 h 1080"/>
              <a:gd name="T48" fmla="*/ 292 w 2304"/>
              <a:gd name="T49" fmla="*/ 194 h 1080"/>
              <a:gd name="T50" fmla="*/ 306 w 2304"/>
              <a:gd name="T51" fmla="*/ 172 h 1080"/>
              <a:gd name="T52" fmla="*/ 326 w 2304"/>
              <a:gd name="T53" fmla="*/ 152 h 1080"/>
              <a:gd name="T54" fmla="*/ 356 w 2304"/>
              <a:gd name="T55" fmla="*/ 132 h 1080"/>
              <a:gd name="T56" fmla="*/ 436 w 2304"/>
              <a:gd name="T57" fmla="*/ 96 h 1080"/>
              <a:gd name="T58" fmla="*/ 542 w 2304"/>
              <a:gd name="T59" fmla="*/ 64 h 1080"/>
              <a:gd name="T60" fmla="*/ 668 w 2304"/>
              <a:gd name="T61" fmla="*/ 36 h 1080"/>
              <a:gd name="T62" fmla="*/ 816 w 2304"/>
              <a:gd name="T63" fmla="*/ 16 h 1080"/>
              <a:gd name="T64" fmla="*/ 978 w 2304"/>
              <a:gd name="T65" fmla="*/ 4 h 1080"/>
              <a:gd name="T66" fmla="*/ 1152 w 2304"/>
              <a:gd name="T67" fmla="*/ 0 h 1080"/>
              <a:gd name="T68" fmla="*/ 1240 w 2304"/>
              <a:gd name="T69" fmla="*/ 2 h 1080"/>
              <a:gd name="T70" fmla="*/ 1408 w 2304"/>
              <a:gd name="T71" fmla="*/ 10 h 1080"/>
              <a:gd name="T72" fmla="*/ 1564 w 2304"/>
              <a:gd name="T73" fmla="*/ 26 h 1080"/>
              <a:gd name="T74" fmla="*/ 1702 w 2304"/>
              <a:gd name="T75" fmla="*/ 50 h 1080"/>
              <a:gd name="T76" fmla="*/ 1818 w 2304"/>
              <a:gd name="T77" fmla="*/ 78 h 1080"/>
              <a:gd name="T78" fmla="*/ 1912 w 2304"/>
              <a:gd name="T79" fmla="*/ 114 h 1080"/>
              <a:gd name="T80" fmla="*/ 1964 w 2304"/>
              <a:gd name="T81" fmla="*/ 142 h 1080"/>
              <a:gd name="T82" fmla="*/ 1988 w 2304"/>
              <a:gd name="T83" fmla="*/ 162 h 1080"/>
              <a:gd name="T84" fmla="*/ 2006 w 2304"/>
              <a:gd name="T85" fmla="*/ 184 h 1080"/>
              <a:gd name="T86" fmla="*/ 2014 w 2304"/>
              <a:gd name="T87" fmla="*/ 204 h 1080"/>
              <a:gd name="T88" fmla="*/ 2016 w 2304"/>
              <a:gd name="T89" fmla="*/ 216 h 1080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304"/>
              <a:gd name="T136" fmla="*/ 0 h 1080"/>
              <a:gd name="T137" fmla="*/ 2304 w 2304"/>
              <a:gd name="T138" fmla="*/ 1080 h 1080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304" h="1080">
                <a:moveTo>
                  <a:pt x="2016" y="216"/>
                </a:moveTo>
                <a:lnTo>
                  <a:pt x="2304" y="792"/>
                </a:lnTo>
                <a:lnTo>
                  <a:pt x="2302" y="806"/>
                </a:lnTo>
                <a:lnTo>
                  <a:pt x="2298" y="822"/>
                </a:lnTo>
                <a:lnTo>
                  <a:pt x="2290" y="836"/>
                </a:lnTo>
                <a:lnTo>
                  <a:pt x="2280" y="850"/>
                </a:lnTo>
                <a:lnTo>
                  <a:pt x="2268" y="864"/>
                </a:lnTo>
                <a:lnTo>
                  <a:pt x="2252" y="878"/>
                </a:lnTo>
                <a:lnTo>
                  <a:pt x="2234" y="892"/>
                </a:lnTo>
                <a:lnTo>
                  <a:pt x="2214" y="904"/>
                </a:lnTo>
                <a:lnTo>
                  <a:pt x="2190" y="916"/>
                </a:lnTo>
                <a:lnTo>
                  <a:pt x="2164" y="930"/>
                </a:lnTo>
                <a:lnTo>
                  <a:pt x="2108" y="954"/>
                </a:lnTo>
                <a:lnTo>
                  <a:pt x="2040" y="976"/>
                </a:lnTo>
                <a:lnTo>
                  <a:pt x="1966" y="996"/>
                </a:lnTo>
                <a:lnTo>
                  <a:pt x="1884" y="1014"/>
                </a:lnTo>
                <a:lnTo>
                  <a:pt x="1796" y="1030"/>
                </a:lnTo>
                <a:lnTo>
                  <a:pt x="1702" y="1046"/>
                </a:lnTo>
                <a:lnTo>
                  <a:pt x="1600" y="1058"/>
                </a:lnTo>
                <a:lnTo>
                  <a:pt x="1494" y="1068"/>
                </a:lnTo>
                <a:lnTo>
                  <a:pt x="1384" y="1074"/>
                </a:lnTo>
                <a:lnTo>
                  <a:pt x="1270" y="1078"/>
                </a:lnTo>
                <a:lnTo>
                  <a:pt x="1152" y="1080"/>
                </a:lnTo>
                <a:lnTo>
                  <a:pt x="1034" y="1078"/>
                </a:lnTo>
                <a:lnTo>
                  <a:pt x="920" y="1074"/>
                </a:lnTo>
                <a:lnTo>
                  <a:pt x="810" y="1068"/>
                </a:lnTo>
                <a:lnTo>
                  <a:pt x="704" y="1058"/>
                </a:lnTo>
                <a:lnTo>
                  <a:pt x="602" y="1046"/>
                </a:lnTo>
                <a:lnTo>
                  <a:pt x="508" y="1030"/>
                </a:lnTo>
                <a:lnTo>
                  <a:pt x="420" y="1014"/>
                </a:lnTo>
                <a:lnTo>
                  <a:pt x="338" y="996"/>
                </a:lnTo>
                <a:lnTo>
                  <a:pt x="264" y="976"/>
                </a:lnTo>
                <a:lnTo>
                  <a:pt x="196" y="954"/>
                </a:lnTo>
                <a:lnTo>
                  <a:pt x="140" y="930"/>
                </a:lnTo>
                <a:lnTo>
                  <a:pt x="114" y="916"/>
                </a:lnTo>
                <a:lnTo>
                  <a:pt x="90" y="904"/>
                </a:lnTo>
                <a:lnTo>
                  <a:pt x="70" y="892"/>
                </a:lnTo>
                <a:lnTo>
                  <a:pt x="52" y="878"/>
                </a:lnTo>
                <a:lnTo>
                  <a:pt x="36" y="864"/>
                </a:lnTo>
                <a:lnTo>
                  <a:pt x="24" y="850"/>
                </a:lnTo>
                <a:lnTo>
                  <a:pt x="14" y="836"/>
                </a:lnTo>
                <a:lnTo>
                  <a:pt x="6" y="822"/>
                </a:lnTo>
                <a:lnTo>
                  <a:pt x="2" y="806"/>
                </a:lnTo>
                <a:lnTo>
                  <a:pt x="0" y="792"/>
                </a:lnTo>
                <a:lnTo>
                  <a:pt x="288" y="216"/>
                </a:lnTo>
                <a:lnTo>
                  <a:pt x="290" y="204"/>
                </a:lnTo>
                <a:lnTo>
                  <a:pt x="292" y="194"/>
                </a:lnTo>
                <a:lnTo>
                  <a:pt x="298" y="184"/>
                </a:lnTo>
                <a:lnTo>
                  <a:pt x="306" y="172"/>
                </a:lnTo>
                <a:lnTo>
                  <a:pt x="316" y="162"/>
                </a:lnTo>
                <a:lnTo>
                  <a:pt x="326" y="152"/>
                </a:lnTo>
                <a:lnTo>
                  <a:pt x="340" y="142"/>
                </a:lnTo>
                <a:lnTo>
                  <a:pt x="356" y="132"/>
                </a:lnTo>
                <a:lnTo>
                  <a:pt x="392" y="114"/>
                </a:lnTo>
                <a:lnTo>
                  <a:pt x="436" y="96"/>
                </a:lnTo>
                <a:lnTo>
                  <a:pt x="486" y="78"/>
                </a:lnTo>
                <a:lnTo>
                  <a:pt x="542" y="64"/>
                </a:lnTo>
                <a:lnTo>
                  <a:pt x="602" y="50"/>
                </a:lnTo>
                <a:lnTo>
                  <a:pt x="668" y="36"/>
                </a:lnTo>
                <a:lnTo>
                  <a:pt x="740" y="26"/>
                </a:lnTo>
                <a:lnTo>
                  <a:pt x="816" y="16"/>
                </a:lnTo>
                <a:lnTo>
                  <a:pt x="896" y="10"/>
                </a:lnTo>
                <a:lnTo>
                  <a:pt x="978" y="4"/>
                </a:lnTo>
                <a:lnTo>
                  <a:pt x="1064" y="2"/>
                </a:lnTo>
                <a:lnTo>
                  <a:pt x="1152" y="0"/>
                </a:lnTo>
                <a:lnTo>
                  <a:pt x="1240" y="2"/>
                </a:lnTo>
                <a:lnTo>
                  <a:pt x="1326" y="4"/>
                </a:lnTo>
                <a:lnTo>
                  <a:pt x="1408" y="10"/>
                </a:lnTo>
                <a:lnTo>
                  <a:pt x="1488" y="16"/>
                </a:lnTo>
                <a:lnTo>
                  <a:pt x="1564" y="26"/>
                </a:lnTo>
                <a:lnTo>
                  <a:pt x="1636" y="36"/>
                </a:lnTo>
                <a:lnTo>
                  <a:pt x="1702" y="50"/>
                </a:lnTo>
                <a:lnTo>
                  <a:pt x="1762" y="64"/>
                </a:lnTo>
                <a:lnTo>
                  <a:pt x="1818" y="78"/>
                </a:lnTo>
                <a:lnTo>
                  <a:pt x="1868" y="96"/>
                </a:lnTo>
                <a:lnTo>
                  <a:pt x="1912" y="114"/>
                </a:lnTo>
                <a:lnTo>
                  <a:pt x="1948" y="132"/>
                </a:lnTo>
                <a:lnTo>
                  <a:pt x="1964" y="142"/>
                </a:lnTo>
                <a:lnTo>
                  <a:pt x="1978" y="152"/>
                </a:lnTo>
                <a:lnTo>
                  <a:pt x="1988" y="162"/>
                </a:lnTo>
                <a:lnTo>
                  <a:pt x="1998" y="172"/>
                </a:lnTo>
                <a:lnTo>
                  <a:pt x="2006" y="184"/>
                </a:lnTo>
                <a:lnTo>
                  <a:pt x="2012" y="194"/>
                </a:lnTo>
                <a:lnTo>
                  <a:pt x="2014" y="204"/>
                </a:lnTo>
                <a:lnTo>
                  <a:pt x="2016" y="21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just">
              <a:lnSpc>
                <a:spcPct val="120000"/>
              </a:lnSpc>
            </a:pPr>
            <a:endParaRPr lang="zh-CN" altLang="en-US" sz="800" b="1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 rot="16200000">
            <a:off x="2766700" y="3452496"/>
            <a:ext cx="2593850" cy="1625518"/>
            <a:chOff x="1068760" y="3280022"/>
            <a:chExt cx="2832100" cy="1774825"/>
          </a:xfrm>
          <a:effectLst/>
        </p:grpSpPr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1068760" y="4134097"/>
              <a:ext cx="2832100" cy="92075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837475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800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1260848" y="3280022"/>
              <a:ext cx="2484437" cy="1373187"/>
            </a:xfrm>
            <a:custGeom>
              <a:avLst/>
              <a:gdLst>
                <a:gd name="T0" fmla="*/ 1728 w 1728"/>
                <a:gd name="T1" fmla="*/ 720 h 936"/>
                <a:gd name="T2" fmla="*/ 1726 w 1728"/>
                <a:gd name="T3" fmla="*/ 732 h 936"/>
                <a:gd name="T4" fmla="*/ 1718 w 1728"/>
                <a:gd name="T5" fmla="*/ 752 h 936"/>
                <a:gd name="T6" fmla="*/ 1700 w 1728"/>
                <a:gd name="T7" fmla="*/ 774 h 936"/>
                <a:gd name="T8" fmla="*/ 1676 w 1728"/>
                <a:gd name="T9" fmla="*/ 794 h 936"/>
                <a:gd name="T10" fmla="*/ 1624 w 1728"/>
                <a:gd name="T11" fmla="*/ 822 h 936"/>
                <a:gd name="T12" fmla="*/ 1530 w 1728"/>
                <a:gd name="T13" fmla="*/ 858 h 936"/>
                <a:gd name="T14" fmla="*/ 1414 w 1728"/>
                <a:gd name="T15" fmla="*/ 886 h 936"/>
                <a:gd name="T16" fmla="*/ 1276 w 1728"/>
                <a:gd name="T17" fmla="*/ 910 h 936"/>
                <a:gd name="T18" fmla="*/ 1120 w 1728"/>
                <a:gd name="T19" fmla="*/ 926 h 936"/>
                <a:gd name="T20" fmla="*/ 952 w 1728"/>
                <a:gd name="T21" fmla="*/ 934 h 936"/>
                <a:gd name="T22" fmla="*/ 864 w 1728"/>
                <a:gd name="T23" fmla="*/ 936 h 936"/>
                <a:gd name="T24" fmla="*/ 690 w 1728"/>
                <a:gd name="T25" fmla="*/ 932 h 936"/>
                <a:gd name="T26" fmla="*/ 528 w 1728"/>
                <a:gd name="T27" fmla="*/ 920 h 936"/>
                <a:gd name="T28" fmla="*/ 380 w 1728"/>
                <a:gd name="T29" fmla="*/ 900 h 936"/>
                <a:gd name="T30" fmla="*/ 254 w 1728"/>
                <a:gd name="T31" fmla="*/ 872 h 936"/>
                <a:gd name="T32" fmla="*/ 148 w 1728"/>
                <a:gd name="T33" fmla="*/ 840 h 936"/>
                <a:gd name="T34" fmla="*/ 68 w 1728"/>
                <a:gd name="T35" fmla="*/ 804 h 936"/>
                <a:gd name="T36" fmla="*/ 38 w 1728"/>
                <a:gd name="T37" fmla="*/ 784 h 936"/>
                <a:gd name="T38" fmla="*/ 18 w 1728"/>
                <a:gd name="T39" fmla="*/ 764 h 936"/>
                <a:gd name="T40" fmla="*/ 4 w 1728"/>
                <a:gd name="T41" fmla="*/ 742 h 936"/>
                <a:gd name="T42" fmla="*/ 0 w 1728"/>
                <a:gd name="T43" fmla="*/ 720 h 936"/>
                <a:gd name="T44" fmla="*/ 288 w 1728"/>
                <a:gd name="T45" fmla="*/ 144 h 936"/>
                <a:gd name="T46" fmla="*/ 290 w 1728"/>
                <a:gd name="T47" fmla="*/ 130 h 936"/>
                <a:gd name="T48" fmla="*/ 300 w 1728"/>
                <a:gd name="T49" fmla="*/ 114 h 936"/>
                <a:gd name="T50" fmla="*/ 334 w 1728"/>
                <a:gd name="T51" fmla="*/ 88 h 936"/>
                <a:gd name="T52" fmla="*/ 386 w 1728"/>
                <a:gd name="T53" fmla="*/ 64 h 936"/>
                <a:gd name="T54" fmla="*/ 456 w 1728"/>
                <a:gd name="T55" fmla="*/ 42 h 936"/>
                <a:gd name="T56" fmla="*/ 542 w 1728"/>
                <a:gd name="T57" fmla="*/ 24 h 936"/>
                <a:gd name="T58" fmla="*/ 640 w 1728"/>
                <a:gd name="T59" fmla="*/ 12 h 936"/>
                <a:gd name="T60" fmla="*/ 748 w 1728"/>
                <a:gd name="T61" fmla="*/ 2 h 936"/>
                <a:gd name="T62" fmla="*/ 864 w 1728"/>
                <a:gd name="T63" fmla="*/ 0 h 936"/>
                <a:gd name="T64" fmla="*/ 922 w 1728"/>
                <a:gd name="T65" fmla="*/ 0 h 936"/>
                <a:gd name="T66" fmla="*/ 1036 w 1728"/>
                <a:gd name="T67" fmla="*/ 6 h 936"/>
                <a:gd name="T68" fmla="*/ 1138 w 1728"/>
                <a:gd name="T69" fmla="*/ 18 h 936"/>
                <a:gd name="T70" fmla="*/ 1230 w 1728"/>
                <a:gd name="T71" fmla="*/ 32 h 936"/>
                <a:gd name="T72" fmla="*/ 1308 w 1728"/>
                <a:gd name="T73" fmla="*/ 52 h 936"/>
                <a:gd name="T74" fmla="*/ 1370 w 1728"/>
                <a:gd name="T75" fmla="*/ 76 h 936"/>
                <a:gd name="T76" fmla="*/ 1414 w 1728"/>
                <a:gd name="T77" fmla="*/ 102 h 936"/>
                <a:gd name="T78" fmla="*/ 1434 w 1728"/>
                <a:gd name="T79" fmla="*/ 122 h 936"/>
                <a:gd name="T80" fmla="*/ 1440 w 1728"/>
                <a:gd name="T81" fmla="*/ 136 h 936"/>
                <a:gd name="T82" fmla="*/ 1440 w 1728"/>
                <a:gd name="T83" fmla="*/ 144 h 9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728"/>
                <a:gd name="T127" fmla="*/ 0 h 936"/>
                <a:gd name="T128" fmla="*/ 1728 w 1728"/>
                <a:gd name="T129" fmla="*/ 936 h 9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728" h="936">
                  <a:moveTo>
                    <a:pt x="1440" y="144"/>
                  </a:moveTo>
                  <a:lnTo>
                    <a:pt x="1728" y="720"/>
                  </a:lnTo>
                  <a:lnTo>
                    <a:pt x="1726" y="732"/>
                  </a:lnTo>
                  <a:lnTo>
                    <a:pt x="1724" y="742"/>
                  </a:lnTo>
                  <a:lnTo>
                    <a:pt x="1718" y="752"/>
                  </a:lnTo>
                  <a:lnTo>
                    <a:pt x="1710" y="764"/>
                  </a:lnTo>
                  <a:lnTo>
                    <a:pt x="1700" y="774"/>
                  </a:lnTo>
                  <a:lnTo>
                    <a:pt x="1690" y="784"/>
                  </a:lnTo>
                  <a:lnTo>
                    <a:pt x="1676" y="794"/>
                  </a:lnTo>
                  <a:lnTo>
                    <a:pt x="1660" y="804"/>
                  </a:lnTo>
                  <a:lnTo>
                    <a:pt x="1624" y="822"/>
                  </a:lnTo>
                  <a:lnTo>
                    <a:pt x="1580" y="840"/>
                  </a:lnTo>
                  <a:lnTo>
                    <a:pt x="1530" y="858"/>
                  </a:lnTo>
                  <a:lnTo>
                    <a:pt x="1474" y="872"/>
                  </a:lnTo>
                  <a:lnTo>
                    <a:pt x="1414" y="886"/>
                  </a:lnTo>
                  <a:lnTo>
                    <a:pt x="1348" y="900"/>
                  </a:lnTo>
                  <a:lnTo>
                    <a:pt x="1276" y="910"/>
                  </a:lnTo>
                  <a:lnTo>
                    <a:pt x="1200" y="920"/>
                  </a:lnTo>
                  <a:lnTo>
                    <a:pt x="1120" y="926"/>
                  </a:lnTo>
                  <a:lnTo>
                    <a:pt x="1038" y="932"/>
                  </a:lnTo>
                  <a:lnTo>
                    <a:pt x="952" y="934"/>
                  </a:lnTo>
                  <a:lnTo>
                    <a:pt x="864" y="936"/>
                  </a:lnTo>
                  <a:lnTo>
                    <a:pt x="776" y="934"/>
                  </a:lnTo>
                  <a:lnTo>
                    <a:pt x="690" y="932"/>
                  </a:lnTo>
                  <a:lnTo>
                    <a:pt x="608" y="926"/>
                  </a:lnTo>
                  <a:lnTo>
                    <a:pt x="528" y="920"/>
                  </a:lnTo>
                  <a:lnTo>
                    <a:pt x="452" y="910"/>
                  </a:lnTo>
                  <a:lnTo>
                    <a:pt x="380" y="900"/>
                  </a:lnTo>
                  <a:lnTo>
                    <a:pt x="314" y="886"/>
                  </a:lnTo>
                  <a:lnTo>
                    <a:pt x="254" y="872"/>
                  </a:lnTo>
                  <a:lnTo>
                    <a:pt x="198" y="858"/>
                  </a:lnTo>
                  <a:lnTo>
                    <a:pt x="148" y="840"/>
                  </a:lnTo>
                  <a:lnTo>
                    <a:pt x="104" y="822"/>
                  </a:lnTo>
                  <a:lnTo>
                    <a:pt x="68" y="804"/>
                  </a:lnTo>
                  <a:lnTo>
                    <a:pt x="52" y="794"/>
                  </a:lnTo>
                  <a:lnTo>
                    <a:pt x="38" y="784"/>
                  </a:lnTo>
                  <a:lnTo>
                    <a:pt x="28" y="774"/>
                  </a:lnTo>
                  <a:lnTo>
                    <a:pt x="18" y="764"/>
                  </a:lnTo>
                  <a:lnTo>
                    <a:pt x="10" y="752"/>
                  </a:lnTo>
                  <a:lnTo>
                    <a:pt x="4" y="742"/>
                  </a:lnTo>
                  <a:lnTo>
                    <a:pt x="2" y="732"/>
                  </a:lnTo>
                  <a:lnTo>
                    <a:pt x="0" y="720"/>
                  </a:lnTo>
                  <a:lnTo>
                    <a:pt x="288" y="144"/>
                  </a:lnTo>
                  <a:lnTo>
                    <a:pt x="288" y="136"/>
                  </a:lnTo>
                  <a:lnTo>
                    <a:pt x="290" y="130"/>
                  </a:lnTo>
                  <a:lnTo>
                    <a:pt x="294" y="122"/>
                  </a:lnTo>
                  <a:lnTo>
                    <a:pt x="300" y="114"/>
                  </a:lnTo>
                  <a:lnTo>
                    <a:pt x="314" y="102"/>
                  </a:lnTo>
                  <a:lnTo>
                    <a:pt x="334" y="88"/>
                  </a:lnTo>
                  <a:lnTo>
                    <a:pt x="358" y="76"/>
                  </a:lnTo>
                  <a:lnTo>
                    <a:pt x="386" y="64"/>
                  </a:lnTo>
                  <a:lnTo>
                    <a:pt x="420" y="52"/>
                  </a:lnTo>
                  <a:lnTo>
                    <a:pt x="456" y="42"/>
                  </a:lnTo>
                  <a:lnTo>
                    <a:pt x="498" y="32"/>
                  </a:lnTo>
                  <a:lnTo>
                    <a:pt x="542" y="24"/>
                  </a:lnTo>
                  <a:lnTo>
                    <a:pt x="590" y="18"/>
                  </a:lnTo>
                  <a:lnTo>
                    <a:pt x="640" y="12"/>
                  </a:lnTo>
                  <a:lnTo>
                    <a:pt x="692" y="6"/>
                  </a:lnTo>
                  <a:lnTo>
                    <a:pt x="748" y="2"/>
                  </a:lnTo>
                  <a:lnTo>
                    <a:pt x="806" y="0"/>
                  </a:lnTo>
                  <a:lnTo>
                    <a:pt x="864" y="0"/>
                  </a:lnTo>
                  <a:lnTo>
                    <a:pt x="922" y="0"/>
                  </a:lnTo>
                  <a:lnTo>
                    <a:pt x="980" y="2"/>
                  </a:lnTo>
                  <a:lnTo>
                    <a:pt x="1036" y="6"/>
                  </a:lnTo>
                  <a:lnTo>
                    <a:pt x="1088" y="12"/>
                  </a:lnTo>
                  <a:lnTo>
                    <a:pt x="1138" y="18"/>
                  </a:lnTo>
                  <a:lnTo>
                    <a:pt x="1186" y="24"/>
                  </a:lnTo>
                  <a:lnTo>
                    <a:pt x="1230" y="32"/>
                  </a:lnTo>
                  <a:lnTo>
                    <a:pt x="1272" y="42"/>
                  </a:lnTo>
                  <a:lnTo>
                    <a:pt x="1308" y="52"/>
                  </a:lnTo>
                  <a:lnTo>
                    <a:pt x="1342" y="64"/>
                  </a:lnTo>
                  <a:lnTo>
                    <a:pt x="1370" y="76"/>
                  </a:lnTo>
                  <a:lnTo>
                    <a:pt x="1394" y="88"/>
                  </a:lnTo>
                  <a:lnTo>
                    <a:pt x="1414" y="102"/>
                  </a:lnTo>
                  <a:lnTo>
                    <a:pt x="1428" y="114"/>
                  </a:lnTo>
                  <a:lnTo>
                    <a:pt x="1434" y="122"/>
                  </a:lnTo>
                  <a:lnTo>
                    <a:pt x="1438" y="130"/>
                  </a:lnTo>
                  <a:lnTo>
                    <a:pt x="1440" y="136"/>
                  </a:lnTo>
                  <a:lnTo>
                    <a:pt x="1440" y="14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</a:pPr>
              <a:endParaRPr lang="zh-CN" altLang="en-US" sz="8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 rot="16200000">
            <a:off x="1888114" y="3521712"/>
            <a:ext cx="1750558" cy="1492588"/>
            <a:chOff x="1529135" y="2104362"/>
            <a:chExt cx="1911350" cy="1629685"/>
          </a:xfrm>
        </p:grpSpPr>
        <p:sp>
          <p:nvSpPr>
            <p:cNvPr id="9" name="Oval 11"/>
            <p:cNvSpPr>
              <a:spLocks noChangeArrowheads="1"/>
            </p:cNvSpPr>
            <p:nvPr/>
          </p:nvSpPr>
          <p:spPr bwMode="auto">
            <a:xfrm>
              <a:off x="1529135" y="3111747"/>
              <a:ext cx="1911350" cy="6223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837475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800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1787898" y="2104362"/>
              <a:ext cx="1430337" cy="1466850"/>
            </a:xfrm>
            <a:custGeom>
              <a:avLst/>
              <a:gdLst>
                <a:gd name="T0" fmla="*/ 2147483647 w 576"/>
                <a:gd name="T1" fmla="*/ 2147483647 h 648"/>
                <a:gd name="T2" fmla="*/ 2147483647 w 576"/>
                <a:gd name="T3" fmla="*/ 2147483647 h 648"/>
                <a:gd name="T4" fmla="*/ 2147483647 w 576"/>
                <a:gd name="T5" fmla="*/ 2147483647 h 648"/>
                <a:gd name="T6" fmla="*/ 2147483647 w 576"/>
                <a:gd name="T7" fmla="*/ 2147483647 h 648"/>
                <a:gd name="T8" fmla="*/ 2147483647 w 576"/>
                <a:gd name="T9" fmla="*/ 2147483647 h 648"/>
                <a:gd name="T10" fmla="*/ 2147483647 w 576"/>
                <a:gd name="T11" fmla="*/ 2147483647 h 648"/>
                <a:gd name="T12" fmla="*/ 2147483647 w 576"/>
                <a:gd name="T13" fmla="*/ 2147483647 h 648"/>
                <a:gd name="T14" fmla="*/ 2147483647 w 576"/>
                <a:gd name="T15" fmla="*/ 2147483647 h 648"/>
                <a:gd name="T16" fmla="*/ 2147483647 w 576"/>
                <a:gd name="T17" fmla="*/ 2147483647 h 648"/>
                <a:gd name="T18" fmla="*/ 2147483647 w 576"/>
                <a:gd name="T19" fmla="*/ 2147483647 h 648"/>
                <a:gd name="T20" fmla="*/ 2147483647 w 576"/>
                <a:gd name="T21" fmla="*/ 2147483647 h 648"/>
                <a:gd name="T22" fmla="*/ 2133573609 w 576"/>
                <a:gd name="T23" fmla="*/ 2147483647 h 648"/>
                <a:gd name="T24" fmla="*/ 1775924795 w 576"/>
                <a:gd name="T25" fmla="*/ 2147483647 h 648"/>
                <a:gd name="T26" fmla="*/ 1775924795 w 576"/>
                <a:gd name="T27" fmla="*/ 2147483647 h 648"/>
                <a:gd name="T28" fmla="*/ 1418273498 w 576"/>
                <a:gd name="T29" fmla="*/ 2147483647 h 648"/>
                <a:gd name="T30" fmla="*/ 1085285581 w 576"/>
                <a:gd name="T31" fmla="*/ 2147483647 h 648"/>
                <a:gd name="T32" fmla="*/ 776966011 w 576"/>
                <a:gd name="T33" fmla="*/ 2147483647 h 648"/>
                <a:gd name="T34" fmla="*/ 517978169 w 576"/>
                <a:gd name="T35" fmla="*/ 2147483647 h 648"/>
                <a:gd name="T36" fmla="*/ 308319570 w 576"/>
                <a:gd name="T37" fmla="*/ 2147483647 h 648"/>
                <a:gd name="T38" fmla="*/ 209658599 w 576"/>
                <a:gd name="T39" fmla="*/ 2147483647 h 648"/>
                <a:gd name="T40" fmla="*/ 135661008 w 576"/>
                <a:gd name="T41" fmla="*/ 2147483647 h 648"/>
                <a:gd name="T42" fmla="*/ 73997591 w 576"/>
                <a:gd name="T43" fmla="*/ 2147483647 h 648"/>
                <a:gd name="T44" fmla="*/ 36997554 w 576"/>
                <a:gd name="T45" fmla="*/ 2147483647 h 648"/>
                <a:gd name="T46" fmla="*/ 12331690 w 576"/>
                <a:gd name="T47" fmla="*/ 2147483647 h 648"/>
                <a:gd name="T48" fmla="*/ 0 w 576"/>
                <a:gd name="T49" fmla="*/ 2147483647 h 648"/>
                <a:gd name="T50" fmla="*/ 1775924795 w 576"/>
                <a:gd name="T51" fmla="*/ 0 h 648"/>
                <a:gd name="T52" fmla="*/ 2147483647 w 576"/>
                <a:gd name="T53" fmla="*/ 2147483647 h 64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576"/>
                <a:gd name="T82" fmla="*/ 0 h 648"/>
                <a:gd name="T83" fmla="*/ 576 w 576"/>
                <a:gd name="T84" fmla="*/ 648 h 64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576" h="648">
                  <a:moveTo>
                    <a:pt x="576" y="576"/>
                  </a:moveTo>
                  <a:lnTo>
                    <a:pt x="576" y="576"/>
                  </a:lnTo>
                  <a:lnTo>
                    <a:pt x="574" y="584"/>
                  </a:lnTo>
                  <a:lnTo>
                    <a:pt x="570" y="590"/>
                  </a:lnTo>
                  <a:lnTo>
                    <a:pt x="564" y="598"/>
                  </a:lnTo>
                  <a:lnTo>
                    <a:pt x="554" y="604"/>
                  </a:lnTo>
                  <a:lnTo>
                    <a:pt x="542" y="610"/>
                  </a:lnTo>
                  <a:lnTo>
                    <a:pt x="526" y="616"/>
                  </a:lnTo>
                  <a:lnTo>
                    <a:pt x="492" y="626"/>
                  </a:lnTo>
                  <a:lnTo>
                    <a:pt x="450" y="636"/>
                  </a:lnTo>
                  <a:lnTo>
                    <a:pt x="400" y="642"/>
                  </a:lnTo>
                  <a:lnTo>
                    <a:pt x="346" y="646"/>
                  </a:lnTo>
                  <a:lnTo>
                    <a:pt x="288" y="648"/>
                  </a:lnTo>
                  <a:lnTo>
                    <a:pt x="230" y="646"/>
                  </a:lnTo>
                  <a:lnTo>
                    <a:pt x="176" y="642"/>
                  </a:lnTo>
                  <a:lnTo>
                    <a:pt x="126" y="636"/>
                  </a:lnTo>
                  <a:lnTo>
                    <a:pt x="84" y="626"/>
                  </a:lnTo>
                  <a:lnTo>
                    <a:pt x="50" y="616"/>
                  </a:lnTo>
                  <a:lnTo>
                    <a:pt x="34" y="610"/>
                  </a:lnTo>
                  <a:lnTo>
                    <a:pt x="22" y="604"/>
                  </a:lnTo>
                  <a:lnTo>
                    <a:pt x="12" y="598"/>
                  </a:lnTo>
                  <a:lnTo>
                    <a:pt x="6" y="590"/>
                  </a:lnTo>
                  <a:lnTo>
                    <a:pt x="2" y="584"/>
                  </a:lnTo>
                  <a:lnTo>
                    <a:pt x="0" y="576"/>
                  </a:lnTo>
                  <a:lnTo>
                    <a:pt x="288" y="0"/>
                  </a:lnTo>
                  <a:lnTo>
                    <a:pt x="576" y="57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wrap="none" anchor="ctr"/>
            <a:lstStyle/>
            <a:p>
              <a:pPr algn="just" defTabSz="837475">
                <a:lnSpc>
                  <a:spcPct val="120000"/>
                </a:lnSpc>
                <a:defRPr/>
              </a:pPr>
              <a:endParaRPr lang="zh-CN" altLang="en-US" sz="800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674408" y="3968509"/>
            <a:ext cx="593487" cy="593487"/>
            <a:chOff x="2159906" y="3869724"/>
            <a:chExt cx="648000" cy="648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26" name="Group 25"/>
            <p:cNvGrpSpPr>
              <a:grpSpLocks noChangeAspect="1"/>
            </p:cNvGrpSpPr>
            <p:nvPr/>
          </p:nvGrpSpPr>
          <p:grpSpPr>
            <a:xfrm>
              <a:off x="2360437" y="4004497"/>
              <a:ext cx="297613" cy="396000"/>
              <a:chOff x="7913688" y="-280988"/>
              <a:chExt cx="1733550" cy="2306638"/>
            </a:xfrm>
            <a:solidFill>
              <a:schemeClr val="bg1"/>
            </a:solidFill>
          </p:grpSpPr>
          <p:sp>
            <p:nvSpPr>
              <p:cNvPr id="27" name="Freeform 29"/>
              <p:cNvSpPr>
                <a:spLocks/>
              </p:cNvSpPr>
              <p:nvPr/>
            </p:nvSpPr>
            <p:spPr bwMode="auto">
              <a:xfrm>
                <a:off x="8215313" y="1317625"/>
                <a:ext cx="1155700" cy="71438"/>
              </a:xfrm>
              <a:custGeom>
                <a:avLst/>
                <a:gdLst>
                  <a:gd name="T0" fmla="*/ 9 w 306"/>
                  <a:gd name="T1" fmla="*/ 0 h 19"/>
                  <a:gd name="T2" fmla="*/ 0 w 306"/>
                  <a:gd name="T3" fmla="*/ 10 h 19"/>
                  <a:gd name="T4" fmla="*/ 9 w 306"/>
                  <a:gd name="T5" fmla="*/ 19 h 19"/>
                  <a:gd name="T6" fmla="*/ 297 w 306"/>
                  <a:gd name="T7" fmla="*/ 19 h 19"/>
                  <a:gd name="T8" fmla="*/ 306 w 306"/>
                  <a:gd name="T9" fmla="*/ 10 h 19"/>
                  <a:gd name="T10" fmla="*/ 297 w 306"/>
                  <a:gd name="T11" fmla="*/ 0 h 19"/>
                  <a:gd name="T12" fmla="*/ 9 w 306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19">
                    <a:moveTo>
                      <a:pt x="9" y="0"/>
                    </a:moveTo>
                    <a:cubicBezTo>
                      <a:pt x="4" y="0"/>
                      <a:pt x="0" y="5"/>
                      <a:pt x="0" y="10"/>
                    </a:cubicBezTo>
                    <a:cubicBezTo>
                      <a:pt x="0" y="15"/>
                      <a:pt x="4" y="19"/>
                      <a:pt x="9" y="19"/>
                    </a:cubicBezTo>
                    <a:cubicBezTo>
                      <a:pt x="297" y="19"/>
                      <a:pt x="297" y="19"/>
                      <a:pt x="297" y="19"/>
                    </a:cubicBezTo>
                    <a:cubicBezTo>
                      <a:pt x="302" y="19"/>
                      <a:pt x="306" y="15"/>
                      <a:pt x="306" y="10"/>
                    </a:cubicBezTo>
                    <a:cubicBezTo>
                      <a:pt x="306" y="5"/>
                      <a:pt x="302" y="0"/>
                      <a:pt x="297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30"/>
              <p:cNvSpPr>
                <a:spLocks/>
              </p:cNvSpPr>
              <p:nvPr/>
            </p:nvSpPr>
            <p:spPr bwMode="auto">
              <a:xfrm>
                <a:off x="8215313" y="1535112"/>
                <a:ext cx="1155700" cy="71438"/>
              </a:xfrm>
              <a:custGeom>
                <a:avLst/>
                <a:gdLst>
                  <a:gd name="T0" fmla="*/ 297 w 306"/>
                  <a:gd name="T1" fmla="*/ 0 h 19"/>
                  <a:gd name="T2" fmla="*/ 9 w 306"/>
                  <a:gd name="T3" fmla="*/ 0 h 19"/>
                  <a:gd name="T4" fmla="*/ 0 w 306"/>
                  <a:gd name="T5" fmla="*/ 9 h 19"/>
                  <a:gd name="T6" fmla="*/ 9 w 306"/>
                  <a:gd name="T7" fmla="*/ 19 h 19"/>
                  <a:gd name="T8" fmla="*/ 297 w 306"/>
                  <a:gd name="T9" fmla="*/ 19 h 19"/>
                  <a:gd name="T10" fmla="*/ 306 w 306"/>
                  <a:gd name="T11" fmla="*/ 9 h 19"/>
                  <a:gd name="T12" fmla="*/ 297 w 306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19">
                    <a:moveTo>
                      <a:pt x="297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5"/>
                      <a:pt x="4" y="19"/>
                      <a:pt x="9" y="19"/>
                    </a:cubicBezTo>
                    <a:cubicBezTo>
                      <a:pt x="297" y="19"/>
                      <a:pt x="297" y="19"/>
                      <a:pt x="297" y="19"/>
                    </a:cubicBezTo>
                    <a:cubicBezTo>
                      <a:pt x="302" y="19"/>
                      <a:pt x="306" y="15"/>
                      <a:pt x="306" y="9"/>
                    </a:cubicBezTo>
                    <a:cubicBezTo>
                      <a:pt x="306" y="4"/>
                      <a:pt x="302" y="0"/>
                      <a:pt x="29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31"/>
              <p:cNvSpPr>
                <a:spLocks noEditPoints="1"/>
              </p:cNvSpPr>
              <p:nvPr/>
            </p:nvSpPr>
            <p:spPr bwMode="auto">
              <a:xfrm>
                <a:off x="7913688" y="-280988"/>
                <a:ext cx="1733550" cy="2306638"/>
              </a:xfrm>
              <a:custGeom>
                <a:avLst/>
                <a:gdLst>
                  <a:gd name="T0" fmla="*/ 353 w 459"/>
                  <a:gd name="T1" fmla="*/ 12 h 612"/>
                  <a:gd name="T2" fmla="*/ 325 w 459"/>
                  <a:gd name="T3" fmla="*/ 0 h 612"/>
                  <a:gd name="T4" fmla="*/ 57 w 459"/>
                  <a:gd name="T5" fmla="*/ 0 h 612"/>
                  <a:gd name="T6" fmla="*/ 0 w 459"/>
                  <a:gd name="T7" fmla="*/ 57 h 612"/>
                  <a:gd name="T8" fmla="*/ 0 w 459"/>
                  <a:gd name="T9" fmla="*/ 555 h 612"/>
                  <a:gd name="T10" fmla="*/ 57 w 459"/>
                  <a:gd name="T11" fmla="*/ 612 h 612"/>
                  <a:gd name="T12" fmla="*/ 402 w 459"/>
                  <a:gd name="T13" fmla="*/ 612 h 612"/>
                  <a:gd name="T14" fmla="*/ 459 w 459"/>
                  <a:gd name="T15" fmla="*/ 555 h 612"/>
                  <a:gd name="T16" fmla="*/ 459 w 459"/>
                  <a:gd name="T17" fmla="*/ 153 h 612"/>
                  <a:gd name="T18" fmla="*/ 353 w 459"/>
                  <a:gd name="T19" fmla="*/ 12 h 612"/>
                  <a:gd name="T20" fmla="*/ 344 w 459"/>
                  <a:gd name="T21" fmla="*/ 59 h 612"/>
                  <a:gd name="T22" fmla="*/ 409 w 459"/>
                  <a:gd name="T23" fmla="*/ 134 h 612"/>
                  <a:gd name="T24" fmla="*/ 344 w 459"/>
                  <a:gd name="T25" fmla="*/ 134 h 612"/>
                  <a:gd name="T26" fmla="*/ 344 w 459"/>
                  <a:gd name="T27" fmla="*/ 59 h 612"/>
                  <a:gd name="T28" fmla="*/ 421 w 459"/>
                  <a:gd name="T29" fmla="*/ 555 h 612"/>
                  <a:gd name="T30" fmla="*/ 402 w 459"/>
                  <a:gd name="T31" fmla="*/ 574 h 612"/>
                  <a:gd name="T32" fmla="*/ 57 w 459"/>
                  <a:gd name="T33" fmla="*/ 574 h 612"/>
                  <a:gd name="T34" fmla="*/ 38 w 459"/>
                  <a:gd name="T35" fmla="*/ 555 h 612"/>
                  <a:gd name="T36" fmla="*/ 38 w 459"/>
                  <a:gd name="T37" fmla="*/ 57 h 612"/>
                  <a:gd name="T38" fmla="*/ 57 w 459"/>
                  <a:gd name="T39" fmla="*/ 38 h 612"/>
                  <a:gd name="T40" fmla="*/ 306 w 459"/>
                  <a:gd name="T41" fmla="*/ 38 h 612"/>
                  <a:gd name="T42" fmla="*/ 306 w 459"/>
                  <a:gd name="T43" fmla="*/ 172 h 612"/>
                  <a:gd name="T44" fmla="*/ 421 w 459"/>
                  <a:gd name="T45" fmla="*/ 172 h 612"/>
                  <a:gd name="T46" fmla="*/ 421 w 459"/>
                  <a:gd name="T47" fmla="*/ 555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59" h="612">
                    <a:moveTo>
                      <a:pt x="353" y="12"/>
                    </a:moveTo>
                    <a:cubicBezTo>
                      <a:pt x="346" y="4"/>
                      <a:pt x="336" y="0"/>
                      <a:pt x="325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5"/>
                      <a:pt x="0" y="57"/>
                    </a:cubicBezTo>
                    <a:cubicBezTo>
                      <a:pt x="0" y="555"/>
                      <a:pt x="0" y="555"/>
                      <a:pt x="0" y="555"/>
                    </a:cubicBezTo>
                    <a:cubicBezTo>
                      <a:pt x="0" y="587"/>
                      <a:pt x="26" y="612"/>
                      <a:pt x="57" y="612"/>
                    </a:cubicBezTo>
                    <a:cubicBezTo>
                      <a:pt x="402" y="612"/>
                      <a:pt x="402" y="612"/>
                      <a:pt x="402" y="612"/>
                    </a:cubicBezTo>
                    <a:cubicBezTo>
                      <a:pt x="434" y="612"/>
                      <a:pt x="459" y="587"/>
                      <a:pt x="459" y="555"/>
                    </a:cubicBezTo>
                    <a:cubicBezTo>
                      <a:pt x="459" y="153"/>
                      <a:pt x="459" y="153"/>
                      <a:pt x="459" y="153"/>
                    </a:cubicBezTo>
                    <a:cubicBezTo>
                      <a:pt x="459" y="138"/>
                      <a:pt x="459" y="127"/>
                      <a:pt x="353" y="12"/>
                    </a:cubicBezTo>
                    <a:close/>
                    <a:moveTo>
                      <a:pt x="344" y="59"/>
                    </a:moveTo>
                    <a:cubicBezTo>
                      <a:pt x="364" y="80"/>
                      <a:pt x="392" y="113"/>
                      <a:pt x="409" y="134"/>
                    </a:cubicBezTo>
                    <a:cubicBezTo>
                      <a:pt x="344" y="134"/>
                      <a:pt x="344" y="134"/>
                      <a:pt x="344" y="134"/>
                    </a:cubicBezTo>
                    <a:lnTo>
                      <a:pt x="344" y="59"/>
                    </a:lnTo>
                    <a:close/>
                    <a:moveTo>
                      <a:pt x="421" y="555"/>
                    </a:moveTo>
                    <a:cubicBezTo>
                      <a:pt x="421" y="566"/>
                      <a:pt x="412" y="574"/>
                      <a:pt x="402" y="574"/>
                    </a:cubicBezTo>
                    <a:cubicBezTo>
                      <a:pt x="57" y="574"/>
                      <a:pt x="57" y="574"/>
                      <a:pt x="57" y="574"/>
                    </a:cubicBezTo>
                    <a:cubicBezTo>
                      <a:pt x="47" y="574"/>
                      <a:pt x="38" y="566"/>
                      <a:pt x="38" y="555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8" y="47"/>
                      <a:pt x="47" y="38"/>
                      <a:pt x="57" y="38"/>
                    </a:cubicBezTo>
                    <a:cubicBezTo>
                      <a:pt x="306" y="38"/>
                      <a:pt x="306" y="38"/>
                      <a:pt x="306" y="38"/>
                    </a:cubicBezTo>
                    <a:cubicBezTo>
                      <a:pt x="306" y="172"/>
                      <a:pt x="306" y="172"/>
                      <a:pt x="306" y="172"/>
                    </a:cubicBezTo>
                    <a:cubicBezTo>
                      <a:pt x="421" y="172"/>
                      <a:pt x="421" y="172"/>
                      <a:pt x="421" y="172"/>
                    </a:cubicBezTo>
                    <a:lnTo>
                      <a:pt x="421" y="5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32"/>
              <p:cNvSpPr>
                <a:spLocks/>
              </p:cNvSpPr>
              <p:nvPr/>
            </p:nvSpPr>
            <p:spPr bwMode="auto">
              <a:xfrm>
                <a:off x="8199438" y="77787"/>
                <a:ext cx="725488" cy="146050"/>
              </a:xfrm>
              <a:custGeom>
                <a:avLst/>
                <a:gdLst>
                  <a:gd name="T0" fmla="*/ 19 w 192"/>
                  <a:gd name="T1" fmla="*/ 39 h 39"/>
                  <a:gd name="T2" fmla="*/ 173 w 192"/>
                  <a:gd name="T3" fmla="*/ 39 h 39"/>
                  <a:gd name="T4" fmla="*/ 192 w 192"/>
                  <a:gd name="T5" fmla="*/ 20 h 39"/>
                  <a:gd name="T6" fmla="*/ 173 w 192"/>
                  <a:gd name="T7" fmla="*/ 0 h 39"/>
                  <a:gd name="T8" fmla="*/ 19 w 192"/>
                  <a:gd name="T9" fmla="*/ 0 h 39"/>
                  <a:gd name="T10" fmla="*/ 0 w 192"/>
                  <a:gd name="T11" fmla="*/ 20 h 39"/>
                  <a:gd name="T12" fmla="*/ 19 w 192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39">
                    <a:moveTo>
                      <a:pt x="19" y="39"/>
                    </a:moveTo>
                    <a:cubicBezTo>
                      <a:pt x="173" y="39"/>
                      <a:pt x="173" y="39"/>
                      <a:pt x="173" y="39"/>
                    </a:cubicBezTo>
                    <a:cubicBezTo>
                      <a:pt x="183" y="39"/>
                      <a:pt x="192" y="30"/>
                      <a:pt x="192" y="20"/>
                    </a:cubicBezTo>
                    <a:cubicBezTo>
                      <a:pt x="192" y="9"/>
                      <a:pt x="183" y="0"/>
                      <a:pt x="173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0"/>
                      <a:pt x="9" y="39"/>
                      <a:pt x="19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 33"/>
              <p:cNvSpPr>
                <a:spLocks/>
              </p:cNvSpPr>
              <p:nvPr/>
            </p:nvSpPr>
            <p:spPr bwMode="auto">
              <a:xfrm>
                <a:off x="8199438" y="438150"/>
                <a:ext cx="725488" cy="73025"/>
              </a:xfrm>
              <a:custGeom>
                <a:avLst/>
                <a:gdLst>
                  <a:gd name="T0" fmla="*/ 10 w 192"/>
                  <a:gd name="T1" fmla="*/ 19 h 19"/>
                  <a:gd name="T2" fmla="*/ 182 w 192"/>
                  <a:gd name="T3" fmla="*/ 19 h 19"/>
                  <a:gd name="T4" fmla="*/ 192 w 192"/>
                  <a:gd name="T5" fmla="*/ 10 h 19"/>
                  <a:gd name="T6" fmla="*/ 182 w 192"/>
                  <a:gd name="T7" fmla="*/ 0 h 19"/>
                  <a:gd name="T8" fmla="*/ 10 w 192"/>
                  <a:gd name="T9" fmla="*/ 0 h 19"/>
                  <a:gd name="T10" fmla="*/ 0 w 192"/>
                  <a:gd name="T11" fmla="*/ 10 h 19"/>
                  <a:gd name="T12" fmla="*/ 10 w 192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19">
                    <a:moveTo>
                      <a:pt x="10" y="19"/>
                    </a:moveTo>
                    <a:cubicBezTo>
                      <a:pt x="182" y="19"/>
                      <a:pt x="182" y="19"/>
                      <a:pt x="182" y="19"/>
                    </a:cubicBezTo>
                    <a:cubicBezTo>
                      <a:pt x="188" y="19"/>
                      <a:pt x="192" y="15"/>
                      <a:pt x="192" y="10"/>
                    </a:cubicBezTo>
                    <a:cubicBezTo>
                      <a:pt x="192" y="4"/>
                      <a:pt x="188" y="0"/>
                      <a:pt x="18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34"/>
              <p:cNvSpPr>
                <a:spLocks/>
              </p:cNvSpPr>
              <p:nvPr/>
            </p:nvSpPr>
            <p:spPr bwMode="auto">
              <a:xfrm>
                <a:off x="8199438" y="657225"/>
                <a:ext cx="1160463" cy="71438"/>
              </a:xfrm>
              <a:custGeom>
                <a:avLst/>
                <a:gdLst>
                  <a:gd name="T0" fmla="*/ 0 w 307"/>
                  <a:gd name="T1" fmla="*/ 9 h 19"/>
                  <a:gd name="T2" fmla="*/ 10 w 307"/>
                  <a:gd name="T3" fmla="*/ 19 h 19"/>
                  <a:gd name="T4" fmla="*/ 297 w 307"/>
                  <a:gd name="T5" fmla="*/ 19 h 19"/>
                  <a:gd name="T6" fmla="*/ 307 w 307"/>
                  <a:gd name="T7" fmla="*/ 9 h 19"/>
                  <a:gd name="T8" fmla="*/ 297 w 307"/>
                  <a:gd name="T9" fmla="*/ 0 h 19"/>
                  <a:gd name="T10" fmla="*/ 10 w 307"/>
                  <a:gd name="T11" fmla="*/ 0 h 19"/>
                  <a:gd name="T12" fmla="*/ 0 w 307"/>
                  <a:gd name="T13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19">
                    <a:moveTo>
                      <a:pt x="0" y="9"/>
                    </a:moveTo>
                    <a:cubicBezTo>
                      <a:pt x="0" y="14"/>
                      <a:pt x="5" y="19"/>
                      <a:pt x="10" y="19"/>
                    </a:cubicBezTo>
                    <a:cubicBezTo>
                      <a:pt x="297" y="19"/>
                      <a:pt x="297" y="19"/>
                      <a:pt x="297" y="19"/>
                    </a:cubicBezTo>
                    <a:cubicBezTo>
                      <a:pt x="302" y="19"/>
                      <a:pt x="307" y="14"/>
                      <a:pt x="307" y="9"/>
                    </a:cubicBezTo>
                    <a:cubicBezTo>
                      <a:pt x="307" y="4"/>
                      <a:pt x="302" y="0"/>
                      <a:pt x="29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35"/>
              <p:cNvSpPr>
                <a:spLocks/>
              </p:cNvSpPr>
              <p:nvPr/>
            </p:nvSpPr>
            <p:spPr bwMode="auto">
              <a:xfrm>
                <a:off x="8199438" y="1087437"/>
                <a:ext cx="1160463" cy="74613"/>
              </a:xfrm>
              <a:custGeom>
                <a:avLst/>
                <a:gdLst>
                  <a:gd name="T0" fmla="*/ 297 w 307"/>
                  <a:gd name="T1" fmla="*/ 20 h 20"/>
                  <a:gd name="T2" fmla="*/ 307 w 307"/>
                  <a:gd name="T3" fmla="*/ 10 h 20"/>
                  <a:gd name="T4" fmla="*/ 297 w 307"/>
                  <a:gd name="T5" fmla="*/ 0 h 20"/>
                  <a:gd name="T6" fmla="*/ 10 w 307"/>
                  <a:gd name="T7" fmla="*/ 0 h 20"/>
                  <a:gd name="T8" fmla="*/ 0 w 307"/>
                  <a:gd name="T9" fmla="*/ 10 h 20"/>
                  <a:gd name="T10" fmla="*/ 10 w 307"/>
                  <a:gd name="T11" fmla="*/ 20 h 20"/>
                  <a:gd name="T12" fmla="*/ 297 w 307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20">
                    <a:moveTo>
                      <a:pt x="297" y="20"/>
                    </a:moveTo>
                    <a:cubicBezTo>
                      <a:pt x="302" y="20"/>
                      <a:pt x="307" y="15"/>
                      <a:pt x="307" y="10"/>
                    </a:cubicBezTo>
                    <a:cubicBezTo>
                      <a:pt x="307" y="5"/>
                      <a:pt x="302" y="0"/>
                      <a:pt x="29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5"/>
                      <a:pt x="5" y="20"/>
                      <a:pt x="10" y="20"/>
                    </a:cubicBezTo>
                    <a:lnTo>
                      <a:pt x="297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4" name="Freeform 36"/>
              <p:cNvSpPr>
                <a:spLocks/>
              </p:cNvSpPr>
              <p:nvPr/>
            </p:nvSpPr>
            <p:spPr bwMode="auto">
              <a:xfrm>
                <a:off x="8199438" y="871537"/>
                <a:ext cx="1089025" cy="73025"/>
              </a:xfrm>
              <a:custGeom>
                <a:avLst/>
                <a:gdLst>
                  <a:gd name="T0" fmla="*/ 10 w 288"/>
                  <a:gd name="T1" fmla="*/ 19 h 19"/>
                  <a:gd name="T2" fmla="*/ 278 w 288"/>
                  <a:gd name="T3" fmla="*/ 19 h 19"/>
                  <a:gd name="T4" fmla="*/ 288 w 288"/>
                  <a:gd name="T5" fmla="*/ 10 h 19"/>
                  <a:gd name="T6" fmla="*/ 278 w 288"/>
                  <a:gd name="T7" fmla="*/ 0 h 19"/>
                  <a:gd name="T8" fmla="*/ 10 w 288"/>
                  <a:gd name="T9" fmla="*/ 0 h 19"/>
                  <a:gd name="T10" fmla="*/ 0 w 288"/>
                  <a:gd name="T11" fmla="*/ 10 h 19"/>
                  <a:gd name="T12" fmla="*/ 10 w 288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9">
                    <a:moveTo>
                      <a:pt x="10" y="19"/>
                    </a:moveTo>
                    <a:cubicBezTo>
                      <a:pt x="278" y="19"/>
                      <a:pt x="278" y="19"/>
                      <a:pt x="278" y="19"/>
                    </a:cubicBezTo>
                    <a:cubicBezTo>
                      <a:pt x="283" y="19"/>
                      <a:pt x="288" y="15"/>
                      <a:pt x="288" y="10"/>
                    </a:cubicBezTo>
                    <a:cubicBezTo>
                      <a:pt x="288" y="4"/>
                      <a:pt x="283" y="0"/>
                      <a:pt x="27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5" name="Oval 34"/>
            <p:cNvSpPr/>
            <p:nvPr/>
          </p:nvSpPr>
          <p:spPr>
            <a:xfrm>
              <a:off x="2159906" y="3869724"/>
              <a:ext cx="648000" cy="64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951126" y="3905084"/>
            <a:ext cx="692402" cy="692402"/>
            <a:chOff x="2116364" y="5112875"/>
            <a:chExt cx="756000" cy="756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21" name="Group 20"/>
            <p:cNvGrpSpPr>
              <a:grpSpLocks noChangeAspect="1"/>
            </p:cNvGrpSpPr>
            <p:nvPr/>
          </p:nvGrpSpPr>
          <p:grpSpPr>
            <a:xfrm>
              <a:off x="2200554" y="5328158"/>
              <a:ext cx="577107" cy="468000"/>
              <a:chOff x="3175" y="1588"/>
              <a:chExt cx="4962526" cy="4024312"/>
            </a:xfrm>
            <a:solidFill>
              <a:schemeClr val="bg1"/>
            </a:solidFill>
          </p:grpSpPr>
          <p:sp>
            <p:nvSpPr>
              <p:cNvPr id="22" name="Freeform 22"/>
              <p:cNvSpPr>
                <a:spLocks noEditPoints="1"/>
              </p:cNvSpPr>
              <p:nvPr/>
            </p:nvSpPr>
            <p:spPr bwMode="auto">
              <a:xfrm>
                <a:off x="1454150" y="2998788"/>
                <a:ext cx="1025525" cy="1027112"/>
              </a:xfrm>
              <a:custGeom>
                <a:avLst/>
                <a:gdLst>
                  <a:gd name="T0" fmla="*/ 137 w 273"/>
                  <a:gd name="T1" fmla="*/ 273 h 273"/>
                  <a:gd name="T2" fmla="*/ 0 w 273"/>
                  <a:gd name="T3" fmla="*/ 136 h 273"/>
                  <a:gd name="T4" fmla="*/ 137 w 273"/>
                  <a:gd name="T5" fmla="*/ 0 h 273"/>
                  <a:gd name="T6" fmla="*/ 273 w 273"/>
                  <a:gd name="T7" fmla="*/ 136 h 273"/>
                  <a:gd name="T8" fmla="*/ 137 w 273"/>
                  <a:gd name="T9" fmla="*/ 273 h 273"/>
                  <a:gd name="T10" fmla="*/ 137 w 273"/>
                  <a:gd name="T11" fmla="*/ 91 h 273"/>
                  <a:gd name="T12" fmla="*/ 91 w 273"/>
                  <a:gd name="T13" fmla="*/ 136 h 273"/>
                  <a:gd name="T14" fmla="*/ 137 w 273"/>
                  <a:gd name="T15" fmla="*/ 182 h 273"/>
                  <a:gd name="T16" fmla="*/ 182 w 273"/>
                  <a:gd name="T17" fmla="*/ 136 h 273"/>
                  <a:gd name="T18" fmla="*/ 137 w 273"/>
                  <a:gd name="T19" fmla="*/ 91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3" h="273">
                    <a:moveTo>
                      <a:pt x="137" y="273"/>
                    </a:moveTo>
                    <a:cubicBezTo>
                      <a:pt x="61" y="273"/>
                      <a:pt x="0" y="212"/>
                      <a:pt x="0" y="136"/>
                    </a:cubicBezTo>
                    <a:cubicBezTo>
                      <a:pt x="0" y="61"/>
                      <a:pt x="61" y="0"/>
                      <a:pt x="137" y="0"/>
                    </a:cubicBezTo>
                    <a:cubicBezTo>
                      <a:pt x="212" y="0"/>
                      <a:pt x="273" y="61"/>
                      <a:pt x="273" y="136"/>
                    </a:cubicBezTo>
                    <a:cubicBezTo>
                      <a:pt x="273" y="212"/>
                      <a:pt x="212" y="273"/>
                      <a:pt x="137" y="273"/>
                    </a:cubicBezTo>
                    <a:close/>
                    <a:moveTo>
                      <a:pt x="137" y="91"/>
                    </a:moveTo>
                    <a:cubicBezTo>
                      <a:pt x="112" y="91"/>
                      <a:pt x="91" y="111"/>
                      <a:pt x="91" y="136"/>
                    </a:cubicBezTo>
                    <a:cubicBezTo>
                      <a:pt x="91" y="161"/>
                      <a:pt x="112" y="182"/>
                      <a:pt x="137" y="182"/>
                    </a:cubicBezTo>
                    <a:cubicBezTo>
                      <a:pt x="162" y="182"/>
                      <a:pt x="182" y="161"/>
                      <a:pt x="182" y="136"/>
                    </a:cubicBezTo>
                    <a:cubicBezTo>
                      <a:pt x="182" y="111"/>
                      <a:pt x="162" y="91"/>
                      <a:pt x="137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23"/>
              <p:cNvSpPr>
                <a:spLocks noEditPoints="1"/>
              </p:cNvSpPr>
              <p:nvPr/>
            </p:nvSpPr>
            <p:spPr bwMode="auto">
              <a:xfrm>
                <a:off x="3163888" y="2998788"/>
                <a:ext cx="1027113" cy="1027112"/>
              </a:xfrm>
              <a:custGeom>
                <a:avLst/>
                <a:gdLst>
                  <a:gd name="T0" fmla="*/ 137 w 273"/>
                  <a:gd name="T1" fmla="*/ 91 h 273"/>
                  <a:gd name="T2" fmla="*/ 182 w 273"/>
                  <a:gd name="T3" fmla="*/ 136 h 273"/>
                  <a:gd name="T4" fmla="*/ 137 w 273"/>
                  <a:gd name="T5" fmla="*/ 182 h 273"/>
                  <a:gd name="T6" fmla="*/ 91 w 273"/>
                  <a:gd name="T7" fmla="*/ 136 h 273"/>
                  <a:gd name="T8" fmla="*/ 137 w 273"/>
                  <a:gd name="T9" fmla="*/ 91 h 273"/>
                  <a:gd name="T10" fmla="*/ 137 w 273"/>
                  <a:gd name="T11" fmla="*/ 0 h 273"/>
                  <a:gd name="T12" fmla="*/ 0 w 273"/>
                  <a:gd name="T13" fmla="*/ 136 h 273"/>
                  <a:gd name="T14" fmla="*/ 137 w 273"/>
                  <a:gd name="T15" fmla="*/ 273 h 273"/>
                  <a:gd name="T16" fmla="*/ 273 w 273"/>
                  <a:gd name="T17" fmla="*/ 136 h 273"/>
                  <a:gd name="T18" fmla="*/ 137 w 273"/>
                  <a:gd name="T19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3" h="273">
                    <a:moveTo>
                      <a:pt x="137" y="91"/>
                    </a:moveTo>
                    <a:cubicBezTo>
                      <a:pt x="162" y="91"/>
                      <a:pt x="182" y="111"/>
                      <a:pt x="182" y="136"/>
                    </a:cubicBezTo>
                    <a:cubicBezTo>
                      <a:pt x="182" y="161"/>
                      <a:pt x="162" y="182"/>
                      <a:pt x="137" y="182"/>
                    </a:cubicBezTo>
                    <a:cubicBezTo>
                      <a:pt x="112" y="182"/>
                      <a:pt x="91" y="161"/>
                      <a:pt x="91" y="136"/>
                    </a:cubicBezTo>
                    <a:cubicBezTo>
                      <a:pt x="91" y="111"/>
                      <a:pt x="112" y="91"/>
                      <a:pt x="137" y="91"/>
                    </a:cubicBezTo>
                    <a:moveTo>
                      <a:pt x="137" y="0"/>
                    </a:moveTo>
                    <a:cubicBezTo>
                      <a:pt x="62" y="0"/>
                      <a:pt x="0" y="61"/>
                      <a:pt x="0" y="136"/>
                    </a:cubicBezTo>
                    <a:cubicBezTo>
                      <a:pt x="0" y="212"/>
                      <a:pt x="62" y="273"/>
                      <a:pt x="137" y="273"/>
                    </a:cubicBezTo>
                    <a:cubicBezTo>
                      <a:pt x="212" y="273"/>
                      <a:pt x="273" y="212"/>
                      <a:pt x="273" y="136"/>
                    </a:cubicBezTo>
                    <a:cubicBezTo>
                      <a:pt x="273" y="61"/>
                      <a:pt x="212" y="0"/>
                      <a:pt x="1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24"/>
              <p:cNvSpPr>
                <a:spLocks/>
              </p:cNvSpPr>
              <p:nvPr/>
            </p:nvSpPr>
            <p:spPr bwMode="auto">
              <a:xfrm>
                <a:off x="3175" y="1588"/>
                <a:ext cx="4619625" cy="2738437"/>
              </a:xfrm>
              <a:custGeom>
                <a:avLst/>
                <a:gdLst>
                  <a:gd name="T0" fmla="*/ 425 w 1229"/>
                  <a:gd name="T1" fmla="*/ 638 h 728"/>
                  <a:gd name="T2" fmla="*/ 295 w 1229"/>
                  <a:gd name="T3" fmla="*/ 0 h 728"/>
                  <a:gd name="T4" fmla="*/ 183 w 1229"/>
                  <a:gd name="T5" fmla="*/ 0 h 728"/>
                  <a:gd name="T6" fmla="*/ 45 w 1229"/>
                  <a:gd name="T7" fmla="*/ 0 h 728"/>
                  <a:gd name="T8" fmla="*/ 45 w 1229"/>
                  <a:gd name="T9" fmla="*/ 0 h 728"/>
                  <a:gd name="T10" fmla="*/ 0 w 1229"/>
                  <a:gd name="T11" fmla="*/ 46 h 728"/>
                  <a:gd name="T12" fmla="*/ 46 w 1229"/>
                  <a:gd name="T13" fmla="*/ 91 h 728"/>
                  <a:gd name="T14" fmla="*/ 48 w 1229"/>
                  <a:gd name="T15" fmla="*/ 91 h 728"/>
                  <a:gd name="T16" fmla="*/ 215 w 1229"/>
                  <a:gd name="T17" fmla="*/ 91 h 728"/>
                  <a:gd name="T18" fmla="*/ 345 w 1229"/>
                  <a:gd name="T19" fmla="*/ 728 h 728"/>
                  <a:gd name="T20" fmla="*/ 484 w 1229"/>
                  <a:gd name="T21" fmla="*/ 728 h 728"/>
                  <a:gd name="T22" fmla="*/ 1183 w 1229"/>
                  <a:gd name="T23" fmla="*/ 728 h 728"/>
                  <a:gd name="T24" fmla="*/ 1183 w 1229"/>
                  <a:gd name="T25" fmla="*/ 728 h 728"/>
                  <a:gd name="T26" fmla="*/ 1184 w 1229"/>
                  <a:gd name="T27" fmla="*/ 728 h 728"/>
                  <a:gd name="T28" fmla="*/ 1185 w 1229"/>
                  <a:gd name="T29" fmla="*/ 728 h 728"/>
                  <a:gd name="T30" fmla="*/ 1185 w 1229"/>
                  <a:gd name="T31" fmla="*/ 728 h 728"/>
                  <a:gd name="T32" fmla="*/ 1229 w 1229"/>
                  <a:gd name="T33" fmla="*/ 683 h 728"/>
                  <a:gd name="T34" fmla="*/ 1183 w 1229"/>
                  <a:gd name="T35" fmla="*/ 637 h 728"/>
                  <a:gd name="T36" fmla="*/ 425 w 1229"/>
                  <a:gd name="T37" fmla="*/ 638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29" h="728">
                    <a:moveTo>
                      <a:pt x="425" y="638"/>
                    </a:moveTo>
                    <a:cubicBezTo>
                      <a:pt x="295" y="0"/>
                      <a:pt x="295" y="0"/>
                      <a:pt x="295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6" y="91"/>
                    </a:cubicBezTo>
                    <a:cubicBezTo>
                      <a:pt x="46" y="91"/>
                      <a:pt x="47" y="91"/>
                      <a:pt x="48" y="91"/>
                    </a:cubicBezTo>
                    <a:cubicBezTo>
                      <a:pt x="215" y="91"/>
                      <a:pt x="215" y="91"/>
                      <a:pt x="215" y="91"/>
                    </a:cubicBezTo>
                    <a:cubicBezTo>
                      <a:pt x="345" y="728"/>
                      <a:pt x="345" y="728"/>
                      <a:pt x="345" y="728"/>
                    </a:cubicBezTo>
                    <a:cubicBezTo>
                      <a:pt x="484" y="728"/>
                      <a:pt x="484" y="728"/>
                      <a:pt x="484" y="728"/>
                    </a:cubicBezTo>
                    <a:cubicBezTo>
                      <a:pt x="1183" y="728"/>
                      <a:pt x="1183" y="728"/>
                      <a:pt x="1183" y="728"/>
                    </a:cubicBezTo>
                    <a:cubicBezTo>
                      <a:pt x="1183" y="728"/>
                      <a:pt x="1183" y="728"/>
                      <a:pt x="1183" y="728"/>
                    </a:cubicBezTo>
                    <a:cubicBezTo>
                      <a:pt x="1184" y="728"/>
                      <a:pt x="1184" y="728"/>
                      <a:pt x="1184" y="728"/>
                    </a:cubicBezTo>
                    <a:cubicBezTo>
                      <a:pt x="1185" y="728"/>
                      <a:pt x="1185" y="728"/>
                      <a:pt x="1185" y="728"/>
                    </a:cubicBezTo>
                    <a:cubicBezTo>
                      <a:pt x="1185" y="728"/>
                      <a:pt x="1185" y="728"/>
                      <a:pt x="1185" y="728"/>
                    </a:cubicBezTo>
                    <a:cubicBezTo>
                      <a:pt x="1209" y="727"/>
                      <a:pt x="1229" y="708"/>
                      <a:pt x="1229" y="683"/>
                    </a:cubicBezTo>
                    <a:cubicBezTo>
                      <a:pt x="1229" y="658"/>
                      <a:pt x="1209" y="637"/>
                      <a:pt x="1183" y="637"/>
                    </a:cubicBezTo>
                    <a:lnTo>
                      <a:pt x="425" y="6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25"/>
              <p:cNvSpPr>
                <a:spLocks noEditPoints="1"/>
              </p:cNvSpPr>
              <p:nvPr/>
            </p:nvSpPr>
            <p:spPr bwMode="auto">
              <a:xfrm>
                <a:off x="1544638" y="344488"/>
                <a:ext cx="3421063" cy="1709737"/>
              </a:xfrm>
              <a:custGeom>
                <a:avLst/>
                <a:gdLst>
                  <a:gd name="T0" fmla="*/ 773 w 910"/>
                  <a:gd name="T1" fmla="*/ 364 h 455"/>
                  <a:gd name="T2" fmla="*/ 136 w 910"/>
                  <a:gd name="T3" fmla="*/ 364 h 455"/>
                  <a:gd name="T4" fmla="*/ 91 w 910"/>
                  <a:gd name="T5" fmla="*/ 410 h 455"/>
                  <a:gd name="T6" fmla="*/ 136 w 910"/>
                  <a:gd name="T7" fmla="*/ 455 h 455"/>
                  <a:gd name="T8" fmla="*/ 773 w 910"/>
                  <a:gd name="T9" fmla="*/ 455 h 455"/>
                  <a:gd name="T10" fmla="*/ 819 w 910"/>
                  <a:gd name="T11" fmla="*/ 410 h 455"/>
                  <a:gd name="T12" fmla="*/ 773 w 910"/>
                  <a:gd name="T13" fmla="*/ 364 h 455"/>
                  <a:gd name="T14" fmla="*/ 819 w 910"/>
                  <a:gd name="T15" fmla="*/ 182 h 455"/>
                  <a:gd name="T16" fmla="*/ 91 w 910"/>
                  <a:gd name="T17" fmla="*/ 182 h 455"/>
                  <a:gd name="T18" fmla="*/ 45 w 910"/>
                  <a:gd name="T19" fmla="*/ 228 h 455"/>
                  <a:gd name="T20" fmla="*/ 91 w 910"/>
                  <a:gd name="T21" fmla="*/ 273 h 455"/>
                  <a:gd name="T22" fmla="*/ 819 w 910"/>
                  <a:gd name="T23" fmla="*/ 273 h 455"/>
                  <a:gd name="T24" fmla="*/ 864 w 910"/>
                  <a:gd name="T25" fmla="*/ 228 h 455"/>
                  <a:gd name="T26" fmla="*/ 819 w 910"/>
                  <a:gd name="T27" fmla="*/ 182 h 455"/>
                  <a:gd name="T28" fmla="*/ 864 w 910"/>
                  <a:gd name="T29" fmla="*/ 0 h 455"/>
                  <a:gd name="T30" fmla="*/ 45 w 910"/>
                  <a:gd name="T31" fmla="*/ 0 h 455"/>
                  <a:gd name="T32" fmla="*/ 0 w 910"/>
                  <a:gd name="T33" fmla="*/ 46 h 455"/>
                  <a:gd name="T34" fmla="*/ 45 w 910"/>
                  <a:gd name="T35" fmla="*/ 91 h 455"/>
                  <a:gd name="T36" fmla="*/ 864 w 910"/>
                  <a:gd name="T37" fmla="*/ 91 h 455"/>
                  <a:gd name="T38" fmla="*/ 910 w 910"/>
                  <a:gd name="T39" fmla="*/ 46 h 455"/>
                  <a:gd name="T40" fmla="*/ 864 w 910"/>
                  <a:gd name="T41" fmla="*/ 0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10" h="455">
                    <a:moveTo>
                      <a:pt x="773" y="364"/>
                    </a:moveTo>
                    <a:cubicBezTo>
                      <a:pt x="136" y="364"/>
                      <a:pt x="136" y="364"/>
                      <a:pt x="136" y="364"/>
                    </a:cubicBezTo>
                    <a:cubicBezTo>
                      <a:pt x="111" y="364"/>
                      <a:pt x="91" y="385"/>
                      <a:pt x="91" y="410"/>
                    </a:cubicBezTo>
                    <a:cubicBezTo>
                      <a:pt x="91" y="435"/>
                      <a:pt x="111" y="455"/>
                      <a:pt x="136" y="455"/>
                    </a:cubicBezTo>
                    <a:cubicBezTo>
                      <a:pt x="773" y="455"/>
                      <a:pt x="773" y="455"/>
                      <a:pt x="773" y="455"/>
                    </a:cubicBezTo>
                    <a:cubicBezTo>
                      <a:pt x="799" y="455"/>
                      <a:pt x="819" y="435"/>
                      <a:pt x="819" y="410"/>
                    </a:cubicBezTo>
                    <a:cubicBezTo>
                      <a:pt x="819" y="385"/>
                      <a:pt x="799" y="364"/>
                      <a:pt x="773" y="364"/>
                    </a:cubicBezTo>
                    <a:close/>
                    <a:moveTo>
                      <a:pt x="819" y="182"/>
                    </a:moveTo>
                    <a:cubicBezTo>
                      <a:pt x="91" y="182"/>
                      <a:pt x="91" y="182"/>
                      <a:pt x="91" y="182"/>
                    </a:cubicBezTo>
                    <a:cubicBezTo>
                      <a:pt x="66" y="182"/>
                      <a:pt x="45" y="203"/>
                      <a:pt x="45" y="228"/>
                    </a:cubicBezTo>
                    <a:cubicBezTo>
                      <a:pt x="45" y="253"/>
                      <a:pt x="66" y="273"/>
                      <a:pt x="91" y="273"/>
                    </a:cubicBezTo>
                    <a:cubicBezTo>
                      <a:pt x="819" y="273"/>
                      <a:pt x="819" y="273"/>
                      <a:pt x="819" y="273"/>
                    </a:cubicBezTo>
                    <a:cubicBezTo>
                      <a:pt x="844" y="273"/>
                      <a:pt x="864" y="253"/>
                      <a:pt x="864" y="228"/>
                    </a:cubicBezTo>
                    <a:cubicBezTo>
                      <a:pt x="864" y="203"/>
                      <a:pt x="844" y="182"/>
                      <a:pt x="819" y="182"/>
                    </a:cubicBezTo>
                    <a:close/>
                    <a:moveTo>
                      <a:pt x="864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ubicBezTo>
                      <a:pt x="864" y="91"/>
                      <a:pt x="864" y="91"/>
                      <a:pt x="864" y="91"/>
                    </a:cubicBezTo>
                    <a:cubicBezTo>
                      <a:pt x="890" y="91"/>
                      <a:pt x="910" y="71"/>
                      <a:pt x="910" y="46"/>
                    </a:cubicBezTo>
                    <a:cubicBezTo>
                      <a:pt x="910" y="21"/>
                      <a:pt x="890" y="0"/>
                      <a:pt x="8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7" name="Oval 36"/>
            <p:cNvSpPr>
              <a:spLocks noChangeAspect="1"/>
            </p:cNvSpPr>
            <p:nvPr/>
          </p:nvSpPr>
          <p:spPr>
            <a:xfrm>
              <a:off x="2116364" y="5112875"/>
              <a:ext cx="756000" cy="756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696575" y="3992750"/>
            <a:ext cx="527544" cy="527544"/>
            <a:chOff x="2205591" y="2704022"/>
            <a:chExt cx="576000" cy="576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13" name="Group 12"/>
            <p:cNvGrpSpPr>
              <a:grpSpLocks noChangeAspect="1"/>
            </p:cNvGrpSpPr>
            <p:nvPr/>
          </p:nvGrpSpPr>
          <p:grpSpPr>
            <a:xfrm>
              <a:off x="2356428" y="2874941"/>
              <a:ext cx="302671" cy="288000"/>
              <a:chOff x="1588" y="4763"/>
              <a:chExt cx="6746875" cy="6419850"/>
            </a:xfrm>
            <a:solidFill>
              <a:schemeClr val="bg1"/>
            </a:solidFill>
          </p:grpSpPr>
          <p:sp>
            <p:nvSpPr>
              <p:cNvPr id="14" name="Freeform 5"/>
              <p:cNvSpPr>
                <a:spLocks noEditPoints="1"/>
              </p:cNvSpPr>
              <p:nvPr/>
            </p:nvSpPr>
            <p:spPr bwMode="auto">
              <a:xfrm>
                <a:off x="1588" y="4763"/>
                <a:ext cx="6746875" cy="6419850"/>
              </a:xfrm>
              <a:custGeom>
                <a:avLst/>
                <a:gdLst>
                  <a:gd name="T0" fmla="*/ 1645 w 1796"/>
                  <a:gd name="T1" fmla="*/ 0 h 1709"/>
                  <a:gd name="T2" fmla="*/ 151 w 1796"/>
                  <a:gd name="T3" fmla="*/ 0 h 1709"/>
                  <a:gd name="T4" fmla="*/ 0 w 1796"/>
                  <a:gd name="T5" fmla="*/ 151 h 1709"/>
                  <a:gd name="T6" fmla="*/ 0 w 1796"/>
                  <a:gd name="T7" fmla="*/ 1307 h 1709"/>
                  <a:gd name="T8" fmla="*/ 151 w 1796"/>
                  <a:gd name="T9" fmla="*/ 1458 h 1709"/>
                  <a:gd name="T10" fmla="*/ 606 w 1796"/>
                  <a:gd name="T11" fmla="*/ 1458 h 1709"/>
                  <a:gd name="T12" fmla="*/ 526 w 1796"/>
                  <a:gd name="T13" fmla="*/ 1545 h 1709"/>
                  <a:gd name="T14" fmla="*/ 483 w 1796"/>
                  <a:gd name="T15" fmla="*/ 1590 h 1709"/>
                  <a:gd name="T16" fmla="*/ 479 w 1796"/>
                  <a:gd name="T17" fmla="*/ 1659 h 1709"/>
                  <a:gd name="T18" fmla="*/ 593 w 1796"/>
                  <a:gd name="T19" fmla="*/ 1709 h 1709"/>
                  <a:gd name="T20" fmla="*/ 1203 w 1796"/>
                  <a:gd name="T21" fmla="*/ 1709 h 1709"/>
                  <a:gd name="T22" fmla="*/ 1316 w 1796"/>
                  <a:gd name="T23" fmla="*/ 1659 h 1709"/>
                  <a:gd name="T24" fmla="*/ 1312 w 1796"/>
                  <a:gd name="T25" fmla="*/ 1590 h 1709"/>
                  <a:gd name="T26" fmla="*/ 1270 w 1796"/>
                  <a:gd name="T27" fmla="*/ 1545 h 1709"/>
                  <a:gd name="T28" fmla="*/ 1190 w 1796"/>
                  <a:gd name="T29" fmla="*/ 1458 h 1709"/>
                  <a:gd name="T30" fmla="*/ 1645 w 1796"/>
                  <a:gd name="T31" fmla="*/ 1458 h 1709"/>
                  <a:gd name="T32" fmla="*/ 1796 w 1796"/>
                  <a:gd name="T33" fmla="*/ 1307 h 1709"/>
                  <a:gd name="T34" fmla="*/ 1796 w 1796"/>
                  <a:gd name="T35" fmla="*/ 151 h 1709"/>
                  <a:gd name="T36" fmla="*/ 1645 w 1796"/>
                  <a:gd name="T37" fmla="*/ 0 h 1709"/>
                  <a:gd name="T38" fmla="*/ 1231 w 1796"/>
                  <a:gd name="T39" fmla="*/ 1585 h 1709"/>
                  <a:gd name="T40" fmla="*/ 1267 w 1796"/>
                  <a:gd name="T41" fmla="*/ 1622 h 1709"/>
                  <a:gd name="T42" fmla="*/ 1265 w 1796"/>
                  <a:gd name="T43" fmla="*/ 1635 h 1709"/>
                  <a:gd name="T44" fmla="*/ 1203 w 1796"/>
                  <a:gd name="T45" fmla="*/ 1653 h 1709"/>
                  <a:gd name="T46" fmla="*/ 593 w 1796"/>
                  <a:gd name="T47" fmla="*/ 1653 h 1709"/>
                  <a:gd name="T48" fmla="*/ 530 w 1796"/>
                  <a:gd name="T49" fmla="*/ 1635 h 1709"/>
                  <a:gd name="T50" fmla="*/ 528 w 1796"/>
                  <a:gd name="T51" fmla="*/ 1623 h 1709"/>
                  <a:gd name="T52" fmla="*/ 528 w 1796"/>
                  <a:gd name="T53" fmla="*/ 1623 h 1709"/>
                  <a:gd name="T54" fmla="*/ 565 w 1796"/>
                  <a:gd name="T55" fmla="*/ 1585 h 1709"/>
                  <a:gd name="T56" fmla="*/ 672 w 1796"/>
                  <a:gd name="T57" fmla="*/ 1458 h 1709"/>
                  <a:gd name="T58" fmla="*/ 1124 w 1796"/>
                  <a:gd name="T59" fmla="*/ 1458 h 1709"/>
                  <a:gd name="T60" fmla="*/ 1231 w 1796"/>
                  <a:gd name="T61" fmla="*/ 1585 h 1709"/>
                  <a:gd name="T62" fmla="*/ 1684 w 1796"/>
                  <a:gd name="T63" fmla="*/ 1307 h 1709"/>
                  <a:gd name="T64" fmla="*/ 1645 w 1796"/>
                  <a:gd name="T65" fmla="*/ 1346 h 1709"/>
                  <a:gd name="T66" fmla="*/ 151 w 1796"/>
                  <a:gd name="T67" fmla="*/ 1346 h 1709"/>
                  <a:gd name="T68" fmla="*/ 112 w 1796"/>
                  <a:gd name="T69" fmla="*/ 1307 h 1709"/>
                  <a:gd name="T70" fmla="*/ 112 w 1796"/>
                  <a:gd name="T71" fmla="*/ 151 h 1709"/>
                  <a:gd name="T72" fmla="*/ 151 w 1796"/>
                  <a:gd name="T73" fmla="*/ 112 h 1709"/>
                  <a:gd name="T74" fmla="*/ 1645 w 1796"/>
                  <a:gd name="T75" fmla="*/ 112 h 1709"/>
                  <a:gd name="T76" fmla="*/ 1684 w 1796"/>
                  <a:gd name="T77" fmla="*/ 151 h 1709"/>
                  <a:gd name="T78" fmla="*/ 1684 w 1796"/>
                  <a:gd name="T79" fmla="*/ 1307 h 1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96" h="1709">
                    <a:moveTo>
                      <a:pt x="1645" y="0"/>
                    </a:moveTo>
                    <a:cubicBezTo>
                      <a:pt x="151" y="0"/>
                      <a:pt x="151" y="0"/>
                      <a:pt x="151" y="0"/>
                    </a:cubicBezTo>
                    <a:cubicBezTo>
                      <a:pt x="68" y="0"/>
                      <a:pt x="0" y="67"/>
                      <a:pt x="0" y="151"/>
                    </a:cubicBezTo>
                    <a:cubicBezTo>
                      <a:pt x="0" y="1307"/>
                      <a:pt x="0" y="1307"/>
                      <a:pt x="0" y="1307"/>
                    </a:cubicBezTo>
                    <a:cubicBezTo>
                      <a:pt x="0" y="1390"/>
                      <a:pt x="68" y="1458"/>
                      <a:pt x="151" y="1458"/>
                    </a:cubicBezTo>
                    <a:cubicBezTo>
                      <a:pt x="606" y="1458"/>
                      <a:pt x="606" y="1458"/>
                      <a:pt x="606" y="1458"/>
                    </a:cubicBezTo>
                    <a:cubicBezTo>
                      <a:pt x="582" y="1488"/>
                      <a:pt x="544" y="1527"/>
                      <a:pt x="526" y="1545"/>
                    </a:cubicBezTo>
                    <a:cubicBezTo>
                      <a:pt x="506" y="1564"/>
                      <a:pt x="491" y="1579"/>
                      <a:pt x="483" y="1590"/>
                    </a:cubicBezTo>
                    <a:cubicBezTo>
                      <a:pt x="472" y="1605"/>
                      <a:pt x="467" y="1634"/>
                      <a:pt x="479" y="1659"/>
                    </a:cubicBezTo>
                    <a:cubicBezTo>
                      <a:pt x="491" y="1682"/>
                      <a:pt x="520" y="1709"/>
                      <a:pt x="593" y="1709"/>
                    </a:cubicBezTo>
                    <a:cubicBezTo>
                      <a:pt x="1203" y="1709"/>
                      <a:pt x="1203" y="1709"/>
                      <a:pt x="1203" y="1709"/>
                    </a:cubicBezTo>
                    <a:cubicBezTo>
                      <a:pt x="1276" y="1709"/>
                      <a:pt x="1305" y="1682"/>
                      <a:pt x="1316" y="1659"/>
                    </a:cubicBezTo>
                    <a:cubicBezTo>
                      <a:pt x="1329" y="1634"/>
                      <a:pt x="1324" y="1605"/>
                      <a:pt x="1312" y="1590"/>
                    </a:cubicBezTo>
                    <a:cubicBezTo>
                      <a:pt x="1304" y="1579"/>
                      <a:pt x="1289" y="1564"/>
                      <a:pt x="1270" y="1545"/>
                    </a:cubicBezTo>
                    <a:cubicBezTo>
                      <a:pt x="1252" y="1527"/>
                      <a:pt x="1213" y="1488"/>
                      <a:pt x="1190" y="1458"/>
                    </a:cubicBezTo>
                    <a:cubicBezTo>
                      <a:pt x="1645" y="1458"/>
                      <a:pt x="1645" y="1458"/>
                      <a:pt x="1645" y="1458"/>
                    </a:cubicBezTo>
                    <a:cubicBezTo>
                      <a:pt x="1728" y="1458"/>
                      <a:pt x="1796" y="1390"/>
                      <a:pt x="1796" y="1307"/>
                    </a:cubicBezTo>
                    <a:cubicBezTo>
                      <a:pt x="1796" y="151"/>
                      <a:pt x="1796" y="151"/>
                      <a:pt x="1796" y="151"/>
                    </a:cubicBezTo>
                    <a:cubicBezTo>
                      <a:pt x="1796" y="67"/>
                      <a:pt x="1728" y="0"/>
                      <a:pt x="1645" y="0"/>
                    </a:cubicBezTo>
                    <a:close/>
                    <a:moveTo>
                      <a:pt x="1231" y="1585"/>
                    </a:moveTo>
                    <a:cubicBezTo>
                      <a:pt x="1247" y="1601"/>
                      <a:pt x="1262" y="1616"/>
                      <a:pt x="1267" y="1622"/>
                    </a:cubicBezTo>
                    <a:cubicBezTo>
                      <a:pt x="1267" y="1622"/>
                      <a:pt x="1269" y="1629"/>
                      <a:pt x="1265" y="1635"/>
                    </a:cubicBezTo>
                    <a:cubicBezTo>
                      <a:pt x="1258" y="1646"/>
                      <a:pt x="1235" y="1653"/>
                      <a:pt x="1203" y="1653"/>
                    </a:cubicBezTo>
                    <a:cubicBezTo>
                      <a:pt x="593" y="1653"/>
                      <a:pt x="593" y="1653"/>
                      <a:pt x="593" y="1653"/>
                    </a:cubicBezTo>
                    <a:cubicBezTo>
                      <a:pt x="561" y="1653"/>
                      <a:pt x="538" y="1646"/>
                      <a:pt x="530" y="1635"/>
                    </a:cubicBezTo>
                    <a:cubicBezTo>
                      <a:pt x="527" y="1629"/>
                      <a:pt x="528" y="1623"/>
                      <a:pt x="528" y="1623"/>
                    </a:cubicBezTo>
                    <a:cubicBezTo>
                      <a:pt x="528" y="1623"/>
                      <a:pt x="528" y="1623"/>
                      <a:pt x="528" y="1623"/>
                    </a:cubicBezTo>
                    <a:cubicBezTo>
                      <a:pt x="534" y="1616"/>
                      <a:pt x="549" y="1601"/>
                      <a:pt x="565" y="1585"/>
                    </a:cubicBezTo>
                    <a:cubicBezTo>
                      <a:pt x="614" y="1536"/>
                      <a:pt x="654" y="1494"/>
                      <a:pt x="672" y="1458"/>
                    </a:cubicBezTo>
                    <a:cubicBezTo>
                      <a:pt x="1124" y="1458"/>
                      <a:pt x="1124" y="1458"/>
                      <a:pt x="1124" y="1458"/>
                    </a:cubicBezTo>
                    <a:cubicBezTo>
                      <a:pt x="1142" y="1494"/>
                      <a:pt x="1182" y="1536"/>
                      <a:pt x="1231" y="1585"/>
                    </a:cubicBezTo>
                    <a:close/>
                    <a:moveTo>
                      <a:pt x="1684" y="1307"/>
                    </a:moveTo>
                    <a:cubicBezTo>
                      <a:pt x="1684" y="1328"/>
                      <a:pt x="1666" y="1346"/>
                      <a:pt x="1645" y="1346"/>
                    </a:cubicBezTo>
                    <a:cubicBezTo>
                      <a:pt x="151" y="1346"/>
                      <a:pt x="151" y="1346"/>
                      <a:pt x="151" y="1346"/>
                    </a:cubicBezTo>
                    <a:cubicBezTo>
                      <a:pt x="129" y="1346"/>
                      <a:pt x="112" y="1328"/>
                      <a:pt x="112" y="1307"/>
                    </a:cubicBezTo>
                    <a:cubicBezTo>
                      <a:pt x="112" y="151"/>
                      <a:pt x="112" y="151"/>
                      <a:pt x="112" y="151"/>
                    </a:cubicBezTo>
                    <a:cubicBezTo>
                      <a:pt x="112" y="129"/>
                      <a:pt x="129" y="112"/>
                      <a:pt x="151" y="112"/>
                    </a:cubicBezTo>
                    <a:cubicBezTo>
                      <a:pt x="1645" y="112"/>
                      <a:pt x="1645" y="112"/>
                      <a:pt x="1645" y="112"/>
                    </a:cubicBezTo>
                    <a:cubicBezTo>
                      <a:pt x="1666" y="112"/>
                      <a:pt x="1684" y="129"/>
                      <a:pt x="1684" y="151"/>
                    </a:cubicBezTo>
                    <a:lnTo>
                      <a:pt x="1684" y="13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Freeform 6"/>
              <p:cNvSpPr>
                <a:spLocks noEditPoints="1"/>
              </p:cNvSpPr>
              <p:nvPr/>
            </p:nvSpPr>
            <p:spPr bwMode="auto">
              <a:xfrm>
                <a:off x="842963" y="846138"/>
                <a:ext cx="5064125" cy="3376613"/>
              </a:xfrm>
              <a:custGeom>
                <a:avLst/>
                <a:gdLst>
                  <a:gd name="T0" fmla="*/ 1252 w 1348"/>
                  <a:gd name="T1" fmla="*/ 0 h 899"/>
                  <a:gd name="T2" fmla="*/ 96 w 1348"/>
                  <a:gd name="T3" fmla="*/ 0 h 899"/>
                  <a:gd name="T4" fmla="*/ 0 w 1348"/>
                  <a:gd name="T5" fmla="*/ 95 h 899"/>
                  <a:gd name="T6" fmla="*/ 0 w 1348"/>
                  <a:gd name="T7" fmla="*/ 803 h 899"/>
                  <a:gd name="T8" fmla="*/ 96 w 1348"/>
                  <a:gd name="T9" fmla="*/ 899 h 899"/>
                  <a:gd name="T10" fmla="*/ 1252 w 1348"/>
                  <a:gd name="T11" fmla="*/ 899 h 899"/>
                  <a:gd name="T12" fmla="*/ 1348 w 1348"/>
                  <a:gd name="T13" fmla="*/ 803 h 899"/>
                  <a:gd name="T14" fmla="*/ 1348 w 1348"/>
                  <a:gd name="T15" fmla="*/ 95 h 899"/>
                  <a:gd name="T16" fmla="*/ 1252 w 1348"/>
                  <a:gd name="T17" fmla="*/ 0 h 899"/>
                  <a:gd name="T18" fmla="*/ 1291 w 1348"/>
                  <a:gd name="T19" fmla="*/ 803 h 899"/>
                  <a:gd name="T20" fmla="*/ 1252 w 1348"/>
                  <a:gd name="T21" fmla="*/ 843 h 899"/>
                  <a:gd name="T22" fmla="*/ 96 w 1348"/>
                  <a:gd name="T23" fmla="*/ 843 h 899"/>
                  <a:gd name="T24" fmla="*/ 56 w 1348"/>
                  <a:gd name="T25" fmla="*/ 803 h 899"/>
                  <a:gd name="T26" fmla="*/ 56 w 1348"/>
                  <a:gd name="T27" fmla="*/ 95 h 899"/>
                  <a:gd name="T28" fmla="*/ 96 w 1348"/>
                  <a:gd name="T29" fmla="*/ 56 h 899"/>
                  <a:gd name="T30" fmla="*/ 1252 w 1348"/>
                  <a:gd name="T31" fmla="*/ 56 h 899"/>
                  <a:gd name="T32" fmla="*/ 1291 w 1348"/>
                  <a:gd name="T33" fmla="*/ 95 h 899"/>
                  <a:gd name="T34" fmla="*/ 1291 w 1348"/>
                  <a:gd name="T35" fmla="*/ 803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48" h="899">
                    <a:moveTo>
                      <a:pt x="1252" y="0"/>
                    </a:moveTo>
                    <a:cubicBezTo>
                      <a:pt x="96" y="0"/>
                      <a:pt x="96" y="0"/>
                      <a:pt x="96" y="0"/>
                    </a:cubicBezTo>
                    <a:cubicBezTo>
                      <a:pt x="43" y="0"/>
                      <a:pt x="0" y="43"/>
                      <a:pt x="0" y="95"/>
                    </a:cubicBezTo>
                    <a:cubicBezTo>
                      <a:pt x="0" y="803"/>
                      <a:pt x="0" y="803"/>
                      <a:pt x="0" y="803"/>
                    </a:cubicBezTo>
                    <a:cubicBezTo>
                      <a:pt x="0" y="856"/>
                      <a:pt x="43" y="899"/>
                      <a:pt x="96" y="899"/>
                    </a:cubicBezTo>
                    <a:cubicBezTo>
                      <a:pt x="1252" y="899"/>
                      <a:pt x="1252" y="899"/>
                      <a:pt x="1252" y="899"/>
                    </a:cubicBezTo>
                    <a:cubicBezTo>
                      <a:pt x="1305" y="899"/>
                      <a:pt x="1348" y="856"/>
                      <a:pt x="1348" y="803"/>
                    </a:cubicBezTo>
                    <a:cubicBezTo>
                      <a:pt x="1348" y="95"/>
                      <a:pt x="1348" y="95"/>
                      <a:pt x="1348" y="95"/>
                    </a:cubicBezTo>
                    <a:cubicBezTo>
                      <a:pt x="1348" y="43"/>
                      <a:pt x="1305" y="0"/>
                      <a:pt x="1252" y="0"/>
                    </a:cubicBezTo>
                    <a:close/>
                    <a:moveTo>
                      <a:pt x="1291" y="803"/>
                    </a:moveTo>
                    <a:cubicBezTo>
                      <a:pt x="1291" y="825"/>
                      <a:pt x="1274" y="843"/>
                      <a:pt x="1252" y="843"/>
                    </a:cubicBezTo>
                    <a:cubicBezTo>
                      <a:pt x="96" y="843"/>
                      <a:pt x="96" y="843"/>
                      <a:pt x="96" y="843"/>
                    </a:cubicBezTo>
                    <a:cubicBezTo>
                      <a:pt x="74" y="843"/>
                      <a:pt x="56" y="825"/>
                      <a:pt x="56" y="803"/>
                    </a:cubicBezTo>
                    <a:cubicBezTo>
                      <a:pt x="56" y="95"/>
                      <a:pt x="56" y="95"/>
                      <a:pt x="56" y="95"/>
                    </a:cubicBezTo>
                    <a:cubicBezTo>
                      <a:pt x="56" y="74"/>
                      <a:pt x="74" y="56"/>
                      <a:pt x="96" y="56"/>
                    </a:cubicBezTo>
                    <a:cubicBezTo>
                      <a:pt x="1252" y="56"/>
                      <a:pt x="1252" y="56"/>
                      <a:pt x="1252" y="56"/>
                    </a:cubicBezTo>
                    <a:cubicBezTo>
                      <a:pt x="1274" y="56"/>
                      <a:pt x="1291" y="74"/>
                      <a:pt x="1291" y="95"/>
                    </a:cubicBezTo>
                    <a:lnTo>
                      <a:pt x="1291" y="8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7"/>
              <p:cNvSpPr>
                <a:spLocks noEditPoints="1"/>
              </p:cNvSpPr>
              <p:nvPr/>
            </p:nvSpPr>
            <p:spPr bwMode="auto">
              <a:xfrm>
                <a:off x="3059113" y="4321176"/>
                <a:ext cx="631825" cy="630238"/>
              </a:xfrm>
              <a:custGeom>
                <a:avLst/>
                <a:gdLst>
                  <a:gd name="T0" fmla="*/ 84 w 168"/>
                  <a:gd name="T1" fmla="*/ 0 h 168"/>
                  <a:gd name="T2" fmla="*/ 0 w 168"/>
                  <a:gd name="T3" fmla="*/ 84 h 168"/>
                  <a:gd name="T4" fmla="*/ 84 w 168"/>
                  <a:gd name="T5" fmla="*/ 168 h 168"/>
                  <a:gd name="T6" fmla="*/ 168 w 168"/>
                  <a:gd name="T7" fmla="*/ 84 h 168"/>
                  <a:gd name="T8" fmla="*/ 84 w 168"/>
                  <a:gd name="T9" fmla="*/ 0 h 168"/>
                  <a:gd name="T10" fmla="*/ 84 w 168"/>
                  <a:gd name="T11" fmla="*/ 112 h 168"/>
                  <a:gd name="T12" fmla="*/ 56 w 168"/>
                  <a:gd name="T13" fmla="*/ 84 h 168"/>
                  <a:gd name="T14" fmla="*/ 84 w 168"/>
                  <a:gd name="T15" fmla="*/ 56 h 168"/>
                  <a:gd name="T16" fmla="*/ 112 w 168"/>
                  <a:gd name="T17" fmla="*/ 84 h 168"/>
                  <a:gd name="T18" fmla="*/ 84 w 168"/>
                  <a:gd name="T19" fmla="*/ 112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8" h="168">
                    <a:moveTo>
                      <a:pt x="84" y="0"/>
                    </a:moveTo>
                    <a:cubicBezTo>
                      <a:pt x="38" y="0"/>
                      <a:pt x="0" y="38"/>
                      <a:pt x="0" y="84"/>
                    </a:cubicBezTo>
                    <a:cubicBezTo>
                      <a:pt x="0" y="131"/>
                      <a:pt x="38" y="168"/>
                      <a:pt x="84" y="168"/>
                    </a:cubicBezTo>
                    <a:cubicBezTo>
                      <a:pt x="130" y="168"/>
                      <a:pt x="168" y="131"/>
                      <a:pt x="168" y="84"/>
                    </a:cubicBezTo>
                    <a:cubicBezTo>
                      <a:pt x="168" y="38"/>
                      <a:pt x="130" y="0"/>
                      <a:pt x="84" y="0"/>
                    </a:cubicBezTo>
                    <a:close/>
                    <a:moveTo>
                      <a:pt x="84" y="112"/>
                    </a:moveTo>
                    <a:cubicBezTo>
                      <a:pt x="68" y="112"/>
                      <a:pt x="56" y="100"/>
                      <a:pt x="56" y="84"/>
                    </a:cubicBezTo>
                    <a:cubicBezTo>
                      <a:pt x="56" y="69"/>
                      <a:pt x="68" y="56"/>
                      <a:pt x="84" y="56"/>
                    </a:cubicBezTo>
                    <a:cubicBezTo>
                      <a:pt x="99" y="56"/>
                      <a:pt x="112" y="69"/>
                      <a:pt x="112" y="84"/>
                    </a:cubicBezTo>
                    <a:cubicBezTo>
                      <a:pt x="112" y="100"/>
                      <a:pt x="99" y="112"/>
                      <a:pt x="84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8"/>
              <p:cNvSpPr>
                <a:spLocks/>
              </p:cNvSpPr>
              <p:nvPr/>
            </p:nvSpPr>
            <p:spPr bwMode="auto">
              <a:xfrm>
                <a:off x="2528888" y="2533651"/>
                <a:ext cx="628650" cy="1262063"/>
              </a:xfrm>
              <a:custGeom>
                <a:avLst/>
                <a:gdLst>
                  <a:gd name="T0" fmla="*/ 125 w 167"/>
                  <a:gd name="T1" fmla="*/ 0 h 336"/>
                  <a:gd name="T2" fmla="*/ 42 w 167"/>
                  <a:gd name="T3" fmla="*/ 0 h 336"/>
                  <a:gd name="T4" fmla="*/ 0 w 167"/>
                  <a:gd name="T5" fmla="*/ 42 h 336"/>
                  <a:gd name="T6" fmla="*/ 0 w 167"/>
                  <a:gd name="T7" fmla="*/ 294 h 336"/>
                  <a:gd name="T8" fmla="*/ 42 w 167"/>
                  <a:gd name="T9" fmla="*/ 336 h 336"/>
                  <a:gd name="T10" fmla="*/ 125 w 167"/>
                  <a:gd name="T11" fmla="*/ 336 h 336"/>
                  <a:gd name="T12" fmla="*/ 167 w 167"/>
                  <a:gd name="T13" fmla="*/ 294 h 336"/>
                  <a:gd name="T14" fmla="*/ 167 w 167"/>
                  <a:gd name="T15" fmla="*/ 42 h 336"/>
                  <a:gd name="T16" fmla="*/ 125 w 167"/>
                  <a:gd name="T1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336">
                    <a:moveTo>
                      <a:pt x="125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8"/>
                      <a:pt x="0" y="42"/>
                    </a:cubicBezTo>
                    <a:cubicBezTo>
                      <a:pt x="0" y="294"/>
                      <a:pt x="0" y="294"/>
                      <a:pt x="0" y="294"/>
                    </a:cubicBezTo>
                    <a:cubicBezTo>
                      <a:pt x="0" y="317"/>
                      <a:pt x="19" y="336"/>
                      <a:pt x="42" y="336"/>
                    </a:cubicBezTo>
                    <a:cubicBezTo>
                      <a:pt x="125" y="336"/>
                      <a:pt x="125" y="336"/>
                      <a:pt x="125" y="336"/>
                    </a:cubicBezTo>
                    <a:cubicBezTo>
                      <a:pt x="148" y="336"/>
                      <a:pt x="167" y="317"/>
                      <a:pt x="167" y="294"/>
                    </a:cubicBezTo>
                    <a:cubicBezTo>
                      <a:pt x="167" y="42"/>
                      <a:pt x="167" y="42"/>
                      <a:pt x="167" y="42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9"/>
              <p:cNvSpPr>
                <a:spLocks/>
              </p:cNvSpPr>
              <p:nvPr/>
            </p:nvSpPr>
            <p:spPr bwMode="auto">
              <a:xfrm>
                <a:off x="4632326" y="1266826"/>
                <a:ext cx="635000" cy="2528888"/>
              </a:xfrm>
              <a:custGeom>
                <a:avLst/>
                <a:gdLst>
                  <a:gd name="T0" fmla="*/ 126 w 169"/>
                  <a:gd name="T1" fmla="*/ 0 h 673"/>
                  <a:gd name="T2" fmla="*/ 42 w 169"/>
                  <a:gd name="T3" fmla="*/ 0 h 673"/>
                  <a:gd name="T4" fmla="*/ 0 w 169"/>
                  <a:gd name="T5" fmla="*/ 41 h 673"/>
                  <a:gd name="T6" fmla="*/ 0 w 169"/>
                  <a:gd name="T7" fmla="*/ 632 h 673"/>
                  <a:gd name="T8" fmla="*/ 42 w 169"/>
                  <a:gd name="T9" fmla="*/ 673 h 673"/>
                  <a:gd name="T10" fmla="*/ 126 w 169"/>
                  <a:gd name="T11" fmla="*/ 673 h 673"/>
                  <a:gd name="T12" fmla="*/ 169 w 169"/>
                  <a:gd name="T13" fmla="*/ 632 h 673"/>
                  <a:gd name="T14" fmla="*/ 169 w 169"/>
                  <a:gd name="T15" fmla="*/ 41 h 673"/>
                  <a:gd name="T16" fmla="*/ 126 w 169"/>
                  <a:gd name="T17" fmla="*/ 0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673">
                    <a:moveTo>
                      <a:pt x="126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9"/>
                      <a:pt x="0" y="41"/>
                    </a:cubicBezTo>
                    <a:cubicBezTo>
                      <a:pt x="0" y="632"/>
                      <a:pt x="0" y="632"/>
                      <a:pt x="0" y="632"/>
                    </a:cubicBezTo>
                    <a:cubicBezTo>
                      <a:pt x="0" y="655"/>
                      <a:pt x="19" y="673"/>
                      <a:pt x="42" y="673"/>
                    </a:cubicBezTo>
                    <a:cubicBezTo>
                      <a:pt x="126" y="673"/>
                      <a:pt x="126" y="673"/>
                      <a:pt x="126" y="673"/>
                    </a:cubicBezTo>
                    <a:cubicBezTo>
                      <a:pt x="150" y="673"/>
                      <a:pt x="169" y="655"/>
                      <a:pt x="169" y="632"/>
                    </a:cubicBezTo>
                    <a:cubicBezTo>
                      <a:pt x="169" y="41"/>
                      <a:pt x="169" y="41"/>
                      <a:pt x="169" y="41"/>
                    </a:cubicBezTo>
                    <a:cubicBezTo>
                      <a:pt x="169" y="19"/>
                      <a:pt x="150" y="0"/>
                      <a:pt x="1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10"/>
              <p:cNvSpPr>
                <a:spLocks/>
              </p:cNvSpPr>
              <p:nvPr/>
            </p:nvSpPr>
            <p:spPr bwMode="auto">
              <a:xfrm>
                <a:off x="3584576" y="2112963"/>
                <a:ext cx="627063" cy="1682750"/>
              </a:xfrm>
              <a:custGeom>
                <a:avLst/>
                <a:gdLst>
                  <a:gd name="T0" fmla="*/ 125 w 167"/>
                  <a:gd name="T1" fmla="*/ 0 h 448"/>
                  <a:gd name="T2" fmla="*/ 41 w 167"/>
                  <a:gd name="T3" fmla="*/ 0 h 448"/>
                  <a:gd name="T4" fmla="*/ 0 w 167"/>
                  <a:gd name="T5" fmla="*/ 40 h 448"/>
                  <a:gd name="T6" fmla="*/ 0 w 167"/>
                  <a:gd name="T7" fmla="*/ 407 h 448"/>
                  <a:gd name="T8" fmla="*/ 41 w 167"/>
                  <a:gd name="T9" fmla="*/ 448 h 448"/>
                  <a:gd name="T10" fmla="*/ 125 w 167"/>
                  <a:gd name="T11" fmla="*/ 448 h 448"/>
                  <a:gd name="T12" fmla="*/ 167 w 167"/>
                  <a:gd name="T13" fmla="*/ 407 h 448"/>
                  <a:gd name="T14" fmla="*/ 167 w 167"/>
                  <a:gd name="T15" fmla="*/ 40 h 448"/>
                  <a:gd name="T16" fmla="*/ 125 w 167"/>
                  <a:gd name="T1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448">
                    <a:moveTo>
                      <a:pt x="125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407"/>
                      <a:pt x="0" y="407"/>
                      <a:pt x="0" y="407"/>
                    </a:cubicBezTo>
                    <a:cubicBezTo>
                      <a:pt x="0" y="430"/>
                      <a:pt x="18" y="448"/>
                      <a:pt x="41" y="448"/>
                    </a:cubicBezTo>
                    <a:cubicBezTo>
                      <a:pt x="125" y="448"/>
                      <a:pt x="125" y="448"/>
                      <a:pt x="125" y="448"/>
                    </a:cubicBezTo>
                    <a:cubicBezTo>
                      <a:pt x="148" y="448"/>
                      <a:pt x="167" y="430"/>
                      <a:pt x="167" y="407"/>
                    </a:cubicBezTo>
                    <a:cubicBezTo>
                      <a:pt x="167" y="40"/>
                      <a:pt x="167" y="40"/>
                      <a:pt x="167" y="40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11"/>
              <p:cNvSpPr>
                <a:spLocks/>
              </p:cNvSpPr>
              <p:nvPr/>
            </p:nvSpPr>
            <p:spPr bwMode="auto">
              <a:xfrm>
                <a:off x="1474788" y="1687513"/>
                <a:ext cx="633413" cy="2108200"/>
              </a:xfrm>
              <a:custGeom>
                <a:avLst/>
                <a:gdLst>
                  <a:gd name="T0" fmla="*/ 127 w 169"/>
                  <a:gd name="T1" fmla="*/ 0 h 561"/>
                  <a:gd name="T2" fmla="*/ 43 w 169"/>
                  <a:gd name="T3" fmla="*/ 0 h 561"/>
                  <a:gd name="T4" fmla="*/ 0 w 169"/>
                  <a:gd name="T5" fmla="*/ 40 h 561"/>
                  <a:gd name="T6" fmla="*/ 0 w 169"/>
                  <a:gd name="T7" fmla="*/ 521 h 561"/>
                  <a:gd name="T8" fmla="*/ 43 w 169"/>
                  <a:gd name="T9" fmla="*/ 561 h 561"/>
                  <a:gd name="T10" fmla="*/ 127 w 169"/>
                  <a:gd name="T11" fmla="*/ 561 h 561"/>
                  <a:gd name="T12" fmla="*/ 169 w 169"/>
                  <a:gd name="T13" fmla="*/ 521 h 561"/>
                  <a:gd name="T14" fmla="*/ 169 w 169"/>
                  <a:gd name="T15" fmla="*/ 40 h 561"/>
                  <a:gd name="T16" fmla="*/ 127 w 169"/>
                  <a:gd name="T17" fmla="*/ 0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561">
                    <a:moveTo>
                      <a:pt x="127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8"/>
                      <a:pt x="0" y="40"/>
                    </a:cubicBezTo>
                    <a:cubicBezTo>
                      <a:pt x="0" y="521"/>
                      <a:pt x="0" y="521"/>
                      <a:pt x="0" y="521"/>
                    </a:cubicBezTo>
                    <a:cubicBezTo>
                      <a:pt x="0" y="543"/>
                      <a:pt x="19" y="561"/>
                      <a:pt x="43" y="561"/>
                    </a:cubicBezTo>
                    <a:cubicBezTo>
                      <a:pt x="127" y="561"/>
                      <a:pt x="127" y="561"/>
                      <a:pt x="127" y="561"/>
                    </a:cubicBezTo>
                    <a:cubicBezTo>
                      <a:pt x="150" y="561"/>
                      <a:pt x="169" y="543"/>
                      <a:pt x="169" y="521"/>
                    </a:cubicBezTo>
                    <a:cubicBezTo>
                      <a:pt x="169" y="40"/>
                      <a:pt x="169" y="40"/>
                      <a:pt x="169" y="40"/>
                    </a:cubicBezTo>
                    <a:cubicBezTo>
                      <a:pt x="169" y="18"/>
                      <a:pt x="150" y="0"/>
                      <a:pt x="1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9" name="Oval 38"/>
            <p:cNvSpPr>
              <a:spLocks noChangeAspect="1"/>
            </p:cNvSpPr>
            <p:nvPr/>
          </p:nvSpPr>
          <p:spPr>
            <a:xfrm>
              <a:off x="2205591" y="2704022"/>
              <a:ext cx="576000" cy="576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1" name="Content Placeholder 2"/>
          <p:cNvSpPr txBox="1">
            <a:spLocks/>
          </p:cNvSpPr>
          <p:nvPr/>
        </p:nvSpPr>
        <p:spPr>
          <a:xfrm>
            <a:off x="5928123" y="2955478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Content Placeholder 2"/>
          <p:cNvSpPr txBox="1">
            <a:spLocks/>
          </p:cNvSpPr>
          <p:nvPr/>
        </p:nvSpPr>
        <p:spPr>
          <a:xfrm>
            <a:off x="5928123" y="3229418"/>
            <a:ext cx="4976309" cy="28187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Content Placeholder 2"/>
          <p:cNvSpPr txBox="1">
            <a:spLocks/>
          </p:cNvSpPr>
          <p:nvPr/>
        </p:nvSpPr>
        <p:spPr>
          <a:xfrm>
            <a:off x="5928123" y="4367376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Content Placeholder 2"/>
          <p:cNvSpPr txBox="1">
            <a:spLocks/>
          </p:cNvSpPr>
          <p:nvPr/>
        </p:nvSpPr>
        <p:spPr>
          <a:xfrm>
            <a:off x="5928123" y="4595011"/>
            <a:ext cx="1613740" cy="590931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Content Placeholder 2"/>
          <p:cNvSpPr txBox="1">
            <a:spLocks/>
          </p:cNvSpPr>
          <p:nvPr/>
        </p:nvSpPr>
        <p:spPr>
          <a:xfrm>
            <a:off x="7629756" y="4367376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Content Placeholder 2"/>
          <p:cNvSpPr txBox="1">
            <a:spLocks/>
          </p:cNvSpPr>
          <p:nvPr/>
        </p:nvSpPr>
        <p:spPr>
          <a:xfrm>
            <a:off x="7629756" y="4595011"/>
            <a:ext cx="1613740" cy="590931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Content Placeholder 2"/>
          <p:cNvSpPr txBox="1">
            <a:spLocks/>
          </p:cNvSpPr>
          <p:nvPr/>
        </p:nvSpPr>
        <p:spPr>
          <a:xfrm>
            <a:off x="9356598" y="4367376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Content Placeholder 2"/>
          <p:cNvSpPr txBox="1">
            <a:spLocks/>
          </p:cNvSpPr>
          <p:nvPr/>
        </p:nvSpPr>
        <p:spPr>
          <a:xfrm>
            <a:off x="9356598" y="4595011"/>
            <a:ext cx="1613740" cy="590931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02661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0">
        <p:cut/>
      </p:transition>
    </mc:Choice>
    <mc:Fallback xmlns="">
      <p:transition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2" dur="1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1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0" dur="1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1" grpId="0"/>
      <p:bldP spid="42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42" name="Group 5241"/>
          <p:cNvGrpSpPr/>
          <p:nvPr/>
        </p:nvGrpSpPr>
        <p:grpSpPr>
          <a:xfrm>
            <a:off x="145453" y="1475551"/>
            <a:ext cx="7458112" cy="4489155"/>
            <a:chOff x="103188" y="1049338"/>
            <a:chExt cx="5303837" cy="3192463"/>
          </a:xfrm>
        </p:grpSpPr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4794250" y="2955925"/>
              <a:ext cx="393700" cy="171450"/>
            </a:xfrm>
            <a:custGeom>
              <a:avLst/>
              <a:gdLst>
                <a:gd name="T0" fmla="*/ 235 w 353"/>
                <a:gd name="T1" fmla="*/ 56 h 153"/>
                <a:gd name="T2" fmla="*/ 132 w 353"/>
                <a:gd name="T3" fmla="*/ 12 h 153"/>
                <a:gd name="T4" fmla="*/ 0 w 353"/>
                <a:gd name="T5" fmla="*/ 7 h 153"/>
                <a:gd name="T6" fmla="*/ 146 w 353"/>
                <a:gd name="T7" fmla="*/ 96 h 153"/>
                <a:gd name="T8" fmla="*/ 197 w 353"/>
                <a:gd name="T9" fmla="*/ 122 h 153"/>
                <a:gd name="T10" fmla="*/ 353 w 353"/>
                <a:gd name="T11" fmla="*/ 153 h 153"/>
                <a:gd name="T12" fmla="*/ 235 w 353"/>
                <a:gd name="T13" fmla="*/ 56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3" h="153">
                  <a:moveTo>
                    <a:pt x="235" y="56"/>
                  </a:moveTo>
                  <a:cubicBezTo>
                    <a:pt x="200" y="35"/>
                    <a:pt x="166" y="20"/>
                    <a:pt x="132" y="12"/>
                  </a:cubicBezTo>
                  <a:cubicBezTo>
                    <a:pt x="87" y="0"/>
                    <a:pt x="42" y="0"/>
                    <a:pt x="0" y="7"/>
                  </a:cubicBezTo>
                  <a:cubicBezTo>
                    <a:pt x="146" y="96"/>
                    <a:pt x="146" y="96"/>
                    <a:pt x="146" y="96"/>
                  </a:cubicBezTo>
                  <a:cubicBezTo>
                    <a:pt x="163" y="103"/>
                    <a:pt x="179" y="111"/>
                    <a:pt x="197" y="122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13" y="112"/>
                    <a:pt x="274" y="80"/>
                    <a:pt x="235" y="56"/>
                  </a:cubicBezTo>
                  <a:close/>
                </a:path>
              </a:pathLst>
            </a:custGeom>
            <a:solidFill>
              <a:srgbClr val="D56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2994025" y="3873500"/>
              <a:ext cx="198437" cy="120650"/>
            </a:xfrm>
            <a:custGeom>
              <a:avLst/>
              <a:gdLst>
                <a:gd name="T0" fmla="*/ 136 w 178"/>
                <a:gd name="T1" fmla="*/ 76 h 108"/>
                <a:gd name="T2" fmla="*/ 73 w 178"/>
                <a:gd name="T3" fmla="*/ 19 h 108"/>
                <a:gd name="T4" fmla="*/ 70 w 178"/>
                <a:gd name="T5" fmla="*/ 16 h 108"/>
                <a:gd name="T6" fmla="*/ 70 w 178"/>
                <a:gd name="T7" fmla="*/ 16 h 108"/>
                <a:gd name="T8" fmla="*/ 70 w 178"/>
                <a:gd name="T9" fmla="*/ 16 h 108"/>
                <a:gd name="T10" fmla="*/ 16 w 178"/>
                <a:gd name="T11" fmla="*/ 15 h 108"/>
                <a:gd name="T12" fmla="*/ 15 w 178"/>
                <a:gd name="T13" fmla="*/ 69 h 108"/>
                <a:gd name="T14" fmla="*/ 17 w 178"/>
                <a:gd name="T15" fmla="*/ 71 h 108"/>
                <a:gd name="T16" fmla="*/ 178 w 178"/>
                <a:gd name="T17" fmla="*/ 108 h 108"/>
                <a:gd name="T18" fmla="*/ 136 w 178"/>
                <a:gd name="T19" fmla="*/ 7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08">
                  <a:moveTo>
                    <a:pt x="136" y="76"/>
                  </a:moveTo>
                  <a:cubicBezTo>
                    <a:pt x="103" y="49"/>
                    <a:pt x="81" y="27"/>
                    <a:pt x="73" y="19"/>
                  </a:cubicBezTo>
                  <a:cubicBezTo>
                    <a:pt x="71" y="17"/>
                    <a:pt x="70" y="16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55" y="1"/>
                    <a:pt x="31" y="0"/>
                    <a:pt x="16" y="15"/>
                  </a:cubicBezTo>
                  <a:cubicBezTo>
                    <a:pt x="1" y="29"/>
                    <a:pt x="0" y="53"/>
                    <a:pt x="15" y="69"/>
                  </a:cubicBezTo>
                  <a:cubicBezTo>
                    <a:pt x="15" y="69"/>
                    <a:pt x="16" y="70"/>
                    <a:pt x="17" y="71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63" y="97"/>
                    <a:pt x="149" y="86"/>
                    <a:pt x="136" y="76"/>
                  </a:cubicBezTo>
                  <a:close/>
                </a:path>
              </a:pathLst>
            </a:custGeom>
            <a:solidFill>
              <a:srgbClr val="887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4705350" y="2963863"/>
              <a:ext cx="250825" cy="122238"/>
            </a:xfrm>
            <a:custGeom>
              <a:avLst/>
              <a:gdLst>
                <a:gd name="T0" fmla="*/ 0 w 225"/>
                <a:gd name="T1" fmla="*/ 110 h 110"/>
                <a:gd name="T2" fmla="*/ 92 w 225"/>
                <a:gd name="T3" fmla="*/ 75 h 110"/>
                <a:gd name="T4" fmla="*/ 206 w 225"/>
                <a:gd name="T5" fmla="*/ 82 h 110"/>
                <a:gd name="T6" fmla="*/ 225 w 225"/>
                <a:gd name="T7" fmla="*/ 89 h 110"/>
                <a:gd name="T8" fmla="*/ 79 w 225"/>
                <a:gd name="T9" fmla="*/ 0 h 110"/>
                <a:gd name="T10" fmla="*/ 0 w 225"/>
                <a:gd name="T11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110">
                  <a:moveTo>
                    <a:pt x="0" y="110"/>
                  </a:moveTo>
                  <a:cubicBezTo>
                    <a:pt x="30" y="93"/>
                    <a:pt x="61" y="81"/>
                    <a:pt x="92" y="75"/>
                  </a:cubicBezTo>
                  <a:cubicBezTo>
                    <a:pt x="129" y="69"/>
                    <a:pt x="166" y="70"/>
                    <a:pt x="206" y="82"/>
                  </a:cubicBezTo>
                  <a:cubicBezTo>
                    <a:pt x="212" y="84"/>
                    <a:pt x="218" y="86"/>
                    <a:pt x="225" y="89"/>
                  </a:cubicBezTo>
                  <a:cubicBezTo>
                    <a:pt x="79" y="0"/>
                    <a:pt x="79" y="0"/>
                    <a:pt x="79" y="0"/>
                  </a:cubicBezTo>
                  <a:lnTo>
                    <a:pt x="0" y="110"/>
                  </a:ln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4481513" y="2963863"/>
              <a:ext cx="312737" cy="203200"/>
            </a:xfrm>
            <a:custGeom>
              <a:avLst/>
              <a:gdLst>
                <a:gd name="T0" fmla="*/ 191 w 280"/>
                <a:gd name="T1" fmla="*/ 30 h 182"/>
                <a:gd name="T2" fmla="*/ 111 w 280"/>
                <a:gd name="T3" fmla="*/ 78 h 182"/>
                <a:gd name="T4" fmla="*/ 0 w 280"/>
                <a:gd name="T5" fmla="*/ 182 h 182"/>
                <a:gd name="T6" fmla="*/ 201 w 280"/>
                <a:gd name="T7" fmla="*/ 110 h 182"/>
                <a:gd name="T8" fmla="*/ 280 w 280"/>
                <a:gd name="T9" fmla="*/ 0 h 182"/>
                <a:gd name="T10" fmla="*/ 191 w 280"/>
                <a:gd name="T11" fmla="*/ 3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182">
                  <a:moveTo>
                    <a:pt x="191" y="30"/>
                  </a:moveTo>
                  <a:cubicBezTo>
                    <a:pt x="163" y="43"/>
                    <a:pt x="136" y="60"/>
                    <a:pt x="111" y="78"/>
                  </a:cubicBezTo>
                  <a:cubicBezTo>
                    <a:pt x="71" y="108"/>
                    <a:pt x="34" y="144"/>
                    <a:pt x="0" y="182"/>
                  </a:cubicBezTo>
                  <a:cubicBezTo>
                    <a:pt x="201" y="110"/>
                    <a:pt x="201" y="110"/>
                    <a:pt x="201" y="110"/>
                  </a:cubicBezTo>
                  <a:cubicBezTo>
                    <a:pt x="280" y="0"/>
                    <a:pt x="280" y="0"/>
                    <a:pt x="280" y="0"/>
                  </a:cubicBezTo>
                  <a:cubicBezTo>
                    <a:pt x="249" y="6"/>
                    <a:pt x="219" y="16"/>
                    <a:pt x="191" y="30"/>
                  </a:cubicBezTo>
                  <a:close/>
                </a:path>
              </a:pathLst>
            </a:custGeom>
            <a:solidFill>
              <a:srgbClr val="F264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0"/>
            <p:cNvSpPr>
              <a:spLocks/>
            </p:cNvSpPr>
            <p:nvPr/>
          </p:nvSpPr>
          <p:spPr bwMode="auto">
            <a:xfrm>
              <a:off x="5264150" y="3371850"/>
              <a:ext cx="139700" cy="134938"/>
            </a:xfrm>
            <a:custGeom>
              <a:avLst/>
              <a:gdLst>
                <a:gd name="T0" fmla="*/ 0 w 125"/>
                <a:gd name="T1" fmla="*/ 0 h 121"/>
                <a:gd name="T2" fmla="*/ 55 w 125"/>
                <a:gd name="T3" fmla="*/ 96 h 121"/>
                <a:gd name="T4" fmla="*/ 106 w 125"/>
                <a:gd name="T5" fmla="*/ 112 h 121"/>
                <a:gd name="T6" fmla="*/ 125 w 125"/>
                <a:gd name="T7" fmla="*/ 89 h 121"/>
                <a:gd name="T8" fmla="*/ 0 w 125"/>
                <a:gd name="T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1">
                  <a:moveTo>
                    <a:pt x="0" y="0"/>
                  </a:moveTo>
                  <a:cubicBezTo>
                    <a:pt x="18" y="30"/>
                    <a:pt x="36" y="61"/>
                    <a:pt x="55" y="96"/>
                  </a:cubicBezTo>
                  <a:cubicBezTo>
                    <a:pt x="65" y="114"/>
                    <a:pt x="88" y="121"/>
                    <a:pt x="106" y="112"/>
                  </a:cubicBezTo>
                  <a:cubicBezTo>
                    <a:pt x="116" y="107"/>
                    <a:pt x="122" y="98"/>
                    <a:pt x="125" y="8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D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1"/>
            <p:cNvSpPr>
              <a:spLocks/>
            </p:cNvSpPr>
            <p:nvPr/>
          </p:nvSpPr>
          <p:spPr bwMode="auto">
            <a:xfrm>
              <a:off x="5013325" y="3092450"/>
              <a:ext cx="236537" cy="255588"/>
            </a:xfrm>
            <a:custGeom>
              <a:avLst/>
              <a:gdLst>
                <a:gd name="T0" fmla="*/ 156 w 212"/>
                <a:gd name="T1" fmla="*/ 31 h 229"/>
                <a:gd name="T2" fmla="*/ 0 w 212"/>
                <a:gd name="T3" fmla="*/ 0 h 229"/>
                <a:gd name="T4" fmla="*/ 57 w 212"/>
                <a:gd name="T5" fmla="*/ 42 h 229"/>
                <a:gd name="T6" fmla="*/ 149 w 212"/>
                <a:gd name="T7" fmla="*/ 140 h 229"/>
                <a:gd name="T8" fmla="*/ 212 w 212"/>
                <a:gd name="T9" fmla="*/ 229 h 229"/>
                <a:gd name="T10" fmla="*/ 167 w 212"/>
                <a:gd name="T11" fmla="*/ 44 h 229"/>
                <a:gd name="T12" fmla="*/ 156 w 212"/>
                <a:gd name="T13" fmla="*/ 31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" h="229">
                  <a:moveTo>
                    <a:pt x="156" y="3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8" y="11"/>
                    <a:pt x="37" y="25"/>
                    <a:pt x="57" y="42"/>
                  </a:cubicBezTo>
                  <a:cubicBezTo>
                    <a:pt x="86" y="67"/>
                    <a:pt x="117" y="100"/>
                    <a:pt x="149" y="140"/>
                  </a:cubicBezTo>
                  <a:cubicBezTo>
                    <a:pt x="170" y="167"/>
                    <a:pt x="190" y="196"/>
                    <a:pt x="212" y="229"/>
                  </a:cubicBezTo>
                  <a:cubicBezTo>
                    <a:pt x="167" y="44"/>
                    <a:pt x="167" y="44"/>
                    <a:pt x="167" y="44"/>
                  </a:cubicBezTo>
                  <a:cubicBezTo>
                    <a:pt x="163" y="39"/>
                    <a:pt x="159" y="35"/>
                    <a:pt x="156" y="31"/>
                  </a:cubicBezTo>
                  <a:close/>
                </a:path>
              </a:pathLst>
            </a:custGeom>
            <a:solidFill>
              <a:srgbClr val="AFB6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2"/>
            <p:cNvSpPr>
              <a:spLocks/>
            </p:cNvSpPr>
            <p:nvPr/>
          </p:nvSpPr>
          <p:spPr bwMode="auto">
            <a:xfrm>
              <a:off x="5199063" y="3141663"/>
              <a:ext cx="207962" cy="328613"/>
            </a:xfrm>
            <a:custGeom>
              <a:avLst/>
              <a:gdLst>
                <a:gd name="T0" fmla="*/ 180 w 186"/>
                <a:gd name="T1" fmla="*/ 266 h 295"/>
                <a:gd name="T2" fmla="*/ 25 w 186"/>
                <a:gd name="T3" fmla="*/ 28 h 295"/>
                <a:gd name="T4" fmla="*/ 0 w 186"/>
                <a:gd name="T5" fmla="*/ 0 h 295"/>
                <a:gd name="T6" fmla="*/ 45 w 186"/>
                <a:gd name="T7" fmla="*/ 185 h 295"/>
                <a:gd name="T8" fmla="*/ 58 w 186"/>
                <a:gd name="T9" fmla="*/ 206 h 295"/>
                <a:gd name="T10" fmla="*/ 183 w 186"/>
                <a:gd name="T11" fmla="*/ 295 h 295"/>
                <a:gd name="T12" fmla="*/ 180 w 186"/>
                <a:gd name="T13" fmla="*/ 266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295">
                  <a:moveTo>
                    <a:pt x="180" y="266"/>
                  </a:moveTo>
                  <a:cubicBezTo>
                    <a:pt x="128" y="168"/>
                    <a:pt x="76" y="90"/>
                    <a:pt x="25" y="28"/>
                  </a:cubicBezTo>
                  <a:cubicBezTo>
                    <a:pt x="17" y="18"/>
                    <a:pt x="8" y="9"/>
                    <a:pt x="0" y="0"/>
                  </a:cubicBezTo>
                  <a:cubicBezTo>
                    <a:pt x="45" y="185"/>
                    <a:pt x="45" y="185"/>
                    <a:pt x="45" y="185"/>
                  </a:cubicBezTo>
                  <a:cubicBezTo>
                    <a:pt x="49" y="192"/>
                    <a:pt x="54" y="199"/>
                    <a:pt x="58" y="206"/>
                  </a:cubicBezTo>
                  <a:cubicBezTo>
                    <a:pt x="183" y="295"/>
                    <a:pt x="183" y="295"/>
                    <a:pt x="183" y="295"/>
                  </a:cubicBezTo>
                  <a:cubicBezTo>
                    <a:pt x="186" y="286"/>
                    <a:pt x="185" y="275"/>
                    <a:pt x="180" y="266"/>
                  </a:cubicBezTo>
                  <a:close/>
                </a:path>
              </a:pathLst>
            </a:custGeom>
            <a:solidFill>
              <a:srgbClr val="00AF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3"/>
            <p:cNvSpPr>
              <a:spLocks/>
            </p:cNvSpPr>
            <p:nvPr/>
          </p:nvSpPr>
          <p:spPr bwMode="auto">
            <a:xfrm>
              <a:off x="4232275" y="3402013"/>
              <a:ext cx="184150" cy="360363"/>
            </a:xfrm>
            <a:custGeom>
              <a:avLst/>
              <a:gdLst>
                <a:gd name="T0" fmla="*/ 4 w 166"/>
                <a:gd name="T1" fmla="*/ 324 h 324"/>
                <a:gd name="T2" fmla="*/ 54 w 166"/>
                <a:gd name="T3" fmla="*/ 216 h 324"/>
                <a:gd name="T4" fmla="*/ 54 w 166"/>
                <a:gd name="T5" fmla="*/ 216 h 324"/>
                <a:gd name="T6" fmla="*/ 55 w 166"/>
                <a:gd name="T7" fmla="*/ 216 h 324"/>
                <a:gd name="T8" fmla="*/ 55 w 166"/>
                <a:gd name="T9" fmla="*/ 215 h 324"/>
                <a:gd name="T10" fmla="*/ 55 w 166"/>
                <a:gd name="T11" fmla="*/ 215 h 324"/>
                <a:gd name="T12" fmla="*/ 55 w 166"/>
                <a:gd name="T13" fmla="*/ 213 h 324"/>
                <a:gd name="T14" fmla="*/ 58 w 166"/>
                <a:gd name="T15" fmla="*/ 207 h 324"/>
                <a:gd name="T16" fmla="*/ 70 w 166"/>
                <a:gd name="T17" fmla="*/ 181 h 324"/>
                <a:gd name="T18" fmla="*/ 114 w 166"/>
                <a:gd name="T19" fmla="*/ 91 h 324"/>
                <a:gd name="T20" fmla="*/ 166 w 166"/>
                <a:gd name="T21" fmla="*/ 0 h 324"/>
                <a:gd name="T22" fmla="*/ 0 w 166"/>
                <a:gd name="T23" fmla="*/ 151 h 324"/>
                <a:gd name="T24" fmla="*/ 4 w 166"/>
                <a:gd name="T25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324">
                  <a:moveTo>
                    <a:pt x="4" y="324"/>
                  </a:moveTo>
                  <a:cubicBezTo>
                    <a:pt x="21" y="291"/>
                    <a:pt x="38" y="255"/>
                    <a:pt x="54" y="216"/>
                  </a:cubicBezTo>
                  <a:cubicBezTo>
                    <a:pt x="54" y="216"/>
                    <a:pt x="54" y="216"/>
                    <a:pt x="54" y="216"/>
                  </a:cubicBezTo>
                  <a:cubicBezTo>
                    <a:pt x="55" y="216"/>
                    <a:pt x="55" y="216"/>
                    <a:pt x="55" y="216"/>
                  </a:cubicBezTo>
                  <a:cubicBezTo>
                    <a:pt x="55" y="215"/>
                    <a:pt x="55" y="215"/>
                    <a:pt x="55" y="215"/>
                  </a:cubicBezTo>
                  <a:cubicBezTo>
                    <a:pt x="55" y="215"/>
                    <a:pt x="55" y="215"/>
                    <a:pt x="55" y="215"/>
                  </a:cubicBezTo>
                  <a:cubicBezTo>
                    <a:pt x="55" y="215"/>
                    <a:pt x="55" y="214"/>
                    <a:pt x="55" y="213"/>
                  </a:cubicBezTo>
                  <a:cubicBezTo>
                    <a:pt x="56" y="212"/>
                    <a:pt x="57" y="210"/>
                    <a:pt x="58" y="207"/>
                  </a:cubicBezTo>
                  <a:cubicBezTo>
                    <a:pt x="61" y="201"/>
                    <a:pt x="65" y="192"/>
                    <a:pt x="70" y="181"/>
                  </a:cubicBezTo>
                  <a:cubicBezTo>
                    <a:pt x="80" y="158"/>
                    <a:pt x="95" y="127"/>
                    <a:pt x="114" y="91"/>
                  </a:cubicBezTo>
                  <a:cubicBezTo>
                    <a:pt x="129" y="63"/>
                    <a:pt x="146" y="32"/>
                    <a:pt x="166" y="0"/>
                  </a:cubicBezTo>
                  <a:cubicBezTo>
                    <a:pt x="0" y="151"/>
                    <a:pt x="0" y="151"/>
                    <a:pt x="0" y="151"/>
                  </a:cubicBezTo>
                  <a:lnTo>
                    <a:pt x="4" y="324"/>
                  </a:lnTo>
                  <a:close/>
                </a:path>
              </a:pathLst>
            </a:custGeom>
            <a:solidFill>
              <a:srgbClr val="801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4"/>
            <p:cNvSpPr>
              <a:spLocks/>
            </p:cNvSpPr>
            <p:nvPr/>
          </p:nvSpPr>
          <p:spPr bwMode="auto">
            <a:xfrm>
              <a:off x="3629025" y="4090988"/>
              <a:ext cx="366712" cy="150813"/>
            </a:xfrm>
            <a:custGeom>
              <a:avLst/>
              <a:gdLst>
                <a:gd name="T0" fmla="*/ 97 w 328"/>
                <a:gd name="T1" fmla="*/ 44 h 135"/>
                <a:gd name="T2" fmla="*/ 0 w 328"/>
                <a:gd name="T3" fmla="*/ 135 h 135"/>
                <a:gd name="T4" fmla="*/ 77 w 328"/>
                <a:gd name="T5" fmla="*/ 127 h 135"/>
                <a:gd name="T6" fmla="*/ 283 w 328"/>
                <a:gd name="T7" fmla="*/ 36 h 135"/>
                <a:gd name="T8" fmla="*/ 328 w 328"/>
                <a:gd name="T9" fmla="*/ 0 h 135"/>
                <a:gd name="T10" fmla="*/ 125 w 328"/>
                <a:gd name="T11" fmla="*/ 35 h 135"/>
                <a:gd name="T12" fmla="*/ 97 w 328"/>
                <a:gd name="T13" fmla="*/ 4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8" h="135">
                  <a:moveTo>
                    <a:pt x="97" y="44"/>
                  </a:moveTo>
                  <a:cubicBezTo>
                    <a:pt x="0" y="135"/>
                    <a:pt x="0" y="135"/>
                    <a:pt x="0" y="135"/>
                  </a:cubicBezTo>
                  <a:cubicBezTo>
                    <a:pt x="25" y="134"/>
                    <a:pt x="51" y="132"/>
                    <a:pt x="77" y="127"/>
                  </a:cubicBezTo>
                  <a:cubicBezTo>
                    <a:pt x="146" y="114"/>
                    <a:pt x="216" y="86"/>
                    <a:pt x="283" y="36"/>
                  </a:cubicBezTo>
                  <a:cubicBezTo>
                    <a:pt x="298" y="25"/>
                    <a:pt x="313" y="13"/>
                    <a:pt x="328" y="0"/>
                  </a:cubicBezTo>
                  <a:cubicBezTo>
                    <a:pt x="125" y="35"/>
                    <a:pt x="125" y="35"/>
                    <a:pt x="125" y="35"/>
                  </a:cubicBezTo>
                  <a:cubicBezTo>
                    <a:pt x="116" y="39"/>
                    <a:pt x="107" y="42"/>
                    <a:pt x="97" y="44"/>
                  </a:cubicBezTo>
                  <a:close/>
                </a:path>
              </a:pathLst>
            </a:custGeom>
            <a:solidFill>
              <a:srgbClr val="F5B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5"/>
            <p:cNvSpPr>
              <a:spLocks/>
            </p:cNvSpPr>
            <p:nvPr/>
          </p:nvSpPr>
          <p:spPr bwMode="auto">
            <a:xfrm>
              <a:off x="3768725" y="3900488"/>
              <a:ext cx="285750" cy="228600"/>
            </a:xfrm>
            <a:custGeom>
              <a:avLst/>
              <a:gdLst>
                <a:gd name="T0" fmla="*/ 231 w 256"/>
                <a:gd name="T1" fmla="*/ 32 h 206"/>
                <a:gd name="T2" fmla="*/ 55 w 256"/>
                <a:gd name="T3" fmla="*/ 183 h 206"/>
                <a:gd name="T4" fmla="*/ 0 w 256"/>
                <a:gd name="T5" fmla="*/ 206 h 206"/>
                <a:gd name="T6" fmla="*/ 203 w 256"/>
                <a:gd name="T7" fmla="*/ 171 h 206"/>
                <a:gd name="T8" fmla="*/ 206 w 256"/>
                <a:gd name="T9" fmla="*/ 168 h 206"/>
                <a:gd name="T10" fmla="*/ 256 w 256"/>
                <a:gd name="T11" fmla="*/ 0 h 206"/>
                <a:gd name="T12" fmla="*/ 231 w 256"/>
                <a:gd name="T13" fmla="*/ 3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06">
                  <a:moveTo>
                    <a:pt x="231" y="32"/>
                  </a:moveTo>
                  <a:cubicBezTo>
                    <a:pt x="173" y="104"/>
                    <a:pt x="113" y="152"/>
                    <a:pt x="55" y="183"/>
                  </a:cubicBezTo>
                  <a:cubicBezTo>
                    <a:pt x="36" y="192"/>
                    <a:pt x="18" y="200"/>
                    <a:pt x="0" y="206"/>
                  </a:cubicBezTo>
                  <a:cubicBezTo>
                    <a:pt x="203" y="171"/>
                    <a:pt x="203" y="171"/>
                    <a:pt x="203" y="171"/>
                  </a:cubicBezTo>
                  <a:cubicBezTo>
                    <a:pt x="204" y="170"/>
                    <a:pt x="205" y="169"/>
                    <a:pt x="206" y="168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47" y="11"/>
                    <a:pt x="239" y="22"/>
                    <a:pt x="231" y="32"/>
                  </a:cubicBezTo>
                  <a:close/>
                </a:path>
              </a:pathLst>
            </a:custGeom>
            <a:solidFill>
              <a:srgbClr val="F1A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4070350" y="3178175"/>
              <a:ext cx="401637" cy="696913"/>
            </a:xfrm>
            <a:custGeom>
              <a:avLst/>
              <a:gdLst>
                <a:gd name="T0" fmla="*/ 342 w 360"/>
                <a:gd name="T1" fmla="*/ 21 h 625"/>
                <a:gd name="T2" fmla="*/ 165 w 360"/>
                <a:gd name="T3" fmla="*/ 305 h 625"/>
                <a:gd name="T4" fmla="*/ 128 w 360"/>
                <a:gd name="T5" fmla="*/ 387 h 625"/>
                <a:gd name="T6" fmla="*/ 0 w 360"/>
                <a:gd name="T7" fmla="*/ 625 h 625"/>
                <a:gd name="T8" fmla="*/ 148 w 360"/>
                <a:gd name="T9" fmla="*/ 525 h 625"/>
                <a:gd name="T10" fmla="*/ 148 w 360"/>
                <a:gd name="T11" fmla="*/ 524 h 625"/>
                <a:gd name="T12" fmla="*/ 144 w 360"/>
                <a:gd name="T13" fmla="*/ 351 h 625"/>
                <a:gd name="T14" fmla="*/ 310 w 360"/>
                <a:gd name="T15" fmla="*/ 200 h 625"/>
                <a:gd name="T16" fmla="*/ 316 w 360"/>
                <a:gd name="T17" fmla="*/ 190 h 625"/>
                <a:gd name="T18" fmla="*/ 360 w 360"/>
                <a:gd name="T19" fmla="*/ 0 h 625"/>
                <a:gd name="T20" fmla="*/ 342 w 360"/>
                <a:gd name="T21" fmla="*/ 21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625">
                  <a:moveTo>
                    <a:pt x="342" y="21"/>
                  </a:moveTo>
                  <a:cubicBezTo>
                    <a:pt x="261" y="121"/>
                    <a:pt x="201" y="232"/>
                    <a:pt x="165" y="305"/>
                  </a:cubicBezTo>
                  <a:cubicBezTo>
                    <a:pt x="143" y="351"/>
                    <a:pt x="130" y="383"/>
                    <a:pt x="128" y="387"/>
                  </a:cubicBezTo>
                  <a:cubicBezTo>
                    <a:pt x="87" y="483"/>
                    <a:pt x="44" y="561"/>
                    <a:pt x="0" y="625"/>
                  </a:cubicBezTo>
                  <a:cubicBezTo>
                    <a:pt x="148" y="525"/>
                    <a:pt x="148" y="525"/>
                    <a:pt x="148" y="525"/>
                  </a:cubicBezTo>
                  <a:cubicBezTo>
                    <a:pt x="148" y="524"/>
                    <a:pt x="148" y="524"/>
                    <a:pt x="148" y="524"/>
                  </a:cubicBezTo>
                  <a:cubicBezTo>
                    <a:pt x="144" y="351"/>
                    <a:pt x="144" y="351"/>
                    <a:pt x="144" y="351"/>
                  </a:cubicBezTo>
                  <a:cubicBezTo>
                    <a:pt x="310" y="200"/>
                    <a:pt x="310" y="200"/>
                    <a:pt x="310" y="200"/>
                  </a:cubicBezTo>
                  <a:cubicBezTo>
                    <a:pt x="312" y="196"/>
                    <a:pt x="314" y="193"/>
                    <a:pt x="316" y="19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54" y="7"/>
                    <a:pt x="348" y="14"/>
                    <a:pt x="342" y="21"/>
                  </a:cubicBezTo>
                  <a:close/>
                </a:path>
              </a:pathLst>
            </a:custGeom>
            <a:solidFill>
              <a:srgbClr val="456B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3998913" y="3763963"/>
              <a:ext cx="236537" cy="323850"/>
            </a:xfrm>
            <a:custGeom>
              <a:avLst/>
              <a:gdLst>
                <a:gd name="T0" fmla="*/ 50 w 213"/>
                <a:gd name="T1" fmla="*/ 122 h 290"/>
                <a:gd name="T2" fmla="*/ 0 w 213"/>
                <a:gd name="T3" fmla="*/ 290 h 290"/>
                <a:gd name="T4" fmla="*/ 147 w 213"/>
                <a:gd name="T5" fmla="*/ 115 h 290"/>
                <a:gd name="T6" fmla="*/ 213 w 213"/>
                <a:gd name="T7" fmla="*/ 0 h 290"/>
                <a:gd name="T8" fmla="*/ 65 w 213"/>
                <a:gd name="T9" fmla="*/ 100 h 290"/>
                <a:gd name="T10" fmla="*/ 50 w 213"/>
                <a:gd name="T11" fmla="*/ 122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3" h="290">
                  <a:moveTo>
                    <a:pt x="50" y="122"/>
                  </a:moveTo>
                  <a:cubicBezTo>
                    <a:pt x="0" y="290"/>
                    <a:pt x="0" y="290"/>
                    <a:pt x="0" y="290"/>
                  </a:cubicBezTo>
                  <a:cubicBezTo>
                    <a:pt x="51" y="245"/>
                    <a:pt x="100" y="188"/>
                    <a:pt x="147" y="115"/>
                  </a:cubicBezTo>
                  <a:cubicBezTo>
                    <a:pt x="169" y="80"/>
                    <a:pt x="191" y="42"/>
                    <a:pt x="213" y="0"/>
                  </a:cubicBezTo>
                  <a:cubicBezTo>
                    <a:pt x="65" y="100"/>
                    <a:pt x="65" y="100"/>
                    <a:pt x="65" y="100"/>
                  </a:cubicBezTo>
                  <a:cubicBezTo>
                    <a:pt x="60" y="108"/>
                    <a:pt x="55" y="115"/>
                    <a:pt x="50" y="122"/>
                  </a:cubicBezTo>
                  <a:close/>
                </a:path>
              </a:pathLst>
            </a:custGeom>
            <a:solidFill>
              <a:srgbClr val="FF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3214688" y="4010025"/>
              <a:ext cx="258762" cy="163513"/>
            </a:xfrm>
            <a:custGeom>
              <a:avLst/>
              <a:gdLst>
                <a:gd name="T0" fmla="*/ 149 w 232"/>
                <a:gd name="T1" fmla="*/ 84 h 146"/>
                <a:gd name="T2" fmla="*/ 0 w 232"/>
                <a:gd name="T3" fmla="*/ 0 h 146"/>
                <a:gd name="T4" fmla="*/ 89 w 232"/>
                <a:gd name="T5" fmla="*/ 140 h 146"/>
                <a:gd name="T6" fmla="*/ 101 w 232"/>
                <a:gd name="T7" fmla="*/ 146 h 146"/>
                <a:gd name="T8" fmla="*/ 232 w 232"/>
                <a:gd name="T9" fmla="*/ 113 h 146"/>
                <a:gd name="T10" fmla="*/ 149 w 232"/>
                <a:gd name="T11" fmla="*/ 8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2" h="146">
                  <a:moveTo>
                    <a:pt x="149" y="84"/>
                  </a:moveTo>
                  <a:cubicBezTo>
                    <a:pt x="93" y="60"/>
                    <a:pt x="42" y="30"/>
                    <a:pt x="0" y="0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93" y="142"/>
                    <a:pt x="97" y="144"/>
                    <a:pt x="101" y="146"/>
                  </a:cubicBezTo>
                  <a:cubicBezTo>
                    <a:pt x="232" y="113"/>
                    <a:pt x="232" y="113"/>
                    <a:pt x="232" y="113"/>
                  </a:cubicBezTo>
                  <a:cubicBezTo>
                    <a:pt x="203" y="105"/>
                    <a:pt x="176" y="95"/>
                    <a:pt x="149" y="84"/>
                  </a:cubicBezTo>
                  <a:close/>
                </a:path>
              </a:pathLst>
            </a:custGeom>
            <a:solidFill>
              <a:srgbClr val="E44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3489325" y="4140200"/>
              <a:ext cx="247650" cy="101600"/>
            </a:xfrm>
            <a:custGeom>
              <a:avLst/>
              <a:gdLst>
                <a:gd name="T0" fmla="*/ 189 w 223"/>
                <a:gd name="T1" fmla="*/ 8 h 91"/>
                <a:gd name="T2" fmla="*/ 42 w 223"/>
                <a:gd name="T3" fmla="*/ 9 h 91"/>
                <a:gd name="T4" fmla="*/ 0 w 223"/>
                <a:gd name="T5" fmla="*/ 0 h 91"/>
                <a:gd name="T6" fmla="*/ 120 w 223"/>
                <a:gd name="T7" fmla="*/ 91 h 91"/>
                <a:gd name="T8" fmla="*/ 126 w 223"/>
                <a:gd name="T9" fmla="*/ 91 h 91"/>
                <a:gd name="T10" fmla="*/ 223 w 223"/>
                <a:gd name="T11" fmla="*/ 0 h 91"/>
                <a:gd name="T12" fmla="*/ 189 w 223"/>
                <a:gd name="T13" fmla="*/ 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91">
                  <a:moveTo>
                    <a:pt x="189" y="8"/>
                  </a:moveTo>
                  <a:cubicBezTo>
                    <a:pt x="139" y="17"/>
                    <a:pt x="90" y="16"/>
                    <a:pt x="42" y="9"/>
                  </a:cubicBezTo>
                  <a:cubicBezTo>
                    <a:pt x="28" y="7"/>
                    <a:pt x="14" y="4"/>
                    <a:pt x="0" y="0"/>
                  </a:cubicBezTo>
                  <a:cubicBezTo>
                    <a:pt x="120" y="91"/>
                    <a:pt x="120" y="91"/>
                    <a:pt x="120" y="91"/>
                  </a:cubicBezTo>
                  <a:cubicBezTo>
                    <a:pt x="122" y="91"/>
                    <a:pt x="124" y="91"/>
                    <a:pt x="126" y="91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212" y="3"/>
                    <a:pt x="201" y="6"/>
                    <a:pt x="189" y="8"/>
                  </a:cubicBezTo>
                  <a:close/>
                </a:path>
              </a:pathLst>
            </a:custGeom>
            <a:solidFill>
              <a:srgbClr val="B07E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3013075" y="3952875"/>
              <a:ext cx="301625" cy="214313"/>
            </a:xfrm>
            <a:custGeom>
              <a:avLst/>
              <a:gdLst>
                <a:gd name="T0" fmla="*/ 161 w 271"/>
                <a:gd name="T1" fmla="*/ 37 h 192"/>
                <a:gd name="T2" fmla="*/ 0 w 271"/>
                <a:gd name="T3" fmla="*/ 0 h 192"/>
                <a:gd name="T4" fmla="*/ 85 w 271"/>
                <a:gd name="T5" fmla="*/ 75 h 192"/>
                <a:gd name="T6" fmla="*/ 271 w 271"/>
                <a:gd name="T7" fmla="*/ 192 h 192"/>
                <a:gd name="T8" fmla="*/ 182 w 271"/>
                <a:gd name="T9" fmla="*/ 52 h 192"/>
                <a:gd name="T10" fmla="*/ 161 w 271"/>
                <a:gd name="T11" fmla="*/ 3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1" h="192">
                  <a:moveTo>
                    <a:pt x="161" y="3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9"/>
                    <a:pt x="38" y="38"/>
                    <a:pt x="85" y="75"/>
                  </a:cubicBezTo>
                  <a:cubicBezTo>
                    <a:pt x="132" y="112"/>
                    <a:pt x="195" y="156"/>
                    <a:pt x="271" y="192"/>
                  </a:cubicBezTo>
                  <a:cubicBezTo>
                    <a:pt x="182" y="52"/>
                    <a:pt x="182" y="52"/>
                    <a:pt x="182" y="52"/>
                  </a:cubicBezTo>
                  <a:cubicBezTo>
                    <a:pt x="175" y="47"/>
                    <a:pt x="168" y="42"/>
                    <a:pt x="161" y="37"/>
                  </a:cubicBezTo>
                  <a:close/>
                </a:path>
              </a:pathLst>
            </a:custGeom>
            <a:solidFill>
              <a:srgbClr val="FF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4422775" y="3086100"/>
              <a:ext cx="282575" cy="304800"/>
            </a:xfrm>
            <a:custGeom>
              <a:avLst/>
              <a:gdLst>
                <a:gd name="T0" fmla="*/ 44 w 253"/>
                <a:gd name="T1" fmla="*/ 82 h 272"/>
                <a:gd name="T2" fmla="*/ 0 w 253"/>
                <a:gd name="T3" fmla="*/ 272 h 272"/>
                <a:gd name="T4" fmla="*/ 104 w 253"/>
                <a:gd name="T5" fmla="*/ 128 h 272"/>
                <a:gd name="T6" fmla="*/ 253 w 253"/>
                <a:gd name="T7" fmla="*/ 0 h 272"/>
                <a:gd name="T8" fmla="*/ 52 w 253"/>
                <a:gd name="T9" fmla="*/ 72 h 272"/>
                <a:gd name="T10" fmla="*/ 44 w 253"/>
                <a:gd name="T11" fmla="*/ 8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3" h="272">
                  <a:moveTo>
                    <a:pt x="44" y="82"/>
                  </a:moveTo>
                  <a:cubicBezTo>
                    <a:pt x="0" y="272"/>
                    <a:pt x="0" y="272"/>
                    <a:pt x="0" y="272"/>
                  </a:cubicBezTo>
                  <a:cubicBezTo>
                    <a:pt x="30" y="223"/>
                    <a:pt x="65" y="173"/>
                    <a:pt x="104" y="128"/>
                  </a:cubicBezTo>
                  <a:cubicBezTo>
                    <a:pt x="149" y="76"/>
                    <a:pt x="200" y="30"/>
                    <a:pt x="253" y="0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50" y="75"/>
                    <a:pt x="47" y="78"/>
                    <a:pt x="44" y="82"/>
                  </a:cubicBezTo>
                  <a:close/>
                </a:path>
              </a:pathLst>
            </a:custGeom>
            <a:solidFill>
              <a:srgbClr val="98A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2"/>
            <p:cNvSpPr>
              <a:spLocks/>
            </p:cNvSpPr>
            <p:nvPr/>
          </p:nvSpPr>
          <p:spPr bwMode="auto">
            <a:xfrm>
              <a:off x="3327400" y="4137025"/>
              <a:ext cx="295275" cy="104775"/>
            </a:xfrm>
            <a:custGeom>
              <a:avLst/>
              <a:gdLst>
                <a:gd name="T0" fmla="*/ 131 w 264"/>
                <a:gd name="T1" fmla="*/ 0 h 94"/>
                <a:gd name="T2" fmla="*/ 0 w 264"/>
                <a:gd name="T3" fmla="*/ 33 h 94"/>
                <a:gd name="T4" fmla="*/ 23 w 264"/>
                <a:gd name="T5" fmla="*/ 43 h 94"/>
                <a:gd name="T6" fmla="*/ 222 w 264"/>
                <a:gd name="T7" fmla="*/ 92 h 94"/>
                <a:gd name="T8" fmla="*/ 264 w 264"/>
                <a:gd name="T9" fmla="*/ 94 h 94"/>
                <a:gd name="T10" fmla="*/ 144 w 264"/>
                <a:gd name="T11" fmla="*/ 3 h 94"/>
                <a:gd name="T12" fmla="*/ 131 w 264"/>
                <a:gd name="T1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" h="94">
                  <a:moveTo>
                    <a:pt x="131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8" y="36"/>
                    <a:pt x="15" y="40"/>
                    <a:pt x="23" y="43"/>
                  </a:cubicBezTo>
                  <a:cubicBezTo>
                    <a:pt x="84" y="68"/>
                    <a:pt x="151" y="87"/>
                    <a:pt x="222" y="92"/>
                  </a:cubicBezTo>
                  <a:cubicBezTo>
                    <a:pt x="236" y="93"/>
                    <a:pt x="250" y="94"/>
                    <a:pt x="264" y="94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40" y="2"/>
                    <a:pt x="135" y="1"/>
                    <a:pt x="131" y="0"/>
                  </a:cubicBezTo>
                  <a:close/>
                </a:path>
              </a:pathLst>
            </a:custGeom>
            <a:solidFill>
              <a:srgbClr val="A9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3"/>
            <p:cNvSpPr>
              <a:spLocks/>
            </p:cNvSpPr>
            <p:nvPr/>
          </p:nvSpPr>
          <p:spPr bwMode="auto">
            <a:xfrm>
              <a:off x="200025" y="2462213"/>
              <a:ext cx="230187" cy="119063"/>
            </a:xfrm>
            <a:custGeom>
              <a:avLst/>
              <a:gdLst>
                <a:gd name="T0" fmla="*/ 146 w 206"/>
                <a:gd name="T1" fmla="*/ 0 h 107"/>
                <a:gd name="T2" fmla="*/ 206 w 206"/>
                <a:gd name="T3" fmla="*/ 54 h 107"/>
                <a:gd name="T4" fmla="*/ 145 w 206"/>
                <a:gd name="T5" fmla="*/ 107 h 107"/>
                <a:gd name="T6" fmla="*/ 64 w 206"/>
                <a:gd name="T7" fmla="*/ 107 h 107"/>
                <a:gd name="T8" fmla="*/ 0 w 206"/>
                <a:gd name="T9" fmla="*/ 0 h 107"/>
                <a:gd name="T10" fmla="*/ 146 w 206"/>
                <a:gd name="T1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6" h="107">
                  <a:moveTo>
                    <a:pt x="146" y="0"/>
                  </a:moveTo>
                  <a:cubicBezTo>
                    <a:pt x="179" y="0"/>
                    <a:pt x="206" y="24"/>
                    <a:pt x="206" y="54"/>
                  </a:cubicBezTo>
                  <a:cubicBezTo>
                    <a:pt x="206" y="83"/>
                    <a:pt x="179" y="107"/>
                    <a:pt x="145" y="107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46" y="0"/>
                  </a:lnTo>
                  <a:close/>
                </a:path>
              </a:pathLst>
            </a:custGeom>
            <a:solidFill>
              <a:srgbClr val="CE53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4"/>
            <p:cNvSpPr>
              <a:spLocks/>
            </p:cNvSpPr>
            <p:nvPr/>
          </p:nvSpPr>
          <p:spPr bwMode="auto">
            <a:xfrm>
              <a:off x="103188" y="2462213"/>
              <a:ext cx="168275" cy="119063"/>
            </a:xfrm>
            <a:custGeom>
              <a:avLst/>
              <a:gdLst>
                <a:gd name="T0" fmla="*/ 61 w 151"/>
                <a:gd name="T1" fmla="*/ 0 h 107"/>
                <a:gd name="T2" fmla="*/ 87 w 151"/>
                <a:gd name="T3" fmla="*/ 0 h 107"/>
                <a:gd name="T4" fmla="*/ 151 w 151"/>
                <a:gd name="T5" fmla="*/ 107 h 107"/>
                <a:gd name="T6" fmla="*/ 61 w 151"/>
                <a:gd name="T7" fmla="*/ 107 h 107"/>
                <a:gd name="T8" fmla="*/ 0 w 151"/>
                <a:gd name="T9" fmla="*/ 53 h 107"/>
                <a:gd name="T10" fmla="*/ 61 w 151"/>
                <a:gd name="T1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07">
                  <a:moveTo>
                    <a:pt x="61" y="0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151" y="107"/>
                    <a:pt x="151" y="107"/>
                    <a:pt x="151" y="107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28" y="107"/>
                    <a:pt x="0" y="83"/>
                    <a:pt x="0" y="53"/>
                  </a:cubicBezTo>
                  <a:cubicBezTo>
                    <a:pt x="0" y="24"/>
                    <a:pt x="28" y="0"/>
                    <a:pt x="61" y="0"/>
                  </a:cubicBezTo>
                  <a:close/>
                </a:path>
              </a:pathLst>
            </a:custGeom>
            <a:solidFill>
              <a:srgbClr val="F5B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25"/>
            <p:cNvSpPr>
              <a:spLocks/>
            </p:cNvSpPr>
            <p:nvPr/>
          </p:nvSpPr>
          <p:spPr bwMode="auto">
            <a:xfrm>
              <a:off x="1546225" y="1149350"/>
              <a:ext cx="119062" cy="227013"/>
            </a:xfrm>
            <a:custGeom>
              <a:avLst/>
              <a:gdLst>
                <a:gd name="T0" fmla="*/ 108 w 108"/>
                <a:gd name="T1" fmla="*/ 142 h 203"/>
                <a:gd name="T2" fmla="*/ 54 w 108"/>
                <a:gd name="T3" fmla="*/ 203 h 203"/>
                <a:gd name="T4" fmla="*/ 0 w 108"/>
                <a:gd name="T5" fmla="*/ 142 h 203"/>
                <a:gd name="T6" fmla="*/ 1 w 108"/>
                <a:gd name="T7" fmla="*/ 0 h 203"/>
                <a:gd name="T8" fmla="*/ 108 w 108"/>
                <a:gd name="T9" fmla="*/ 69 h 203"/>
                <a:gd name="T10" fmla="*/ 108 w 108"/>
                <a:gd name="T11" fmla="*/ 14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203">
                  <a:moveTo>
                    <a:pt x="108" y="142"/>
                  </a:moveTo>
                  <a:cubicBezTo>
                    <a:pt x="108" y="176"/>
                    <a:pt x="84" y="203"/>
                    <a:pt x="54" y="203"/>
                  </a:cubicBezTo>
                  <a:cubicBezTo>
                    <a:pt x="25" y="203"/>
                    <a:pt x="0" y="176"/>
                    <a:pt x="0" y="14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08" y="69"/>
                    <a:pt x="108" y="69"/>
                    <a:pt x="108" y="69"/>
                  </a:cubicBezTo>
                  <a:lnTo>
                    <a:pt x="108" y="142"/>
                  </a:lnTo>
                  <a:close/>
                </a:path>
              </a:pathLst>
            </a:custGeom>
            <a:solidFill>
              <a:srgbClr val="887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26"/>
            <p:cNvSpPr>
              <a:spLocks/>
            </p:cNvSpPr>
            <p:nvPr/>
          </p:nvSpPr>
          <p:spPr bwMode="auto">
            <a:xfrm>
              <a:off x="1546225" y="1049338"/>
              <a:ext cx="119062" cy="176213"/>
            </a:xfrm>
            <a:custGeom>
              <a:avLst/>
              <a:gdLst>
                <a:gd name="T0" fmla="*/ 107 w 107"/>
                <a:gd name="T1" fmla="*/ 159 h 159"/>
                <a:gd name="T2" fmla="*/ 0 w 107"/>
                <a:gd name="T3" fmla="*/ 90 h 159"/>
                <a:gd name="T4" fmla="*/ 0 w 107"/>
                <a:gd name="T5" fmla="*/ 61 h 159"/>
                <a:gd name="T6" fmla="*/ 53 w 107"/>
                <a:gd name="T7" fmla="*/ 0 h 159"/>
                <a:gd name="T8" fmla="*/ 107 w 107"/>
                <a:gd name="T9" fmla="*/ 61 h 159"/>
                <a:gd name="T10" fmla="*/ 107 w 107"/>
                <a:gd name="T11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159">
                  <a:moveTo>
                    <a:pt x="107" y="159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28"/>
                    <a:pt x="24" y="0"/>
                    <a:pt x="53" y="0"/>
                  </a:cubicBezTo>
                  <a:cubicBezTo>
                    <a:pt x="83" y="0"/>
                    <a:pt x="107" y="28"/>
                    <a:pt x="107" y="61"/>
                  </a:cubicBezTo>
                  <a:lnTo>
                    <a:pt x="107" y="159"/>
                  </a:lnTo>
                  <a:close/>
                </a:path>
              </a:pathLst>
            </a:custGeom>
            <a:solidFill>
              <a:srgbClr val="FFE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27"/>
            <p:cNvSpPr>
              <a:spLocks/>
            </p:cNvSpPr>
            <p:nvPr/>
          </p:nvSpPr>
          <p:spPr bwMode="auto">
            <a:xfrm>
              <a:off x="1527175" y="3836988"/>
              <a:ext cx="119062" cy="179388"/>
            </a:xfrm>
            <a:custGeom>
              <a:avLst/>
              <a:gdLst>
                <a:gd name="T0" fmla="*/ 0 w 106"/>
                <a:gd name="T1" fmla="*/ 0 h 160"/>
                <a:gd name="T2" fmla="*/ 106 w 106"/>
                <a:gd name="T3" fmla="*/ 112 h 160"/>
                <a:gd name="T4" fmla="*/ 54 w 106"/>
                <a:gd name="T5" fmla="*/ 160 h 160"/>
                <a:gd name="T6" fmla="*/ 0 w 106"/>
                <a:gd name="T7" fmla="*/ 99 h 160"/>
                <a:gd name="T8" fmla="*/ 0 w 106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60">
                  <a:moveTo>
                    <a:pt x="0" y="0"/>
                  </a:moveTo>
                  <a:cubicBezTo>
                    <a:pt x="106" y="112"/>
                    <a:pt x="106" y="112"/>
                    <a:pt x="106" y="112"/>
                  </a:cubicBezTo>
                  <a:cubicBezTo>
                    <a:pt x="101" y="139"/>
                    <a:pt x="79" y="160"/>
                    <a:pt x="54" y="160"/>
                  </a:cubicBezTo>
                  <a:cubicBezTo>
                    <a:pt x="24" y="160"/>
                    <a:pt x="0" y="133"/>
                    <a:pt x="0" y="9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9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28"/>
            <p:cNvSpPr>
              <a:spLocks/>
            </p:cNvSpPr>
            <p:nvPr/>
          </p:nvSpPr>
          <p:spPr bwMode="auto">
            <a:xfrm>
              <a:off x="1527175" y="3689350"/>
              <a:ext cx="120650" cy="273050"/>
            </a:xfrm>
            <a:custGeom>
              <a:avLst/>
              <a:gdLst>
                <a:gd name="T0" fmla="*/ 0 w 108"/>
                <a:gd name="T1" fmla="*/ 61 h 245"/>
                <a:gd name="T2" fmla="*/ 54 w 108"/>
                <a:gd name="T3" fmla="*/ 0 h 245"/>
                <a:gd name="T4" fmla="*/ 108 w 108"/>
                <a:gd name="T5" fmla="*/ 61 h 245"/>
                <a:gd name="T6" fmla="*/ 108 w 108"/>
                <a:gd name="T7" fmla="*/ 232 h 245"/>
                <a:gd name="T8" fmla="*/ 106 w 108"/>
                <a:gd name="T9" fmla="*/ 245 h 245"/>
                <a:gd name="T10" fmla="*/ 0 w 108"/>
                <a:gd name="T11" fmla="*/ 133 h 245"/>
                <a:gd name="T12" fmla="*/ 0 w 108"/>
                <a:gd name="T13" fmla="*/ 61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245">
                  <a:moveTo>
                    <a:pt x="0" y="61"/>
                  </a:moveTo>
                  <a:cubicBezTo>
                    <a:pt x="0" y="28"/>
                    <a:pt x="24" y="0"/>
                    <a:pt x="54" y="0"/>
                  </a:cubicBezTo>
                  <a:cubicBezTo>
                    <a:pt x="84" y="0"/>
                    <a:pt x="108" y="28"/>
                    <a:pt x="108" y="61"/>
                  </a:cubicBezTo>
                  <a:cubicBezTo>
                    <a:pt x="108" y="232"/>
                    <a:pt x="108" y="232"/>
                    <a:pt x="108" y="232"/>
                  </a:cubicBezTo>
                  <a:cubicBezTo>
                    <a:pt x="108" y="237"/>
                    <a:pt x="107" y="241"/>
                    <a:pt x="106" y="245"/>
                  </a:cubicBezTo>
                  <a:cubicBezTo>
                    <a:pt x="0" y="133"/>
                    <a:pt x="0" y="133"/>
                    <a:pt x="0" y="133"/>
                  </a:cubicBezTo>
                  <a:lnTo>
                    <a:pt x="0" y="61"/>
                  </a:lnTo>
                  <a:close/>
                </a:path>
              </a:pathLst>
            </a:custGeom>
            <a:solidFill>
              <a:srgbClr val="FFE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29"/>
            <p:cNvSpPr>
              <a:spLocks/>
            </p:cNvSpPr>
            <p:nvPr/>
          </p:nvSpPr>
          <p:spPr bwMode="auto">
            <a:xfrm>
              <a:off x="2771775" y="2432050"/>
              <a:ext cx="241300" cy="120650"/>
            </a:xfrm>
            <a:custGeom>
              <a:avLst/>
              <a:gdLst>
                <a:gd name="T0" fmla="*/ 1 w 216"/>
                <a:gd name="T1" fmla="*/ 54 h 108"/>
                <a:gd name="T2" fmla="*/ 62 w 216"/>
                <a:gd name="T3" fmla="*/ 0 h 108"/>
                <a:gd name="T4" fmla="*/ 216 w 216"/>
                <a:gd name="T5" fmla="*/ 1 h 108"/>
                <a:gd name="T6" fmla="*/ 168 w 216"/>
                <a:gd name="T7" fmla="*/ 108 h 108"/>
                <a:gd name="T8" fmla="*/ 61 w 216"/>
                <a:gd name="T9" fmla="*/ 108 h 108"/>
                <a:gd name="T10" fmla="*/ 1 w 216"/>
                <a:gd name="T1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" h="108">
                  <a:moveTo>
                    <a:pt x="1" y="54"/>
                  </a:moveTo>
                  <a:cubicBezTo>
                    <a:pt x="1" y="25"/>
                    <a:pt x="28" y="0"/>
                    <a:pt x="62" y="0"/>
                  </a:cubicBezTo>
                  <a:cubicBezTo>
                    <a:pt x="216" y="1"/>
                    <a:pt x="216" y="1"/>
                    <a:pt x="216" y="1"/>
                  </a:cubicBezTo>
                  <a:cubicBezTo>
                    <a:pt x="168" y="108"/>
                    <a:pt x="168" y="108"/>
                    <a:pt x="168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28" y="108"/>
                    <a:pt x="0" y="84"/>
                    <a:pt x="1" y="54"/>
                  </a:cubicBezTo>
                  <a:close/>
                </a:path>
              </a:pathLst>
            </a:custGeom>
            <a:solidFill>
              <a:srgbClr val="F5B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30"/>
            <p:cNvSpPr>
              <a:spLocks/>
            </p:cNvSpPr>
            <p:nvPr/>
          </p:nvSpPr>
          <p:spPr bwMode="auto">
            <a:xfrm>
              <a:off x="2959100" y="2433638"/>
              <a:ext cx="139700" cy="119063"/>
            </a:xfrm>
            <a:custGeom>
              <a:avLst/>
              <a:gdLst>
                <a:gd name="T0" fmla="*/ 65 w 126"/>
                <a:gd name="T1" fmla="*/ 0 h 107"/>
                <a:gd name="T2" fmla="*/ 126 w 126"/>
                <a:gd name="T3" fmla="*/ 54 h 107"/>
                <a:gd name="T4" fmla="*/ 65 w 126"/>
                <a:gd name="T5" fmla="*/ 107 h 107"/>
                <a:gd name="T6" fmla="*/ 0 w 126"/>
                <a:gd name="T7" fmla="*/ 107 h 107"/>
                <a:gd name="T8" fmla="*/ 48 w 126"/>
                <a:gd name="T9" fmla="*/ 0 h 107"/>
                <a:gd name="T10" fmla="*/ 65 w 126"/>
                <a:gd name="T1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107">
                  <a:moveTo>
                    <a:pt x="65" y="0"/>
                  </a:moveTo>
                  <a:cubicBezTo>
                    <a:pt x="98" y="0"/>
                    <a:pt x="126" y="24"/>
                    <a:pt x="126" y="54"/>
                  </a:cubicBezTo>
                  <a:cubicBezTo>
                    <a:pt x="126" y="83"/>
                    <a:pt x="98" y="107"/>
                    <a:pt x="65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48" y="0"/>
                    <a:pt x="48" y="0"/>
                    <a:pt x="48" y="0"/>
                  </a:cubicBezTo>
                  <a:lnTo>
                    <a:pt x="65" y="0"/>
                  </a:lnTo>
                  <a:close/>
                </a:path>
              </a:pathLst>
            </a:custGeom>
            <a:solidFill>
              <a:srgbClr val="D7D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31"/>
            <p:cNvSpPr>
              <a:spLocks/>
            </p:cNvSpPr>
            <p:nvPr/>
          </p:nvSpPr>
          <p:spPr bwMode="auto">
            <a:xfrm>
              <a:off x="585788" y="1616075"/>
              <a:ext cx="112712" cy="98425"/>
            </a:xfrm>
            <a:custGeom>
              <a:avLst/>
              <a:gdLst>
                <a:gd name="T0" fmla="*/ 71 w 71"/>
                <a:gd name="T1" fmla="*/ 9 h 62"/>
                <a:gd name="T2" fmla="*/ 63 w 71"/>
                <a:gd name="T3" fmla="*/ 62 h 62"/>
                <a:gd name="T4" fmla="*/ 0 w 71"/>
                <a:gd name="T5" fmla="*/ 0 h 62"/>
                <a:gd name="T6" fmla="*/ 71 w 71"/>
                <a:gd name="T7" fmla="*/ 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62">
                  <a:moveTo>
                    <a:pt x="71" y="9"/>
                  </a:moveTo>
                  <a:lnTo>
                    <a:pt x="63" y="62"/>
                  </a:lnTo>
                  <a:lnTo>
                    <a:pt x="0" y="0"/>
                  </a:lnTo>
                  <a:lnTo>
                    <a:pt x="71" y="9"/>
                  </a:lnTo>
                  <a:close/>
                </a:path>
              </a:pathLst>
            </a:custGeom>
            <a:solidFill>
              <a:srgbClr val="EFB7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32"/>
            <p:cNvSpPr>
              <a:spLocks/>
            </p:cNvSpPr>
            <p:nvPr/>
          </p:nvSpPr>
          <p:spPr bwMode="auto">
            <a:xfrm>
              <a:off x="685800" y="1630363"/>
              <a:ext cx="128587" cy="128588"/>
            </a:xfrm>
            <a:custGeom>
              <a:avLst/>
              <a:gdLst>
                <a:gd name="T0" fmla="*/ 87 w 115"/>
                <a:gd name="T1" fmla="*/ 11 h 114"/>
                <a:gd name="T2" fmla="*/ 89 w 115"/>
                <a:gd name="T3" fmla="*/ 12 h 114"/>
                <a:gd name="T4" fmla="*/ 94 w 115"/>
                <a:gd name="T5" fmla="*/ 93 h 114"/>
                <a:gd name="T6" fmla="*/ 12 w 115"/>
                <a:gd name="T7" fmla="*/ 88 h 114"/>
                <a:gd name="T8" fmla="*/ 0 w 115"/>
                <a:gd name="T9" fmla="*/ 75 h 114"/>
                <a:gd name="T10" fmla="*/ 12 w 115"/>
                <a:gd name="T11" fmla="*/ 0 h 114"/>
                <a:gd name="T12" fmla="*/ 87 w 115"/>
                <a:gd name="T13" fmla="*/ 1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14">
                  <a:moveTo>
                    <a:pt x="87" y="11"/>
                  </a:moveTo>
                  <a:cubicBezTo>
                    <a:pt x="89" y="12"/>
                    <a:pt x="89" y="12"/>
                    <a:pt x="89" y="12"/>
                  </a:cubicBezTo>
                  <a:cubicBezTo>
                    <a:pt x="112" y="36"/>
                    <a:pt x="115" y="72"/>
                    <a:pt x="94" y="93"/>
                  </a:cubicBezTo>
                  <a:cubicBezTo>
                    <a:pt x="73" y="114"/>
                    <a:pt x="36" y="112"/>
                    <a:pt x="12" y="88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87" y="11"/>
                  </a:lnTo>
                  <a:close/>
                </a:path>
              </a:pathLst>
            </a:custGeom>
            <a:solidFill>
              <a:srgbClr val="ECE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33"/>
            <p:cNvSpPr>
              <a:spLocks/>
            </p:cNvSpPr>
            <p:nvPr/>
          </p:nvSpPr>
          <p:spPr bwMode="auto">
            <a:xfrm>
              <a:off x="536575" y="1481138"/>
              <a:ext cx="173037" cy="149225"/>
            </a:xfrm>
            <a:custGeom>
              <a:avLst/>
              <a:gdLst>
                <a:gd name="T0" fmla="*/ 45 w 155"/>
                <a:gd name="T1" fmla="*/ 122 h 135"/>
                <a:gd name="T2" fmla="*/ 26 w 155"/>
                <a:gd name="T3" fmla="*/ 102 h 135"/>
                <a:gd name="T4" fmla="*/ 21 w 155"/>
                <a:gd name="T5" fmla="*/ 21 h 135"/>
                <a:gd name="T6" fmla="*/ 102 w 155"/>
                <a:gd name="T7" fmla="*/ 26 h 135"/>
                <a:gd name="T8" fmla="*/ 155 w 155"/>
                <a:gd name="T9" fmla="*/ 79 h 135"/>
                <a:gd name="T10" fmla="*/ 146 w 155"/>
                <a:gd name="T11" fmla="*/ 135 h 135"/>
                <a:gd name="T12" fmla="*/ 45 w 155"/>
                <a:gd name="T13" fmla="*/ 12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35">
                  <a:moveTo>
                    <a:pt x="45" y="122"/>
                  </a:moveTo>
                  <a:cubicBezTo>
                    <a:pt x="26" y="102"/>
                    <a:pt x="26" y="102"/>
                    <a:pt x="26" y="102"/>
                  </a:cubicBezTo>
                  <a:cubicBezTo>
                    <a:pt x="2" y="78"/>
                    <a:pt x="0" y="42"/>
                    <a:pt x="21" y="21"/>
                  </a:cubicBezTo>
                  <a:cubicBezTo>
                    <a:pt x="42" y="0"/>
                    <a:pt x="78" y="2"/>
                    <a:pt x="102" y="26"/>
                  </a:cubicBezTo>
                  <a:cubicBezTo>
                    <a:pt x="155" y="79"/>
                    <a:pt x="155" y="79"/>
                    <a:pt x="155" y="79"/>
                  </a:cubicBezTo>
                  <a:cubicBezTo>
                    <a:pt x="146" y="135"/>
                    <a:pt x="146" y="135"/>
                    <a:pt x="146" y="135"/>
                  </a:cubicBezTo>
                  <a:lnTo>
                    <a:pt x="45" y="122"/>
                  </a:ln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34"/>
            <p:cNvSpPr>
              <a:spLocks/>
            </p:cNvSpPr>
            <p:nvPr/>
          </p:nvSpPr>
          <p:spPr bwMode="auto">
            <a:xfrm>
              <a:off x="698500" y="1568450"/>
              <a:ext cx="84137" cy="74613"/>
            </a:xfrm>
            <a:custGeom>
              <a:avLst/>
              <a:gdLst>
                <a:gd name="T0" fmla="*/ 7 w 53"/>
                <a:gd name="T1" fmla="*/ 0 h 47"/>
                <a:gd name="T2" fmla="*/ 53 w 53"/>
                <a:gd name="T3" fmla="*/ 47 h 47"/>
                <a:gd name="T4" fmla="*/ 0 w 53"/>
                <a:gd name="T5" fmla="*/ 39 h 47"/>
                <a:gd name="T6" fmla="*/ 7 w 53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47">
                  <a:moveTo>
                    <a:pt x="7" y="0"/>
                  </a:moveTo>
                  <a:lnTo>
                    <a:pt x="53" y="47"/>
                  </a:lnTo>
                  <a:lnTo>
                    <a:pt x="0" y="3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7D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35"/>
            <p:cNvSpPr>
              <a:spLocks/>
            </p:cNvSpPr>
            <p:nvPr/>
          </p:nvSpPr>
          <p:spPr bwMode="auto">
            <a:xfrm>
              <a:off x="2487613" y="1579563"/>
              <a:ext cx="85725" cy="77788"/>
            </a:xfrm>
            <a:custGeom>
              <a:avLst/>
              <a:gdLst>
                <a:gd name="T0" fmla="*/ 0 w 54"/>
                <a:gd name="T1" fmla="*/ 49 h 49"/>
                <a:gd name="T2" fmla="*/ 48 w 54"/>
                <a:gd name="T3" fmla="*/ 0 h 49"/>
                <a:gd name="T4" fmla="*/ 54 w 54"/>
                <a:gd name="T5" fmla="*/ 39 h 49"/>
                <a:gd name="T6" fmla="*/ 0 w 54"/>
                <a:gd name="T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49">
                  <a:moveTo>
                    <a:pt x="0" y="49"/>
                  </a:moveTo>
                  <a:lnTo>
                    <a:pt x="48" y="0"/>
                  </a:lnTo>
                  <a:lnTo>
                    <a:pt x="54" y="39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D7D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36"/>
            <p:cNvSpPr>
              <a:spLocks/>
            </p:cNvSpPr>
            <p:nvPr/>
          </p:nvSpPr>
          <p:spPr bwMode="auto">
            <a:xfrm>
              <a:off x="2424113" y="1641475"/>
              <a:ext cx="161925" cy="161925"/>
            </a:xfrm>
            <a:custGeom>
              <a:avLst/>
              <a:gdLst>
                <a:gd name="T0" fmla="*/ 21 w 145"/>
                <a:gd name="T1" fmla="*/ 124 h 145"/>
                <a:gd name="T2" fmla="*/ 26 w 145"/>
                <a:gd name="T3" fmla="*/ 43 h 145"/>
                <a:gd name="T4" fmla="*/ 56 w 145"/>
                <a:gd name="T5" fmla="*/ 13 h 145"/>
                <a:gd name="T6" fmla="*/ 134 w 145"/>
                <a:gd name="T7" fmla="*/ 0 h 145"/>
                <a:gd name="T8" fmla="*/ 145 w 145"/>
                <a:gd name="T9" fmla="*/ 76 h 145"/>
                <a:gd name="T10" fmla="*/ 102 w 145"/>
                <a:gd name="T11" fmla="*/ 119 h 145"/>
                <a:gd name="T12" fmla="*/ 21 w 145"/>
                <a:gd name="T13" fmla="*/ 12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145">
                  <a:moveTo>
                    <a:pt x="21" y="124"/>
                  </a:moveTo>
                  <a:cubicBezTo>
                    <a:pt x="0" y="103"/>
                    <a:pt x="2" y="66"/>
                    <a:pt x="26" y="4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45" y="76"/>
                    <a:pt x="145" y="76"/>
                    <a:pt x="145" y="76"/>
                  </a:cubicBezTo>
                  <a:cubicBezTo>
                    <a:pt x="102" y="119"/>
                    <a:pt x="102" y="119"/>
                    <a:pt x="102" y="119"/>
                  </a:cubicBezTo>
                  <a:cubicBezTo>
                    <a:pt x="78" y="143"/>
                    <a:pt x="42" y="145"/>
                    <a:pt x="21" y="124"/>
                  </a:cubicBezTo>
                  <a:close/>
                </a:path>
              </a:pathLst>
            </a:custGeom>
            <a:solidFill>
              <a:srgbClr val="F1A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37"/>
            <p:cNvSpPr>
              <a:spLocks/>
            </p:cNvSpPr>
            <p:nvPr/>
          </p:nvSpPr>
          <p:spPr bwMode="auto">
            <a:xfrm>
              <a:off x="2563813" y="1525588"/>
              <a:ext cx="136525" cy="115888"/>
            </a:xfrm>
            <a:custGeom>
              <a:avLst/>
              <a:gdLst>
                <a:gd name="T0" fmla="*/ 0 w 122"/>
                <a:gd name="T1" fmla="*/ 48 h 104"/>
                <a:gd name="T2" fmla="*/ 22 w 122"/>
                <a:gd name="T3" fmla="*/ 26 h 104"/>
                <a:gd name="T4" fmla="*/ 104 w 122"/>
                <a:gd name="T5" fmla="*/ 21 h 104"/>
                <a:gd name="T6" fmla="*/ 109 w 122"/>
                <a:gd name="T7" fmla="*/ 88 h 104"/>
                <a:gd name="T8" fmla="*/ 9 w 122"/>
                <a:gd name="T9" fmla="*/ 104 h 104"/>
                <a:gd name="T10" fmla="*/ 0 w 122"/>
                <a:gd name="T11" fmla="*/ 4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104">
                  <a:moveTo>
                    <a:pt x="0" y="48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46" y="2"/>
                    <a:pt x="83" y="0"/>
                    <a:pt x="104" y="21"/>
                  </a:cubicBezTo>
                  <a:cubicBezTo>
                    <a:pt x="121" y="38"/>
                    <a:pt x="122" y="65"/>
                    <a:pt x="109" y="88"/>
                  </a:cubicBezTo>
                  <a:cubicBezTo>
                    <a:pt x="9" y="104"/>
                    <a:pt x="9" y="104"/>
                    <a:pt x="9" y="104"/>
                  </a:cubicBezTo>
                  <a:lnTo>
                    <a:pt x="0" y="48"/>
                  </a:lnTo>
                  <a:close/>
                </a:path>
              </a:pathLst>
            </a:custGeom>
            <a:solidFill>
              <a:srgbClr val="EA7E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38"/>
            <p:cNvSpPr>
              <a:spLocks/>
            </p:cNvSpPr>
            <p:nvPr/>
          </p:nvSpPr>
          <p:spPr bwMode="auto">
            <a:xfrm>
              <a:off x="2573338" y="1624013"/>
              <a:ext cx="112712" cy="103188"/>
            </a:xfrm>
            <a:custGeom>
              <a:avLst/>
              <a:gdLst>
                <a:gd name="T0" fmla="*/ 100 w 100"/>
                <a:gd name="T1" fmla="*/ 0 h 92"/>
                <a:gd name="T2" fmla="*/ 89 w 100"/>
                <a:gd name="T3" fmla="*/ 14 h 92"/>
                <a:gd name="T4" fmla="*/ 11 w 100"/>
                <a:gd name="T5" fmla="*/ 92 h 92"/>
                <a:gd name="T6" fmla="*/ 0 w 100"/>
                <a:gd name="T7" fmla="*/ 16 h 92"/>
                <a:gd name="T8" fmla="*/ 100 w 100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2">
                  <a:moveTo>
                    <a:pt x="100" y="0"/>
                  </a:moveTo>
                  <a:cubicBezTo>
                    <a:pt x="97" y="5"/>
                    <a:pt x="94" y="10"/>
                    <a:pt x="89" y="14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rgbClr val="D7D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39"/>
            <p:cNvSpPr>
              <a:spLocks/>
            </p:cNvSpPr>
            <p:nvPr/>
          </p:nvSpPr>
          <p:spPr bwMode="auto">
            <a:xfrm>
              <a:off x="604838" y="3498850"/>
              <a:ext cx="204787" cy="120650"/>
            </a:xfrm>
            <a:custGeom>
              <a:avLst/>
              <a:gdLst>
                <a:gd name="T0" fmla="*/ 27 w 183"/>
                <a:gd name="T1" fmla="*/ 6 h 108"/>
                <a:gd name="T2" fmla="*/ 33 w 183"/>
                <a:gd name="T3" fmla="*/ 0 h 108"/>
                <a:gd name="T4" fmla="*/ 183 w 183"/>
                <a:gd name="T5" fmla="*/ 2 h 108"/>
                <a:gd name="T6" fmla="*/ 103 w 183"/>
                <a:gd name="T7" fmla="*/ 82 h 108"/>
                <a:gd name="T8" fmla="*/ 21 w 183"/>
                <a:gd name="T9" fmla="*/ 87 h 108"/>
                <a:gd name="T10" fmla="*/ 27 w 183"/>
                <a:gd name="T11" fmla="*/ 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3" h="108">
                  <a:moveTo>
                    <a:pt x="27" y="6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83" y="2"/>
                    <a:pt x="183" y="2"/>
                    <a:pt x="183" y="2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79" y="106"/>
                    <a:pt x="42" y="108"/>
                    <a:pt x="21" y="87"/>
                  </a:cubicBezTo>
                  <a:cubicBezTo>
                    <a:pt x="0" y="66"/>
                    <a:pt x="3" y="30"/>
                    <a:pt x="27" y="6"/>
                  </a:cubicBezTo>
                  <a:close/>
                </a:path>
              </a:pathLst>
            </a:custGeom>
            <a:solidFill>
              <a:srgbClr val="FF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40"/>
            <p:cNvSpPr>
              <a:spLocks/>
            </p:cNvSpPr>
            <p:nvPr/>
          </p:nvSpPr>
          <p:spPr bwMode="auto">
            <a:xfrm>
              <a:off x="641350" y="3341688"/>
              <a:ext cx="242887" cy="158750"/>
            </a:xfrm>
            <a:custGeom>
              <a:avLst/>
              <a:gdLst>
                <a:gd name="T0" fmla="*/ 115 w 217"/>
                <a:gd name="T1" fmla="*/ 26 h 143"/>
                <a:gd name="T2" fmla="*/ 196 w 217"/>
                <a:gd name="T3" fmla="*/ 21 h 143"/>
                <a:gd name="T4" fmla="*/ 191 w 217"/>
                <a:gd name="T5" fmla="*/ 102 h 143"/>
                <a:gd name="T6" fmla="*/ 150 w 217"/>
                <a:gd name="T7" fmla="*/ 143 h 143"/>
                <a:gd name="T8" fmla="*/ 0 w 217"/>
                <a:gd name="T9" fmla="*/ 141 h 143"/>
                <a:gd name="T10" fmla="*/ 115 w 217"/>
                <a:gd name="T11" fmla="*/ 2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7" h="143">
                  <a:moveTo>
                    <a:pt x="115" y="26"/>
                  </a:moveTo>
                  <a:cubicBezTo>
                    <a:pt x="138" y="2"/>
                    <a:pt x="175" y="0"/>
                    <a:pt x="196" y="21"/>
                  </a:cubicBezTo>
                  <a:cubicBezTo>
                    <a:pt x="217" y="42"/>
                    <a:pt x="214" y="79"/>
                    <a:pt x="191" y="102"/>
                  </a:cubicBezTo>
                  <a:cubicBezTo>
                    <a:pt x="150" y="143"/>
                    <a:pt x="150" y="143"/>
                    <a:pt x="150" y="143"/>
                  </a:cubicBezTo>
                  <a:cubicBezTo>
                    <a:pt x="0" y="141"/>
                    <a:pt x="0" y="141"/>
                    <a:pt x="0" y="141"/>
                  </a:cubicBezTo>
                  <a:lnTo>
                    <a:pt x="115" y="26"/>
                  </a:lnTo>
                  <a:close/>
                </a:path>
              </a:pathLst>
            </a:custGeom>
            <a:solidFill>
              <a:srgbClr val="F1A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41"/>
            <p:cNvSpPr>
              <a:spLocks/>
            </p:cNvSpPr>
            <p:nvPr/>
          </p:nvSpPr>
          <p:spPr bwMode="auto">
            <a:xfrm>
              <a:off x="2303463" y="3405188"/>
              <a:ext cx="225425" cy="260350"/>
            </a:xfrm>
            <a:custGeom>
              <a:avLst/>
              <a:gdLst>
                <a:gd name="T0" fmla="*/ 142 w 142"/>
                <a:gd name="T1" fmla="*/ 5 h 164"/>
                <a:gd name="T2" fmla="*/ 20 w 142"/>
                <a:gd name="T3" fmla="*/ 160 h 164"/>
                <a:gd name="T4" fmla="*/ 17 w 142"/>
                <a:gd name="T5" fmla="*/ 164 h 164"/>
                <a:gd name="T6" fmla="*/ 16 w 142"/>
                <a:gd name="T7" fmla="*/ 164 h 164"/>
                <a:gd name="T8" fmla="*/ 0 w 142"/>
                <a:gd name="T9" fmla="*/ 64 h 164"/>
                <a:gd name="T10" fmla="*/ 64 w 142"/>
                <a:gd name="T11" fmla="*/ 0 h 164"/>
                <a:gd name="T12" fmla="*/ 142 w 142"/>
                <a:gd name="T13" fmla="*/ 3 h 164"/>
                <a:gd name="T14" fmla="*/ 142 w 142"/>
                <a:gd name="T15" fmla="*/ 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" h="164">
                  <a:moveTo>
                    <a:pt x="142" y="5"/>
                  </a:moveTo>
                  <a:lnTo>
                    <a:pt x="20" y="160"/>
                  </a:lnTo>
                  <a:lnTo>
                    <a:pt x="17" y="164"/>
                  </a:lnTo>
                  <a:lnTo>
                    <a:pt x="16" y="164"/>
                  </a:lnTo>
                  <a:lnTo>
                    <a:pt x="0" y="64"/>
                  </a:lnTo>
                  <a:lnTo>
                    <a:pt x="64" y="0"/>
                  </a:lnTo>
                  <a:lnTo>
                    <a:pt x="142" y="3"/>
                  </a:lnTo>
                  <a:lnTo>
                    <a:pt x="142" y="5"/>
                  </a:lnTo>
                  <a:close/>
                </a:path>
              </a:pathLst>
            </a:custGeom>
            <a:solidFill>
              <a:srgbClr val="DB5C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42"/>
            <p:cNvSpPr>
              <a:spLocks/>
            </p:cNvSpPr>
            <p:nvPr/>
          </p:nvSpPr>
          <p:spPr bwMode="auto">
            <a:xfrm>
              <a:off x="2405063" y="3124200"/>
              <a:ext cx="292100" cy="285750"/>
            </a:xfrm>
            <a:custGeom>
              <a:avLst/>
              <a:gdLst>
                <a:gd name="T0" fmla="*/ 78 w 184"/>
                <a:gd name="T1" fmla="*/ 180 h 180"/>
                <a:gd name="T2" fmla="*/ 0 w 184"/>
                <a:gd name="T3" fmla="*/ 177 h 180"/>
                <a:gd name="T4" fmla="*/ 175 w 184"/>
                <a:gd name="T5" fmla="*/ 0 h 180"/>
                <a:gd name="T6" fmla="*/ 184 w 184"/>
                <a:gd name="T7" fmla="*/ 25 h 180"/>
                <a:gd name="T8" fmla="*/ 78 w 18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0">
                  <a:moveTo>
                    <a:pt x="78" y="180"/>
                  </a:moveTo>
                  <a:lnTo>
                    <a:pt x="0" y="177"/>
                  </a:lnTo>
                  <a:lnTo>
                    <a:pt x="175" y="0"/>
                  </a:lnTo>
                  <a:lnTo>
                    <a:pt x="184" y="25"/>
                  </a:lnTo>
                  <a:lnTo>
                    <a:pt x="78" y="180"/>
                  </a:lnTo>
                  <a:close/>
                </a:path>
              </a:pathLst>
            </a:custGeom>
            <a:solidFill>
              <a:srgbClr val="ABC8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43"/>
            <p:cNvSpPr>
              <a:spLocks/>
            </p:cNvSpPr>
            <p:nvPr/>
          </p:nvSpPr>
          <p:spPr bwMode="auto">
            <a:xfrm>
              <a:off x="2682875" y="3017838"/>
              <a:ext cx="195262" cy="146050"/>
            </a:xfrm>
            <a:custGeom>
              <a:avLst/>
              <a:gdLst>
                <a:gd name="T0" fmla="*/ 13 w 175"/>
                <a:gd name="T1" fmla="*/ 131 h 131"/>
                <a:gd name="T2" fmla="*/ 0 w 175"/>
                <a:gd name="T3" fmla="*/ 96 h 131"/>
                <a:gd name="T4" fmla="*/ 73 w 175"/>
                <a:gd name="T5" fmla="*/ 22 h 131"/>
                <a:gd name="T6" fmla="*/ 156 w 175"/>
                <a:gd name="T7" fmla="*/ 23 h 131"/>
                <a:gd name="T8" fmla="*/ 171 w 175"/>
                <a:gd name="T9" fmla="*/ 74 h 131"/>
                <a:gd name="T10" fmla="*/ 14 w 175"/>
                <a:gd name="T11" fmla="*/ 131 h 131"/>
                <a:gd name="T12" fmla="*/ 13 w 175"/>
                <a:gd name="T13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131">
                  <a:moveTo>
                    <a:pt x="13" y="131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96" y="0"/>
                    <a:pt x="134" y="1"/>
                    <a:pt x="156" y="23"/>
                  </a:cubicBezTo>
                  <a:cubicBezTo>
                    <a:pt x="170" y="37"/>
                    <a:pt x="175" y="56"/>
                    <a:pt x="171" y="74"/>
                  </a:cubicBezTo>
                  <a:cubicBezTo>
                    <a:pt x="14" y="131"/>
                    <a:pt x="14" y="131"/>
                    <a:pt x="14" y="131"/>
                  </a:cubicBezTo>
                  <a:lnTo>
                    <a:pt x="13" y="131"/>
                  </a:lnTo>
                  <a:close/>
                </a:path>
              </a:pathLst>
            </a:custGeom>
            <a:solidFill>
              <a:srgbClr val="A9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44"/>
            <p:cNvSpPr>
              <a:spLocks/>
            </p:cNvSpPr>
            <p:nvPr/>
          </p:nvSpPr>
          <p:spPr bwMode="auto">
            <a:xfrm>
              <a:off x="2697163" y="3100388"/>
              <a:ext cx="176212" cy="157163"/>
            </a:xfrm>
            <a:custGeom>
              <a:avLst/>
              <a:gdLst>
                <a:gd name="T0" fmla="*/ 32 w 158"/>
                <a:gd name="T1" fmla="*/ 141 h 141"/>
                <a:gd name="T2" fmla="*/ 0 w 158"/>
                <a:gd name="T3" fmla="*/ 57 h 141"/>
                <a:gd name="T4" fmla="*/ 1 w 158"/>
                <a:gd name="T5" fmla="*/ 57 h 141"/>
                <a:gd name="T6" fmla="*/ 158 w 158"/>
                <a:gd name="T7" fmla="*/ 0 h 141"/>
                <a:gd name="T8" fmla="*/ 142 w 158"/>
                <a:gd name="T9" fmla="*/ 30 h 141"/>
                <a:gd name="T10" fmla="*/ 32 w 158"/>
                <a:gd name="T11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8" h="141">
                  <a:moveTo>
                    <a:pt x="32" y="141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6" y="11"/>
                    <a:pt x="151" y="21"/>
                    <a:pt x="142" y="30"/>
                  </a:cubicBezTo>
                  <a:lnTo>
                    <a:pt x="32" y="141"/>
                  </a:lnTo>
                  <a:close/>
                </a:path>
              </a:pathLst>
            </a:custGeom>
            <a:solidFill>
              <a:srgbClr val="EFB7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45"/>
            <p:cNvSpPr>
              <a:spLocks/>
            </p:cNvSpPr>
            <p:nvPr/>
          </p:nvSpPr>
          <p:spPr bwMode="auto">
            <a:xfrm>
              <a:off x="2335213" y="3409950"/>
              <a:ext cx="244475" cy="249238"/>
            </a:xfrm>
            <a:custGeom>
              <a:avLst/>
              <a:gdLst>
                <a:gd name="T0" fmla="*/ 122 w 154"/>
                <a:gd name="T1" fmla="*/ 0 h 157"/>
                <a:gd name="T2" fmla="*/ 154 w 154"/>
                <a:gd name="T3" fmla="*/ 2 h 157"/>
                <a:gd name="T4" fmla="*/ 0 w 154"/>
                <a:gd name="T5" fmla="*/ 157 h 157"/>
                <a:gd name="T6" fmla="*/ 122 w 154"/>
                <a:gd name="T7" fmla="*/ 2 h 157"/>
                <a:gd name="T8" fmla="*/ 122 w 154"/>
                <a:gd name="T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57">
                  <a:moveTo>
                    <a:pt x="122" y="0"/>
                  </a:moveTo>
                  <a:lnTo>
                    <a:pt x="154" y="2"/>
                  </a:lnTo>
                  <a:lnTo>
                    <a:pt x="0" y="157"/>
                  </a:lnTo>
                  <a:lnTo>
                    <a:pt x="122" y="2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96A5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46"/>
            <p:cNvSpPr>
              <a:spLocks/>
            </p:cNvSpPr>
            <p:nvPr/>
          </p:nvSpPr>
          <p:spPr bwMode="auto">
            <a:xfrm>
              <a:off x="2159000" y="3629025"/>
              <a:ext cx="95250" cy="165100"/>
            </a:xfrm>
            <a:custGeom>
              <a:avLst/>
              <a:gdLst>
                <a:gd name="T0" fmla="*/ 23 w 86"/>
                <a:gd name="T1" fmla="*/ 0 h 148"/>
                <a:gd name="T2" fmla="*/ 86 w 86"/>
                <a:gd name="T3" fmla="*/ 100 h 148"/>
                <a:gd name="T4" fmla="*/ 58 w 86"/>
                <a:gd name="T5" fmla="*/ 128 h 148"/>
                <a:gd name="T6" fmla="*/ 0 w 86"/>
                <a:gd name="T7" fmla="*/ 142 h 148"/>
                <a:gd name="T8" fmla="*/ 22 w 86"/>
                <a:gd name="T9" fmla="*/ 0 h 148"/>
                <a:gd name="T10" fmla="*/ 23 w 86"/>
                <a:gd name="T1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48">
                  <a:moveTo>
                    <a:pt x="23" y="0"/>
                  </a:moveTo>
                  <a:cubicBezTo>
                    <a:pt x="86" y="100"/>
                    <a:pt x="86" y="100"/>
                    <a:pt x="86" y="100"/>
                  </a:cubicBezTo>
                  <a:cubicBezTo>
                    <a:pt x="58" y="128"/>
                    <a:pt x="58" y="128"/>
                    <a:pt x="58" y="128"/>
                  </a:cubicBezTo>
                  <a:cubicBezTo>
                    <a:pt x="43" y="144"/>
                    <a:pt x="20" y="148"/>
                    <a:pt x="0" y="142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887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0" name="Freeform 47"/>
            <p:cNvSpPr>
              <a:spLocks/>
            </p:cNvSpPr>
            <p:nvPr/>
          </p:nvSpPr>
          <p:spPr bwMode="auto">
            <a:xfrm>
              <a:off x="2184400" y="3629025"/>
              <a:ext cx="144462" cy="111125"/>
            </a:xfrm>
            <a:custGeom>
              <a:avLst/>
              <a:gdLst>
                <a:gd name="T0" fmla="*/ 91 w 91"/>
                <a:gd name="T1" fmla="*/ 23 h 70"/>
                <a:gd name="T2" fmla="*/ 91 w 91"/>
                <a:gd name="T3" fmla="*/ 24 h 70"/>
                <a:gd name="T4" fmla="*/ 44 w 91"/>
                <a:gd name="T5" fmla="*/ 70 h 70"/>
                <a:gd name="T6" fmla="*/ 0 w 91"/>
                <a:gd name="T7" fmla="*/ 0 h 70"/>
                <a:gd name="T8" fmla="*/ 91 w 91"/>
                <a:gd name="T9" fmla="*/ 2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70">
                  <a:moveTo>
                    <a:pt x="91" y="23"/>
                  </a:moveTo>
                  <a:lnTo>
                    <a:pt x="91" y="24"/>
                  </a:lnTo>
                  <a:lnTo>
                    <a:pt x="44" y="70"/>
                  </a:lnTo>
                  <a:lnTo>
                    <a:pt x="0" y="0"/>
                  </a:lnTo>
                  <a:lnTo>
                    <a:pt x="91" y="23"/>
                  </a:lnTo>
                  <a:close/>
                </a:path>
              </a:pathLst>
            </a:custGeom>
            <a:solidFill>
              <a:srgbClr val="E44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1" name="Freeform 48"/>
            <p:cNvSpPr>
              <a:spLocks/>
            </p:cNvSpPr>
            <p:nvPr/>
          </p:nvSpPr>
          <p:spPr bwMode="auto">
            <a:xfrm>
              <a:off x="2184400" y="3506788"/>
              <a:ext cx="144462" cy="158750"/>
            </a:xfrm>
            <a:custGeom>
              <a:avLst/>
              <a:gdLst>
                <a:gd name="T0" fmla="*/ 0 w 91"/>
                <a:gd name="T1" fmla="*/ 77 h 100"/>
                <a:gd name="T2" fmla="*/ 0 w 91"/>
                <a:gd name="T3" fmla="*/ 76 h 100"/>
                <a:gd name="T4" fmla="*/ 75 w 91"/>
                <a:gd name="T5" fmla="*/ 0 h 100"/>
                <a:gd name="T6" fmla="*/ 91 w 91"/>
                <a:gd name="T7" fmla="*/ 100 h 100"/>
                <a:gd name="T8" fmla="*/ 0 w 91"/>
                <a:gd name="T9" fmla="*/ 7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00">
                  <a:moveTo>
                    <a:pt x="0" y="77"/>
                  </a:moveTo>
                  <a:lnTo>
                    <a:pt x="0" y="76"/>
                  </a:lnTo>
                  <a:lnTo>
                    <a:pt x="75" y="0"/>
                  </a:lnTo>
                  <a:lnTo>
                    <a:pt x="91" y="10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FFE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3" name="Freeform 49"/>
            <p:cNvSpPr>
              <a:spLocks/>
            </p:cNvSpPr>
            <p:nvPr/>
          </p:nvSpPr>
          <p:spPr bwMode="auto">
            <a:xfrm>
              <a:off x="2105025" y="3627438"/>
              <a:ext cx="79375" cy="160338"/>
            </a:xfrm>
            <a:custGeom>
              <a:avLst/>
              <a:gdLst>
                <a:gd name="T0" fmla="*/ 70 w 71"/>
                <a:gd name="T1" fmla="*/ 1 h 143"/>
                <a:gd name="T2" fmla="*/ 48 w 71"/>
                <a:gd name="T3" fmla="*/ 143 h 143"/>
                <a:gd name="T4" fmla="*/ 23 w 71"/>
                <a:gd name="T5" fmla="*/ 128 h 143"/>
                <a:gd name="T6" fmla="*/ 24 w 71"/>
                <a:gd name="T7" fmla="*/ 47 h 143"/>
                <a:gd name="T8" fmla="*/ 71 w 71"/>
                <a:gd name="T9" fmla="*/ 0 h 143"/>
                <a:gd name="T10" fmla="*/ 71 w 71"/>
                <a:gd name="T11" fmla="*/ 1 h 143"/>
                <a:gd name="T12" fmla="*/ 70 w 71"/>
                <a:gd name="T13" fmla="*/ 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43">
                  <a:moveTo>
                    <a:pt x="70" y="1"/>
                  </a:moveTo>
                  <a:cubicBezTo>
                    <a:pt x="48" y="143"/>
                    <a:pt x="48" y="143"/>
                    <a:pt x="48" y="143"/>
                  </a:cubicBezTo>
                  <a:cubicBezTo>
                    <a:pt x="39" y="140"/>
                    <a:pt x="30" y="135"/>
                    <a:pt x="23" y="128"/>
                  </a:cubicBezTo>
                  <a:cubicBezTo>
                    <a:pt x="0" y="106"/>
                    <a:pt x="1" y="70"/>
                    <a:pt x="24" y="47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1"/>
                    <a:pt x="71" y="1"/>
                    <a:pt x="71" y="1"/>
                  </a:cubicBezTo>
                  <a:lnTo>
                    <a:pt x="70" y="1"/>
                  </a:lnTo>
                  <a:close/>
                </a:path>
              </a:pathLst>
            </a:custGeom>
            <a:solidFill>
              <a:srgbClr val="ECE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4" name="Freeform 50"/>
            <p:cNvSpPr>
              <a:spLocks/>
            </p:cNvSpPr>
            <p:nvPr/>
          </p:nvSpPr>
          <p:spPr bwMode="auto">
            <a:xfrm>
              <a:off x="2528888" y="3163888"/>
              <a:ext cx="203200" cy="249238"/>
            </a:xfrm>
            <a:custGeom>
              <a:avLst/>
              <a:gdLst>
                <a:gd name="T0" fmla="*/ 106 w 128"/>
                <a:gd name="T1" fmla="*/ 0 h 157"/>
                <a:gd name="T2" fmla="*/ 128 w 128"/>
                <a:gd name="T3" fmla="*/ 59 h 157"/>
                <a:gd name="T4" fmla="*/ 32 w 128"/>
                <a:gd name="T5" fmla="*/ 157 h 157"/>
                <a:gd name="T6" fmla="*/ 0 w 128"/>
                <a:gd name="T7" fmla="*/ 155 h 157"/>
                <a:gd name="T8" fmla="*/ 106 w 128"/>
                <a:gd name="T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57">
                  <a:moveTo>
                    <a:pt x="106" y="0"/>
                  </a:moveTo>
                  <a:lnTo>
                    <a:pt x="128" y="59"/>
                  </a:lnTo>
                  <a:lnTo>
                    <a:pt x="32" y="157"/>
                  </a:lnTo>
                  <a:lnTo>
                    <a:pt x="0" y="155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829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5" name="Freeform 51"/>
            <p:cNvSpPr>
              <a:spLocks/>
            </p:cNvSpPr>
            <p:nvPr/>
          </p:nvSpPr>
          <p:spPr bwMode="auto">
            <a:xfrm>
              <a:off x="2514600" y="3371850"/>
              <a:ext cx="193675" cy="198438"/>
            </a:xfrm>
            <a:custGeom>
              <a:avLst/>
              <a:gdLst>
                <a:gd name="T0" fmla="*/ 1 w 122"/>
                <a:gd name="T1" fmla="*/ 125 h 125"/>
                <a:gd name="T2" fmla="*/ 0 w 122"/>
                <a:gd name="T3" fmla="*/ 124 h 125"/>
                <a:gd name="T4" fmla="*/ 122 w 122"/>
                <a:gd name="T5" fmla="*/ 0 h 125"/>
                <a:gd name="T6" fmla="*/ 115 w 122"/>
                <a:gd name="T7" fmla="*/ 66 h 125"/>
                <a:gd name="T8" fmla="*/ 1 w 122"/>
                <a:gd name="T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25">
                  <a:moveTo>
                    <a:pt x="1" y="125"/>
                  </a:moveTo>
                  <a:lnTo>
                    <a:pt x="0" y="124"/>
                  </a:lnTo>
                  <a:lnTo>
                    <a:pt x="122" y="0"/>
                  </a:lnTo>
                  <a:lnTo>
                    <a:pt x="115" y="66"/>
                  </a:lnTo>
                  <a:lnTo>
                    <a:pt x="1" y="125"/>
                  </a:lnTo>
                  <a:close/>
                </a:path>
              </a:pathLst>
            </a:custGeom>
            <a:solidFill>
              <a:srgbClr val="829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6" name="Freeform 52"/>
            <p:cNvSpPr>
              <a:spLocks/>
            </p:cNvSpPr>
            <p:nvPr/>
          </p:nvSpPr>
          <p:spPr bwMode="auto">
            <a:xfrm>
              <a:off x="2405063" y="3568700"/>
              <a:ext cx="111125" cy="241300"/>
            </a:xfrm>
            <a:custGeom>
              <a:avLst/>
              <a:gdLst>
                <a:gd name="T0" fmla="*/ 70 w 70"/>
                <a:gd name="T1" fmla="*/ 1 h 152"/>
                <a:gd name="T2" fmla="*/ 19 w 70"/>
                <a:gd name="T3" fmla="*/ 152 h 152"/>
                <a:gd name="T4" fmla="*/ 18 w 70"/>
                <a:gd name="T5" fmla="*/ 152 h 152"/>
                <a:gd name="T6" fmla="*/ 0 w 70"/>
                <a:gd name="T7" fmla="*/ 70 h 152"/>
                <a:gd name="T8" fmla="*/ 69 w 70"/>
                <a:gd name="T9" fmla="*/ 0 h 152"/>
                <a:gd name="T10" fmla="*/ 70 w 70"/>
                <a:gd name="T11" fmla="*/ 1 h 152"/>
                <a:gd name="T12" fmla="*/ 70 w 70"/>
                <a:gd name="T13" fmla="*/ 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52">
                  <a:moveTo>
                    <a:pt x="70" y="1"/>
                  </a:moveTo>
                  <a:lnTo>
                    <a:pt x="19" y="152"/>
                  </a:lnTo>
                  <a:lnTo>
                    <a:pt x="18" y="152"/>
                  </a:lnTo>
                  <a:lnTo>
                    <a:pt x="0" y="70"/>
                  </a:lnTo>
                  <a:lnTo>
                    <a:pt x="69" y="0"/>
                  </a:lnTo>
                  <a:lnTo>
                    <a:pt x="70" y="1"/>
                  </a:lnTo>
                  <a:lnTo>
                    <a:pt x="70" y="1"/>
                  </a:lnTo>
                  <a:close/>
                </a:path>
              </a:pathLst>
            </a:custGeom>
            <a:solidFill>
              <a:srgbClr val="EFB7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7" name="Freeform 53"/>
            <p:cNvSpPr>
              <a:spLocks/>
            </p:cNvSpPr>
            <p:nvPr/>
          </p:nvSpPr>
          <p:spPr bwMode="auto">
            <a:xfrm>
              <a:off x="2738438" y="3160713"/>
              <a:ext cx="195262" cy="244475"/>
            </a:xfrm>
            <a:custGeom>
              <a:avLst/>
              <a:gdLst>
                <a:gd name="T0" fmla="*/ 0 w 176"/>
                <a:gd name="T1" fmla="*/ 163 h 219"/>
                <a:gd name="T2" fmla="*/ 146 w 176"/>
                <a:gd name="T3" fmla="*/ 16 h 219"/>
                <a:gd name="T4" fmla="*/ 176 w 176"/>
                <a:gd name="T5" fmla="*/ 0 h 219"/>
                <a:gd name="T6" fmla="*/ 107 w 176"/>
                <a:gd name="T7" fmla="*/ 219 h 219"/>
                <a:gd name="T8" fmla="*/ 0 w 176"/>
                <a:gd name="T9" fmla="*/ 163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219">
                  <a:moveTo>
                    <a:pt x="0" y="163"/>
                  </a:moveTo>
                  <a:cubicBezTo>
                    <a:pt x="146" y="16"/>
                    <a:pt x="146" y="16"/>
                    <a:pt x="146" y="16"/>
                  </a:cubicBezTo>
                  <a:cubicBezTo>
                    <a:pt x="155" y="8"/>
                    <a:pt x="165" y="2"/>
                    <a:pt x="176" y="0"/>
                  </a:cubicBezTo>
                  <a:cubicBezTo>
                    <a:pt x="107" y="219"/>
                    <a:pt x="107" y="219"/>
                    <a:pt x="107" y="219"/>
                  </a:cubicBezTo>
                  <a:lnTo>
                    <a:pt x="0" y="163"/>
                  </a:lnTo>
                  <a:close/>
                </a:path>
              </a:pathLst>
            </a:custGeom>
            <a:solidFill>
              <a:srgbClr val="F5B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8" name="Freeform 54"/>
            <p:cNvSpPr>
              <a:spLocks/>
            </p:cNvSpPr>
            <p:nvPr/>
          </p:nvSpPr>
          <p:spPr bwMode="auto">
            <a:xfrm>
              <a:off x="2254250" y="3679825"/>
              <a:ext cx="179387" cy="168275"/>
            </a:xfrm>
            <a:custGeom>
              <a:avLst/>
              <a:gdLst>
                <a:gd name="T0" fmla="*/ 71 w 161"/>
                <a:gd name="T1" fmla="*/ 89 h 150"/>
                <a:gd name="T2" fmla="*/ 63 w 161"/>
                <a:gd name="T3" fmla="*/ 150 h 150"/>
                <a:gd name="T4" fmla="*/ 0 w 161"/>
                <a:gd name="T5" fmla="*/ 144 h 150"/>
                <a:gd name="T6" fmla="*/ 14 w 161"/>
                <a:gd name="T7" fmla="*/ 122 h 150"/>
                <a:gd name="T8" fmla="*/ 135 w 161"/>
                <a:gd name="T9" fmla="*/ 0 h 150"/>
                <a:gd name="T10" fmla="*/ 161 w 161"/>
                <a:gd name="T11" fmla="*/ 117 h 150"/>
                <a:gd name="T12" fmla="*/ 71 w 161"/>
                <a:gd name="T13" fmla="*/ 8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150">
                  <a:moveTo>
                    <a:pt x="71" y="89"/>
                  </a:moveTo>
                  <a:cubicBezTo>
                    <a:pt x="63" y="150"/>
                    <a:pt x="63" y="150"/>
                    <a:pt x="63" y="150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3" y="136"/>
                    <a:pt x="7" y="128"/>
                    <a:pt x="14" y="122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61" y="117"/>
                    <a:pt x="161" y="117"/>
                    <a:pt x="161" y="117"/>
                  </a:cubicBezTo>
                  <a:lnTo>
                    <a:pt x="71" y="89"/>
                  </a:lnTo>
                  <a:close/>
                </a:path>
              </a:pathLst>
            </a:custGeom>
            <a:solidFill>
              <a:srgbClr val="98A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9" name="Freeform 55"/>
            <p:cNvSpPr>
              <a:spLocks/>
            </p:cNvSpPr>
            <p:nvPr/>
          </p:nvSpPr>
          <p:spPr bwMode="auto">
            <a:xfrm>
              <a:off x="2697163" y="3341688"/>
              <a:ext cx="160337" cy="134938"/>
            </a:xfrm>
            <a:custGeom>
              <a:avLst/>
              <a:gdLst>
                <a:gd name="T0" fmla="*/ 101 w 101"/>
                <a:gd name="T1" fmla="*/ 40 h 85"/>
                <a:gd name="T2" fmla="*/ 0 w 101"/>
                <a:gd name="T3" fmla="*/ 85 h 85"/>
                <a:gd name="T4" fmla="*/ 0 w 101"/>
                <a:gd name="T5" fmla="*/ 85 h 85"/>
                <a:gd name="T6" fmla="*/ 7 w 101"/>
                <a:gd name="T7" fmla="*/ 19 h 85"/>
                <a:gd name="T8" fmla="*/ 26 w 101"/>
                <a:gd name="T9" fmla="*/ 0 h 85"/>
                <a:gd name="T10" fmla="*/ 101 w 101"/>
                <a:gd name="T11" fmla="*/ 40 h 85"/>
                <a:gd name="T12" fmla="*/ 101 w 101"/>
                <a:gd name="T13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85">
                  <a:moveTo>
                    <a:pt x="101" y="40"/>
                  </a:moveTo>
                  <a:lnTo>
                    <a:pt x="0" y="85"/>
                  </a:lnTo>
                  <a:lnTo>
                    <a:pt x="0" y="85"/>
                  </a:lnTo>
                  <a:lnTo>
                    <a:pt x="7" y="19"/>
                  </a:lnTo>
                  <a:lnTo>
                    <a:pt x="26" y="0"/>
                  </a:lnTo>
                  <a:lnTo>
                    <a:pt x="101" y="40"/>
                  </a:lnTo>
                  <a:lnTo>
                    <a:pt x="101" y="40"/>
                  </a:lnTo>
                  <a:close/>
                </a:path>
              </a:pathLst>
            </a:custGeom>
            <a:solidFill>
              <a:srgbClr val="B07E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0" name="Freeform 56"/>
            <p:cNvSpPr>
              <a:spLocks/>
            </p:cNvSpPr>
            <p:nvPr/>
          </p:nvSpPr>
          <p:spPr bwMode="auto">
            <a:xfrm>
              <a:off x="2516188" y="3476625"/>
              <a:ext cx="180975" cy="206375"/>
            </a:xfrm>
            <a:custGeom>
              <a:avLst/>
              <a:gdLst>
                <a:gd name="T0" fmla="*/ 114 w 114"/>
                <a:gd name="T1" fmla="*/ 0 h 130"/>
                <a:gd name="T2" fmla="*/ 107 w 114"/>
                <a:gd name="T3" fmla="*/ 64 h 130"/>
                <a:gd name="T4" fmla="*/ 43 w 114"/>
                <a:gd name="T5" fmla="*/ 130 h 130"/>
                <a:gd name="T6" fmla="*/ 0 w 114"/>
                <a:gd name="T7" fmla="*/ 59 h 130"/>
                <a:gd name="T8" fmla="*/ 114 w 114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30">
                  <a:moveTo>
                    <a:pt x="114" y="0"/>
                  </a:moveTo>
                  <a:lnTo>
                    <a:pt x="107" y="64"/>
                  </a:lnTo>
                  <a:lnTo>
                    <a:pt x="43" y="130"/>
                  </a:lnTo>
                  <a:lnTo>
                    <a:pt x="0" y="59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EFB7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1" name="Freeform 57"/>
            <p:cNvSpPr>
              <a:spLocks/>
            </p:cNvSpPr>
            <p:nvPr/>
          </p:nvSpPr>
          <p:spPr bwMode="auto">
            <a:xfrm>
              <a:off x="2857500" y="3157538"/>
              <a:ext cx="161925" cy="247650"/>
            </a:xfrm>
            <a:custGeom>
              <a:avLst/>
              <a:gdLst>
                <a:gd name="T0" fmla="*/ 122 w 145"/>
                <a:gd name="T1" fmla="*/ 20 h 223"/>
                <a:gd name="T2" fmla="*/ 121 w 145"/>
                <a:gd name="T3" fmla="*/ 100 h 223"/>
                <a:gd name="T4" fmla="*/ 0 w 145"/>
                <a:gd name="T5" fmla="*/ 223 h 223"/>
                <a:gd name="T6" fmla="*/ 0 w 145"/>
                <a:gd name="T7" fmla="*/ 222 h 223"/>
                <a:gd name="T8" fmla="*/ 69 w 145"/>
                <a:gd name="T9" fmla="*/ 3 h 223"/>
                <a:gd name="T10" fmla="*/ 122 w 145"/>
                <a:gd name="T11" fmla="*/ 2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223">
                  <a:moveTo>
                    <a:pt x="122" y="20"/>
                  </a:moveTo>
                  <a:cubicBezTo>
                    <a:pt x="145" y="42"/>
                    <a:pt x="144" y="78"/>
                    <a:pt x="121" y="100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88" y="0"/>
                    <a:pt x="108" y="5"/>
                    <a:pt x="122" y="20"/>
                  </a:cubicBezTo>
                  <a:close/>
                </a:path>
              </a:pathLst>
            </a:custGeom>
            <a:solidFill>
              <a:srgbClr val="98A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2" name="Freeform 58"/>
            <p:cNvSpPr>
              <a:spLocks/>
            </p:cNvSpPr>
            <p:nvPr/>
          </p:nvSpPr>
          <p:spPr bwMode="auto">
            <a:xfrm>
              <a:off x="2246313" y="3840163"/>
              <a:ext cx="77787" cy="85725"/>
            </a:xfrm>
            <a:custGeom>
              <a:avLst/>
              <a:gdLst>
                <a:gd name="T0" fmla="*/ 62 w 70"/>
                <a:gd name="T1" fmla="*/ 76 h 76"/>
                <a:gd name="T2" fmla="*/ 20 w 70"/>
                <a:gd name="T3" fmla="*/ 59 h 76"/>
                <a:gd name="T4" fmla="*/ 7 w 70"/>
                <a:gd name="T5" fmla="*/ 0 h 76"/>
                <a:gd name="T6" fmla="*/ 70 w 70"/>
                <a:gd name="T7" fmla="*/ 6 h 76"/>
                <a:gd name="T8" fmla="*/ 62 w 70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6">
                  <a:moveTo>
                    <a:pt x="62" y="76"/>
                  </a:moveTo>
                  <a:cubicBezTo>
                    <a:pt x="47" y="76"/>
                    <a:pt x="31" y="70"/>
                    <a:pt x="20" y="59"/>
                  </a:cubicBezTo>
                  <a:cubicBezTo>
                    <a:pt x="3" y="43"/>
                    <a:pt x="0" y="20"/>
                    <a:pt x="7" y="0"/>
                  </a:cubicBezTo>
                  <a:cubicBezTo>
                    <a:pt x="70" y="6"/>
                    <a:pt x="70" y="6"/>
                    <a:pt x="70" y="6"/>
                  </a:cubicBezTo>
                  <a:lnTo>
                    <a:pt x="62" y="76"/>
                  </a:lnTo>
                  <a:close/>
                </a:path>
              </a:pathLst>
            </a:custGeom>
            <a:solidFill>
              <a:srgbClr val="F264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3" name="Freeform 59"/>
            <p:cNvSpPr>
              <a:spLocks/>
            </p:cNvSpPr>
            <p:nvPr/>
          </p:nvSpPr>
          <p:spPr bwMode="auto">
            <a:xfrm>
              <a:off x="2686050" y="3405188"/>
              <a:ext cx="171450" cy="173038"/>
            </a:xfrm>
            <a:custGeom>
              <a:avLst/>
              <a:gdLst>
                <a:gd name="T0" fmla="*/ 7 w 108"/>
                <a:gd name="T1" fmla="*/ 45 h 109"/>
                <a:gd name="T2" fmla="*/ 108 w 108"/>
                <a:gd name="T3" fmla="*/ 0 h 109"/>
                <a:gd name="T4" fmla="*/ 108 w 108"/>
                <a:gd name="T5" fmla="*/ 0 h 109"/>
                <a:gd name="T6" fmla="*/ 108 w 108"/>
                <a:gd name="T7" fmla="*/ 0 h 109"/>
                <a:gd name="T8" fmla="*/ 0 w 108"/>
                <a:gd name="T9" fmla="*/ 109 h 109"/>
                <a:gd name="T10" fmla="*/ 7 w 108"/>
                <a:gd name="T11" fmla="*/ 45 h 109"/>
                <a:gd name="T12" fmla="*/ 7 w 108"/>
                <a:gd name="T13" fmla="*/ 4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109">
                  <a:moveTo>
                    <a:pt x="7" y="45"/>
                  </a:moveTo>
                  <a:lnTo>
                    <a:pt x="108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0" y="109"/>
                  </a:lnTo>
                  <a:lnTo>
                    <a:pt x="7" y="45"/>
                  </a:lnTo>
                  <a:lnTo>
                    <a:pt x="7" y="45"/>
                  </a:lnTo>
                  <a:close/>
                </a:path>
              </a:pathLst>
            </a:custGeom>
            <a:solidFill>
              <a:srgbClr val="8559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4" name="Freeform 60"/>
            <p:cNvSpPr>
              <a:spLocks/>
            </p:cNvSpPr>
            <p:nvPr/>
          </p:nvSpPr>
          <p:spPr bwMode="auto">
            <a:xfrm>
              <a:off x="2314575" y="3848100"/>
              <a:ext cx="98425" cy="77788"/>
            </a:xfrm>
            <a:custGeom>
              <a:avLst/>
              <a:gdLst>
                <a:gd name="T0" fmla="*/ 88 w 88"/>
                <a:gd name="T1" fmla="*/ 7 h 70"/>
                <a:gd name="T2" fmla="*/ 41 w 88"/>
                <a:gd name="T3" fmla="*/ 54 h 70"/>
                <a:gd name="T4" fmla="*/ 0 w 88"/>
                <a:gd name="T5" fmla="*/ 70 h 70"/>
                <a:gd name="T6" fmla="*/ 8 w 88"/>
                <a:gd name="T7" fmla="*/ 0 h 70"/>
                <a:gd name="T8" fmla="*/ 88 w 88"/>
                <a:gd name="T9" fmla="*/ 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70">
                  <a:moveTo>
                    <a:pt x="88" y="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30" y="65"/>
                    <a:pt x="15" y="70"/>
                    <a:pt x="0" y="70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88" y="7"/>
                  </a:lnTo>
                  <a:close/>
                </a:path>
              </a:pathLst>
            </a:custGeom>
            <a:solidFill>
              <a:srgbClr val="F27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5" name="Freeform 61"/>
            <p:cNvSpPr>
              <a:spLocks/>
            </p:cNvSpPr>
            <p:nvPr/>
          </p:nvSpPr>
          <p:spPr bwMode="auto">
            <a:xfrm>
              <a:off x="2433638" y="3570288"/>
              <a:ext cx="150812" cy="258763"/>
            </a:xfrm>
            <a:custGeom>
              <a:avLst/>
              <a:gdLst>
                <a:gd name="T0" fmla="*/ 1 w 95"/>
                <a:gd name="T1" fmla="*/ 151 h 163"/>
                <a:gd name="T2" fmla="*/ 52 w 95"/>
                <a:gd name="T3" fmla="*/ 0 h 163"/>
                <a:gd name="T4" fmla="*/ 52 w 95"/>
                <a:gd name="T5" fmla="*/ 0 h 163"/>
                <a:gd name="T6" fmla="*/ 95 w 95"/>
                <a:gd name="T7" fmla="*/ 71 h 163"/>
                <a:gd name="T8" fmla="*/ 3 w 95"/>
                <a:gd name="T9" fmla="*/ 163 h 163"/>
                <a:gd name="T10" fmla="*/ 0 w 95"/>
                <a:gd name="T11" fmla="*/ 151 h 163"/>
                <a:gd name="T12" fmla="*/ 1 w 95"/>
                <a:gd name="T13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163">
                  <a:moveTo>
                    <a:pt x="1" y="151"/>
                  </a:moveTo>
                  <a:lnTo>
                    <a:pt x="52" y="0"/>
                  </a:lnTo>
                  <a:lnTo>
                    <a:pt x="52" y="0"/>
                  </a:lnTo>
                  <a:lnTo>
                    <a:pt x="95" y="71"/>
                  </a:lnTo>
                  <a:lnTo>
                    <a:pt x="3" y="163"/>
                  </a:lnTo>
                  <a:lnTo>
                    <a:pt x="0" y="151"/>
                  </a:lnTo>
                  <a:lnTo>
                    <a:pt x="1" y="151"/>
                  </a:lnTo>
                  <a:close/>
                </a:path>
              </a:pathLst>
            </a:custGeom>
            <a:solidFill>
              <a:srgbClr val="829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6" name="Freeform 62"/>
            <p:cNvSpPr>
              <a:spLocks/>
            </p:cNvSpPr>
            <p:nvPr/>
          </p:nvSpPr>
          <p:spPr bwMode="auto">
            <a:xfrm>
              <a:off x="2324100" y="3779838"/>
              <a:ext cx="114300" cy="76200"/>
            </a:xfrm>
            <a:custGeom>
              <a:avLst/>
              <a:gdLst>
                <a:gd name="T0" fmla="*/ 6 w 72"/>
                <a:gd name="T1" fmla="*/ 0 h 48"/>
                <a:gd name="T2" fmla="*/ 69 w 72"/>
                <a:gd name="T3" fmla="*/ 19 h 48"/>
                <a:gd name="T4" fmla="*/ 72 w 72"/>
                <a:gd name="T5" fmla="*/ 31 h 48"/>
                <a:gd name="T6" fmla="*/ 56 w 72"/>
                <a:gd name="T7" fmla="*/ 48 h 48"/>
                <a:gd name="T8" fmla="*/ 0 w 72"/>
                <a:gd name="T9" fmla="*/ 43 h 48"/>
                <a:gd name="T10" fmla="*/ 6 w 72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48">
                  <a:moveTo>
                    <a:pt x="6" y="0"/>
                  </a:moveTo>
                  <a:lnTo>
                    <a:pt x="69" y="19"/>
                  </a:lnTo>
                  <a:lnTo>
                    <a:pt x="72" y="31"/>
                  </a:lnTo>
                  <a:lnTo>
                    <a:pt x="56" y="48"/>
                  </a:lnTo>
                  <a:lnTo>
                    <a:pt x="0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47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7" name="Freeform 63"/>
            <p:cNvSpPr>
              <a:spLocks/>
            </p:cNvSpPr>
            <p:nvPr/>
          </p:nvSpPr>
          <p:spPr bwMode="auto">
            <a:xfrm>
              <a:off x="2787650" y="3546475"/>
              <a:ext cx="127000" cy="104775"/>
            </a:xfrm>
            <a:custGeom>
              <a:avLst/>
              <a:gdLst>
                <a:gd name="T0" fmla="*/ 21 w 80"/>
                <a:gd name="T1" fmla="*/ 66 h 66"/>
                <a:gd name="T2" fmla="*/ 20 w 80"/>
                <a:gd name="T3" fmla="*/ 66 h 66"/>
                <a:gd name="T4" fmla="*/ 0 w 80"/>
                <a:gd name="T5" fmla="*/ 13 h 66"/>
                <a:gd name="T6" fmla="*/ 12 w 80"/>
                <a:gd name="T7" fmla="*/ 0 h 66"/>
                <a:gd name="T8" fmla="*/ 80 w 80"/>
                <a:gd name="T9" fmla="*/ 27 h 66"/>
                <a:gd name="T10" fmla="*/ 21 w 80"/>
                <a:gd name="T11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66">
                  <a:moveTo>
                    <a:pt x="21" y="66"/>
                  </a:moveTo>
                  <a:lnTo>
                    <a:pt x="20" y="66"/>
                  </a:lnTo>
                  <a:lnTo>
                    <a:pt x="0" y="13"/>
                  </a:lnTo>
                  <a:lnTo>
                    <a:pt x="12" y="0"/>
                  </a:lnTo>
                  <a:lnTo>
                    <a:pt x="80" y="27"/>
                  </a:lnTo>
                  <a:lnTo>
                    <a:pt x="21" y="66"/>
                  </a:lnTo>
                  <a:close/>
                </a:path>
              </a:pathLst>
            </a:custGeom>
            <a:solidFill>
              <a:srgbClr val="829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8" name="Freeform 64"/>
            <p:cNvSpPr>
              <a:spLocks/>
            </p:cNvSpPr>
            <p:nvPr/>
          </p:nvSpPr>
          <p:spPr bwMode="auto">
            <a:xfrm>
              <a:off x="2620963" y="3697288"/>
              <a:ext cx="119062" cy="222250"/>
            </a:xfrm>
            <a:custGeom>
              <a:avLst/>
              <a:gdLst>
                <a:gd name="T0" fmla="*/ 26 w 75"/>
                <a:gd name="T1" fmla="*/ 0 h 140"/>
                <a:gd name="T2" fmla="*/ 75 w 75"/>
                <a:gd name="T3" fmla="*/ 64 h 140"/>
                <a:gd name="T4" fmla="*/ 0 w 75"/>
                <a:gd name="T5" fmla="*/ 140 h 140"/>
                <a:gd name="T6" fmla="*/ 25 w 75"/>
                <a:gd name="T7" fmla="*/ 0 h 140"/>
                <a:gd name="T8" fmla="*/ 26 w 75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40">
                  <a:moveTo>
                    <a:pt x="26" y="0"/>
                  </a:moveTo>
                  <a:lnTo>
                    <a:pt x="75" y="64"/>
                  </a:lnTo>
                  <a:lnTo>
                    <a:pt x="0" y="140"/>
                  </a:lnTo>
                  <a:lnTo>
                    <a:pt x="25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A9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9" name="Freeform 65"/>
            <p:cNvSpPr>
              <a:spLocks/>
            </p:cNvSpPr>
            <p:nvPr/>
          </p:nvSpPr>
          <p:spPr bwMode="auto">
            <a:xfrm>
              <a:off x="2660650" y="3567113"/>
              <a:ext cx="158750" cy="130175"/>
            </a:xfrm>
            <a:custGeom>
              <a:avLst/>
              <a:gdLst>
                <a:gd name="T0" fmla="*/ 1 w 100"/>
                <a:gd name="T1" fmla="*/ 82 h 82"/>
                <a:gd name="T2" fmla="*/ 0 w 100"/>
                <a:gd name="T3" fmla="*/ 80 h 82"/>
                <a:gd name="T4" fmla="*/ 80 w 100"/>
                <a:gd name="T5" fmla="*/ 0 h 82"/>
                <a:gd name="T6" fmla="*/ 100 w 100"/>
                <a:gd name="T7" fmla="*/ 53 h 82"/>
                <a:gd name="T8" fmla="*/ 1 w 100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82">
                  <a:moveTo>
                    <a:pt x="1" y="82"/>
                  </a:moveTo>
                  <a:lnTo>
                    <a:pt x="0" y="80"/>
                  </a:lnTo>
                  <a:lnTo>
                    <a:pt x="80" y="0"/>
                  </a:lnTo>
                  <a:lnTo>
                    <a:pt x="100" y="53"/>
                  </a:lnTo>
                  <a:lnTo>
                    <a:pt x="1" y="82"/>
                  </a:lnTo>
                  <a:close/>
                </a:path>
              </a:pathLst>
            </a:custGeom>
            <a:solidFill>
              <a:srgbClr val="EFB7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0" name="Freeform 66"/>
            <p:cNvSpPr>
              <a:spLocks/>
            </p:cNvSpPr>
            <p:nvPr/>
          </p:nvSpPr>
          <p:spPr bwMode="auto">
            <a:xfrm>
              <a:off x="2387600" y="3886200"/>
              <a:ext cx="84137" cy="107950"/>
            </a:xfrm>
            <a:custGeom>
              <a:avLst/>
              <a:gdLst>
                <a:gd name="T0" fmla="*/ 0 w 75"/>
                <a:gd name="T1" fmla="*/ 95 h 97"/>
                <a:gd name="T2" fmla="*/ 17 w 75"/>
                <a:gd name="T3" fmla="*/ 59 h 97"/>
                <a:gd name="T4" fmla="*/ 75 w 75"/>
                <a:gd name="T5" fmla="*/ 0 h 97"/>
                <a:gd name="T6" fmla="*/ 70 w 75"/>
                <a:gd name="T7" fmla="*/ 97 h 97"/>
                <a:gd name="T8" fmla="*/ 0 w 75"/>
                <a:gd name="T9" fmla="*/ 9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97">
                  <a:moveTo>
                    <a:pt x="0" y="95"/>
                  </a:moveTo>
                  <a:cubicBezTo>
                    <a:pt x="1" y="82"/>
                    <a:pt x="7" y="69"/>
                    <a:pt x="17" y="59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0" y="97"/>
                    <a:pt x="70" y="97"/>
                    <a:pt x="70" y="97"/>
                  </a:cubicBezTo>
                  <a:lnTo>
                    <a:pt x="0" y="95"/>
                  </a:lnTo>
                  <a:close/>
                </a:path>
              </a:pathLst>
            </a:custGeom>
            <a:solidFill>
              <a:srgbClr val="F47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1" name="Freeform 67"/>
            <p:cNvSpPr>
              <a:spLocks/>
            </p:cNvSpPr>
            <p:nvPr/>
          </p:nvSpPr>
          <p:spPr bwMode="auto">
            <a:xfrm>
              <a:off x="3106738" y="3298825"/>
              <a:ext cx="49212" cy="119063"/>
            </a:xfrm>
            <a:custGeom>
              <a:avLst/>
              <a:gdLst>
                <a:gd name="T0" fmla="*/ 22 w 45"/>
                <a:gd name="T1" fmla="*/ 14 h 107"/>
                <a:gd name="T2" fmla="*/ 21 w 45"/>
                <a:gd name="T3" fmla="*/ 95 h 107"/>
                <a:gd name="T4" fmla="*/ 9 w 45"/>
                <a:gd name="T5" fmla="*/ 107 h 107"/>
                <a:gd name="T6" fmla="*/ 0 w 45"/>
                <a:gd name="T7" fmla="*/ 0 h 107"/>
                <a:gd name="T8" fmla="*/ 22 w 45"/>
                <a:gd name="T9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07">
                  <a:moveTo>
                    <a:pt x="22" y="14"/>
                  </a:moveTo>
                  <a:cubicBezTo>
                    <a:pt x="45" y="37"/>
                    <a:pt x="44" y="72"/>
                    <a:pt x="21" y="95"/>
                  </a:cubicBezTo>
                  <a:cubicBezTo>
                    <a:pt x="9" y="107"/>
                    <a:pt x="9" y="107"/>
                    <a:pt x="9" y="10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3"/>
                    <a:pt x="16" y="8"/>
                    <a:pt x="22" y="14"/>
                  </a:cubicBezTo>
                  <a:close/>
                </a:path>
              </a:pathLst>
            </a:custGeom>
            <a:solidFill>
              <a:srgbClr val="FFE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2" name="Freeform 68"/>
            <p:cNvSpPr>
              <a:spLocks/>
            </p:cNvSpPr>
            <p:nvPr/>
          </p:nvSpPr>
          <p:spPr bwMode="auto">
            <a:xfrm>
              <a:off x="3030538" y="3290888"/>
              <a:ext cx="85725" cy="128588"/>
            </a:xfrm>
            <a:custGeom>
              <a:avLst/>
              <a:gdLst>
                <a:gd name="T0" fmla="*/ 0 w 77"/>
                <a:gd name="T1" fmla="*/ 27 h 115"/>
                <a:gd name="T2" fmla="*/ 7 w 77"/>
                <a:gd name="T3" fmla="*/ 20 h 115"/>
                <a:gd name="T4" fmla="*/ 68 w 77"/>
                <a:gd name="T5" fmla="*/ 7 h 115"/>
                <a:gd name="T6" fmla="*/ 77 w 77"/>
                <a:gd name="T7" fmla="*/ 114 h 115"/>
                <a:gd name="T8" fmla="*/ 76 w 77"/>
                <a:gd name="T9" fmla="*/ 115 h 115"/>
                <a:gd name="T10" fmla="*/ 0 w 77"/>
                <a:gd name="T11" fmla="*/ 2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115">
                  <a:moveTo>
                    <a:pt x="0" y="27"/>
                  </a:moveTo>
                  <a:cubicBezTo>
                    <a:pt x="7" y="20"/>
                    <a:pt x="7" y="20"/>
                    <a:pt x="7" y="20"/>
                  </a:cubicBezTo>
                  <a:cubicBezTo>
                    <a:pt x="23" y="4"/>
                    <a:pt x="47" y="0"/>
                    <a:pt x="68" y="7"/>
                  </a:cubicBezTo>
                  <a:cubicBezTo>
                    <a:pt x="77" y="114"/>
                    <a:pt x="77" y="114"/>
                    <a:pt x="77" y="114"/>
                  </a:cubicBezTo>
                  <a:cubicBezTo>
                    <a:pt x="76" y="115"/>
                    <a:pt x="76" y="115"/>
                    <a:pt x="76" y="115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B2B1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3" name="Freeform 69"/>
            <p:cNvSpPr>
              <a:spLocks/>
            </p:cNvSpPr>
            <p:nvPr/>
          </p:nvSpPr>
          <p:spPr bwMode="auto">
            <a:xfrm>
              <a:off x="2806700" y="3387725"/>
              <a:ext cx="171450" cy="201613"/>
            </a:xfrm>
            <a:custGeom>
              <a:avLst/>
              <a:gdLst>
                <a:gd name="T0" fmla="*/ 69 w 108"/>
                <a:gd name="T1" fmla="*/ 127 h 127"/>
                <a:gd name="T2" fmla="*/ 68 w 108"/>
                <a:gd name="T3" fmla="*/ 127 h 127"/>
                <a:gd name="T4" fmla="*/ 0 w 108"/>
                <a:gd name="T5" fmla="*/ 100 h 127"/>
                <a:gd name="T6" fmla="*/ 99 w 108"/>
                <a:gd name="T7" fmla="*/ 0 h 127"/>
                <a:gd name="T8" fmla="*/ 108 w 108"/>
                <a:gd name="T9" fmla="*/ 32 h 127"/>
                <a:gd name="T10" fmla="*/ 69 w 108"/>
                <a:gd name="T11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27">
                  <a:moveTo>
                    <a:pt x="69" y="127"/>
                  </a:moveTo>
                  <a:lnTo>
                    <a:pt x="68" y="127"/>
                  </a:lnTo>
                  <a:lnTo>
                    <a:pt x="0" y="100"/>
                  </a:lnTo>
                  <a:lnTo>
                    <a:pt x="99" y="0"/>
                  </a:lnTo>
                  <a:lnTo>
                    <a:pt x="108" y="32"/>
                  </a:lnTo>
                  <a:lnTo>
                    <a:pt x="69" y="127"/>
                  </a:lnTo>
                  <a:close/>
                </a:path>
              </a:pathLst>
            </a:custGeom>
            <a:solidFill>
              <a:srgbClr val="DB5C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4" name="Freeform 70"/>
            <p:cNvSpPr>
              <a:spLocks/>
            </p:cNvSpPr>
            <p:nvPr/>
          </p:nvSpPr>
          <p:spPr bwMode="auto">
            <a:xfrm>
              <a:off x="2465388" y="3873500"/>
              <a:ext cx="31750" cy="122238"/>
            </a:xfrm>
            <a:custGeom>
              <a:avLst/>
              <a:gdLst>
                <a:gd name="T0" fmla="*/ 20 w 20"/>
                <a:gd name="T1" fmla="*/ 77 h 77"/>
                <a:gd name="T2" fmla="*/ 0 w 20"/>
                <a:gd name="T3" fmla="*/ 76 h 77"/>
                <a:gd name="T4" fmla="*/ 4 w 20"/>
                <a:gd name="T5" fmla="*/ 8 h 77"/>
                <a:gd name="T6" fmla="*/ 12 w 20"/>
                <a:gd name="T7" fmla="*/ 0 h 77"/>
                <a:gd name="T8" fmla="*/ 14 w 20"/>
                <a:gd name="T9" fmla="*/ 3 h 77"/>
                <a:gd name="T10" fmla="*/ 20 w 20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77">
                  <a:moveTo>
                    <a:pt x="20" y="77"/>
                  </a:moveTo>
                  <a:lnTo>
                    <a:pt x="0" y="76"/>
                  </a:lnTo>
                  <a:lnTo>
                    <a:pt x="4" y="8"/>
                  </a:lnTo>
                  <a:lnTo>
                    <a:pt x="12" y="0"/>
                  </a:lnTo>
                  <a:lnTo>
                    <a:pt x="14" y="3"/>
                  </a:lnTo>
                  <a:lnTo>
                    <a:pt x="20" y="77"/>
                  </a:lnTo>
                  <a:close/>
                </a:path>
              </a:pathLst>
            </a:custGeom>
            <a:solidFill>
              <a:srgbClr val="BD77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5" name="Freeform 71"/>
            <p:cNvSpPr>
              <a:spLocks/>
            </p:cNvSpPr>
            <p:nvPr/>
          </p:nvSpPr>
          <p:spPr bwMode="auto">
            <a:xfrm>
              <a:off x="2560638" y="3694113"/>
              <a:ext cx="101600" cy="225425"/>
            </a:xfrm>
            <a:custGeom>
              <a:avLst/>
              <a:gdLst>
                <a:gd name="T0" fmla="*/ 0 w 64"/>
                <a:gd name="T1" fmla="*/ 64 h 142"/>
                <a:gd name="T2" fmla="*/ 63 w 64"/>
                <a:gd name="T3" fmla="*/ 0 h 142"/>
                <a:gd name="T4" fmla="*/ 64 w 64"/>
                <a:gd name="T5" fmla="*/ 2 h 142"/>
                <a:gd name="T6" fmla="*/ 63 w 64"/>
                <a:gd name="T7" fmla="*/ 2 h 142"/>
                <a:gd name="T8" fmla="*/ 38 w 64"/>
                <a:gd name="T9" fmla="*/ 142 h 142"/>
                <a:gd name="T10" fmla="*/ 37 w 64"/>
                <a:gd name="T11" fmla="*/ 142 h 142"/>
                <a:gd name="T12" fmla="*/ 0 w 64"/>
                <a:gd name="T13" fmla="*/ 6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42">
                  <a:moveTo>
                    <a:pt x="0" y="64"/>
                  </a:moveTo>
                  <a:lnTo>
                    <a:pt x="63" y="0"/>
                  </a:lnTo>
                  <a:lnTo>
                    <a:pt x="64" y="2"/>
                  </a:lnTo>
                  <a:lnTo>
                    <a:pt x="63" y="2"/>
                  </a:lnTo>
                  <a:lnTo>
                    <a:pt x="38" y="142"/>
                  </a:lnTo>
                  <a:lnTo>
                    <a:pt x="37" y="142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E303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6" name="Freeform 72"/>
            <p:cNvSpPr>
              <a:spLocks/>
            </p:cNvSpPr>
            <p:nvPr/>
          </p:nvSpPr>
          <p:spPr bwMode="auto">
            <a:xfrm>
              <a:off x="2484438" y="3795713"/>
              <a:ext cx="134937" cy="125413"/>
            </a:xfrm>
            <a:custGeom>
              <a:avLst/>
              <a:gdLst>
                <a:gd name="T0" fmla="*/ 85 w 85"/>
                <a:gd name="T1" fmla="*/ 79 h 79"/>
                <a:gd name="T2" fmla="*/ 1 w 85"/>
                <a:gd name="T3" fmla="*/ 50 h 79"/>
                <a:gd name="T4" fmla="*/ 2 w 85"/>
                <a:gd name="T5" fmla="*/ 52 h 79"/>
                <a:gd name="T6" fmla="*/ 0 w 85"/>
                <a:gd name="T7" fmla="*/ 49 h 79"/>
                <a:gd name="T8" fmla="*/ 48 w 85"/>
                <a:gd name="T9" fmla="*/ 0 h 79"/>
                <a:gd name="T10" fmla="*/ 85 w 85"/>
                <a:gd name="T11" fmla="*/ 78 h 79"/>
                <a:gd name="T12" fmla="*/ 85 w 85"/>
                <a:gd name="T13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79">
                  <a:moveTo>
                    <a:pt x="85" y="79"/>
                  </a:moveTo>
                  <a:lnTo>
                    <a:pt x="1" y="50"/>
                  </a:lnTo>
                  <a:lnTo>
                    <a:pt x="2" y="52"/>
                  </a:lnTo>
                  <a:lnTo>
                    <a:pt x="0" y="49"/>
                  </a:lnTo>
                  <a:lnTo>
                    <a:pt x="48" y="0"/>
                  </a:lnTo>
                  <a:lnTo>
                    <a:pt x="85" y="78"/>
                  </a:lnTo>
                  <a:lnTo>
                    <a:pt x="85" y="79"/>
                  </a:lnTo>
                  <a:close/>
                </a:path>
              </a:pathLst>
            </a:custGeom>
            <a:solidFill>
              <a:srgbClr val="AC4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7" name="Freeform 73"/>
            <p:cNvSpPr>
              <a:spLocks/>
            </p:cNvSpPr>
            <p:nvPr/>
          </p:nvSpPr>
          <p:spPr bwMode="auto">
            <a:xfrm>
              <a:off x="2662238" y="3651250"/>
              <a:ext cx="176212" cy="147638"/>
            </a:xfrm>
            <a:custGeom>
              <a:avLst/>
              <a:gdLst>
                <a:gd name="T0" fmla="*/ 99 w 111"/>
                <a:gd name="T1" fmla="*/ 0 h 93"/>
                <a:gd name="T2" fmla="*/ 111 w 111"/>
                <a:gd name="T3" fmla="*/ 30 h 93"/>
                <a:gd name="T4" fmla="*/ 49 w 111"/>
                <a:gd name="T5" fmla="*/ 93 h 93"/>
                <a:gd name="T6" fmla="*/ 0 w 111"/>
                <a:gd name="T7" fmla="*/ 29 h 93"/>
                <a:gd name="T8" fmla="*/ 99 w 111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93">
                  <a:moveTo>
                    <a:pt x="99" y="0"/>
                  </a:moveTo>
                  <a:lnTo>
                    <a:pt x="111" y="30"/>
                  </a:lnTo>
                  <a:lnTo>
                    <a:pt x="49" y="93"/>
                  </a:lnTo>
                  <a:lnTo>
                    <a:pt x="0" y="29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FF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8" name="Freeform 74"/>
            <p:cNvSpPr>
              <a:spLocks/>
            </p:cNvSpPr>
            <p:nvPr/>
          </p:nvSpPr>
          <p:spPr bwMode="auto">
            <a:xfrm>
              <a:off x="2978150" y="3421063"/>
              <a:ext cx="134937" cy="111125"/>
            </a:xfrm>
            <a:custGeom>
              <a:avLst/>
              <a:gdLst>
                <a:gd name="T0" fmla="*/ 0 w 85"/>
                <a:gd name="T1" fmla="*/ 11 h 70"/>
                <a:gd name="T2" fmla="*/ 85 w 85"/>
                <a:gd name="T3" fmla="*/ 0 h 70"/>
                <a:gd name="T4" fmla="*/ 17 w 85"/>
                <a:gd name="T5" fmla="*/ 70 h 70"/>
                <a:gd name="T6" fmla="*/ 0 w 85"/>
                <a:gd name="T7" fmla="*/ 11 h 70"/>
                <a:gd name="T8" fmla="*/ 0 w 85"/>
                <a:gd name="T9" fmla="*/ 1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70">
                  <a:moveTo>
                    <a:pt x="0" y="11"/>
                  </a:moveTo>
                  <a:lnTo>
                    <a:pt x="85" y="0"/>
                  </a:lnTo>
                  <a:lnTo>
                    <a:pt x="17" y="70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5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9" name="Freeform 75"/>
            <p:cNvSpPr>
              <a:spLocks/>
            </p:cNvSpPr>
            <p:nvPr/>
          </p:nvSpPr>
          <p:spPr bwMode="auto">
            <a:xfrm>
              <a:off x="2914650" y="3438525"/>
              <a:ext cx="90487" cy="158750"/>
            </a:xfrm>
            <a:custGeom>
              <a:avLst/>
              <a:gdLst>
                <a:gd name="T0" fmla="*/ 1 w 57"/>
                <a:gd name="T1" fmla="*/ 95 h 100"/>
                <a:gd name="T2" fmla="*/ 40 w 57"/>
                <a:gd name="T3" fmla="*/ 0 h 100"/>
                <a:gd name="T4" fmla="*/ 57 w 57"/>
                <a:gd name="T5" fmla="*/ 59 h 100"/>
                <a:gd name="T6" fmla="*/ 15 w 57"/>
                <a:gd name="T7" fmla="*/ 100 h 100"/>
                <a:gd name="T8" fmla="*/ 0 w 57"/>
                <a:gd name="T9" fmla="*/ 95 h 100"/>
                <a:gd name="T10" fmla="*/ 1 w 57"/>
                <a:gd name="T11" fmla="*/ 9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100">
                  <a:moveTo>
                    <a:pt x="1" y="95"/>
                  </a:moveTo>
                  <a:lnTo>
                    <a:pt x="40" y="0"/>
                  </a:lnTo>
                  <a:lnTo>
                    <a:pt x="57" y="59"/>
                  </a:lnTo>
                  <a:lnTo>
                    <a:pt x="15" y="100"/>
                  </a:lnTo>
                  <a:lnTo>
                    <a:pt x="0" y="95"/>
                  </a:lnTo>
                  <a:lnTo>
                    <a:pt x="1" y="95"/>
                  </a:lnTo>
                  <a:close/>
                </a:path>
              </a:pathLst>
            </a:custGeom>
            <a:solidFill>
              <a:srgbClr val="FFE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0" name="Freeform 76"/>
            <p:cNvSpPr>
              <a:spLocks/>
            </p:cNvSpPr>
            <p:nvPr/>
          </p:nvSpPr>
          <p:spPr bwMode="auto">
            <a:xfrm>
              <a:off x="2386013" y="3992563"/>
              <a:ext cx="79375" cy="71438"/>
            </a:xfrm>
            <a:custGeom>
              <a:avLst/>
              <a:gdLst>
                <a:gd name="T0" fmla="*/ 69 w 72"/>
                <a:gd name="T1" fmla="*/ 61 h 64"/>
                <a:gd name="T2" fmla="*/ 18 w 72"/>
                <a:gd name="T3" fmla="*/ 44 h 64"/>
                <a:gd name="T4" fmla="*/ 2 w 72"/>
                <a:gd name="T5" fmla="*/ 0 h 64"/>
                <a:gd name="T6" fmla="*/ 72 w 72"/>
                <a:gd name="T7" fmla="*/ 2 h 64"/>
                <a:gd name="T8" fmla="*/ 69 w 72"/>
                <a:gd name="T9" fmla="*/ 6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4">
                  <a:moveTo>
                    <a:pt x="69" y="61"/>
                  </a:moveTo>
                  <a:cubicBezTo>
                    <a:pt x="51" y="64"/>
                    <a:pt x="31" y="58"/>
                    <a:pt x="18" y="44"/>
                  </a:cubicBezTo>
                  <a:cubicBezTo>
                    <a:pt x="5" y="32"/>
                    <a:pt x="0" y="16"/>
                    <a:pt x="2" y="0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69" y="61"/>
                  </a:lnTo>
                  <a:close/>
                </a:path>
              </a:pathLst>
            </a:custGeom>
            <a:solidFill>
              <a:srgbClr val="FF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1" name="Freeform 77"/>
            <p:cNvSpPr>
              <a:spLocks/>
            </p:cNvSpPr>
            <p:nvPr/>
          </p:nvSpPr>
          <p:spPr bwMode="auto">
            <a:xfrm>
              <a:off x="2963863" y="3321050"/>
              <a:ext cx="150812" cy="117475"/>
            </a:xfrm>
            <a:custGeom>
              <a:avLst/>
              <a:gdLst>
                <a:gd name="T0" fmla="*/ 9 w 95"/>
                <a:gd name="T1" fmla="*/ 74 h 74"/>
                <a:gd name="T2" fmla="*/ 0 w 95"/>
                <a:gd name="T3" fmla="*/ 42 h 74"/>
                <a:gd name="T4" fmla="*/ 42 w 95"/>
                <a:gd name="T5" fmla="*/ 0 h 74"/>
                <a:gd name="T6" fmla="*/ 95 w 95"/>
                <a:gd name="T7" fmla="*/ 62 h 74"/>
                <a:gd name="T8" fmla="*/ 94 w 95"/>
                <a:gd name="T9" fmla="*/ 63 h 74"/>
                <a:gd name="T10" fmla="*/ 9 w 95"/>
                <a:gd name="T11" fmla="*/ 74 h 74"/>
                <a:gd name="T12" fmla="*/ 9 w 95"/>
                <a:gd name="T1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74">
                  <a:moveTo>
                    <a:pt x="9" y="74"/>
                  </a:moveTo>
                  <a:lnTo>
                    <a:pt x="0" y="42"/>
                  </a:lnTo>
                  <a:lnTo>
                    <a:pt x="42" y="0"/>
                  </a:lnTo>
                  <a:lnTo>
                    <a:pt x="95" y="62"/>
                  </a:lnTo>
                  <a:lnTo>
                    <a:pt x="94" y="63"/>
                  </a:lnTo>
                  <a:lnTo>
                    <a:pt x="9" y="74"/>
                  </a:lnTo>
                  <a:lnTo>
                    <a:pt x="9" y="74"/>
                  </a:lnTo>
                  <a:close/>
                </a:path>
              </a:pathLst>
            </a:custGeom>
            <a:solidFill>
              <a:srgbClr val="E44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2" name="Freeform 78"/>
            <p:cNvSpPr>
              <a:spLocks/>
            </p:cNvSpPr>
            <p:nvPr/>
          </p:nvSpPr>
          <p:spPr bwMode="auto">
            <a:xfrm>
              <a:off x="2819400" y="3589338"/>
              <a:ext cx="119062" cy="109538"/>
            </a:xfrm>
            <a:custGeom>
              <a:avLst/>
              <a:gdLst>
                <a:gd name="T0" fmla="*/ 1 w 75"/>
                <a:gd name="T1" fmla="*/ 39 h 69"/>
                <a:gd name="T2" fmla="*/ 60 w 75"/>
                <a:gd name="T3" fmla="*/ 0 h 69"/>
                <a:gd name="T4" fmla="*/ 75 w 75"/>
                <a:gd name="T5" fmla="*/ 5 h 69"/>
                <a:gd name="T6" fmla="*/ 12 w 75"/>
                <a:gd name="T7" fmla="*/ 69 h 69"/>
                <a:gd name="T8" fmla="*/ 0 w 75"/>
                <a:gd name="T9" fmla="*/ 39 h 69"/>
                <a:gd name="T10" fmla="*/ 1 w 75"/>
                <a:gd name="T11" fmla="*/ 3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69">
                  <a:moveTo>
                    <a:pt x="1" y="39"/>
                  </a:moveTo>
                  <a:lnTo>
                    <a:pt x="60" y="0"/>
                  </a:lnTo>
                  <a:lnTo>
                    <a:pt x="75" y="5"/>
                  </a:lnTo>
                  <a:lnTo>
                    <a:pt x="12" y="69"/>
                  </a:lnTo>
                  <a:lnTo>
                    <a:pt x="0" y="39"/>
                  </a:lnTo>
                  <a:lnTo>
                    <a:pt x="1" y="39"/>
                  </a:lnTo>
                  <a:close/>
                </a:path>
              </a:pathLst>
            </a:custGeom>
            <a:solidFill>
              <a:srgbClr val="F1A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3" name="Freeform 79"/>
            <p:cNvSpPr>
              <a:spLocks/>
            </p:cNvSpPr>
            <p:nvPr/>
          </p:nvSpPr>
          <p:spPr bwMode="auto">
            <a:xfrm>
              <a:off x="2486025" y="3875088"/>
              <a:ext cx="133350" cy="122238"/>
            </a:xfrm>
            <a:custGeom>
              <a:avLst/>
              <a:gdLst>
                <a:gd name="T0" fmla="*/ 0 w 84"/>
                <a:gd name="T1" fmla="*/ 0 h 77"/>
                <a:gd name="T2" fmla="*/ 84 w 84"/>
                <a:gd name="T3" fmla="*/ 29 h 77"/>
                <a:gd name="T4" fmla="*/ 36 w 84"/>
                <a:gd name="T5" fmla="*/ 77 h 77"/>
                <a:gd name="T6" fmla="*/ 1 w 84"/>
                <a:gd name="T7" fmla="*/ 2 h 77"/>
                <a:gd name="T8" fmla="*/ 0 w 84"/>
                <a:gd name="T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77">
                  <a:moveTo>
                    <a:pt x="0" y="0"/>
                  </a:moveTo>
                  <a:lnTo>
                    <a:pt x="84" y="29"/>
                  </a:lnTo>
                  <a:lnTo>
                    <a:pt x="36" y="77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E53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4" name="Freeform 80"/>
            <p:cNvSpPr>
              <a:spLocks/>
            </p:cNvSpPr>
            <p:nvPr/>
          </p:nvSpPr>
          <p:spPr bwMode="auto">
            <a:xfrm>
              <a:off x="2462213" y="3878263"/>
              <a:ext cx="80962" cy="182563"/>
            </a:xfrm>
            <a:custGeom>
              <a:avLst/>
              <a:gdLst>
                <a:gd name="T0" fmla="*/ 0 w 73"/>
                <a:gd name="T1" fmla="*/ 164 h 164"/>
                <a:gd name="T2" fmla="*/ 3 w 73"/>
                <a:gd name="T3" fmla="*/ 105 h 164"/>
                <a:gd name="T4" fmla="*/ 31 w 73"/>
                <a:gd name="T5" fmla="*/ 106 h 164"/>
                <a:gd name="T6" fmla="*/ 22 w 73"/>
                <a:gd name="T7" fmla="*/ 0 h 164"/>
                <a:gd name="T8" fmla="*/ 73 w 73"/>
                <a:gd name="T9" fmla="*/ 107 h 164"/>
                <a:gd name="T10" fmla="*/ 32 w 73"/>
                <a:gd name="T11" fmla="*/ 148 h 164"/>
                <a:gd name="T12" fmla="*/ 0 w 73"/>
                <a:gd name="T13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64">
                  <a:moveTo>
                    <a:pt x="0" y="164"/>
                  </a:moveTo>
                  <a:cubicBezTo>
                    <a:pt x="3" y="105"/>
                    <a:pt x="3" y="105"/>
                    <a:pt x="3" y="105"/>
                  </a:cubicBezTo>
                  <a:cubicBezTo>
                    <a:pt x="31" y="106"/>
                    <a:pt x="31" y="106"/>
                    <a:pt x="31" y="106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32" y="148"/>
                    <a:pt x="32" y="148"/>
                    <a:pt x="32" y="148"/>
                  </a:cubicBezTo>
                  <a:cubicBezTo>
                    <a:pt x="23" y="157"/>
                    <a:pt x="12" y="163"/>
                    <a:pt x="0" y="164"/>
                  </a:cubicBezTo>
                  <a:close/>
                </a:path>
              </a:pathLst>
            </a:custGeom>
            <a:solidFill>
              <a:srgbClr val="F04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5" name="Freeform 81"/>
            <p:cNvSpPr>
              <a:spLocks/>
            </p:cNvSpPr>
            <p:nvPr/>
          </p:nvSpPr>
          <p:spPr bwMode="auto">
            <a:xfrm>
              <a:off x="2913063" y="3635375"/>
              <a:ext cx="141287" cy="268288"/>
            </a:xfrm>
            <a:custGeom>
              <a:avLst/>
              <a:gdLst>
                <a:gd name="T0" fmla="*/ 110 w 127"/>
                <a:gd name="T1" fmla="*/ 38 h 241"/>
                <a:gd name="T2" fmla="*/ 127 w 127"/>
                <a:gd name="T3" fmla="*/ 240 h 241"/>
                <a:gd name="T4" fmla="*/ 126 w 127"/>
                <a:gd name="T5" fmla="*/ 241 h 241"/>
                <a:gd name="T6" fmla="*/ 126 w 127"/>
                <a:gd name="T7" fmla="*/ 241 h 241"/>
                <a:gd name="T8" fmla="*/ 0 w 127"/>
                <a:gd name="T9" fmla="*/ 70 h 241"/>
                <a:gd name="T10" fmla="*/ 69 w 127"/>
                <a:gd name="T11" fmla="*/ 0 h 241"/>
                <a:gd name="T12" fmla="*/ 110 w 127"/>
                <a:gd name="T13" fmla="*/ 3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241">
                  <a:moveTo>
                    <a:pt x="110" y="38"/>
                  </a:moveTo>
                  <a:cubicBezTo>
                    <a:pt x="127" y="240"/>
                    <a:pt x="127" y="240"/>
                    <a:pt x="127" y="240"/>
                  </a:cubicBezTo>
                  <a:cubicBezTo>
                    <a:pt x="127" y="240"/>
                    <a:pt x="127" y="241"/>
                    <a:pt x="126" y="241"/>
                  </a:cubicBezTo>
                  <a:cubicBezTo>
                    <a:pt x="126" y="241"/>
                    <a:pt x="126" y="241"/>
                    <a:pt x="126" y="24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69" y="0"/>
                    <a:pt x="69" y="0"/>
                    <a:pt x="69" y="0"/>
                  </a:cubicBezTo>
                  <a:lnTo>
                    <a:pt x="110" y="38"/>
                  </a:lnTo>
                  <a:close/>
                </a:path>
              </a:pathLst>
            </a:custGeom>
            <a:solidFill>
              <a:srgbClr val="98A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6" name="Freeform 82"/>
            <p:cNvSpPr>
              <a:spLocks/>
            </p:cNvSpPr>
            <p:nvPr/>
          </p:nvSpPr>
          <p:spPr bwMode="auto">
            <a:xfrm>
              <a:off x="2832100" y="3713163"/>
              <a:ext cx="222250" cy="190500"/>
            </a:xfrm>
            <a:custGeom>
              <a:avLst/>
              <a:gdLst>
                <a:gd name="T0" fmla="*/ 0 w 140"/>
                <a:gd name="T1" fmla="*/ 52 h 120"/>
                <a:gd name="T2" fmla="*/ 0 w 140"/>
                <a:gd name="T3" fmla="*/ 53 h 120"/>
                <a:gd name="T4" fmla="*/ 0 w 140"/>
                <a:gd name="T5" fmla="*/ 52 h 120"/>
                <a:gd name="T6" fmla="*/ 51 w 140"/>
                <a:gd name="T7" fmla="*/ 0 h 120"/>
                <a:gd name="T8" fmla="*/ 140 w 140"/>
                <a:gd name="T9" fmla="*/ 120 h 120"/>
                <a:gd name="T10" fmla="*/ 0 w 140"/>
                <a:gd name="T11" fmla="*/ 5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120">
                  <a:moveTo>
                    <a:pt x="0" y="52"/>
                  </a:moveTo>
                  <a:lnTo>
                    <a:pt x="0" y="53"/>
                  </a:lnTo>
                  <a:lnTo>
                    <a:pt x="0" y="52"/>
                  </a:lnTo>
                  <a:lnTo>
                    <a:pt x="51" y="0"/>
                  </a:lnTo>
                  <a:lnTo>
                    <a:pt x="140" y="120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7A90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7" name="Freeform 83"/>
            <p:cNvSpPr>
              <a:spLocks/>
            </p:cNvSpPr>
            <p:nvPr/>
          </p:nvSpPr>
          <p:spPr bwMode="auto">
            <a:xfrm>
              <a:off x="3038475" y="3533775"/>
              <a:ext cx="93662" cy="131763"/>
            </a:xfrm>
            <a:custGeom>
              <a:avLst/>
              <a:gdLst>
                <a:gd name="T0" fmla="*/ 57 w 84"/>
                <a:gd name="T1" fmla="*/ 118 h 118"/>
                <a:gd name="T2" fmla="*/ 0 w 84"/>
                <a:gd name="T3" fmla="*/ 47 h 118"/>
                <a:gd name="T4" fmla="*/ 27 w 84"/>
                <a:gd name="T5" fmla="*/ 20 h 118"/>
                <a:gd name="T6" fmla="*/ 84 w 84"/>
                <a:gd name="T7" fmla="*/ 6 h 118"/>
                <a:gd name="T8" fmla="*/ 57 w 84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18">
                  <a:moveTo>
                    <a:pt x="57" y="118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42" y="4"/>
                    <a:pt x="64" y="0"/>
                    <a:pt x="84" y="6"/>
                  </a:cubicBezTo>
                  <a:cubicBezTo>
                    <a:pt x="73" y="55"/>
                    <a:pt x="57" y="118"/>
                    <a:pt x="57" y="118"/>
                  </a:cubicBezTo>
                  <a:close/>
                </a:path>
              </a:pathLst>
            </a:custGeom>
            <a:solidFill>
              <a:srgbClr val="887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8" name="Freeform 84"/>
            <p:cNvSpPr>
              <a:spLocks/>
            </p:cNvSpPr>
            <p:nvPr/>
          </p:nvSpPr>
          <p:spPr bwMode="auto">
            <a:xfrm>
              <a:off x="2832100" y="3795713"/>
              <a:ext cx="222250" cy="173038"/>
            </a:xfrm>
            <a:custGeom>
              <a:avLst/>
              <a:gdLst>
                <a:gd name="T0" fmla="*/ 0 w 198"/>
                <a:gd name="T1" fmla="*/ 0 h 155"/>
                <a:gd name="T2" fmla="*/ 198 w 198"/>
                <a:gd name="T3" fmla="*/ 97 h 155"/>
                <a:gd name="T4" fmla="*/ 198 w 198"/>
                <a:gd name="T5" fmla="*/ 97 h 155"/>
                <a:gd name="T6" fmla="*/ 177 w 198"/>
                <a:gd name="T7" fmla="*/ 125 h 155"/>
                <a:gd name="T8" fmla="*/ 134 w 198"/>
                <a:gd name="T9" fmla="*/ 155 h 155"/>
                <a:gd name="T10" fmla="*/ 0 w 198"/>
                <a:gd name="T11" fmla="*/ 1 h 155"/>
                <a:gd name="T12" fmla="*/ 0 w 198"/>
                <a:gd name="T13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55">
                  <a:moveTo>
                    <a:pt x="0" y="0"/>
                  </a:moveTo>
                  <a:cubicBezTo>
                    <a:pt x="198" y="97"/>
                    <a:pt x="198" y="97"/>
                    <a:pt x="198" y="97"/>
                  </a:cubicBezTo>
                  <a:cubicBezTo>
                    <a:pt x="198" y="97"/>
                    <a:pt x="198" y="97"/>
                    <a:pt x="198" y="97"/>
                  </a:cubicBezTo>
                  <a:cubicBezTo>
                    <a:pt x="192" y="107"/>
                    <a:pt x="185" y="116"/>
                    <a:pt x="177" y="125"/>
                  </a:cubicBezTo>
                  <a:cubicBezTo>
                    <a:pt x="164" y="137"/>
                    <a:pt x="150" y="147"/>
                    <a:pt x="134" y="155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7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9" name="Freeform 85"/>
            <p:cNvSpPr>
              <a:spLocks/>
            </p:cNvSpPr>
            <p:nvPr/>
          </p:nvSpPr>
          <p:spPr bwMode="auto">
            <a:xfrm>
              <a:off x="3035300" y="3678238"/>
              <a:ext cx="71437" cy="225425"/>
            </a:xfrm>
            <a:custGeom>
              <a:avLst/>
              <a:gdLst>
                <a:gd name="T0" fmla="*/ 64 w 64"/>
                <a:gd name="T1" fmla="*/ 58 h 202"/>
                <a:gd name="T2" fmla="*/ 17 w 64"/>
                <a:gd name="T3" fmla="*/ 202 h 202"/>
                <a:gd name="T4" fmla="*/ 0 w 64"/>
                <a:gd name="T5" fmla="*/ 0 h 202"/>
                <a:gd name="T6" fmla="*/ 64 w 64"/>
                <a:gd name="T7" fmla="*/ 5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202">
                  <a:moveTo>
                    <a:pt x="64" y="58"/>
                  </a:moveTo>
                  <a:cubicBezTo>
                    <a:pt x="54" y="103"/>
                    <a:pt x="44" y="158"/>
                    <a:pt x="17" y="20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4" y="58"/>
                  </a:lnTo>
                  <a:close/>
                </a:path>
              </a:pathLst>
            </a:custGeom>
            <a:solidFill>
              <a:srgbClr val="F264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0" name="Freeform 86"/>
            <p:cNvSpPr>
              <a:spLocks/>
            </p:cNvSpPr>
            <p:nvPr/>
          </p:nvSpPr>
          <p:spPr bwMode="auto">
            <a:xfrm>
              <a:off x="3035300" y="3665538"/>
              <a:ext cx="85725" cy="77788"/>
            </a:xfrm>
            <a:custGeom>
              <a:avLst/>
              <a:gdLst>
                <a:gd name="T0" fmla="*/ 0 w 76"/>
                <a:gd name="T1" fmla="*/ 10 h 69"/>
                <a:gd name="T2" fmla="*/ 60 w 76"/>
                <a:gd name="T3" fmla="*/ 0 h 69"/>
                <a:gd name="T4" fmla="*/ 76 w 76"/>
                <a:gd name="T5" fmla="*/ 21 h 69"/>
                <a:gd name="T6" fmla="*/ 64 w 76"/>
                <a:gd name="T7" fmla="*/ 69 h 69"/>
                <a:gd name="T8" fmla="*/ 0 w 76"/>
                <a:gd name="T9" fmla="*/ 11 h 69"/>
                <a:gd name="T10" fmla="*/ 0 w 76"/>
                <a:gd name="T11" fmla="*/ 1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69">
                  <a:moveTo>
                    <a:pt x="0" y="1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1" y="34"/>
                    <a:pt x="68" y="51"/>
                    <a:pt x="64" y="69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85AB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1" name="Freeform 87"/>
            <p:cNvSpPr>
              <a:spLocks/>
            </p:cNvSpPr>
            <p:nvPr/>
          </p:nvSpPr>
          <p:spPr bwMode="auto">
            <a:xfrm>
              <a:off x="2989263" y="3586163"/>
              <a:ext cx="112712" cy="92075"/>
            </a:xfrm>
            <a:custGeom>
              <a:avLst/>
              <a:gdLst>
                <a:gd name="T0" fmla="*/ 29 w 71"/>
                <a:gd name="T1" fmla="*/ 57 h 58"/>
                <a:gd name="T2" fmla="*/ 29 w 71"/>
                <a:gd name="T3" fmla="*/ 58 h 58"/>
                <a:gd name="T4" fmla="*/ 0 w 71"/>
                <a:gd name="T5" fmla="*/ 31 h 58"/>
                <a:gd name="T6" fmla="*/ 31 w 71"/>
                <a:gd name="T7" fmla="*/ 0 h 58"/>
                <a:gd name="T8" fmla="*/ 71 w 71"/>
                <a:gd name="T9" fmla="*/ 50 h 58"/>
                <a:gd name="T10" fmla="*/ 29 w 71"/>
                <a:gd name="T11" fmla="*/ 5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58">
                  <a:moveTo>
                    <a:pt x="29" y="57"/>
                  </a:moveTo>
                  <a:lnTo>
                    <a:pt x="29" y="58"/>
                  </a:lnTo>
                  <a:lnTo>
                    <a:pt x="0" y="31"/>
                  </a:lnTo>
                  <a:lnTo>
                    <a:pt x="31" y="0"/>
                  </a:lnTo>
                  <a:lnTo>
                    <a:pt x="71" y="50"/>
                  </a:lnTo>
                  <a:lnTo>
                    <a:pt x="29" y="57"/>
                  </a:ln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2" name="Freeform 88"/>
            <p:cNvSpPr>
              <a:spLocks/>
            </p:cNvSpPr>
            <p:nvPr/>
          </p:nvSpPr>
          <p:spPr bwMode="auto">
            <a:xfrm>
              <a:off x="3101975" y="3540125"/>
              <a:ext cx="84137" cy="149225"/>
            </a:xfrm>
            <a:custGeom>
              <a:avLst/>
              <a:gdLst>
                <a:gd name="T0" fmla="*/ 0 w 75"/>
                <a:gd name="T1" fmla="*/ 112 h 133"/>
                <a:gd name="T2" fmla="*/ 27 w 75"/>
                <a:gd name="T3" fmla="*/ 0 h 133"/>
                <a:gd name="T4" fmla="*/ 53 w 75"/>
                <a:gd name="T5" fmla="*/ 15 h 133"/>
                <a:gd name="T6" fmla="*/ 27 w 75"/>
                <a:gd name="T7" fmla="*/ 112 h 133"/>
                <a:gd name="T8" fmla="*/ 16 w 75"/>
                <a:gd name="T9" fmla="*/ 133 h 133"/>
                <a:gd name="T10" fmla="*/ 0 w 75"/>
                <a:gd name="T11" fmla="*/ 11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133">
                  <a:moveTo>
                    <a:pt x="0" y="112"/>
                  </a:moveTo>
                  <a:cubicBezTo>
                    <a:pt x="0" y="112"/>
                    <a:pt x="16" y="49"/>
                    <a:pt x="27" y="0"/>
                  </a:cubicBezTo>
                  <a:cubicBezTo>
                    <a:pt x="37" y="3"/>
                    <a:pt x="45" y="7"/>
                    <a:pt x="53" y="15"/>
                  </a:cubicBezTo>
                  <a:cubicBezTo>
                    <a:pt x="75" y="37"/>
                    <a:pt x="50" y="83"/>
                    <a:pt x="27" y="112"/>
                  </a:cubicBezTo>
                  <a:cubicBezTo>
                    <a:pt x="23" y="117"/>
                    <a:pt x="19" y="124"/>
                    <a:pt x="16" y="133"/>
                  </a:cubicBezTo>
                  <a:cubicBezTo>
                    <a:pt x="0" y="112"/>
                    <a:pt x="0" y="112"/>
                    <a:pt x="0" y="112"/>
                  </a:cubicBezTo>
                  <a:close/>
                </a:path>
              </a:pathLst>
            </a:custGeom>
            <a:solidFill>
              <a:srgbClr val="406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3" name="Freeform 89"/>
            <p:cNvSpPr>
              <a:spLocks/>
            </p:cNvSpPr>
            <p:nvPr/>
          </p:nvSpPr>
          <p:spPr bwMode="auto">
            <a:xfrm>
              <a:off x="2665413" y="3970338"/>
              <a:ext cx="122237" cy="115888"/>
            </a:xfrm>
            <a:custGeom>
              <a:avLst/>
              <a:gdLst>
                <a:gd name="T0" fmla="*/ 109 w 109"/>
                <a:gd name="T1" fmla="*/ 51 h 104"/>
                <a:gd name="T2" fmla="*/ 88 w 109"/>
                <a:gd name="T3" fmla="*/ 61 h 104"/>
                <a:gd name="T4" fmla="*/ 0 w 109"/>
                <a:gd name="T5" fmla="*/ 98 h 104"/>
                <a:gd name="T6" fmla="*/ 36 w 109"/>
                <a:gd name="T7" fmla="*/ 0 h 104"/>
                <a:gd name="T8" fmla="*/ 109 w 109"/>
                <a:gd name="T9" fmla="*/ 5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04">
                  <a:moveTo>
                    <a:pt x="109" y="51"/>
                  </a:moveTo>
                  <a:cubicBezTo>
                    <a:pt x="100" y="54"/>
                    <a:pt x="93" y="57"/>
                    <a:pt x="88" y="61"/>
                  </a:cubicBezTo>
                  <a:cubicBezTo>
                    <a:pt x="62" y="84"/>
                    <a:pt x="25" y="104"/>
                    <a:pt x="0" y="98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109" y="51"/>
                  </a:lnTo>
                  <a:close/>
                </a:path>
              </a:pathLst>
            </a:custGeom>
            <a:solidFill>
              <a:srgbClr val="8D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4" name="Freeform 90"/>
            <p:cNvSpPr>
              <a:spLocks/>
            </p:cNvSpPr>
            <p:nvPr/>
          </p:nvSpPr>
          <p:spPr bwMode="auto">
            <a:xfrm>
              <a:off x="2809875" y="3797300"/>
              <a:ext cx="173037" cy="214313"/>
            </a:xfrm>
            <a:custGeom>
              <a:avLst/>
              <a:gdLst>
                <a:gd name="T0" fmla="*/ 1 w 154"/>
                <a:gd name="T1" fmla="*/ 144 h 192"/>
                <a:gd name="T2" fmla="*/ 20 w 154"/>
                <a:gd name="T3" fmla="*/ 0 h 192"/>
                <a:gd name="T4" fmla="*/ 154 w 154"/>
                <a:gd name="T5" fmla="*/ 154 h 192"/>
                <a:gd name="T6" fmla="*/ 33 w 154"/>
                <a:gd name="T7" fmla="*/ 192 h 192"/>
                <a:gd name="T8" fmla="*/ 0 w 154"/>
                <a:gd name="T9" fmla="*/ 144 h 192"/>
                <a:gd name="T10" fmla="*/ 1 w 154"/>
                <a:gd name="T11" fmla="*/ 14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92">
                  <a:moveTo>
                    <a:pt x="1" y="144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54" y="154"/>
                    <a:pt x="154" y="154"/>
                    <a:pt x="154" y="154"/>
                  </a:cubicBezTo>
                  <a:cubicBezTo>
                    <a:pt x="116" y="174"/>
                    <a:pt x="71" y="184"/>
                    <a:pt x="33" y="192"/>
                  </a:cubicBezTo>
                  <a:cubicBezTo>
                    <a:pt x="0" y="144"/>
                    <a:pt x="0" y="144"/>
                    <a:pt x="0" y="144"/>
                  </a:cubicBezTo>
                  <a:lnTo>
                    <a:pt x="1" y="144"/>
                  </a:lnTo>
                  <a:close/>
                </a:path>
              </a:pathLst>
            </a:custGeom>
            <a:solidFill>
              <a:srgbClr val="B2B1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5" name="Freeform 91"/>
            <p:cNvSpPr>
              <a:spLocks/>
            </p:cNvSpPr>
            <p:nvPr/>
          </p:nvSpPr>
          <p:spPr bwMode="auto">
            <a:xfrm>
              <a:off x="2624138" y="3951288"/>
              <a:ext cx="80962" cy="128588"/>
            </a:xfrm>
            <a:custGeom>
              <a:avLst/>
              <a:gdLst>
                <a:gd name="T0" fmla="*/ 37 w 73"/>
                <a:gd name="T1" fmla="*/ 115 h 115"/>
                <a:gd name="T2" fmla="*/ 22 w 73"/>
                <a:gd name="T3" fmla="*/ 107 h 115"/>
                <a:gd name="T4" fmla="*/ 23 w 73"/>
                <a:gd name="T5" fmla="*/ 25 h 115"/>
                <a:gd name="T6" fmla="*/ 48 w 73"/>
                <a:gd name="T7" fmla="*/ 0 h 115"/>
                <a:gd name="T8" fmla="*/ 73 w 73"/>
                <a:gd name="T9" fmla="*/ 17 h 115"/>
                <a:gd name="T10" fmla="*/ 37 w 73"/>
                <a:gd name="T11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115">
                  <a:moveTo>
                    <a:pt x="37" y="115"/>
                  </a:moveTo>
                  <a:cubicBezTo>
                    <a:pt x="31" y="113"/>
                    <a:pt x="26" y="111"/>
                    <a:pt x="22" y="107"/>
                  </a:cubicBezTo>
                  <a:cubicBezTo>
                    <a:pt x="0" y="84"/>
                    <a:pt x="0" y="48"/>
                    <a:pt x="23" y="25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73" y="17"/>
                    <a:pt x="73" y="17"/>
                    <a:pt x="73" y="17"/>
                  </a:cubicBezTo>
                  <a:lnTo>
                    <a:pt x="37" y="115"/>
                  </a:lnTo>
                  <a:close/>
                </a:path>
              </a:pathLst>
            </a:custGeom>
            <a:solidFill>
              <a:srgbClr val="AFB6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6" name="Freeform 92"/>
            <p:cNvSpPr>
              <a:spLocks/>
            </p:cNvSpPr>
            <p:nvPr/>
          </p:nvSpPr>
          <p:spPr bwMode="auto">
            <a:xfrm>
              <a:off x="2678113" y="3875088"/>
              <a:ext cx="131762" cy="95250"/>
            </a:xfrm>
            <a:custGeom>
              <a:avLst/>
              <a:gdLst>
                <a:gd name="T0" fmla="*/ 17 w 83"/>
                <a:gd name="T1" fmla="*/ 60 h 60"/>
                <a:gd name="T2" fmla="*/ 17 w 83"/>
                <a:gd name="T3" fmla="*/ 60 h 60"/>
                <a:gd name="T4" fmla="*/ 0 w 83"/>
                <a:gd name="T5" fmla="*/ 48 h 60"/>
                <a:gd name="T6" fmla="*/ 48 w 83"/>
                <a:gd name="T7" fmla="*/ 0 h 60"/>
                <a:gd name="T8" fmla="*/ 83 w 83"/>
                <a:gd name="T9" fmla="*/ 52 h 60"/>
                <a:gd name="T10" fmla="*/ 17 w 83"/>
                <a:gd name="T1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60">
                  <a:moveTo>
                    <a:pt x="17" y="60"/>
                  </a:moveTo>
                  <a:lnTo>
                    <a:pt x="17" y="60"/>
                  </a:lnTo>
                  <a:lnTo>
                    <a:pt x="0" y="48"/>
                  </a:lnTo>
                  <a:lnTo>
                    <a:pt x="48" y="0"/>
                  </a:lnTo>
                  <a:lnTo>
                    <a:pt x="83" y="52"/>
                  </a:lnTo>
                  <a:lnTo>
                    <a:pt x="17" y="60"/>
                  </a:lnTo>
                  <a:close/>
                </a:path>
              </a:pathLst>
            </a:custGeom>
            <a:solidFill>
              <a:srgbClr val="966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7" name="Freeform 93"/>
            <p:cNvSpPr>
              <a:spLocks/>
            </p:cNvSpPr>
            <p:nvPr/>
          </p:nvSpPr>
          <p:spPr bwMode="auto">
            <a:xfrm>
              <a:off x="2705100" y="3957638"/>
              <a:ext cx="142875" cy="69850"/>
            </a:xfrm>
            <a:custGeom>
              <a:avLst/>
              <a:gdLst>
                <a:gd name="T0" fmla="*/ 0 w 127"/>
                <a:gd name="T1" fmla="*/ 11 h 62"/>
                <a:gd name="T2" fmla="*/ 94 w 127"/>
                <a:gd name="T3" fmla="*/ 0 h 62"/>
                <a:gd name="T4" fmla="*/ 127 w 127"/>
                <a:gd name="T5" fmla="*/ 48 h 62"/>
                <a:gd name="T6" fmla="*/ 73 w 127"/>
                <a:gd name="T7" fmla="*/ 62 h 62"/>
                <a:gd name="T8" fmla="*/ 0 w 127"/>
                <a:gd name="T9" fmla="*/ 1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62">
                  <a:moveTo>
                    <a:pt x="0" y="11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06" y="53"/>
                    <a:pt x="87" y="57"/>
                    <a:pt x="73" y="62"/>
                  </a:cubicBezTo>
                  <a:cubicBezTo>
                    <a:pt x="0" y="11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D56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8" name="Freeform 94"/>
            <p:cNvSpPr>
              <a:spLocks/>
            </p:cNvSpPr>
            <p:nvPr/>
          </p:nvSpPr>
          <p:spPr bwMode="auto">
            <a:xfrm>
              <a:off x="2754313" y="3795713"/>
              <a:ext cx="77787" cy="161925"/>
            </a:xfrm>
            <a:custGeom>
              <a:avLst/>
              <a:gdLst>
                <a:gd name="T0" fmla="*/ 36 w 49"/>
                <a:gd name="T1" fmla="*/ 102 h 102"/>
                <a:gd name="T2" fmla="*/ 35 w 49"/>
                <a:gd name="T3" fmla="*/ 102 h 102"/>
                <a:gd name="T4" fmla="*/ 0 w 49"/>
                <a:gd name="T5" fmla="*/ 50 h 102"/>
                <a:gd name="T6" fmla="*/ 49 w 49"/>
                <a:gd name="T7" fmla="*/ 0 h 102"/>
                <a:gd name="T8" fmla="*/ 49 w 49"/>
                <a:gd name="T9" fmla="*/ 1 h 102"/>
                <a:gd name="T10" fmla="*/ 36 w 49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2">
                  <a:moveTo>
                    <a:pt x="36" y="102"/>
                  </a:moveTo>
                  <a:lnTo>
                    <a:pt x="35" y="102"/>
                  </a:lnTo>
                  <a:lnTo>
                    <a:pt x="0" y="50"/>
                  </a:lnTo>
                  <a:lnTo>
                    <a:pt x="49" y="0"/>
                  </a:lnTo>
                  <a:lnTo>
                    <a:pt x="49" y="1"/>
                  </a:lnTo>
                  <a:lnTo>
                    <a:pt x="36" y="102"/>
                  </a:lnTo>
                  <a:close/>
                </a:path>
              </a:pathLst>
            </a:custGeom>
            <a:solidFill>
              <a:srgbClr val="A28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9" name="Freeform 95"/>
            <p:cNvSpPr>
              <a:spLocks/>
            </p:cNvSpPr>
            <p:nvPr/>
          </p:nvSpPr>
          <p:spPr bwMode="auto">
            <a:xfrm>
              <a:off x="2452688" y="3216275"/>
              <a:ext cx="46037" cy="85725"/>
            </a:xfrm>
            <a:custGeom>
              <a:avLst/>
              <a:gdLst>
                <a:gd name="T0" fmla="*/ 22 w 29"/>
                <a:gd name="T1" fmla="*/ 0 h 54"/>
                <a:gd name="T2" fmla="*/ 29 w 29"/>
                <a:gd name="T3" fmla="*/ 25 h 54"/>
                <a:gd name="T4" fmla="*/ 0 w 29"/>
                <a:gd name="T5" fmla="*/ 54 h 54"/>
                <a:gd name="T6" fmla="*/ 22 w 29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54">
                  <a:moveTo>
                    <a:pt x="22" y="0"/>
                  </a:moveTo>
                  <a:lnTo>
                    <a:pt x="29" y="25"/>
                  </a:lnTo>
                  <a:lnTo>
                    <a:pt x="0" y="5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04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0" name="Freeform 96"/>
            <p:cNvSpPr>
              <a:spLocks/>
            </p:cNvSpPr>
            <p:nvPr/>
          </p:nvSpPr>
          <p:spPr bwMode="auto">
            <a:xfrm>
              <a:off x="730250" y="2106613"/>
              <a:ext cx="133350" cy="312738"/>
            </a:xfrm>
            <a:custGeom>
              <a:avLst/>
              <a:gdLst>
                <a:gd name="T0" fmla="*/ 0 w 119"/>
                <a:gd name="T1" fmla="*/ 281 h 281"/>
                <a:gd name="T2" fmla="*/ 37 w 119"/>
                <a:gd name="T3" fmla="*/ 146 h 281"/>
                <a:gd name="T4" fmla="*/ 104 w 119"/>
                <a:gd name="T5" fmla="*/ 0 h 281"/>
                <a:gd name="T6" fmla="*/ 119 w 119"/>
                <a:gd name="T7" fmla="*/ 45 h 281"/>
                <a:gd name="T8" fmla="*/ 0 w 119"/>
                <a:gd name="T9" fmla="*/ 28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81">
                  <a:moveTo>
                    <a:pt x="0" y="281"/>
                  </a:moveTo>
                  <a:cubicBezTo>
                    <a:pt x="9" y="235"/>
                    <a:pt x="21" y="190"/>
                    <a:pt x="37" y="146"/>
                  </a:cubicBezTo>
                  <a:cubicBezTo>
                    <a:pt x="55" y="95"/>
                    <a:pt x="78" y="46"/>
                    <a:pt x="104" y="0"/>
                  </a:cubicBezTo>
                  <a:cubicBezTo>
                    <a:pt x="119" y="45"/>
                    <a:pt x="119" y="45"/>
                    <a:pt x="119" y="45"/>
                  </a:cubicBezTo>
                  <a:lnTo>
                    <a:pt x="0" y="281"/>
                  </a:lnTo>
                  <a:close/>
                </a:path>
              </a:pathLst>
            </a:custGeom>
            <a:solidFill>
              <a:srgbClr val="7A90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1" name="Freeform 97"/>
            <p:cNvSpPr>
              <a:spLocks/>
            </p:cNvSpPr>
            <p:nvPr/>
          </p:nvSpPr>
          <p:spPr bwMode="auto">
            <a:xfrm>
              <a:off x="846138" y="1968500"/>
              <a:ext cx="219075" cy="187325"/>
            </a:xfrm>
            <a:custGeom>
              <a:avLst/>
              <a:gdLst>
                <a:gd name="T0" fmla="*/ 197 w 197"/>
                <a:gd name="T1" fmla="*/ 17 h 169"/>
                <a:gd name="T2" fmla="*/ 15 w 197"/>
                <a:gd name="T3" fmla="*/ 169 h 169"/>
                <a:gd name="T4" fmla="*/ 15 w 197"/>
                <a:gd name="T5" fmla="*/ 169 h 169"/>
                <a:gd name="T6" fmla="*/ 0 w 197"/>
                <a:gd name="T7" fmla="*/ 124 h 169"/>
                <a:gd name="T8" fmla="*/ 86 w 197"/>
                <a:gd name="T9" fmla="*/ 0 h 169"/>
                <a:gd name="T10" fmla="*/ 197 w 197"/>
                <a:gd name="T11" fmla="*/ 1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169">
                  <a:moveTo>
                    <a:pt x="197" y="17"/>
                  </a:moveTo>
                  <a:cubicBezTo>
                    <a:pt x="15" y="169"/>
                    <a:pt x="15" y="169"/>
                    <a:pt x="15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25" y="80"/>
                    <a:pt x="54" y="38"/>
                    <a:pt x="86" y="0"/>
                  </a:cubicBezTo>
                  <a:cubicBezTo>
                    <a:pt x="197" y="17"/>
                    <a:pt x="197" y="17"/>
                    <a:pt x="197" y="17"/>
                  </a:cubicBezTo>
                  <a:close/>
                </a:path>
              </a:pathLst>
            </a:custGeom>
            <a:solidFill>
              <a:srgbClr val="F264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2" name="Freeform 98"/>
            <p:cNvSpPr>
              <a:spLocks/>
            </p:cNvSpPr>
            <p:nvPr/>
          </p:nvSpPr>
          <p:spPr bwMode="auto">
            <a:xfrm>
              <a:off x="1608138" y="1633538"/>
              <a:ext cx="161925" cy="106363"/>
            </a:xfrm>
            <a:custGeom>
              <a:avLst/>
              <a:gdLst>
                <a:gd name="T0" fmla="*/ 127 w 145"/>
                <a:gd name="T1" fmla="*/ 2 h 95"/>
                <a:gd name="T2" fmla="*/ 145 w 145"/>
                <a:gd name="T3" fmla="*/ 3 h 95"/>
                <a:gd name="T4" fmla="*/ 0 w 145"/>
                <a:gd name="T5" fmla="*/ 95 h 95"/>
                <a:gd name="T6" fmla="*/ 55 w 145"/>
                <a:gd name="T7" fmla="*/ 0 h 95"/>
                <a:gd name="T8" fmla="*/ 127 w 145"/>
                <a:gd name="T9" fmla="*/ 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95">
                  <a:moveTo>
                    <a:pt x="127" y="2"/>
                  </a:moveTo>
                  <a:cubicBezTo>
                    <a:pt x="133" y="2"/>
                    <a:pt x="139" y="3"/>
                    <a:pt x="145" y="3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79" y="0"/>
                    <a:pt x="103" y="0"/>
                    <a:pt x="127" y="2"/>
                  </a:cubicBezTo>
                  <a:close/>
                </a:path>
              </a:pathLst>
            </a:custGeom>
            <a:solidFill>
              <a:srgbClr val="ECE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3" name="Freeform 99"/>
            <p:cNvSpPr>
              <a:spLocks/>
            </p:cNvSpPr>
            <p:nvPr/>
          </p:nvSpPr>
          <p:spPr bwMode="auto">
            <a:xfrm>
              <a:off x="741363" y="2838450"/>
              <a:ext cx="77787" cy="117475"/>
            </a:xfrm>
            <a:custGeom>
              <a:avLst/>
              <a:gdLst>
                <a:gd name="T0" fmla="*/ 70 w 70"/>
                <a:gd name="T1" fmla="*/ 44 h 104"/>
                <a:gd name="T2" fmla="*/ 36 w 70"/>
                <a:gd name="T3" fmla="*/ 104 h 104"/>
                <a:gd name="T4" fmla="*/ 0 w 70"/>
                <a:gd name="T5" fmla="*/ 0 h 104"/>
                <a:gd name="T6" fmla="*/ 70 w 70"/>
                <a:gd name="T7" fmla="*/ 43 h 104"/>
                <a:gd name="T8" fmla="*/ 70 w 70"/>
                <a:gd name="T9" fmla="*/ 4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04">
                  <a:moveTo>
                    <a:pt x="70" y="44"/>
                  </a:moveTo>
                  <a:cubicBezTo>
                    <a:pt x="36" y="104"/>
                    <a:pt x="36" y="104"/>
                    <a:pt x="36" y="104"/>
                  </a:cubicBezTo>
                  <a:cubicBezTo>
                    <a:pt x="22" y="70"/>
                    <a:pt x="10" y="36"/>
                    <a:pt x="0" y="0"/>
                  </a:cubicBezTo>
                  <a:cubicBezTo>
                    <a:pt x="70" y="43"/>
                    <a:pt x="70" y="43"/>
                    <a:pt x="70" y="43"/>
                  </a:cubicBezTo>
                  <a:lnTo>
                    <a:pt x="70" y="44"/>
                  </a:lnTo>
                  <a:close/>
                </a:path>
              </a:pathLst>
            </a:custGeom>
            <a:solidFill>
              <a:srgbClr val="B2B1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4" name="Freeform 100"/>
            <p:cNvSpPr>
              <a:spLocks/>
            </p:cNvSpPr>
            <p:nvPr/>
          </p:nvSpPr>
          <p:spPr bwMode="auto">
            <a:xfrm>
              <a:off x="711200" y="2573338"/>
              <a:ext cx="106362" cy="261938"/>
            </a:xfrm>
            <a:custGeom>
              <a:avLst/>
              <a:gdLst>
                <a:gd name="T0" fmla="*/ 95 w 95"/>
                <a:gd name="T1" fmla="*/ 51 h 236"/>
                <a:gd name="T2" fmla="*/ 95 w 95"/>
                <a:gd name="T3" fmla="*/ 53 h 236"/>
                <a:gd name="T4" fmla="*/ 27 w 95"/>
                <a:gd name="T5" fmla="*/ 236 h 236"/>
                <a:gd name="T6" fmla="*/ 3 w 95"/>
                <a:gd name="T7" fmla="*/ 96 h 236"/>
                <a:gd name="T8" fmla="*/ 2 w 95"/>
                <a:gd name="T9" fmla="*/ 0 h 236"/>
                <a:gd name="T10" fmla="*/ 95 w 95"/>
                <a:gd name="T11" fmla="*/ 50 h 236"/>
                <a:gd name="T12" fmla="*/ 95 w 95"/>
                <a:gd name="T13" fmla="*/ 5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236">
                  <a:moveTo>
                    <a:pt x="95" y="51"/>
                  </a:moveTo>
                  <a:cubicBezTo>
                    <a:pt x="95" y="52"/>
                    <a:pt x="95" y="52"/>
                    <a:pt x="95" y="53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15" y="191"/>
                    <a:pt x="7" y="144"/>
                    <a:pt x="3" y="96"/>
                  </a:cubicBezTo>
                  <a:cubicBezTo>
                    <a:pt x="1" y="65"/>
                    <a:pt x="0" y="33"/>
                    <a:pt x="2" y="0"/>
                  </a:cubicBezTo>
                  <a:cubicBezTo>
                    <a:pt x="95" y="50"/>
                    <a:pt x="95" y="50"/>
                    <a:pt x="95" y="50"/>
                  </a:cubicBezTo>
                  <a:lnTo>
                    <a:pt x="95" y="51"/>
                  </a:lnTo>
                  <a:close/>
                </a:path>
              </a:pathLst>
            </a:custGeom>
            <a:solidFill>
              <a:srgbClr val="966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5" name="Freeform 101"/>
            <p:cNvSpPr>
              <a:spLocks/>
            </p:cNvSpPr>
            <p:nvPr/>
          </p:nvSpPr>
          <p:spPr bwMode="auto">
            <a:xfrm>
              <a:off x="781050" y="2887663"/>
              <a:ext cx="77787" cy="209550"/>
            </a:xfrm>
            <a:custGeom>
              <a:avLst/>
              <a:gdLst>
                <a:gd name="T0" fmla="*/ 70 w 70"/>
                <a:gd name="T1" fmla="*/ 188 h 188"/>
                <a:gd name="T2" fmla="*/ 0 w 70"/>
                <a:gd name="T3" fmla="*/ 60 h 188"/>
                <a:gd name="T4" fmla="*/ 34 w 70"/>
                <a:gd name="T5" fmla="*/ 0 h 188"/>
                <a:gd name="T6" fmla="*/ 70 w 70"/>
                <a:gd name="T7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188">
                  <a:moveTo>
                    <a:pt x="70" y="188"/>
                  </a:moveTo>
                  <a:cubicBezTo>
                    <a:pt x="43" y="148"/>
                    <a:pt x="19" y="105"/>
                    <a:pt x="0" y="60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70" y="188"/>
                  </a:lnTo>
                  <a:close/>
                </a:path>
              </a:pathLst>
            </a:custGeom>
            <a:solidFill>
              <a:srgbClr val="98A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6" name="Freeform 102"/>
            <p:cNvSpPr>
              <a:spLocks/>
            </p:cNvSpPr>
            <p:nvPr/>
          </p:nvSpPr>
          <p:spPr bwMode="auto">
            <a:xfrm>
              <a:off x="941388" y="1843088"/>
              <a:ext cx="131762" cy="144463"/>
            </a:xfrm>
            <a:custGeom>
              <a:avLst/>
              <a:gdLst>
                <a:gd name="T0" fmla="*/ 0 w 117"/>
                <a:gd name="T1" fmla="*/ 112 h 129"/>
                <a:gd name="T2" fmla="*/ 39 w 117"/>
                <a:gd name="T3" fmla="*/ 69 h 129"/>
                <a:gd name="T4" fmla="*/ 39 w 117"/>
                <a:gd name="T5" fmla="*/ 69 h 129"/>
                <a:gd name="T6" fmla="*/ 45 w 117"/>
                <a:gd name="T7" fmla="*/ 63 h 129"/>
                <a:gd name="T8" fmla="*/ 117 w 117"/>
                <a:gd name="T9" fmla="*/ 0 h 129"/>
                <a:gd name="T10" fmla="*/ 111 w 117"/>
                <a:gd name="T11" fmla="*/ 129 h 129"/>
                <a:gd name="T12" fmla="*/ 0 w 117"/>
                <a:gd name="T13" fmla="*/ 11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129">
                  <a:moveTo>
                    <a:pt x="0" y="112"/>
                  </a:moveTo>
                  <a:cubicBezTo>
                    <a:pt x="13" y="97"/>
                    <a:pt x="25" y="83"/>
                    <a:pt x="39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67" y="41"/>
                    <a:pt x="91" y="20"/>
                    <a:pt x="117" y="0"/>
                  </a:cubicBezTo>
                  <a:cubicBezTo>
                    <a:pt x="111" y="129"/>
                    <a:pt x="111" y="129"/>
                    <a:pt x="111" y="129"/>
                  </a:cubicBezTo>
                  <a:lnTo>
                    <a:pt x="0" y="112"/>
                  </a:ln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7" name="Freeform 103"/>
            <p:cNvSpPr>
              <a:spLocks/>
            </p:cNvSpPr>
            <p:nvPr/>
          </p:nvSpPr>
          <p:spPr bwMode="auto">
            <a:xfrm>
              <a:off x="1370013" y="1633538"/>
              <a:ext cx="300037" cy="107950"/>
            </a:xfrm>
            <a:custGeom>
              <a:avLst/>
              <a:gdLst>
                <a:gd name="T0" fmla="*/ 212 w 269"/>
                <a:gd name="T1" fmla="*/ 97 h 97"/>
                <a:gd name="T2" fmla="*/ 0 w 269"/>
                <a:gd name="T3" fmla="*/ 46 h 97"/>
                <a:gd name="T4" fmla="*/ 269 w 269"/>
                <a:gd name="T5" fmla="*/ 0 h 97"/>
                <a:gd name="T6" fmla="*/ 214 w 269"/>
                <a:gd name="T7" fmla="*/ 95 h 97"/>
                <a:gd name="T8" fmla="*/ 212 w 269"/>
                <a:gd name="T9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97">
                  <a:moveTo>
                    <a:pt x="212" y="97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87" y="18"/>
                    <a:pt x="179" y="2"/>
                    <a:pt x="269" y="0"/>
                  </a:cubicBezTo>
                  <a:cubicBezTo>
                    <a:pt x="214" y="95"/>
                    <a:pt x="214" y="95"/>
                    <a:pt x="214" y="95"/>
                  </a:cubicBezTo>
                  <a:lnTo>
                    <a:pt x="212" y="97"/>
                  </a:lnTo>
                  <a:close/>
                </a:path>
              </a:pathLst>
            </a:custGeom>
            <a:solidFill>
              <a:srgbClr val="8D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8" name="Freeform 104"/>
            <p:cNvSpPr>
              <a:spLocks/>
            </p:cNvSpPr>
            <p:nvPr/>
          </p:nvSpPr>
          <p:spPr bwMode="auto">
            <a:xfrm>
              <a:off x="1227138" y="1687513"/>
              <a:ext cx="138112" cy="176213"/>
            </a:xfrm>
            <a:custGeom>
              <a:avLst/>
              <a:gdLst>
                <a:gd name="T0" fmla="*/ 124 w 124"/>
                <a:gd name="T1" fmla="*/ 0 h 158"/>
                <a:gd name="T2" fmla="*/ 6 w 124"/>
                <a:gd name="T3" fmla="*/ 155 h 158"/>
                <a:gd name="T4" fmla="*/ 1 w 124"/>
                <a:gd name="T5" fmla="*/ 158 h 158"/>
                <a:gd name="T6" fmla="*/ 0 w 124"/>
                <a:gd name="T7" fmla="*/ 158 h 158"/>
                <a:gd name="T8" fmla="*/ 10 w 124"/>
                <a:gd name="T9" fmla="*/ 46 h 158"/>
                <a:gd name="T10" fmla="*/ 99 w 124"/>
                <a:gd name="T11" fmla="*/ 8 h 158"/>
                <a:gd name="T12" fmla="*/ 124 w 124"/>
                <a:gd name="T13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158">
                  <a:moveTo>
                    <a:pt x="124" y="0"/>
                  </a:moveTo>
                  <a:cubicBezTo>
                    <a:pt x="6" y="155"/>
                    <a:pt x="6" y="155"/>
                    <a:pt x="6" y="155"/>
                  </a:cubicBezTo>
                  <a:cubicBezTo>
                    <a:pt x="4" y="156"/>
                    <a:pt x="3" y="157"/>
                    <a:pt x="1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39" y="32"/>
                    <a:pt x="69" y="19"/>
                    <a:pt x="99" y="8"/>
                  </a:cubicBezTo>
                  <a:cubicBezTo>
                    <a:pt x="108" y="5"/>
                    <a:pt x="116" y="2"/>
                    <a:pt x="124" y="0"/>
                  </a:cubicBezTo>
                  <a:close/>
                </a:path>
              </a:pathLst>
            </a:custGeom>
            <a:solidFill>
              <a:srgbClr val="966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9" name="Freeform 105"/>
            <p:cNvSpPr>
              <a:spLocks/>
            </p:cNvSpPr>
            <p:nvPr/>
          </p:nvSpPr>
          <p:spPr bwMode="auto">
            <a:xfrm>
              <a:off x="1077913" y="1738313"/>
              <a:ext cx="160337" cy="125413"/>
            </a:xfrm>
            <a:custGeom>
              <a:avLst/>
              <a:gdLst>
                <a:gd name="T0" fmla="*/ 0 w 144"/>
                <a:gd name="T1" fmla="*/ 90 h 112"/>
                <a:gd name="T2" fmla="*/ 144 w 144"/>
                <a:gd name="T3" fmla="*/ 0 h 112"/>
                <a:gd name="T4" fmla="*/ 134 w 144"/>
                <a:gd name="T5" fmla="*/ 112 h 112"/>
                <a:gd name="T6" fmla="*/ 0 w 144"/>
                <a:gd name="T7" fmla="*/ 9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12">
                  <a:moveTo>
                    <a:pt x="0" y="90"/>
                  </a:moveTo>
                  <a:cubicBezTo>
                    <a:pt x="45" y="56"/>
                    <a:pt x="93" y="26"/>
                    <a:pt x="144" y="0"/>
                  </a:cubicBezTo>
                  <a:cubicBezTo>
                    <a:pt x="134" y="112"/>
                    <a:pt x="134" y="112"/>
                    <a:pt x="134" y="112"/>
                  </a:cubicBezTo>
                  <a:lnTo>
                    <a:pt x="0" y="90"/>
                  </a:lnTo>
                  <a:close/>
                </a:path>
              </a:pathLst>
            </a:custGeom>
            <a:solidFill>
              <a:srgbClr val="D56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0" name="Freeform 106"/>
            <p:cNvSpPr>
              <a:spLocks/>
            </p:cNvSpPr>
            <p:nvPr/>
          </p:nvSpPr>
          <p:spPr bwMode="auto">
            <a:xfrm>
              <a:off x="712788" y="2425700"/>
              <a:ext cx="104775" cy="203200"/>
            </a:xfrm>
            <a:custGeom>
              <a:avLst/>
              <a:gdLst>
                <a:gd name="T0" fmla="*/ 93 w 93"/>
                <a:gd name="T1" fmla="*/ 182 h 182"/>
                <a:gd name="T2" fmla="*/ 0 w 93"/>
                <a:gd name="T3" fmla="*/ 132 h 182"/>
                <a:gd name="T4" fmla="*/ 14 w 93"/>
                <a:gd name="T5" fmla="*/ 0 h 182"/>
                <a:gd name="T6" fmla="*/ 93 w 93"/>
                <a:gd name="T7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2">
                  <a:moveTo>
                    <a:pt x="93" y="182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1" y="89"/>
                    <a:pt x="6" y="44"/>
                    <a:pt x="14" y="0"/>
                  </a:cubicBezTo>
                  <a:lnTo>
                    <a:pt x="93" y="182"/>
                  </a:lnTo>
                  <a:close/>
                </a:path>
              </a:pathLst>
            </a:custGeom>
            <a:solidFill>
              <a:srgbClr val="AFB6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1" name="Freeform 107"/>
            <p:cNvSpPr>
              <a:spLocks/>
            </p:cNvSpPr>
            <p:nvPr/>
          </p:nvSpPr>
          <p:spPr bwMode="auto">
            <a:xfrm>
              <a:off x="1846263" y="3500438"/>
              <a:ext cx="134937" cy="100013"/>
            </a:xfrm>
            <a:custGeom>
              <a:avLst/>
              <a:gdLst>
                <a:gd name="T0" fmla="*/ 120 w 120"/>
                <a:gd name="T1" fmla="*/ 0 h 90"/>
                <a:gd name="T2" fmla="*/ 120 w 120"/>
                <a:gd name="T3" fmla="*/ 0 h 90"/>
                <a:gd name="T4" fmla="*/ 92 w 120"/>
                <a:gd name="T5" fmla="*/ 90 h 90"/>
                <a:gd name="T6" fmla="*/ 1 w 120"/>
                <a:gd name="T7" fmla="*/ 57 h 90"/>
                <a:gd name="T8" fmla="*/ 0 w 120"/>
                <a:gd name="T9" fmla="*/ 55 h 90"/>
                <a:gd name="T10" fmla="*/ 120 w 120"/>
                <a:gd name="T1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90"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92" y="90"/>
                    <a:pt x="92" y="90"/>
                    <a:pt x="92" y="90"/>
                  </a:cubicBezTo>
                  <a:cubicBezTo>
                    <a:pt x="64" y="76"/>
                    <a:pt x="34" y="66"/>
                    <a:pt x="1" y="57"/>
                  </a:cubicBezTo>
                  <a:cubicBezTo>
                    <a:pt x="0" y="55"/>
                    <a:pt x="0" y="55"/>
                    <a:pt x="0" y="55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rgbClr val="7A90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2" name="Freeform 108"/>
            <p:cNvSpPr>
              <a:spLocks/>
            </p:cNvSpPr>
            <p:nvPr/>
          </p:nvSpPr>
          <p:spPr bwMode="auto">
            <a:xfrm>
              <a:off x="1844675" y="3562350"/>
              <a:ext cx="3175" cy="1588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1 h 2"/>
                <a:gd name="T4" fmla="*/ 2 w 3"/>
                <a:gd name="T5" fmla="*/ 0 h 2"/>
                <a:gd name="T6" fmla="*/ 3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2" y="2"/>
                    <a:pt x="1" y="2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3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3" name="Freeform 109"/>
            <p:cNvSpPr>
              <a:spLocks/>
            </p:cNvSpPr>
            <p:nvPr/>
          </p:nvSpPr>
          <p:spPr bwMode="auto">
            <a:xfrm>
              <a:off x="1525588" y="3414713"/>
              <a:ext cx="319087" cy="147638"/>
            </a:xfrm>
            <a:custGeom>
              <a:avLst/>
              <a:gdLst>
                <a:gd name="T0" fmla="*/ 95 w 286"/>
                <a:gd name="T1" fmla="*/ 1 h 133"/>
                <a:gd name="T2" fmla="*/ 286 w 286"/>
                <a:gd name="T3" fmla="*/ 133 h 133"/>
                <a:gd name="T4" fmla="*/ 134 w 286"/>
                <a:gd name="T5" fmla="*/ 103 h 133"/>
                <a:gd name="T6" fmla="*/ 0 w 286"/>
                <a:gd name="T7" fmla="*/ 78 h 133"/>
                <a:gd name="T8" fmla="*/ 90 w 286"/>
                <a:gd name="T9" fmla="*/ 0 h 133"/>
                <a:gd name="T10" fmla="*/ 95 w 286"/>
                <a:gd name="T11" fmla="*/ 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133">
                  <a:moveTo>
                    <a:pt x="95" y="1"/>
                  </a:moveTo>
                  <a:cubicBezTo>
                    <a:pt x="286" y="133"/>
                    <a:pt x="286" y="133"/>
                    <a:pt x="286" y="133"/>
                  </a:cubicBezTo>
                  <a:cubicBezTo>
                    <a:pt x="239" y="121"/>
                    <a:pt x="188" y="113"/>
                    <a:pt x="134" y="103"/>
                  </a:cubicBezTo>
                  <a:cubicBezTo>
                    <a:pt x="92" y="96"/>
                    <a:pt x="47" y="88"/>
                    <a:pt x="0" y="78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1" y="0"/>
                    <a:pt x="93" y="1"/>
                    <a:pt x="95" y="1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4" name="Freeform 110"/>
            <p:cNvSpPr>
              <a:spLocks/>
            </p:cNvSpPr>
            <p:nvPr/>
          </p:nvSpPr>
          <p:spPr bwMode="auto">
            <a:xfrm>
              <a:off x="1401763" y="3414713"/>
              <a:ext cx="223837" cy="87313"/>
            </a:xfrm>
            <a:custGeom>
              <a:avLst/>
              <a:gdLst>
                <a:gd name="T0" fmla="*/ 200 w 201"/>
                <a:gd name="T1" fmla="*/ 0 h 78"/>
                <a:gd name="T2" fmla="*/ 201 w 201"/>
                <a:gd name="T3" fmla="*/ 0 h 78"/>
                <a:gd name="T4" fmla="*/ 111 w 201"/>
                <a:gd name="T5" fmla="*/ 78 h 78"/>
                <a:gd name="T6" fmla="*/ 0 w 201"/>
                <a:gd name="T7" fmla="*/ 50 h 78"/>
                <a:gd name="T8" fmla="*/ 0 w 201"/>
                <a:gd name="T9" fmla="*/ 49 h 78"/>
                <a:gd name="T10" fmla="*/ 200 w 201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1" h="78">
                  <a:moveTo>
                    <a:pt x="200" y="0"/>
                  </a:moveTo>
                  <a:cubicBezTo>
                    <a:pt x="200" y="0"/>
                    <a:pt x="200" y="0"/>
                    <a:pt x="201" y="0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75" y="70"/>
                    <a:pt x="38" y="61"/>
                    <a:pt x="0" y="50"/>
                  </a:cubicBezTo>
                  <a:cubicBezTo>
                    <a:pt x="0" y="49"/>
                    <a:pt x="0" y="49"/>
                    <a:pt x="0" y="49"/>
                  </a:cubicBezTo>
                  <a:lnTo>
                    <a:pt x="200" y="0"/>
                  </a:lnTo>
                  <a:close/>
                </a:path>
              </a:pathLst>
            </a:custGeom>
            <a:solidFill>
              <a:srgbClr val="A28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5" name="Freeform 111"/>
            <p:cNvSpPr>
              <a:spLocks/>
            </p:cNvSpPr>
            <p:nvPr/>
          </p:nvSpPr>
          <p:spPr bwMode="auto">
            <a:xfrm>
              <a:off x="1193800" y="3319463"/>
              <a:ext cx="207962" cy="150813"/>
            </a:xfrm>
            <a:custGeom>
              <a:avLst/>
              <a:gdLst>
                <a:gd name="T0" fmla="*/ 87 w 187"/>
                <a:gd name="T1" fmla="*/ 0 h 136"/>
                <a:gd name="T2" fmla="*/ 87 w 187"/>
                <a:gd name="T3" fmla="*/ 0 h 136"/>
                <a:gd name="T4" fmla="*/ 186 w 187"/>
                <a:gd name="T5" fmla="*/ 135 h 136"/>
                <a:gd name="T6" fmla="*/ 187 w 187"/>
                <a:gd name="T7" fmla="*/ 135 h 136"/>
                <a:gd name="T8" fmla="*/ 187 w 187"/>
                <a:gd name="T9" fmla="*/ 136 h 136"/>
                <a:gd name="T10" fmla="*/ 0 w 187"/>
                <a:gd name="T11" fmla="*/ 60 h 136"/>
                <a:gd name="T12" fmla="*/ 87 w 187"/>
                <a:gd name="T13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136">
                  <a:moveTo>
                    <a:pt x="87" y="0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186" y="135"/>
                    <a:pt x="186" y="135"/>
                    <a:pt x="186" y="135"/>
                  </a:cubicBezTo>
                  <a:cubicBezTo>
                    <a:pt x="187" y="135"/>
                    <a:pt x="187" y="135"/>
                    <a:pt x="187" y="135"/>
                  </a:cubicBezTo>
                  <a:cubicBezTo>
                    <a:pt x="187" y="136"/>
                    <a:pt x="187" y="136"/>
                    <a:pt x="187" y="136"/>
                  </a:cubicBezTo>
                  <a:cubicBezTo>
                    <a:pt x="126" y="117"/>
                    <a:pt x="63" y="93"/>
                    <a:pt x="0" y="60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rgbClr val="AFB6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6" name="Freeform 112"/>
            <p:cNvSpPr>
              <a:spLocks/>
            </p:cNvSpPr>
            <p:nvPr/>
          </p:nvSpPr>
          <p:spPr bwMode="auto">
            <a:xfrm>
              <a:off x="863600" y="3101975"/>
              <a:ext cx="217487" cy="215900"/>
            </a:xfrm>
            <a:custGeom>
              <a:avLst/>
              <a:gdLst>
                <a:gd name="T0" fmla="*/ 196 w 196"/>
                <a:gd name="T1" fmla="*/ 159 h 193"/>
                <a:gd name="T2" fmla="*/ 196 w 196"/>
                <a:gd name="T3" fmla="*/ 193 h 193"/>
                <a:gd name="T4" fmla="*/ 164 w 196"/>
                <a:gd name="T5" fmla="*/ 170 h 193"/>
                <a:gd name="T6" fmla="*/ 0 w 196"/>
                <a:gd name="T7" fmla="*/ 0 h 193"/>
                <a:gd name="T8" fmla="*/ 194 w 196"/>
                <a:gd name="T9" fmla="*/ 159 h 193"/>
                <a:gd name="T10" fmla="*/ 196 w 196"/>
                <a:gd name="T11" fmla="*/ 159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6" h="193">
                  <a:moveTo>
                    <a:pt x="196" y="159"/>
                  </a:moveTo>
                  <a:cubicBezTo>
                    <a:pt x="196" y="193"/>
                    <a:pt x="196" y="193"/>
                    <a:pt x="196" y="193"/>
                  </a:cubicBezTo>
                  <a:cubicBezTo>
                    <a:pt x="186" y="186"/>
                    <a:pt x="175" y="178"/>
                    <a:pt x="164" y="170"/>
                  </a:cubicBezTo>
                  <a:cubicBezTo>
                    <a:pt x="100" y="122"/>
                    <a:pt x="45" y="64"/>
                    <a:pt x="0" y="0"/>
                  </a:cubicBezTo>
                  <a:cubicBezTo>
                    <a:pt x="194" y="159"/>
                    <a:pt x="194" y="159"/>
                    <a:pt x="194" y="159"/>
                  </a:cubicBezTo>
                  <a:lnTo>
                    <a:pt x="196" y="159"/>
                  </a:lnTo>
                  <a:close/>
                </a:path>
              </a:pathLst>
            </a:custGeom>
            <a:solidFill>
              <a:srgbClr val="FFF1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7" name="Freeform 113"/>
            <p:cNvSpPr>
              <a:spLocks/>
            </p:cNvSpPr>
            <p:nvPr/>
          </p:nvSpPr>
          <p:spPr bwMode="auto">
            <a:xfrm>
              <a:off x="2241550" y="3309938"/>
              <a:ext cx="203200" cy="188913"/>
            </a:xfrm>
            <a:custGeom>
              <a:avLst/>
              <a:gdLst>
                <a:gd name="T0" fmla="*/ 128 w 128"/>
                <a:gd name="T1" fmla="*/ 0 h 119"/>
                <a:gd name="T2" fmla="*/ 10 w 128"/>
                <a:gd name="T3" fmla="*/ 119 h 119"/>
                <a:gd name="T4" fmla="*/ 0 w 128"/>
                <a:gd name="T5" fmla="*/ 67 h 119"/>
                <a:gd name="T6" fmla="*/ 128 w 128"/>
                <a:gd name="T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119">
                  <a:moveTo>
                    <a:pt x="128" y="0"/>
                  </a:moveTo>
                  <a:lnTo>
                    <a:pt x="10" y="119"/>
                  </a:lnTo>
                  <a:lnTo>
                    <a:pt x="0" y="67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6953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8" name="Freeform 114"/>
            <p:cNvSpPr>
              <a:spLocks/>
            </p:cNvSpPr>
            <p:nvPr/>
          </p:nvSpPr>
          <p:spPr bwMode="auto">
            <a:xfrm>
              <a:off x="1081088" y="3279775"/>
              <a:ext cx="209550" cy="106363"/>
            </a:xfrm>
            <a:custGeom>
              <a:avLst/>
              <a:gdLst>
                <a:gd name="T0" fmla="*/ 187 w 187"/>
                <a:gd name="T1" fmla="*/ 35 h 95"/>
                <a:gd name="T2" fmla="*/ 100 w 187"/>
                <a:gd name="T3" fmla="*/ 95 h 95"/>
                <a:gd name="T4" fmla="*/ 0 w 187"/>
                <a:gd name="T5" fmla="*/ 34 h 95"/>
                <a:gd name="T6" fmla="*/ 0 w 187"/>
                <a:gd name="T7" fmla="*/ 0 h 95"/>
                <a:gd name="T8" fmla="*/ 187 w 187"/>
                <a:gd name="T9" fmla="*/ 3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95">
                  <a:moveTo>
                    <a:pt x="187" y="35"/>
                  </a:moveTo>
                  <a:cubicBezTo>
                    <a:pt x="100" y="95"/>
                    <a:pt x="100" y="95"/>
                    <a:pt x="100" y="95"/>
                  </a:cubicBezTo>
                  <a:cubicBezTo>
                    <a:pt x="66" y="77"/>
                    <a:pt x="33" y="57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87" y="35"/>
                  </a:lnTo>
                  <a:close/>
                </a:path>
              </a:pathLst>
            </a:custGeom>
            <a:solidFill>
              <a:srgbClr val="8D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9" name="Freeform 115"/>
            <p:cNvSpPr>
              <a:spLocks/>
            </p:cNvSpPr>
            <p:nvPr/>
          </p:nvSpPr>
          <p:spPr bwMode="auto">
            <a:xfrm>
              <a:off x="2649538" y="2774950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0" name="Freeform 116"/>
            <p:cNvSpPr>
              <a:spLocks/>
            </p:cNvSpPr>
            <p:nvPr/>
          </p:nvSpPr>
          <p:spPr bwMode="auto">
            <a:xfrm>
              <a:off x="2130425" y="3416300"/>
              <a:ext cx="127000" cy="123825"/>
            </a:xfrm>
            <a:custGeom>
              <a:avLst/>
              <a:gdLst>
                <a:gd name="T0" fmla="*/ 4 w 80"/>
                <a:gd name="T1" fmla="*/ 35 h 78"/>
                <a:gd name="T2" fmla="*/ 70 w 80"/>
                <a:gd name="T3" fmla="*/ 0 h 78"/>
                <a:gd name="T4" fmla="*/ 80 w 80"/>
                <a:gd name="T5" fmla="*/ 52 h 78"/>
                <a:gd name="T6" fmla="*/ 54 w 80"/>
                <a:gd name="T7" fmla="*/ 78 h 78"/>
                <a:gd name="T8" fmla="*/ 0 w 80"/>
                <a:gd name="T9" fmla="*/ 38 h 78"/>
                <a:gd name="T10" fmla="*/ 4 w 80"/>
                <a:gd name="T11" fmla="*/ 3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78">
                  <a:moveTo>
                    <a:pt x="4" y="35"/>
                  </a:moveTo>
                  <a:lnTo>
                    <a:pt x="70" y="0"/>
                  </a:lnTo>
                  <a:lnTo>
                    <a:pt x="80" y="52"/>
                  </a:lnTo>
                  <a:lnTo>
                    <a:pt x="54" y="78"/>
                  </a:lnTo>
                  <a:lnTo>
                    <a:pt x="0" y="38"/>
                  </a:lnTo>
                  <a:lnTo>
                    <a:pt x="4" y="35"/>
                  </a:lnTo>
                  <a:close/>
                </a:path>
              </a:pathLst>
            </a:custGeom>
            <a:solidFill>
              <a:srgbClr val="406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1" name="Freeform 117"/>
            <p:cNvSpPr>
              <a:spLocks/>
            </p:cNvSpPr>
            <p:nvPr/>
          </p:nvSpPr>
          <p:spPr bwMode="auto">
            <a:xfrm>
              <a:off x="2066925" y="3476625"/>
              <a:ext cx="149225" cy="214313"/>
            </a:xfrm>
            <a:custGeom>
              <a:avLst/>
              <a:gdLst>
                <a:gd name="T0" fmla="*/ 40 w 94"/>
                <a:gd name="T1" fmla="*/ 0 h 135"/>
                <a:gd name="T2" fmla="*/ 94 w 94"/>
                <a:gd name="T3" fmla="*/ 40 h 135"/>
                <a:gd name="T4" fmla="*/ 0 w 94"/>
                <a:gd name="T5" fmla="*/ 135 h 135"/>
                <a:gd name="T6" fmla="*/ 38 w 94"/>
                <a:gd name="T7" fmla="*/ 2 h 135"/>
                <a:gd name="T8" fmla="*/ 40 w 94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35">
                  <a:moveTo>
                    <a:pt x="40" y="0"/>
                  </a:moveTo>
                  <a:lnTo>
                    <a:pt x="94" y="40"/>
                  </a:lnTo>
                  <a:lnTo>
                    <a:pt x="0" y="135"/>
                  </a:lnTo>
                  <a:lnTo>
                    <a:pt x="38" y="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85AB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2" name="Freeform 118"/>
            <p:cNvSpPr>
              <a:spLocks/>
            </p:cNvSpPr>
            <p:nvPr/>
          </p:nvSpPr>
          <p:spPr bwMode="auto">
            <a:xfrm>
              <a:off x="1949450" y="3500438"/>
              <a:ext cx="117475" cy="190500"/>
            </a:xfrm>
            <a:custGeom>
              <a:avLst/>
              <a:gdLst>
                <a:gd name="T0" fmla="*/ 106 w 106"/>
                <a:gd name="T1" fmla="*/ 170 h 170"/>
                <a:gd name="T2" fmla="*/ 73 w 106"/>
                <a:gd name="T3" fmla="*/ 139 h 170"/>
                <a:gd name="T4" fmla="*/ 0 w 106"/>
                <a:gd name="T5" fmla="*/ 90 h 170"/>
                <a:gd name="T6" fmla="*/ 28 w 106"/>
                <a:gd name="T7" fmla="*/ 0 h 170"/>
                <a:gd name="T8" fmla="*/ 106 w 106"/>
                <a:gd name="T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70">
                  <a:moveTo>
                    <a:pt x="106" y="170"/>
                  </a:moveTo>
                  <a:cubicBezTo>
                    <a:pt x="73" y="139"/>
                    <a:pt x="73" y="139"/>
                    <a:pt x="73" y="139"/>
                  </a:cubicBezTo>
                  <a:cubicBezTo>
                    <a:pt x="52" y="118"/>
                    <a:pt x="27" y="103"/>
                    <a:pt x="0" y="90"/>
                  </a:cubicBezTo>
                  <a:cubicBezTo>
                    <a:pt x="28" y="0"/>
                    <a:pt x="28" y="0"/>
                    <a:pt x="28" y="0"/>
                  </a:cubicBezTo>
                  <a:lnTo>
                    <a:pt x="106" y="170"/>
                  </a:lnTo>
                  <a:close/>
                </a:path>
              </a:pathLst>
            </a:custGeom>
            <a:solidFill>
              <a:srgbClr val="37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3" name="Freeform 119"/>
            <p:cNvSpPr>
              <a:spLocks/>
            </p:cNvSpPr>
            <p:nvPr/>
          </p:nvSpPr>
          <p:spPr bwMode="auto">
            <a:xfrm>
              <a:off x="2565400" y="2384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4" name="Freeform 120"/>
            <p:cNvSpPr>
              <a:spLocks/>
            </p:cNvSpPr>
            <p:nvPr/>
          </p:nvSpPr>
          <p:spPr bwMode="auto">
            <a:xfrm>
              <a:off x="2120900" y="1747838"/>
              <a:ext cx="204787" cy="204788"/>
            </a:xfrm>
            <a:custGeom>
              <a:avLst/>
              <a:gdLst>
                <a:gd name="T0" fmla="*/ 90 w 183"/>
                <a:gd name="T1" fmla="*/ 184 h 184"/>
                <a:gd name="T2" fmla="*/ 0 w 183"/>
                <a:gd name="T3" fmla="*/ 0 h 184"/>
                <a:gd name="T4" fmla="*/ 183 w 183"/>
                <a:gd name="T5" fmla="*/ 149 h 184"/>
                <a:gd name="T6" fmla="*/ 91 w 183"/>
                <a:gd name="T7" fmla="*/ 184 h 184"/>
                <a:gd name="T8" fmla="*/ 90 w 183"/>
                <a:gd name="T9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4">
                  <a:moveTo>
                    <a:pt x="90" y="18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8" y="39"/>
                    <a:pt x="130" y="89"/>
                    <a:pt x="183" y="149"/>
                  </a:cubicBezTo>
                  <a:cubicBezTo>
                    <a:pt x="91" y="184"/>
                    <a:pt x="91" y="184"/>
                    <a:pt x="91" y="184"/>
                  </a:cubicBezTo>
                  <a:lnTo>
                    <a:pt x="90" y="184"/>
                  </a:lnTo>
                  <a:close/>
                </a:path>
              </a:pathLst>
            </a:custGeom>
            <a:solidFill>
              <a:srgbClr val="F27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5" name="Freeform 121"/>
            <p:cNvSpPr>
              <a:spLocks/>
            </p:cNvSpPr>
            <p:nvPr/>
          </p:nvSpPr>
          <p:spPr bwMode="auto">
            <a:xfrm>
              <a:off x="2501900" y="2389188"/>
              <a:ext cx="103187" cy="185738"/>
            </a:xfrm>
            <a:custGeom>
              <a:avLst/>
              <a:gdLst>
                <a:gd name="T0" fmla="*/ 59 w 93"/>
                <a:gd name="T1" fmla="*/ 0 h 167"/>
                <a:gd name="T2" fmla="*/ 93 w 93"/>
                <a:gd name="T3" fmla="*/ 164 h 167"/>
                <a:gd name="T4" fmla="*/ 0 w 93"/>
                <a:gd name="T5" fmla="*/ 167 h 167"/>
                <a:gd name="T6" fmla="*/ 59 w 93"/>
                <a:gd name="T7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67">
                  <a:moveTo>
                    <a:pt x="59" y="0"/>
                  </a:moveTo>
                  <a:cubicBezTo>
                    <a:pt x="73" y="58"/>
                    <a:pt x="84" y="113"/>
                    <a:pt x="93" y="164"/>
                  </a:cubicBezTo>
                  <a:cubicBezTo>
                    <a:pt x="0" y="167"/>
                    <a:pt x="0" y="167"/>
                    <a:pt x="0" y="167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FF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6" name="Freeform 122"/>
            <p:cNvSpPr>
              <a:spLocks/>
            </p:cNvSpPr>
            <p:nvPr/>
          </p:nvSpPr>
          <p:spPr bwMode="auto">
            <a:xfrm>
              <a:off x="2565400" y="2978150"/>
              <a:ext cx="206375" cy="90488"/>
            </a:xfrm>
            <a:custGeom>
              <a:avLst/>
              <a:gdLst>
                <a:gd name="T0" fmla="*/ 130 w 130"/>
                <a:gd name="T1" fmla="*/ 0 h 57"/>
                <a:gd name="T2" fmla="*/ 74 w 130"/>
                <a:gd name="T3" fmla="*/ 57 h 57"/>
                <a:gd name="T4" fmla="*/ 0 w 130"/>
                <a:gd name="T5" fmla="*/ 40 h 57"/>
                <a:gd name="T6" fmla="*/ 130 w 130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57">
                  <a:moveTo>
                    <a:pt x="130" y="0"/>
                  </a:moveTo>
                  <a:lnTo>
                    <a:pt x="74" y="57"/>
                  </a:lnTo>
                  <a:lnTo>
                    <a:pt x="0" y="40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F5B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7" name="Freeform 123"/>
            <p:cNvSpPr>
              <a:spLocks/>
            </p:cNvSpPr>
            <p:nvPr/>
          </p:nvSpPr>
          <p:spPr bwMode="auto">
            <a:xfrm>
              <a:off x="2413000" y="2238375"/>
              <a:ext cx="152400" cy="146050"/>
            </a:xfrm>
            <a:custGeom>
              <a:avLst/>
              <a:gdLst>
                <a:gd name="T0" fmla="*/ 0 w 138"/>
                <a:gd name="T1" fmla="*/ 0 h 131"/>
                <a:gd name="T2" fmla="*/ 98 w 138"/>
                <a:gd name="T3" fmla="*/ 3 h 131"/>
                <a:gd name="T4" fmla="*/ 138 w 138"/>
                <a:gd name="T5" fmla="*/ 131 h 131"/>
                <a:gd name="T6" fmla="*/ 138 w 138"/>
                <a:gd name="T7" fmla="*/ 131 h 131"/>
                <a:gd name="T8" fmla="*/ 0 w 138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31">
                  <a:moveTo>
                    <a:pt x="0" y="0"/>
                  </a:moveTo>
                  <a:cubicBezTo>
                    <a:pt x="98" y="3"/>
                    <a:pt x="98" y="3"/>
                    <a:pt x="98" y="3"/>
                  </a:cubicBezTo>
                  <a:cubicBezTo>
                    <a:pt x="114" y="46"/>
                    <a:pt x="127" y="89"/>
                    <a:pt x="138" y="131"/>
                  </a:cubicBezTo>
                  <a:cubicBezTo>
                    <a:pt x="138" y="131"/>
                    <a:pt x="138" y="131"/>
                    <a:pt x="138" y="13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FB7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8" name="Freeform 124"/>
            <p:cNvSpPr>
              <a:spLocks/>
            </p:cNvSpPr>
            <p:nvPr/>
          </p:nvSpPr>
          <p:spPr bwMode="auto">
            <a:xfrm>
              <a:off x="1955800" y="1704975"/>
              <a:ext cx="155575" cy="77788"/>
            </a:xfrm>
            <a:custGeom>
              <a:avLst/>
              <a:gdLst>
                <a:gd name="T0" fmla="*/ 0 w 140"/>
                <a:gd name="T1" fmla="*/ 70 h 70"/>
                <a:gd name="T2" fmla="*/ 73 w 140"/>
                <a:gd name="T3" fmla="*/ 0 h 70"/>
                <a:gd name="T4" fmla="*/ 140 w 140"/>
                <a:gd name="T5" fmla="*/ 33 h 70"/>
                <a:gd name="T6" fmla="*/ 0 w 140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70">
                  <a:moveTo>
                    <a:pt x="0" y="7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96" y="10"/>
                    <a:pt x="118" y="21"/>
                    <a:pt x="140" y="33"/>
                  </a:cubicBezTo>
                  <a:lnTo>
                    <a:pt x="0" y="70"/>
                  </a:lnTo>
                  <a:close/>
                </a:path>
              </a:pathLst>
            </a:custGeom>
            <a:solidFill>
              <a:srgbClr val="FFF1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9" name="Freeform 125"/>
            <p:cNvSpPr>
              <a:spLocks/>
            </p:cNvSpPr>
            <p:nvPr/>
          </p:nvSpPr>
          <p:spPr bwMode="auto">
            <a:xfrm>
              <a:off x="2411413" y="2101850"/>
              <a:ext cx="109537" cy="141288"/>
            </a:xfrm>
            <a:custGeom>
              <a:avLst/>
              <a:gdLst>
                <a:gd name="T0" fmla="*/ 0 w 99"/>
                <a:gd name="T1" fmla="*/ 122 h 126"/>
                <a:gd name="T2" fmla="*/ 41 w 99"/>
                <a:gd name="T3" fmla="*/ 0 h 126"/>
                <a:gd name="T4" fmla="*/ 99 w 99"/>
                <a:gd name="T5" fmla="*/ 126 h 126"/>
                <a:gd name="T6" fmla="*/ 1 w 99"/>
                <a:gd name="T7" fmla="*/ 123 h 126"/>
                <a:gd name="T8" fmla="*/ 0 w 99"/>
                <a:gd name="T9" fmla="*/ 12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26">
                  <a:moveTo>
                    <a:pt x="0" y="122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64" y="42"/>
                    <a:pt x="83" y="84"/>
                    <a:pt x="99" y="126"/>
                  </a:cubicBezTo>
                  <a:cubicBezTo>
                    <a:pt x="1" y="123"/>
                    <a:pt x="1" y="123"/>
                    <a:pt x="1" y="123"/>
                  </a:cubicBezTo>
                  <a:lnTo>
                    <a:pt x="0" y="122"/>
                  </a:lnTo>
                  <a:close/>
                </a:path>
              </a:pathLst>
            </a:custGeom>
            <a:solidFill>
              <a:srgbClr val="FBD6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0" name="Freeform 126"/>
            <p:cNvSpPr>
              <a:spLocks/>
            </p:cNvSpPr>
            <p:nvPr/>
          </p:nvSpPr>
          <p:spPr bwMode="auto">
            <a:xfrm>
              <a:off x="2363788" y="1985963"/>
              <a:ext cx="88900" cy="106363"/>
            </a:xfrm>
            <a:custGeom>
              <a:avLst/>
              <a:gdLst>
                <a:gd name="T0" fmla="*/ 17 w 79"/>
                <a:gd name="T1" fmla="*/ 0 h 96"/>
                <a:gd name="T2" fmla="*/ 79 w 79"/>
                <a:gd name="T3" fmla="*/ 96 h 96"/>
                <a:gd name="T4" fmla="*/ 0 w 79"/>
                <a:gd name="T5" fmla="*/ 48 h 96"/>
                <a:gd name="T6" fmla="*/ 17 w 79"/>
                <a:gd name="T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96">
                  <a:moveTo>
                    <a:pt x="17" y="0"/>
                  </a:moveTo>
                  <a:cubicBezTo>
                    <a:pt x="40" y="32"/>
                    <a:pt x="61" y="64"/>
                    <a:pt x="79" y="96"/>
                  </a:cubicBezTo>
                  <a:cubicBezTo>
                    <a:pt x="0" y="48"/>
                    <a:pt x="0" y="48"/>
                    <a:pt x="0" y="48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ABC8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1" name="Freeform 127"/>
            <p:cNvSpPr>
              <a:spLocks/>
            </p:cNvSpPr>
            <p:nvPr/>
          </p:nvSpPr>
          <p:spPr bwMode="auto">
            <a:xfrm>
              <a:off x="2222500" y="1912938"/>
              <a:ext cx="160337" cy="127000"/>
            </a:xfrm>
            <a:custGeom>
              <a:avLst/>
              <a:gdLst>
                <a:gd name="T0" fmla="*/ 0 w 144"/>
                <a:gd name="T1" fmla="*/ 35 h 113"/>
                <a:gd name="T2" fmla="*/ 92 w 144"/>
                <a:gd name="T3" fmla="*/ 0 h 113"/>
                <a:gd name="T4" fmla="*/ 127 w 144"/>
                <a:gd name="T5" fmla="*/ 42 h 113"/>
                <a:gd name="T6" fmla="*/ 144 w 144"/>
                <a:gd name="T7" fmla="*/ 65 h 113"/>
                <a:gd name="T8" fmla="*/ 127 w 144"/>
                <a:gd name="T9" fmla="*/ 113 h 113"/>
                <a:gd name="T10" fmla="*/ 0 w 144"/>
                <a:gd name="T11" fmla="*/ 3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13">
                  <a:moveTo>
                    <a:pt x="0" y="35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104" y="13"/>
                    <a:pt x="116" y="27"/>
                    <a:pt x="127" y="42"/>
                  </a:cubicBezTo>
                  <a:cubicBezTo>
                    <a:pt x="133" y="50"/>
                    <a:pt x="139" y="57"/>
                    <a:pt x="144" y="65"/>
                  </a:cubicBezTo>
                  <a:cubicBezTo>
                    <a:pt x="127" y="113"/>
                    <a:pt x="127" y="113"/>
                    <a:pt x="127" y="113"/>
                  </a:cubicBezTo>
                  <a:lnTo>
                    <a:pt x="0" y="35"/>
                  </a:lnTo>
                  <a:close/>
                </a:path>
              </a:pathLst>
            </a:custGeom>
            <a:solidFill>
              <a:srgbClr val="ECE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2" name="Freeform 128"/>
            <p:cNvSpPr>
              <a:spLocks/>
            </p:cNvSpPr>
            <p:nvPr/>
          </p:nvSpPr>
          <p:spPr bwMode="auto">
            <a:xfrm>
              <a:off x="2487613" y="3041650"/>
              <a:ext cx="195262" cy="214313"/>
            </a:xfrm>
            <a:custGeom>
              <a:avLst/>
              <a:gdLst>
                <a:gd name="T0" fmla="*/ 45 w 123"/>
                <a:gd name="T1" fmla="*/ 2 h 135"/>
                <a:gd name="T2" fmla="*/ 47 w 123"/>
                <a:gd name="T3" fmla="*/ 0 h 135"/>
                <a:gd name="T4" fmla="*/ 49 w 123"/>
                <a:gd name="T5" fmla="*/ 0 h 135"/>
                <a:gd name="T6" fmla="*/ 123 w 123"/>
                <a:gd name="T7" fmla="*/ 17 h 135"/>
                <a:gd name="T8" fmla="*/ 7 w 123"/>
                <a:gd name="T9" fmla="*/ 135 h 135"/>
                <a:gd name="T10" fmla="*/ 0 w 123"/>
                <a:gd name="T11" fmla="*/ 110 h 135"/>
                <a:gd name="T12" fmla="*/ 45 w 123"/>
                <a:gd name="T13" fmla="*/ 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35">
                  <a:moveTo>
                    <a:pt x="45" y="2"/>
                  </a:moveTo>
                  <a:lnTo>
                    <a:pt x="47" y="0"/>
                  </a:lnTo>
                  <a:lnTo>
                    <a:pt x="49" y="0"/>
                  </a:lnTo>
                  <a:lnTo>
                    <a:pt x="123" y="17"/>
                  </a:lnTo>
                  <a:lnTo>
                    <a:pt x="7" y="135"/>
                  </a:lnTo>
                  <a:lnTo>
                    <a:pt x="0" y="110"/>
                  </a:lnTo>
                  <a:lnTo>
                    <a:pt x="45" y="2"/>
                  </a:lnTo>
                  <a:close/>
                </a:path>
              </a:pathLst>
            </a:custGeom>
            <a:solidFill>
              <a:srgbClr val="FF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3" name="Freeform 129"/>
            <p:cNvSpPr>
              <a:spLocks/>
            </p:cNvSpPr>
            <p:nvPr/>
          </p:nvSpPr>
          <p:spPr bwMode="auto">
            <a:xfrm>
              <a:off x="2592388" y="2678113"/>
              <a:ext cx="55562" cy="96838"/>
            </a:xfrm>
            <a:custGeom>
              <a:avLst/>
              <a:gdLst>
                <a:gd name="T0" fmla="*/ 29 w 50"/>
                <a:gd name="T1" fmla="*/ 0 h 87"/>
                <a:gd name="T2" fmla="*/ 50 w 50"/>
                <a:gd name="T3" fmla="*/ 87 h 87"/>
                <a:gd name="T4" fmla="*/ 0 w 50"/>
                <a:gd name="T5" fmla="*/ 19 h 87"/>
                <a:gd name="T6" fmla="*/ 29 w 50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87">
                  <a:moveTo>
                    <a:pt x="29" y="0"/>
                  </a:moveTo>
                  <a:cubicBezTo>
                    <a:pt x="36" y="31"/>
                    <a:pt x="42" y="60"/>
                    <a:pt x="50" y="87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CE53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4" name="Freeform 130"/>
            <p:cNvSpPr>
              <a:spLocks/>
            </p:cNvSpPr>
            <p:nvPr/>
          </p:nvSpPr>
          <p:spPr bwMode="auto">
            <a:xfrm>
              <a:off x="1782763" y="1638300"/>
              <a:ext cx="254000" cy="144463"/>
            </a:xfrm>
            <a:custGeom>
              <a:avLst/>
              <a:gdLst>
                <a:gd name="T0" fmla="*/ 153 w 228"/>
                <a:gd name="T1" fmla="*/ 129 h 129"/>
                <a:gd name="T2" fmla="*/ 0 w 228"/>
                <a:gd name="T3" fmla="*/ 0 h 129"/>
                <a:gd name="T4" fmla="*/ 228 w 228"/>
                <a:gd name="T5" fmla="*/ 59 h 129"/>
                <a:gd name="T6" fmla="*/ 155 w 228"/>
                <a:gd name="T7" fmla="*/ 129 h 129"/>
                <a:gd name="T8" fmla="*/ 153 w 228"/>
                <a:gd name="T9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129">
                  <a:moveTo>
                    <a:pt x="153" y="12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0" y="8"/>
                    <a:pt x="157" y="28"/>
                    <a:pt x="228" y="59"/>
                  </a:cubicBezTo>
                  <a:cubicBezTo>
                    <a:pt x="155" y="129"/>
                    <a:pt x="155" y="129"/>
                    <a:pt x="155" y="129"/>
                  </a:cubicBezTo>
                  <a:lnTo>
                    <a:pt x="153" y="129"/>
                  </a:lnTo>
                  <a:close/>
                </a:path>
              </a:pathLst>
            </a:custGeom>
            <a:solidFill>
              <a:srgbClr val="FFF5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5" name="Freeform 131"/>
            <p:cNvSpPr>
              <a:spLocks/>
            </p:cNvSpPr>
            <p:nvPr/>
          </p:nvSpPr>
          <p:spPr bwMode="auto">
            <a:xfrm>
              <a:off x="2501900" y="2571750"/>
              <a:ext cx="123825" cy="127000"/>
            </a:xfrm>
            <a:custGeom>
              <a:avLst/>
              <a:gdLst>
                <a:gd name="T0" fmla="*/ 0 w 111"/>
                <a:gd name="T1" fmla="*/ 5 h 114"/>
                <a:gd name="T2" fmla="*/ 0 w 111"/>
                <a:gd name="T3" fmla="*/ 3 h 114"/>
                <a:gd name="T4" fmla="*/ 93 w 111"/>
                <a:gd name="T5" fmla="*/ 0 h 114"/>
                <a:gd name="T6" fmla="*/ 96 w 111"/>
                <a:gd name="T7" fmla="*/ 14 h 114"/>
                <a:gd name="T8" fmla="*/ 111 w 111"/>
                <a:gd name="T9" fmla="*/ 95 h 114"/>
                <a:gd name="T10" fmla="*/ 82 w 111"/>
                <a:gd name="T11" fmla="*/ 114 h 114"/>
                <a:gd name="T12" fmla="*/ 0 w 111"/>
                <a:gd name="T13" fmla="*/ 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114">
                  <a:moveTo>
                    <a:pt x="0" y="5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4" y="5"/>
                    <a:pt x="95" y="10"/>
                    <a:pt x="96" y="14"/>
                  </a:cubicBezTo>
                  <a:cubicBezTo>
                    <a:pt x="101" y="42"/>
                    <a:pt x="106" y="69"/>
                    <a:pt x="111" y="95"/>
                  </a:cubicBezTo>
                  <a:cubicBezTo>
                    <a:pt x="82" y="114"/>
                    <a:pt x="82" y="114"/>
                    <a:pt x="82" y="114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801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6" name="Freeform 132"/>
            <p:cNvSpPr>
              <a:spLocks/>
            </p:cNvSpPr>
            <p:nvPr/>
          </p:nvSpPr>
          <p:spPr bwMode="auto">
            <a:xfrm>
              <a:off x="2579688" y="2776538"/>
              <a:ext cx="192087" cy="201613"/>
            </a:xfrm>
            <a:custGeom>
              <a:avLst/>
              <a:gdLst>
                <a:gd name="T0" fmla="*/ 0 w 173"/>
                <a:gd name="T1" fmla="*/ 99 h 181"/>
                <a:gd name="T2" fmla="*/ 63 w 173"/>
                <a:gd name="T3" fmla="*/ 0 h 181"/>
                <a:gd name="T4" fmla="*/ 63 w 173"/>
                <a:gd name="T5" fmla="*/ 0 h 181"/>
                <a:gd name="T6" fmla="*/ 141 w 173"/>
                <a:gd name="T7" fmla="*/ 148 h 181"/>
                <a:gd name="T8" fmla="*/ 173 w 173"/>
                <a:gd name="T9" fmla="*/ 181 h 181"/>
                <a:gd name="T10" fmla="*/ 2 w 173"/>
                <a:gd name="T11" fmla="*/ 105 h 181"/>
                <a:gd name="T12" fmla="*/ 0 w 173"/>
                <a:gd name="T13" fmla="*/ 9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181">
                  <a:moveTo>
                    <a:pt x="0" y="99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80" y="58"/>
                    <a:pt x="104" y="108"/>
                    <a:pt x="141" y="148"/>
                  </a:cubicBezTo>
                  <a:cubicBezTo>
                    <a:pt x="173" y="181"/>
                    <a:pt x="173" y="181"/>
                    <a:pt x="173" y="181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1" y="103"/>
                    <a:pt x="1" y="101"/>
                    <a:pt x="0" y="99"/>
                  </a:cubicBezTo>
                  <a:close/>
                </a:path>
              </a:pathLst>
            </a:custGeom>
            <a:solidFill>
              <a:srgbClr val="B07E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7" name="Freeform 133"/>
            <p:cNvSpPr>
              <a:spLocks/>
            </p:cNvSpPr>
            <p:nvPr/>
          </p:nvSpPr>
          <p:spPr bwMode="auto">
            <a:xfrm>
              <a:off x="2136775" y="3375025"/>
              <a:ext cx="104775" cy="96838"/>
            </a:xfrm>
            <a:custGeom>
              <a:avLst/>
              <a:gdLst>
                <a:gd name="T0" fmla="*/ 66 w 66"/>
                <a:gd name="T1" fmla="*/ 26 h 61"/>
                <a:gd name="T2" fmla="*/ 0 w 66"/>
                <a:gd name="T3" fmla="*/ 61 h 61"/>
                <a:gd name="T4" fmla="*/ 61 w 66"/>
                <a:gd name="T5" fmla="*/ 0 h 61"/>
                <a:gd name="T6" fmla="*/ 66 w 66"/>
                <a:gd name="T7" fmla="*/ 2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61">
                  <a:moveTo>
                    <a:pt x="66" y="26"/>
                  </a:moveTo>
                  <a:lnTo>
                    <a:pt x="0" y="61"/>
                  </a:lnTo>
                  <a:lnTo>
                    <a:pt x="61" y="0"/>
                  </a:lnTo>
                  <a:lnTo>
                    <a:pt x="66" y="26"/>
                  </a:lnTo>
                  <a:close/>
                </a:path>
              </a:pathLst>
            </a:custGeom>
            <a:solidFill>
              <a:srgbClr val="887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8" name="Freeform 134"/>
            <p:cNvSpPr>
              <a:spLocks/>
            </p:cNvSpPr>
            <p:nvPr/>
          </p:nvSpPr>
          <p:spPr bwMode="auto">
            <a:xfrm>
              <a:off x="1235075" y="1685925"/>
              <a:ext cx="219075" cy="174625"/>
            </a:xfrm>
            <a:custGeom>
              <a:avLst/>
              <a:gdLst>
                <a:gd name="T0" fmla="*/ 118 w 197"/>
                <a:gd name="T1" fmla="*/ 1 h 156"/>
                <a:gd name="T2" fmla="*/ 120 w 197"/>
                <a:gd name="T3" fmla="*/ 0 h 156"/>
                <a:gd name="T4" fmla="*/ 197 w 197"/>
                <a:gd name="T5" fmla="*/ 75 h 156"/>
                <a:gd name="T6" fmla="*/ 0 w 197"/>
                <a:gd name="T7" fmla="*/ 156 h 156"/>
                <a:gd name="T8" fmla="*/ 118 w 197"/>
                <a:gd name="T9" fmla="*/ 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56">
                  <a:moveTo>
                    <a:pt x="118" y="1"/>
                  </a:moveTo>
                  <a:cubicBezTo>
                    <a:pt x="118" y="0"/>
                    <a:pt x="119" y="0"/>
                    <a:pt x="120" y="0"/>
                  </a:cubicBezTo>
                  <a:cubicBezTo>
                    <a:pt x="197" y="75"/>
                    <a:pt x="197" y="75"/>
                    <a:pt x="197" y="75"/>
                  </a:cubicBezTo>
                  <a:cubicBezTo>
                    <a:pt x="128" y="93"/>
                    <a:pt x="61" y="121"/>
                    <a:pt x="0" y="156"/>
                  </a:cubicBezTo>
                  <a:lnTo>
                    <a:pt x="118" y="1"/>
                  </a:lnTo>
                  <a:close/>
                </a:path>
              </a:pathLst>
            </a:custGeom>
            <a:solidFill>
              <a:srgbClr val="AFB6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9" name="Freeform 135"/>
            <p:cNvSpPr>
              <a:spLocks/>
            </p:cNvSpPr>
            <p:nvPr/>
          </p:nvSpPr>
          <p:spPr bwMode="auto">
            <a:xfrm>
              <a:off x="2408238" y="2238375"/>
              <a:ext cx="157162" cy="244475"/>
            </a:xfrm>
            <a:custGeom>
              <a:avLst/>
              <a:gdLst>
                <a:gd name="T0" fmla="*/ 4 w 142"/>
                <a:gd name="T1" fmla="*/ 0 h 218"/>
                <a:gd name="T2" fmla="*/ 142 w 142"/>
                <a:gd name="T3" fmla="*/ 131 h 218"/>
                <a:gd name="T4" fmla="*/ 66 w 142"/>
                <a:gd name="T5" fmla="*/ 218 h 218"/>
                <a:gd name="T6" fmla="*/ 0 w 142"/>
                <a:gd name="T7" fmla="*/ 0 h 218"/>
                <a:gd name="T8" fmla="*/ 4 w 142"/>
                <a:gd name="T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218">
                  <a:moveTo>
                    <a:pt x="4" y="0"/>
                  </a:moveTo>
                  <a:cubicBezTo>
                    <a:pt x="142" y="131"/>
                    <a:pt x="142" y="131"/>
                    <a:pt x="142" y="131"/>
                  </a:cubicBezTo>
                  <a:cubicBezTo>
                    <a:pt x="66" y="218"/>
                    <a:pt x="66" y="218"/>
                    <a:pt x="66" y="218"/>
                  </a:cubicBezTo>
                  <a:cubicBezTo>
                    <a:pt x="51" y="147"/>
                    <a:pt x="31" y="74"/>
                    <a:pt x="0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1A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0" name="Freeform 136"/>
            <p:cNvSpPr>
              <a:spLocks/>
            </p:cNvSpPr>
            <p:nvPr/>
          </p:nvSpPr>
          <p:spPr bwMode="auto">
            <a:xfrm>
              <a:off x="1954213" y="1741488"/>
              <a:ext cx="163512" cy="125413"/>
            </a:xfrm>
            <a:custGeom>
              <a:avLst/>
              <a:gdLst>
                <a:gd name="T0" fmla="*/ 1 w 146"/>
                <a:gd name="T1" fmla="*/ 37 h 113"/>
                <a:gd name="T2" fmla="*/ 141 w 146"/>
                <a:gd name="T3" fmla="*/ 0 h 113"/>
                <a:gd name="T4" fmla="*/ 143 w 146"/>
                <a:gd name="T5" fmla="*/ 1 h 113"/>
                <a:gd name="T6" fmla="*/ 146 w 146"/>
                <a:gd name="T7" fmla="*/ 113 h 113"/>
                <a:gd name="T8" fmla="*/ 0 w 146"/>
                <a:gd name="T9" fmla="*/ 38 h 113"/>
                <a:gd name="T10" fmla="*/ 1 w 146"/>
                <a:gd name="T11" fmla="*/ 3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113">
                  <a:moveTo>
                    <a:pt x="1" y="37"/>
                  </a:moveTo>
                  <a:cubicBezTo>
                    <a:pt x="141" y="0"/>
                    <a:pt x="141" y="0"/>
                    <a:pt x="141" y="0"/>
                  </a:cubicBezTo>
                  <a:cubicBezTo>
                    <a:pt x="142" y="1"/>
                    <a:pt x="143" y="1"/>
                    <a:pt x="143" y="1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98" y="79"/>
                    <a:pt x="48" y="55"/>
                    <a:pt x="0" y="38"/>
                  </a:cubicBezTo>
                  <a:lnTo>
                    <a:pt x="1" y="37"/>
                  </a:lnTo>
                  <a:close/>
                </a:path>
              </a:pathLst>
            </a:custGeom>
            <a:solidFill>
              <a:srgbClr val="FFE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1" name="Freeform 137"/>
            <p:cNvSpPr>
              <a:spLocks/>
            </p:cNvSpPr>
            <p:nvPr/>
          </p:nvSpPr>
          <p:spPr bwMode="auto">
            <a:xfrm>
              <a:off x="2562225" y="3040063"/>
              <a:ext cx="3175" cy="1588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1 h 1"/>
                <a:gd name="T4" fmla="*/ 1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2" name="Freeform 138"/>
            <p:cNvSpPr>
              <a:spLocks/>
            </p:cNvSpPr>
            <p:nvPr/>
          </p:nvSpPr>
          <p:spPr bwMode="auto">
            <a:xfrm>
              <a:off x="2544763" y="2776538"/>
              <a:ext cx="104775" cy="111125"/>
            </a:xfrm>
            <a:custGeom>
              <a:avLst/>
              <a:gdLst>
                <a:gd name="T0" fmla="*/ 94 w 94"/>
                <a:gd name="T1" fmla="*/ 0 h 99"/>
                <a:gd name="T2" fmla="*/ 31 w 94"/>
                <a:gd name="T3" fmla="*/ 99 h 99"/>
                <a:gd name="T4" fmla="*/ 0 w 94"/>
                <a:gd name="T5" fmla="*/ 11 h 99"/>
                <a:gd name="T6" fmla="*/ 94 w 94"/>
                <a:gd name="T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99">
                  <a:moveTo>
                    <a:pt x="94" y="0"/>
                  </a:moveTo>
                  <a:cubicBezTo>
                    <a:pt x="31" y="99"/>
                    <a:pt x="31" y="99"/>
                    <a:pt x="31" y="99"/>
                  </a:cubicBezTo>
                  <a:cubicBezTo>
                    <a:pt x="18" y="71"/>
                    <a:pt x="8" y="42"/>
                    <a:pt x="0" y="11"/>
                  </a:cubicBezTo>
                  <a:lnTo>
                    <a:pt x="94" y="0"/>
                  </a:lnTo>
                  <a:close/>
                </a:path>
              </a:pathLst>
            </a:custGeom>
            <a:solidFill>
              <a:srgbClr val="E303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3" name="Freeform 139"/>
            <p:cNvSpPr>
              <a:spLocks/>
            </p:cNvSpPr>
            <p:nvPr/>
          </p:nvSpPr>
          <p:spPr bwMode="auto">
            <a:xfrm>
              <a:off x="1227138" y="1863725"/>
              <a:ext cx="1587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4" name="Freeform 140"/>
            <p:cNvSpPr>
              <a:spLocks/>
            </p:cNvSpPr>
            <p:nvPr/>
          </p:nvSpPr>
          <p:spPr bwMode="auto">
            <a:xfrm>
              <a:off x="1368425" y="1684338"/>
              <a:ext cx="239712" cy="85725"/>
            </a:xfrm>
            <a:custGeom>
              <a:avLst/>
              <a:gdLst>
                <a:gd name="T0" fmla="*/ 215 w 215"/>
                <a:gd name="T1" fmla="*/ 49 h 76"/>
                <a:gd name="T2" fmla="*/ 214 w 215"/>
                <a:gd name="T3" fmla="*/ 51 h 76"/>
                <a:gd name="T4" fmla="*/ 77 w 215"/>
                <a:gd name="T5" fmla="*/ 76 h 76"/>
                <a:gd name="T6" fmla="*/ 0 w 215"/>
                <a:gd name="T7" fmla="*/ 1 h 76"/>
                <a:gd name="T8" fmla="*/ 1 w 215"/>
                <a:gd name="T9" fmla="*/ 0 h 76"/>
                <a:gd name="T10" fmla="*/ 213 w 215"/>
                <a:gd name="T11" fmla="*/ 51 h 76"/>
                <a:gd name="T12" fmla="*/ 215 w 215"/>
                <a:gd name="T13" fmla="*/ 4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76">
                  <a:moveTo>
                    <a:pt x="215" y="49"/>
                  </a:moveTo>
                  <a:cubicBezTo>
                    <a:pt x="214" y="51"/>
                    <a:pt x="214" y="51"/>
                    <a:pt x="214" y="51"/>
                  </a:cubicBezTo>
                  <a:cubicBezTo>
                    <a:pt x="168" y="55"/>
                    <a:pt x="122" y="64"/>
                    <a:pt x="77" y="7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13" y="51"/>
                    <a:pt x="213" y="51"/>
                    <a:pt x="213" y="51"/>
                  </a:cubicBezTo>
                  <a:lnTo>
                    <a:pt x="215" y="49"/>
                  </a:lnTo>
                  <a:close/>
                </a:path>
              </a:pathLst>
            </a:custGeom>
            <a:solidFill>
              <a:srgbClr val="00AF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5" name="Freeform 141"/>
            <p:cNvSpPr>
              <a:spLocks/>
            </p:cNvSpPr>
            <p:nvPr/>
          </p:nvSpPr>
          <p:spPr bwMode="auto">
            <a:xfrm>
              <a:off x="2532063" y="2698750"/>
              <a:ext cx="117475" cy="90488"/>
            </a:xfrm>
            <a:custGeom>
              <a:avLst/>
              <a:gdLst>
                <a:gd name="T0" fmla="*/ 12 w 106"/>
                <a:gd name="T1" fmla="*/ 81 h 81"/>
                <a:gd name="T2" fmla="*/ 0 w 106"/>
                <a:gd name="T3" fmla="*/ 35 h 81"/>
                <a:gd name="T4" fmla="*/ 55 w 106"/>
                <a:gd name="T5" fmla="*/ 0 h 81"/>
                <a:gd name="T6" fmla="*/ 105 w 106"/>
                <a:gd name="T7" fmla="*/ 68 h 81"/>
                <a:gd name="T8" fmla="*/ 106 w 106"/>
                <a:gd name="T9" fmla="*/ 69 h 81"/>
                <a:gd name="T10" fmla="*/ 106 w 106"/>
                <a:gd name="T11" fmla="*/ 70 h 81"/>
                <a:gd name="T12" fmla="*/ 12 w 106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81">
                  <a:moveTo>
                    <a:pt x="12" y="81"/>
                  </a:moveTo>
                  <a:cubicBezTo>
                    <a:pt x="8" y="66"/>
                    <a:pt x="4" y="51"/>
                    <a:pt x="0" y="35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105" y="68"/>
                    <a:pt x="105" y="68"/>
                    <a:pt x="105" y="68"/>
                  </a:cubicBezTo>
                  <a:cubicBezTo>
                    <a:pt x="106" y="68"/>
                    <a:pt x="106" y="69"/>
                    <a:pt x="106" y="69"/>
                  </a:cubicBezTo>
                  <a:cubicBezTo>
                    <a:pt x="106" y="70"/>
                    <a:pt x="106" y="70"/>
                    <a:pt x="106" y="70"/>
                  </a:cubicBezTo>
                  <a:lnTo>
                    <a:pt x="12" y="81"/>
                  </a:lnTo>
                  <a:close/>
                </a:path>
              </a:pathLst>
            </a:custGeom>
            <a:solidFill>
              <a:srgbClr val="AC4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6" name="Freeform 142"/>
            <p:cNvSpPr>
              <a:spLocks/>
            </p:cNvSpPr>
            <p:nvPr/>
          </p:nvSpPr>
          <p:spPr bwMode="auto">
            <a:xfrm>
              <a:off x="1789113" y="3443288"/>
              <a:ext cx="192087" cy="119063"/>
            </a:xfrm>
            <a:custGeom>
              <a:avLst/>
              <a:gdLst>
                <a:gd name="T0" fmla="*/ 172 w 172"/>
                <a:gd name="T1" fmla="*/ 51 h 106"/>
                <a:gd name="T2" fmla="*/ 172 w 172"/>
                <a:gd name="T3" fmla="*/ 51 h 106"/>
                <a:gd name="T4" fmla="*/ 52 w 172"/>
                <a:gd name="T5" fmla="*/ 106 h 106"/>
                <a:gd name="T6" fmla="*/ 0 w 172"/>
                <a:gd name="T7" fmla="*/ 0 h 106"/>
                <a:gd name="T8" fmla="*/ 172 w 172"/>
                <a:gd name="T9" fmla="*/ 50 h 106"/>
                <a:gd name="T10" fmla="*/ 172 w 172"/>
                <a:gd name="T11" fmla="*/ 5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" h="106">
                  <a:moveTo>
                    <a:pt x="172" y="51"/>
                  </a:moveTo>
                  <a:cubicBezTo>
                    <a:pt x="172" y="51"/>
                    <a:pt x="172" y="51"/>
                    <a:pt x="172" y="51"/>
                  </a:cubicBezTo>
                  <a:cubicBezTo>
                    <a:pt x="52" y="106"/>
                    <a:pt x="52" y="106"/>
                    <a:pt x="52" y="10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1" y="12"/>
                    <a:pt x="119" y="27"/>
                    <a:pt x="172" y="50"/>
                  </a:cubicBezTo>
                  <a:lnTo>
                    <a:pt x="172" y="51"/>
                  </a:lnTo>
                  <a:close/>
                </a:path>
              </a:pathLst>
            </a:custGeom>
            <a:solidFill>
              <a:srgbClr val="98A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7" name="Freeform 143"/>
            <p:cNvSpPr>
              <a:spLocks/>
            </p:cNvSpPr>
            <p:nvPr/>
          </p:nvSpPr>
          <p:spPr bwMode="auto">
            <a:xfrm>
              <a:off x="1776413" y="1638300"/>
              <a:ext cx="179387" cy="146050"/>
            </a:xfrm>
            <a:custGeom>
              <a:avLst/>
              <a:gdLst>
                <a:gd name="T0" fmla="*/ 161 w 161"/>
                <a:gd name="T1" fmla="*/ 130 h 131"/>
                <a:gd name="T2" fmla="*/ 160 w 161"/>
                <a:gd name="T3" fmla="*/ 131 h 131"/>
                <a:gd name="T4" fmla="*/ 43 w 161"/>
                <a:gd name="T5" fmla="*/ 100 h 131"/>
                <a:gd name="T6" fmla="*/ 0 w 161"/>
                <a:gd name="T7" fmla="*/ 0 h 131"/>
                <a:gd name="T8" fmla="*/ 6 w 161"/>
                <a:gd name="T9" fmla="*/ 1 h 131"/>
                <a:gd name="T10" fmla="*/ 159 w 161"/>
                <a:gd name="T11" fmla="*/ 130 h 131"/>
                <a:gd name="T12" fmla="*/ 161 w 161"/>
                <a:gd name="T13" fmla="*/ 13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131">
                  <a:moveTo>
                    <a:pt x="161" y="130"/>
                  </a:moveTo>
                  <a:cubicBezTo>
                    <a:pt x="160" y="131"/>
                    <a:pt x="160" y="131"/>
                    <a:pt x="160" y="131"/>
                  </a:cubicBezTo>
                  <a:cubicBezTo>
                    <a:pt x="119" y="116"/>
                    <a:pt x="80" y="106"/>
                    <a:pt x="43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159" y="130"/>
                    <a:pt x="159" y="130"/>
                    <a:pt x="159" y="130"/>
                  </a:cubicBezTo>
                  <a:lnTo>
                    <a:pt x="161" y="130"/>
                  </a:lnTo>
                  <a:close/>
                </a:path>
              </a:pathLst>
            </a:custGeom>
            <a:solidFill>
              <a:srgbClr val="E44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8" name="Freeform 144"/>
            <p:cNvSpPr>
              <a:spLocks/>
            </p:cNvSpPr>
            <p:nvPr/>
          </p:nvSpPr>
          <p:spPr bwMode="auto">
            <a:xfrm>
              <a:off x="1065213" y="1838325"/>
              <a:ext cx="161925" cy="149225"/>
            </a:xfrm>
            <a:custGeom>
              <a:avLst/>
              <a:gdLst>
                <a:gd name="T0" fmla="*/ 145 w 145"/>
                <a:gd name="T1" fmla="*/ 22 h 133"/>
                <a:gd name="T2" fmla="*/ 0 w 145"/>
                <a:gd name="T3" fmla="*/ 133 h 133"/>
                <a:gd name="T4" fmla="*/ 0 w 145"/>
                <a:gd name="T5" fmla="*/ 133 h 133"/>
                <a:gd name="T6" fmla="*/ 6 w 145"/>
                <a:gd name="T7" fmla="*/ 4 h 133"/>
                <a:gd name="T8" fmla="*/ 11 w 145"/>
                <a:gd name="T9" fmla="*/ 0 h 133"/>
                <a:gd name="T10" fmla="*/ 145 w 145"/>
                <a:gd name="T11" fmla="*/ 2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133">
                  <a:moveTo>
                    <a:pt x="145" y="22"/>
                  </a:moveTo>
                  <a:cubicBezTo>
                    <a:pt x="92" y="54"/>
                    <a:pt x="43" y="91"/>
                    <a:pt x="0" y="13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3"/>
                    <a:pt x="9" y="1"/>
                    <a:pt x="11" y="0"/>
                  </a:cubicBezTo>
                  <a:cubicBezTo>
                    <a:pt x="145" y="22"/>
                    <a:pt x="145" y="22"/>
                    <a:pt x="145" y="22"/>
                  </a:cubicBezTo>
                  <a:close/>
                </a:path>
              </a:pathLst>
            </a:custGeom>
            <a:solidFill>
              <a:srgbClr val="A28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9" name="Freeform 145"/>
            <p:cNvSpPr>
              <a:spLocks/>
            </p:cNvSpPr>
            <p:nvPr/>
          </p:nvSpPr>
          <p:spPr bwMode="auto">
            <a:xfrm>
              <a:off x="1631950" y="3416300"/>
              <a:ext cx="214312" cy="146050"/>
            </a:xfrm>
            <a:custGeom>
              <a:avLst/>
              <a:gdLst>
                <a:gd name="T0" fmla="*/ 55 w 193"/>
                <a:gd name="T1" fmla="*/ 10 h 132"/>
                <a:gd name="T2" fmla="*/ 141 w 193"/>
                <a:gd name="T3" fmla="*/ 25 h 132"/>
                <a:gd name="T4" fmla="*/ 193 w 193"/>
                <a:gd name="T5" fmla="*/ 131 h 132"/>
                <a:gd name="T6" fmla="*/ 191 w 193"/>
                <a:gd name="T7" fmla="*/ 132 h 132"/>
                <a:gd name="T8" fmla="*/ 191 w 193"/>
                <a:gd name="T9" fmla="*/ 132 h 132"/>
                <a:gd name="T10" fmla="*/ 0 w 193"/>
                <a:gd name="T11" fmla="*/ 0 h 132"/>
                <a:gd name="T12" fmla="*/ 55 w 193"/>
                <a:gd name="T13" fmla="*/ 1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3" h="132">
                  <a:moveTo>
                    <a:pt x="55" y="10"/>
                  </a:moveTo>
                  <a:cubicBezTo>
                    <a:pt x="84" y="15"/>
                    <a:pt x="113" y="20"/>
                    <a:pt x="141" y="25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191" y="132"/>
                    <a:pt x="191" y="132"/>
                    <a:pt x="191" y="132"/>
                  </a:cubicBezTo>
                  <a:cubicBezTo>
                    <a:pt x="191" y="132"/>
                    <a:pt x="191" y="132"/>
                    <a:pt x="191" y="1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3"/>
                    <a:pt x="37" y="7"/>
                    <a:pt x="55" y="10"/>
                  </a:cubicBezTo>
                  <a:close/>
                </a:path>
              </a:pathLst>
            </a:custGeom>
            <a:solidFill>
              <a:srgbClr val="F264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0" name="Freeform 146"/>
            <p:cNvSpPr>
              <a:spLocks/>
            </p:cNvSpPr>
            <p:nvPr/>
          </p:nvSpPr>
          <p:spPr bwMode="auto">
            <a:xfrm>
              <a:off x="728663" y="2155825"/>
              <a:ext cx="165100" cy="269875"/>
            </a:xfrm>
            <a:custGeom>
              <a:avLst/>
              <a:gdLst>
                <a:gd name="T0" fmla="*/ 147 w 147"/>
                <a:gd name="T1" fmla="*/ 82 h 241"/>
                <a:gd name="T2" fmla="*/ 111 w 147"/>
                <a:gd name="T3" fmla="*/ 181 h 241"/>
                <a:gd name="T4" fmla="*/ 0 w 147"/>
                <a:gd name="T5" fmla="*/ 241 h 241"/>
                <a:gd name="T6" fmla="*/ 1 w 147"/>
                <a:gd name="T7" fmla="*/ 236 h 241"/>
                <a:gd name="T8" fmla="*/ 120 w 147"/>
                <a:gd name="T9" fmla="*/ 0 h 241"/>
                <a:gd name="T10" fmla="*/ 147 w 147"/>
                <a:gd name="T11" fmla="*/ 82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241">
                  <a:moveTo>
                    <a:pt x="147" y="82"/>
                  </a:moveTo>
                  <a:cubicBezTo>
                    <a:pt x="133" y="114"/>
                    <a:pt x="121" y="147"/>
                    <a:pt x="111" y="181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1" y="239"/>
                    <a:pt x="1" y="238"/>
                    <a:pt x="1" y="236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147" y="82"/>
                  </a:lnTo>
                  <a:close/>
                </a:path>
              </a:pathLst>
            </a:custGeom>
            <a:solidFill>
              <a:srgbClr val="37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1" name="Freeform 147"/>
            <p:cNvSpPr>
              <a:spLocks/>
            </p:cNvSpPr>
            <p:nvPr/>
          </p:nvSpPr>
          <p:spPr bwMode="auto">
            <a:xfrm>
              <a:off x="2563813" y="2894013"/>
              <a:ext cx="207962" cy="147638"/>
            </a:xfrm>
            <a:custGeom>
              <a:avLst/>
              <a:gdLst>
                <a:gd name="T0" fmla="*/ 0 w 187"/>
                <a:gd name="T1" fmla="*/ 131 h 132"/>
                <a:gd name="T2" fmla="*/ 58 w 187"/>
                <a:gd name="T3" fmla="*/ 73 h 132"/>
                <a:gd name="T4" fmla="*/ 16 w 187"/>
                <a:gd name="T5" fmla="*/ 0 h 132"/>
                <a:gd name="T6" fmla="*/ 187 w 187"/>
                <a:gd name="T7" fmla="*/ 76 h 132"/>
                <a:gd name="T8" fmla="*/ 2 w 187"/>
                <a:gd name="T9" fmla="*/ 132 h 132"/>
                <a:gd name="T10" fmla="*/ 0 w 187"/>
                <a:gd name="T11" fmla="*/ 13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7" h="132">
                  <a:moveTo>
                    <a:pt x="0" y="131"/>
                  </a:moveTo>
                  <a:cubicBezTo>
                    <a:pt x="58" y="73"/>
                    <a:pt x="58" y="73"/>
                    <a:pt x="58" y="73"/>
                  </a:cubicBezTo>
                  <a:cubicBezTo>
                    <a:pt x="42" y="50"/>
                    <a:pt x="28" y="26"/>
                    <a:pt x="16" y="0"/>
                  </a:cubicBezTo>
                  <a:cubicBezTo>
                    <a:pt x="187" y="76"/>
                    <a:pt x="187" y="76"/>
                    <a:pt x="187" y="76"/>
                  </a:cubicBezTo>
                  <a:cubicBezTo>
                    <a:pt x="2" y="132"/>
                    <a:pt x="2" y="132"/>
                    <a:pt x="2" y="132"/>
                  </a:cubicBezTo>
                  <a:lnTo>
                    <a:pt x="0" y="131"/>
                  </a:lnTo>
                  <a:close/>
                </a:path>
              </a:pathLst>
            </a:custGeom>
            <a:solidFill>
              <a:srgbClr val="8559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2" name="Freeform 148"/>
            <p:cNvSpPr>
              <a:spLocks/>
            </p:cNvSpPr>
            <p:nvPr/>
          </p:nvSpPr>
          <p:spPr bwMode="auto">
            <a:xfrm>
              <a:off x="2500313" y="2574925"/>
              <a:ext cx="92075" cy="163513"/>
            </a:xfrm>
            <a:custGeom>
              <a:avLst/>
              <a:gdLst>
                <a:gd name="T0" fmla="*/ 0 w 83"/>
                <a:gd name="T1" fmla="*/ 0 h 146"/>
                <a:gd name="T2" fmla="*/ 1 w 83"/>
                <a:gd name="T3" fmla="*/ 0 h 146"/>
                <a:gd name="T4" fmla="*/ 1 w 83"/>
                <a:gd name="T5" fmla="*/ 2 h 146"/>
                <a:gd name="T6" fmla="*/ 83 w 83"/>
                <a:gd name="T7" fmla="*/ 111 h 146"/>
                <a:gd name="T8" fmla="*/ 28 w 83"/>
                <a:gd name="T9" fmla="*/ 146 h 146"/>
                <a:gd name="T10" fmla="*/ 5 w 83"/>
                <a:gd name="T11" fmla="*/ 28 h 146"/>
                <a:gd name="T12" fmla="*/ 0 w 83"/>
                <a:gd name="T13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46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19" y="108"/>
                    <a:pt x="12" y="68"/>
                    <a:pt x="5" y="28"/>
                  </a:cubicBezTo>
                  <a:cubicBezTo>
                    <a:pt x="3" y="19"/>
                    <a:pt x="1" y="10"/>
                    <a:pt x="0" y="0"/>
                  </a:cubicBezTo>
                  <a:close/>
                </a:path>
              </a:pathLst>
            </a:custGeom>
            <a:solidFill>
              <a:srgbClr val="BD77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3" name="Freeform 149"/>
            <p:cNvSpPr>
              <a:spLocks/>
            </p:cNvSpPr>
            <p:nvPr/>
          </p:nvSpPr>
          <p:spPr bwMode="auto">
            <a:xfrm>
              <a:off x="1401763" y="3360738"/>
              <a:ext cx="222250" cy="107950"/>
            </a:xfrm>
            <a:custGeom>
              <a:avLst/>
              <a:gdLst>
                <a:gd name="T0" fmla="*/ 200 w 200"/>
                <a:gd name="T1" fmla="*/ 49 h 98"/>
                <a:gd name="T2" fmla="*/ 0 w 200"/>
                <a:gd name="T3" fmla="*/ 98 h 98"/>
                <a:gd name="T4" fmla="*/ 0 w 200"/>
                <a:gd name="T5" fmla="*/ 0 h 98"/>
                <a:gd name="T6" fmla="*/ 200 w 200"/>
                <a:gd name="T7" fmla="*/ 4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98">
                  <a:moveTo>
                    <a:pt x="200" y="49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8" y="23"/>
                    <a:pt x="135" y="37"/>
                    <a:pt x="200" y="49"/>
                  </a:cubicBezTo>
                  <a:close/>
                </a:path>
              </a:pathLst>
            </a:custGeom>
            <a:solidFill>
              <a:srgbClr val="D56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4" name="Freeform 150"/>
            <p:cNvSpPr>
              <a:spLocks/>
            </p:cNvSpPr>
            <p:nvPr/>
          </p:nvSpPr>
          <p:spPr bwMode="auto">
            <a:xfrm>
              <a:off x="1290638" y="3317875"/>
              <a:ext cx="111125" cy="150813"/>
            </a:xfrm>
            <a:custGeom>
              <a:avLst/>
              <a:gdLst>
                <a:gd name="T0" fmla="*/ 100 w 100"/>
                <a:gd name="T1" fmla="*/ 38 h 136"/>
                <a:gd name="T2" fmla="*/ 100 w 100"/>
                <a:gd name="T3" fmla="*/ 136 h 136"/>
                <a:gd name="T4" fmla="*/ 99 w 100"/>
                <a:gd name="T5" fmla="*/ 136 h 136"/>
                <a:gd name="T6" fmla="*/ 0 w 100"/>
                <a:gd name="T7" fmla="*/ 1 h 136"/>
                <a:gd name="T8" fmla="*/ 0 w 100"/>
                <a:gd name="T9" fmla="*/ 1 h 136"/>
                <a:gd name="T10" fmla="*/ 1 w 100"/>
                <a:gd name="T11" fmla="*/ 0 h 136"/>
                <a:gd name="T12" fmla="*/ 100 w 100"/>
                <a:gd name="T13" fmla="*/ 3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136">
                  <a:moveTo>
                    <a:pt x="100" y="38"/>
                  </a:moveTo>
                  <a:cubicBezTo>
                    <a:pt x="100" y="136"/>
                    <a:pt x="100" y="136"/>
                    <a:pt x="100" y="136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4" y="15"/>
                    <a:pt x="67" y="28"/>
                    <a:pt x="100" y="38"/>
                  </a:cubicBezTo>
                  <a:close/>
                </a:path>
              </a:pathLst>
            </a:custGeom>
            <a:solidFill>
              <a:srgbClr val="966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5" name="Freeform 151"/>
            <p:cNvSpPr>
              <a:spLocks/>
            </p:cNvSpPr>
            <p:nvPr/>
          </p:nvSpPr>
          <p:spPr bwMode="auto">
            <a:xfrm>
              <a:off x="1081088" y="3186113"/>
              <a:ext cx="209550" cy="133350"/>
            </a:xfrm>
            <a:custGeom>
              <a:avLst/>
              <a:gdLst>
                <a:gd name="T0" fmla="*/ 0 w 189"/>
                <a:gd name="T1" fmla="*/ 0 h 119"/>
                <a:gd name="T2" fmla="*/ 26 w 189"/>
                <a:gd name="T3" fmla="*/ 20 h 119"/>
                <a:gd name="T4" fmla="*/ 189 w 189"/>
                <a:gd name="T5" fmla="*/ 118 h 119"/>
                <a:gd name="T6" fmla="*/ 188 w 189"/>
                <a:gd name="T7" fmla="*/ 119 h 119"/>
                <a:gd name="T8" fmla="*/ 1 w 189"/>
                <a:gd name="T9" fmla="*/ 84 h 119"/>
                <a:gd name="T10" fmla="*/ 0 w 189"/>
                <a:gd name="T1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" h="119">
                  <a:moveTo>
                    <a:pt x="0" y="0"/>
                  </a:moveTo>
                  <a:cubicBezTo>
                    <a:pt x="8" y="7"/>
                    <a:pt x="17" y="14"/>
                    <a:pt x="26" y="20"/>
                  </a:cubicBezTo>
                  <a:cubicBezTo>
                    <a:pt x="80" y="62"/>
                    <a:pt x="135" y="93"/>
                    <a:pt x="189" y="118"/>
                  </a:cubicBezTo>
                  <a:cubicBezTo>
                    <a:pt x="188" y="119"/>
                    <a:pt x="188" y="119"/>
                    <a:pt x="188" y="119"/>
                  </a:cubicBezTo>
                  <a:cubicBezTo>
                    <a:pt x="1" y="84"/>
                    <a:pt x="1" y="84"/>
                    <a:pt x="1" y="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AF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6" name="Freeform 152"/>
            <p:cNvSpPr>
              <a:spLocks/>
            </p:cNvSpPr>
            <p:nvPr/>
          </p:nvSpPr>
          <p:spPr bwMode="auto">
            <a:xfrm>
              <a:off x="2220913" y="1952625"/>
              <a:ext cx="142875" cy="155575"/>
            </a:xfrm>
            <a:custGeom>
              <a:avLst/>
              <a:gdLst>
                <a:gd name="T0" fmla="*/ 0 w 129"/>
                <a:gd name="T1" fmla="*/ 1 h 140"/>
                <a:gd name="T2" fmla="*/ 2 w 129"/>
                <a:gd name="T3" fmla="*/ 0 h 140"/>
                <a:gd name="T4" fmla="*/ 129 w 129"/>
                <a:gd name="T5" fmla="*/ 78 h 140"/>
                <a:gd name="T6" fmla="*/ 107 w 129"/>
                <a:gd name="T7" fmla="*/ 140 h 140"/>
                <a:gd name="T8" fmla="*/ 55 w 129"/>
                <a:gd name="T9" fmla="*/ 64 h 140"/>
                <a:gd name="T10" fmla="*/ 0 w 129"/>
                <a:gd name="T11" fmla="*/ 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140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07" y="140"/>
                    <a:pt x="107" y="140"/>
                    <a:pt x="107" y="140"/>
                  </a:cubicBezTo>
                  <a:cubicBezTo>
                    <a:pt x="92" y="115"/>
                    <a:pt x="75" y="90"/>
                    <a:pt x="55" y="64"/>
                  </a:cubicBezTo>
                  <a:cubicBezTo>
                    <a:pt x="37" y="41"/>
                    <a:pt x="19" y="20"/>
                    <a:pt x="0" y="1"/>
                  </a:cubicBezTo>
                  <a:close/>
                </a:path>
              </a:pathLst>
            </a:custGeom>
            <a:solidFill>
              <a:srgbClr val="96A5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7" name="Freeform 153"/>
            <p:cNvSpPr>
              <a:spLocks/>
            </p:cNvSpPr>
            <p:nvPr/>
          </p:nvSpPr>
          <p:spPr bwMode="auto">
            <a:xfrm>
              <a:off x="2468563" y="3044825"/>
              <a:ext cx="90487" cy="171450"/>
            </a:xfrm>
            <a:custGeom>
              <a:avLst/>
              <a:gdLst>
                <a:gd name="T0" fmla="*/ 57 w 57"/>
                <a:gd name="T1" fmla="*/ 0 h 108"/>
                <a:gd name="T2" fmla="*/ 12 w 57"/>
                <a:gd name="T3" fmla="*/ 108 h 108"/>
                <a:gd name="T4" fmla="*/ 0 w 57"/>
                <a:gd name="T5" fmla="*/ 58 h 108"/>
                <a:gd name="T6" fmla="*/ 57 w 57"/>
                <a:gd name="T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108">
                  <a:moveTo>
                    <a:pt x="57" y="0"/>
                  </a:moveTo>
                  <a:lnTo>
                    <a:pt x="12" y="108"/>
                  </a:lnTo>
                  <a:lnTo>
                    <a:pt x="0" y="58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47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8" name="Freeform 154"/>
            <p:cNvSpPr>
              <a:spLocks/>
            </p:cNvSpPr>
            <p:nvPr/>
          </p:nvSpPr>
          <p:spPr bwMode="auto">
            <a:xfrm>
              <a:off x="1065213" y="19875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9" name="Freeform 155"/>
            <p:cNvSpPr>
              <a:spLocks/>
            </p:cNvSpPr>
            <p:nvPr/>
          </p:nvSpPr>
          <p:spPr bwMode="auto">
            <a:xfrm>
              <a:off x="1981200" y="3479800"/>
              <a:ext cx="146050" cy="211138"/>
            </a:xfrm>
            <a:custGeom>
              <a:avLst/>
              <a:gdLst>
                <a:gd name="T0" fmla="*/ 0 w 132"/>
                <a:gd name="T1" fmla="*/ 17 h 188"/>
                <a:gd name="T2" fmla="*/ 74 w 132"/>
                <a:gd name="T3" fmla="*/ 59 h 188"/>
                <a:gd name="T4" fmla="*/ 132 w 132"/>
                <a:gd name="T5" fmla="*/ 0 h 188"/>
                <a:gd name="T6" fmla="*/ 78 w 132"/>
                <a:gd name="T7" fmla="*/ 188 h 188"/>
                <a:gd name="T8" fmla="*/ 0 w 132"/>
                <a:gd name="T9" fmla="*/ 18 h 188"/>
                <a:gd name="T10" fmla="*/ 0 w 132"/>
                <a:gd name="T11" fmla="*/ 17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188">
                  <a:moveTo>
                    <a:pt x="0" y="17"/>
                  </a:moveTo>
                  <a:cubicBezTo>
                    <a:pt x="26" y="29"/>
                    <a:pt x="51" y="43"/>
                    <a:pt x="74" y="59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78" y="188"/>
                    <a:pt x="78" y="188"/>
                    <a:pt x="78" y="188"/>
                  </a:cubicBezTo>
                  <a:cubicBezTo>
                    <a:pt x="0" y="18"/>
                    <a:pt x="0" y="18"/>
                    <a:pt x="0" y="18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BA3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0" name="Freeform 156"/>
            <p:cNvSpPr>
              <a:spLocks/>
            </p:cNvSpPr>
            <p:nvPr/>
          </p:nvSpPr>
          <p:spPr bwMode="auto">
            <a:xfrm>
              <a:off x="2338388" y="3136900"/>
              <a:ext cx="149225" cy="169863"/>
            </a:xfrm>
            <a:custGeom>
              <a:avLst/>
              <a:gdLst>
                <a:gd name="T0" fmla="*/ 94 w 94"/>
                <a:gd name="T1" fmla="*/ 50 h 107"/>
                <a:gd name="T2" fmla="*/ 72 w 94"/>
                <a:gd name="T3" fmla="*/ 104 h 107"/>
                <a:gd name="T4" fmla="*/ 69 w 94"/>
                <a:gd name="T5" fmla="*/ 107 h 107"/>
                <a:gd name="T6" fmla="*/ 0 w 94"/>
                <a:gd name="T7" fmla="*/ 82 h 107"/>
                <a:gd name="T8" fmla="*/ 82 w 94"/>
                <a:gd name="T9" fmla="*/ 0 h 107"/>
                <a:gd name="T10" fmla="*/ 94 w 94"/>
                <a:gd name="T11" fmla="*/ 5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107">
                  <a:moveTo>
                    <a:pt x="94" y="50"/>
                  </a:moveTo>
                  <a:lnTo>
                    <a:pt x="72" y="104"/>
                  </a:lnTo>
                  <a:lnTo>
                    <a:pt x="69" y="107"/>
                  </a:lnTo>
                  <a:lnTo>
                    <a:pt x="0" y="82"/>
                  </a:lnTo>
                  <a:lnTo>
                    <a:pt x="82" y="0"/>
                  </a:lnTo>
                  <a:lnTo>
                    <a:pt x="94" y="50"/>
                  </a:lnTo>
                  <a:close/>
                </a:path>
              </a:pathLst>
            </a:custGeom>
            <a:solidFill>
              <a:srgbClr val="FFE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1" name="Freeform 157"/>
            <p:cNvSpPr>
              <a:spLocks/>
            </p:cNvSpPr>
            <p:nvPr/>
          </p:nvSpPr>
          <p:spPr bwMode="auto">
            <a:xfrm>
              <a:off x="2233613" y="3267075"/>
              <a:ext cx="214312" cy="149225"/>
            </a:xfrm>
            <a:custGeom>
              <a:avLst/>
              <a:gdLst>
                <a:gd name="T0" fmla="*/ 0 w 135"/>
                <a:gd name="T1" fmla="*/ 68 h 94"/>
                <a:gd name="T2" fmla="*/ 66 w 135"/>
                <a:gd name="T3" fmla="*/ 0 h 94"/>
                <a:gd name="T4" fmla="*/ 135 w 135"/>
                <a:gd name="T5" fmla="*/ 25 h 94"/>
                <a:gd name="T6" fmla="*/ 133 w 135"/>
                <a:gd name="T7" fmla="*/ 27 h 94"/>
                <a:gd name="T8" fmla="*/ 5 w 135"/>
                <a:gd name="T9" fmla="*/ 94 h 94"/>
                <a:gd name="T10" fmla="*/ 0 w 135"/>
                <a:gd name="T11" fmla="*/ 6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94">
                  <a:moveTo>
                    <a:pt x="0" y="68"/>
                  </a:moveTo>
                  <a:lnTo>
                    <a:pt x="66" y="0"/>
                  </a:lnTo>
                  <a:lnTo>
                    <a:pt x="135" y="25"/>
                  </a:lnTo>
                  <a:lnTo>
                    <a:pt x="133" y="27"/>
                  </a:lnTo>
                  <a:lnTo>
                    <a:pt x="5" y="94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B2B1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2" name="Freeform 158"/>
            <p:cNvSpPr>
              <a:spLocks/>
            </p:cNvSpPr>
            <p:nvPr/>
          </p:nvSpPr>
          <p:spPr bwMode="auto">
            <a:xfrm>
              <a:off x="860425" y="3081338"/>
              <a:ext cx="220662" cy="198438"/>
            </a:xfrm>
            <a:custGeom>
              <a:avLst/>
              <a:gdLst>
                <a:gd name="T0" fmla="*/ 104 w 198"/>
                <a:gd name="T1" fmla="*/ 0 h 178"/>
                <a:gd name="T2" fmla="*/ 197 w 198"/>
                <a:gd name="T3" fmla="*/ 94 h 178"/>
                <a:gd name="T4" fmla="*/ 198 w 198"/>
                <a:gd name="T5" fmla="*/ 178 h 178"/>
                <a:gd name="T6" fmla="*/ 196 w 198"/>
                <a:gd name="T7" fmla="*/ 178 h 178"/>
                <a:gd name="T8" fmla="*/ 2 w 198"/>
                <a:gd name="T9" fmla="*/ 19 h 178"/>
                <a:gd name="T10" fmla="*/ 0 w 198"/>
                <a:gd name="T11" fmla="*/ 16 h 178"/>
                <a:gd name="T12" fmla="*/ 104 w 198"/>
                <a:gd name="T1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78">
                  <a:moveTo>
                    <a:pt x="104" y="0"/>
                  </a:moveTo>
                  <a:cubicBezTo>
                    <a:pt x="130" y="32"/>
                    <a:pt x="161" y="64"/>
                    <a:pt x="197" y="94"/>
                  </a:cubicBezTo>
                  <a:cubicBezTo>
                    <a:pt x="198" y="178"/>
                    <a:pt x="198" y="178"/>
                    <a:pt x="198" y="178"/>
                  </a:cubicBezTo>
                  <a:cubicBezTo>
                    <a:pt x="196" y="178"/>
                    <a:pt x="196" y="178"/>
                    <a:pt x="196" y="17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8"/>
                    <a:pt x="1" y="17"/>
                    <a:pt x="0" y="16"/>
                  </a:cubicBezTo>
                  <a:lnTo>
                    <a:pt x="104" y="0"/>
                  </a:lnTo>
                  <a:close/>
                </a:path>
              </a:pathLst>
            </a:custGeom>
            <a:solidFill>
              <a:srgbClr val="DB5C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3" name="Freeform 159"/>
            <p:cNvSpPr>
              <a:spLocks/>
            </p:cNvSpPr>
            <p:nvPr/>
          </p:nvSpPr>
          <p:spPr bwMode="auto">
            <a:xfrm>
              <a:off x="741363" y="2632075"/>
              <a:ext cx="107950" cy="255588"/>
            </a:xfrm>
            <a:custGeom>
              <a:avLst/>
              <a:gdLst>
                <a:gd name="T0" fmla="*/ 70 w 97"/>
                <a:gd name="T1" fmla="*/ 36 h 230"/>
                <a:gd name="T2" fmla="*/ 97 w 97"/>
                <a:gd name="T3" fmla="*/ 183 h 230"/>
                <a:gd name="T4" fmla="*/ 70 w 97"/>
                <a:gd name="T5" fmla="*/ 230 h 230"/>
                <a:gd name="T6" fmla="*/ 70 w 97"/>
                <a:gd name="T7" fmla="*/ 229 h 230"/>
                <a:gd name="T8" fmla="*/ 0 w 97"/>
                <a:gd name="T9" fmla="*/ 186 h 230"/>
                <a:gd name="T10" fmla="*/ 0 w 97"/>
                <a:gd name="T11" fmla="*/ 183 h 230"/>
                <a:gd name="T12" fmla="*/ 68 w 97"/>
                <a:gd name="T13" fmla="*/ 0 h 230"/>
                <a:gd name="T14" fmla="*/ 70 w 97"/>
                <a:gd name="T15" fmla="*/ 3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230">
                  <a:moveTo>
                    <a:pt x="70" y="36"/>
                  </a:moveTo>
                  <a:cubicBezTo>
                    <a:pt x="73" y="80"/>
                    <a:pt x="81" y="130"/>
                    <a:pt x="97" y="183"/>
                  </a:cubicBezTo>
                  <a:cubicBezTo>
                    <a:pt x="70" y="230"/>
                    <a:pt x="70" y="230"/>
                    <a:pt x="70" y="230"/>
                  </a:cubicBezTo>
                  <a:cubicBezTo>
                    <a:pt x="70" y="229"/>
                    <a:pt x="70" y="229"/>
                    <a:pt x="70" y="229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85"/>
                    <a:pt x="0" y="184"/>
                    <a:pt x="0" y="183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12"/>
                    <a:pt x="69" y="24"/>
                    <a:pt x="70" y="36"/>
                  </a:cubicBezTo>
                  <a:close/>
                </a:path>
              </a:pathLst>
            </a:custGeom>
            <a:solidFill>
              <a:srgbClr val="F47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4" name="Freeform 160"/>
            <p:cNvSpPr>
              <a:spLocks/>
            </p:cNvSpPr>
            <p:nvPr/>
          </p:nvSpPr>
          <p:spPr bwMode="auto">
            <a:xfrm>
              <a:off x="2114550" y="1743075"/>
              <a:ext cx="107950" cy="211138"/>
            </a:xfrm>
            <a:custGeom>
              <a:avLst/>
              <a:gdLst>
                <a:gd name="T0" fmla="*/ 97 w 97"/>
                <a:gd name="T1" fmla="*/ 188 h 189"/>
                <a:gd name="T2" fmla="*/ 95 w 97"/>
                <a:gd name="T3" fmla="*/ 189 h 189"/>
                <a:gd name="T4" fmla="*/ 3 w 97"/>
                <a:gd name="T5" fmla="*/ 112 h 189"/>
                <a:gd name="T6" fmla="*/ 0 w 97"/>
                <a:gd name="T7" fmla="*/ 0 h 189"/>
                <a:gd name="T8" fmla="*/ 6 w 97"/>
                <a:gd name="T9" fmla="*/ 4 h 189"/>
                <a:gd name="T10" fmla="*/ 96 w 97"/>
                <a:gd name="T11" fmla="*/ 188 h 189"/>
                <a:gd name="T12" fmla="*/ 97 w 97"/>
                <a:gd name="T13" fmla="*/ 18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89">
                  <a:moveTo>
                    <a:pt x="97" y="188"/>
                  </a:moveTo>
                  <a:cubicBezTo>
                    <a:pt x="95" y="189"/>
                    <a:pt x="95" y="189"/>
                    <a:pt x="95" y="189"/>
                  </a:cubicBezTo>
                  <a:cubicBezTo>
                    <a:pt x="65" y="159"/>
                    <a:pt x="34" y="133"/>
                    <a:pt x="3" y="1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4" y="3"/>
                    <a:pt x="6" y="4"/>
                  </a:cubicBezTo>
                  <a:cubicBezTo>
                    <a:pt x="96" y="188"/>
                    <a:pt x="96" y="188"/>
                    <a:pt x="96" y="188"/>
                  </a:cubicBezTo>
                  <a:lnTo>
                    <a:pt x="97" y="188"/>
                  </a:lnTo>
                  <a:close/>
                </a:path>
              </a:pathLst>
            </a:custGeom>
            <a:solidFill>
              <a:srgbClr val="F59C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5" name="Freeform 161"/>
            <p:cNvSpPr>
              <a:spLocks/>
            </p:cNvSpPr>
            <p:nvPr/>
          </p:nvSpPr>
          <p:spPr bwMode="auto">
            <a:xfrm>
              <a:off x="1606550" y="1636713"/>
              <a:ext cx="217487" cy="112713"/>
            </a:xfrm>
            <a:custGeom>
              <a:avLst/>
              <a:gdLst>
                <a:gd name="T0" fmla="*/ 0 w 195"/>
                <a:gd name="T1" fmla="*/ 94 h 101"/>
                <a:gd name="T2" fmla="*/ 1 w 195"/>
                <a:gd name="T3" fmla="*/ 92 h 101"/>
                <a:gd name="T4" fmla="*/ 146 w 195"/>
                <a:gd name="T5" fmla="*/ 0 h 101"/>
                <a:gd name="T6" fmla="*/ 152 w 195"/>
                <a:gd name="T7" fmla="*/ 1 h 101"/>
                <a:gd name="T8" fmla="*/ 195 w 195"/>
                <a:gd name="T9" fmla="*/ 101 h 101"/>
                <a:gd name="T10" fmla="*/ 121 w 195"/>
                <a:gd name="T11" fmla="*/ 92 h 101"/>
                <a:gd name="T12" fmla="*/ 0 w 195"/>
                <a:gd name="T13" fmla="*/ 9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5" h="101">
                  <a:moveTo>
                    <a:pt x="0" y="94"/>
                  </a:moveTo>
                  <a:cubicBezTo>
                    <a:pt x="1" y="92"/>
                    <a:pt x="1" y="92"/>
                    <a:pt x="1" y="92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8" y="1"/>
                    <a:pt x="150" y="1"/>
                    <a:pt x="152" y="1"/>
                  </a:cubicBezTo>
                  <a:cubicBezTo>
                    <a:pt x="195" y="101"/>
                    <a:pt x="195" y="101"/>
                    <a:pt x="195" y="101"/>
                  </a:cubicBezTo>
                  <a:cubicBezTo>
                    <a:pt x="169" y="97"/>
                    <a:pt x="144" y="94"/>
                    <a:pt x="121" y="92"/>
                  </a:cubicBezTo>
                  <a:cubicBezTo>
                    <a:pt x="81" y="90"/>
                    <a:pt x="40" y="90"/>
                    <a:pt x="0" y="94"/>
                  </a:cubicBezTo>
                  <a:close/>
                </a:path>
              </a:pathLst>
            </a:custGeom>
            <a:solidFill>
              <a:srgbClr val="EA7E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6" name="Freeform 162"/>
            <p:cNvSpPr>
              <a:spLocks/>
            </p:cNvSpPr>
            <p:nvPr/>
          </p:nvSpPr>
          <p:spPr bwMode="auto">
            <a:xfrm>
              <a:off x="819150" y="2835275"/>
              <a:ext cx="157162" cy="263525"/>
            </a:xfrm>
            <a:custGeom>
              <a:avLst/>
              <a:gdLst>
                <a:gd name="T0" fmla="*/ 37 w 141"/>
                <a:gd name="T1" fmla="*/ 236 h 236"/>
                <a:gd name="T2" fmla="*/ 36 w 141"/>
                <a:gd name="T3" fmla="*/ 235 h 236"/>
                <a:gd name="T4" fmla="*/ 0 w 141"/>
                <a:gd name="T5" fmla="*/ 47 h 236"/>
                <a:gd name="T6" fmla="*/ 27 w 141"/>
                <a:gd name="T7" fmla="*/ 0 h 236"/>
                <a:gd name="T8" fmla="*/ 141 w 141"/>
                <a:gd name="T9" fmla="*/ 220 h 236"/>
                <a:gd name="T10" fmla="*/ 37 w 141"/>
                <a:gd name="T11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1" h="236">
                  <a:moveTo>
                    <a:pt x="37" y="236"/>
                  </a:moveTo>
                  <a:cubicBezTo>
                    <a:pt x="37" y="236"/>
                    <a:pt x="36" y="235"/>
                    <a:pt x="36" y="235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48" y="72"/>
                    <a:pt x="83" y="148"/>
                    <a:pt x="141" y="220"/>
                  </a:cubicBezTo>
                  <a:lnTo>
                    <a:pt x="37" y="236"/>
                  </a:lnTo>
                  <a:close/>
                </a:path>
              </a:pathLst>
            </a:custGeom>
            <a:solidFill>
              <a:srgbClr val="A28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7" name="Freeform 163"/>
            <p:cNvSpPr>
              <a:spLocks/>
            </p:cNvSpPr>
            <p:nvPr/>
          </p:nvSpPr>
          <p:spPr bwMode="auto">
            <a:xfrm>
              <a:off x="2481263" y="2384425"/>
              <a:ext cx="85725" cy="190500"/>
            </a:xfrm>
            <a:custGeom>
              <a:avLst/>
              <a:gdLst>
                <a:gd name="T0" fmla="*/ 17 w 77"/>
                <a:gd name="T1" fmla="*/ 170 h 170"/>
                <a:gd name="T2" fmla="*/ 0 w 77"/>
                <a:gd name="T3" fmla="*/ 87 h 170"/>
                <a:gd name="T4" fmla="*/ 76 w 77"/>
                <a:gd name="T5" fmla="*/ 0 h 170"/>
                <a:gd name="T6" fmla="*/ 76 w 77"/>
                <a:gd name="T7" fmla="*/ 0 h 170"/>
                <a:gd name="T8" fmla="*/ 77 w 77"/>
                <a:gd name="T9" fmla="*/ 3 h 170"/>
                <a:gd name="T10" fmla="*/ 18 w 77"/>
                <a:gd name="T11" fmla="*/ 170 h 170"/>
                <a:gd name="T12" fmla="*/ 17 w 77"/>
                <a:gd name="T13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70">
                  <a:moveTo>
                    <a:pt x="17" y="170"/>
                  </a:moveTo>
                  <a:cubicBezTo>
                    <a:pt x="12" y="143"/>
                    <a:pt x="6" y="115"/>
                    <a:pt x="0" y="87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1"/>
                    <a:pt x="76" y="2"/>
                    <a:pt x="77" y="3"/>
                  </a:cubicBezTo>
                  <a:cubicBezTo>
                    <a:pt x="18" y="170"/>
                    <a:pt x="18" y="170"/>
                    <a:pt x="18" y="170"/>
                  </a:cubicBezTo>
                  <a:lnTo>
                    <a:pt x="17" y="170"/>
                  </a:lnTo>
                  <a:close/>
                </a:path>
              </a:pathLst>
            </a:custGeom>
            <a:solidFill>
              <a:srgbClr val="A9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8" name="Freeform 164"/>
            <p:cNvSpPr>
              <a:spLocks/>
            </p:cNvSpPr>
            <p:nvPr/>
          </p:nvSpPr>
          <p:spPr bwMode="auto">
            <a:xfrm>
              <a:off x="2339975" y="2039938"/>
              <a:ext cx="117475" cy="198438"/>
            </a:xfrm>
            <a:custGeom>
              <a:avLst/>
              <a:gdLst>
                <a:gd name="T0" fmla="*/ 65 w 105"/>
                <a:gd name="T1" fmla="*/ 179 h 179"/>
                <a:gd name="T2" fmla="*/ 61 w 105"/>
                <a:gd name="T3" fmla="*/ 179 h 179"/>
                <a:gd name="T4" fmla="*/ 0 w 105"/>
                <a:gd name="T5" fmla="*/ 62 h 179"/>
                <a:gd name="T6" fmla="*/ 22 w 105"/>
                <a:gd name="T7" fmla="*/ 0 h 179"/>
                <a:gd name="T8" fmla="*/ 101 w 105"/>
                <a:gd name="T9" fmla="*/ 48 h 179"/>
                <a:gd name="T10" fmla="*/ 105 w 105"/>
                <a:gd name="T11" fmla="*/ 56 h 179"/>
                <a:gd name="T12" fmla="*/ 64 w 105"/>
                <a:gd name="T13" fmla="*/ 178 h 179"/>
                <a:gd name="T14" fmla="*/ 65 w 105"/>
                <a:gd name="T15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179">
                  <a:moveTo>
                    <a:pt x="65" y="179"/>
                  </a:moveTo>
                  <a:cubicBezTo>
                    <a:pt x="61" y="179"/>
                    <a:pt x="61" y="179"/>
                    <a:pt x="61" y="179"/>
                  </a:cubicBezTo>
                  <a:cubicBezTo>
                    <a:pt x="44" y="140"/>
                    <a:pt x="24" y="101"/>
                    <a:pt x="0" y="62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1" y="48"/>
                    <a:pt x="101" y="48"/>
                    <a:pt x="101" y="48"/>
                  </a:cubicBezTo>
                  <a:cubicBezTo>
                    <a:pt x="102" y="51"/>
                    <a:pt x="104" y="53"/>
                    <a:pt x="105" y="56"/>
                  </a:cubicBezTo>
                  <a:cubicBezTo>
                    <a:pt x="64" y="178"/>
                    <a:pt x="64" y="178"/>
                    <a:pt x="64" y="178"/>
                  </a:cubicBezTo>
                  <a:lnTo>
                    <a:pt x="65" y="179"/>
                  </a:lnTo>
                  <a:close/>
                </a:path>
              </a:pathLst>
            </a:custGeom>
            <a:solidFill>
              <a:srgbClr val="829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9" name="Freeform 165"/>
            <p:cNvSpPr>
              <a:spLocks/>
            </p:cNvSpPr>
            <p:nvPr/>
          </p:nvSpPr>
          <p:spPr bwMode="auto">
            <a:xfrm>
              <a:off x="817563" y="2628900"/>
              <a:ext cx="0" cy="0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40" name="Freeform 166"/>
            <p:cNvSpPr>
              <a:spLocks/>
            </p:cNvSpPr>
            <p:nvPr/>
          </p:nvSpPr>
          <p:spPr bwMode="auto">
            <a:xfrm>
              <a:off x="863600" y="1987550"/>
              <a:ext cx="201612" cy="260350"/>
            </a:xfrm>
            <a:custGeom>
              <a:avLst/>
              <a:gdLst>
                <a:gd name="T0" fmla="*/ 27 w 182"/>
                <a:gd name="T1" fmla="*/ 234 h 234"/>
                <a:gd name="T2" fmla="*/ 0 w 182"/>
                <a:gd name="T3" fmla="*/ 152 h 234"/>
                <a:gd name="T4" fmla="*/ 0 w 182"/>
                <a:gd name="T5" fmla="*/ 152 h 234"/>
                <a:gd name="T6" fmla="*/ 182 w 182"/>
                <a:gd name="T7" fmla="*/ 0 h 234"/>
                <a:gd name="T8" fmla="*/ 177 w 182"/>
                <a:gd name="T9" fmla="*/ 6 h 234"/>
                <a:gd name="T10" fmla="*/ 27 w 182"/>
                <a:gd name="T11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2" h="234">
                  <a:moveTo>
                    <a:pt x="27" y="234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77" y="6"/>
                    <a:pt x="177" y="6"/>
                    <a:pt x="177" y="6"/>
                  </a:cubicBezTo>
                  <a:cubicBezTo>
                    <a:pt x="114" y="70"/>
                    <a:pt x="63" y="148"/>
                    <a:pt x="27" y="234"/>
                  </a:cubicBezTo>
                  <a:close/>
                </a:path>
              </a:pathLst>
            </a:custGeom>
            <a:solidFill>
              <a:srgbClr val="98A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41" name="Freeform 167"/>
            <p:cNvSpPr>
              <a:spLocks/>
            </p:cNvSpPr>
            <p:nvPr/>
          </p:nvSpPr>
          <p:spPr bwMode="auto">
            <a:xfrm>
              <a:off x="728663" y="2359025"/>
              <a:ext cx="123825" cy="269875"/>
            </a:xfrm>
            <a:custGeom>
              <a:avLst/>
              <a:gdLst>
                <a:gd name="T0" fmla="*/ 79 w 111"/>
                <a:gd name="T1" fmla="*/ 242 h 242"/>
                <a:gd name="T2" fmla="*/ 79 w 111"/>
                <a:gd name="T3" fmla="*/ 242 h 242"/>
                <a:gd name="T4" fmla="*/ 0 w 111"/>
                <a:gd name="T5" fmla="*/ 60 h 242"/>
                <a:gd name="T6" fmla="*/ 0 w 111"/>
                <a:gd name="T7" fmla="*/ 60 h 242"/>
                <a:gd name="T8" fmla="*/ 111 w 111"/>
                <a:gd name="T9" fmla="*/ 0 h 242"/>
                <a:gd name="T10" fmla="*/ 79 w 111"/>
                <a:gd name="T11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242">
                  <a:moveTo>
                    <a:pt x="79" y="242"/>
                  </a:moveTo>
                  <a:cubicBezTo>
                    <a:pt x="79" y="242"/>
                    <a:pt x="79" y="242"/>
                    <a:pt x="79" y="24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88" y="79"/>
                    <a:pt x="77" y="161"/>
                    <a:pt x="79" y="242"/>
                  </a:cubicBezTo>
                  <a:close/>
                </a:path>
              </a:pathLst>
            </a:custGeom>
            <a:solidFill>
              <a:srgbClr val="F5B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" name="Rectangle 14"/>
          <p:cNvSpPr/>
          <p:nvPr/>
        </p:nvSpPr>
        <p:spPr>
          <a:xfrm>
            <a:off x="7608029" y="1878596"/>
            <a:ext cx="5250368" cy="14909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6778432" y="1878597"/>
            <a:ext cx="829597" cy="658937"/>
            <a:chOff x="4820232" y="1335964"/>
            <a:chExt cx="589968" cy="468603"/>
          </a:xfrm>
        </p:grpSpPr>
        <p:sp>
          <p:nvSpPr>
            <p:cNvPr id="16" name="Rectangle 15"/>
            <p:cNvSpPr/>
            <p:nvPr/>
          </p:nvSpPr>
          <p:spPr>
            <a:xfrm>
              <a:off x="4820232" y="1335964"/>
              <a:ext cx="589968" cy="46860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982448" y="1385599"/>
              <a:ext cx="265535" cy="373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12" b="1" dirty="0">
                  <a:solidFill>
                    <a:schemeClr val="bg1"/>
                  </a:solidFill>
                  <a:latin typeface="Roboto" pitchFamily="2" charset="0"/>
                  <a:ea typeface="Roboto" pitchFamily="2" charset="0"/>
                </a:rPr>
                <a:t>1</a:t>
              </a:r>
            </a:p>
          </p:txBody>
        </p:sp>
      </p:grpSp>
      <p:sp>
        <p:nvSpPr>
          <p:cNvPr id="188" name="Rectangle 187"/>
          <p:cNvSpPr/>
          <p:nvPr/>
        </p:nvSpPr>
        <p:spPr>
          <a:xfrm>
            <a:off x="7608029" y="4513709"/>
            <a:ext cx="5250368" cy="1490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6778432" y="4513709"/>
            <a:ext cx="829597" cy="658937"/>
            <a:chOff x="4820232" y="3209925"/>
            <a:chExt cx="589968" cy="468603"/>
          </a:xfrm>
        </p:grpSpPr>
        <p:sp>
          <p:nvSpPr>
            <p:cNvPr id="187" name="Rectangle 186"/>
            <p:cNvSpPr/>
            <p:nvPr/>
          </p:nvSpPr>
          <p:spPr>
            <a:xfrm>
              <a:off x="4820232" y="3209925"/>
              <a:ext cx="589968" cy="46860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TextBox 188"/>
            <p:cNvSpPr txBox="1"/>
            <p:nvPr/>
          </p:nvSpPr>
          <p:spPr>
            <a:xfrm>
              <a:off x="4982448" y="3259560"/>
              <a:ext cx="265535" cy="373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12" b="1" dirty="0">
                  <a:solidFill>
                    <a:schemeClr val="bg1"/>
                  </a:solidFill>
                  <a:latin typeface="Roboto" pitchFamily="2" charset="0"/>
                  <a:ea typeface="Roboto" pitchFamily="2" charset="0"/>
                </a:rPr>
                <a:t>2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810546" y="2756220"/>
            <a:ext cx="1129947" cy="1630248"/>
            <a:chOff x="1287319" y="1960086"/>
            <a:chExt cx="803562" cy="1159351"/>
          </a:xfrm>
        </p:grpSpPr>
        <p:grpSp>
          <p:nvGrpSpPr>
            <p:cNvPr id="191" name="Group 190"/>
            <p:cNvGrpSpPr/>
            <p:nvPr/>
          </p:nvGrpSpPr>
          <p:grpSpPr>
            <a:xfrm>
              <a:off x="1427906" y="2668588"/>
              <a:ext cx="527894" cy="450849"/>
              <a:chOff x="2875829" y="825500"/>
              <a:chExt cx="587375" cy="501650"/>
            </a:xfrm>
          </p:grpSpPr>
          <p:sp>
            <p:nvSpPr>
              <p:cNvPr id="192" name="Freeform 6"/>
              <p:cNvSpPr>
                <a:spLocks noEditPoints="1"/>
              </p:cNvSpPr>
              <p:nvPr/>
            </p:nvSpPr>
            <p:spPr bwMode="auto">
              <a:xfrm>
                <a:off x="2926629" y="869950"/>
                <a:ext cx="536575" cy="292100"/>
              </a:xfrm>
              <a:custGeom>
                <a:avLst/>
                <a:gdLst>
                  <a:gd name="T0" fmla="*/ 77 w 84"/>
                  <a:gd name="T1" fmla="*/ 37 h 46"/>
                  <a:gd name="T2" fmla="*/ 73 w 84"/>
                  <a:gd name="T3" fmla="*/ 40 h 46"/>
                  <a:gd name="T4" fmla="*/ 26 w 84"/>
                  <a:gd name="T5" fmla="*/ 42 h 46"/>
                  <a:gd name="T6" fmla="*/ 18 w 84"/>
                  <a:gd name="T7" fmla="*/ 37 h 46"/>
                  <a:gd name="T8" fmla="*/ 5 w 84"/>
                  <a:gd name="T9" fmla="*/ 5 h 46"/>
                  <a:gd name="T10" fmla="*/ 80 w 84"/>
                  <a:gd name="T11" fmla="*/ 10 h 46"/>
                  <a:gd name="T12" fmla="*/ 77 w 84"/>
                  <a:gd name="T13" fmla="*/ 37 h 46"/>
                  <a:gd name="T14" fmla="*/ 83 w 84"/>
                  <a:gd name="T15" fmla="*/ 6 h 46"/>
                  <a:gd name="T16" fmla="*/ 82 w 84"/>
                  <a:gd name="T17" fmla="*/ 5 h 46"/>
                  <a:gd name="T18" fmla="*/ 2 w 84"/>
                  <a:gd name="T19" fmla="*/ 0 h 46"/>
                  <a:gd name="T20" fmla="*/ 0 w 84"/>
                  <a:gd name="T21" fmla="*/ 1 h 46"/>
                  <a:gd name="T22" fmla="*/ 0 w 84"/>
                  <a:gd name="T23" fmla="*/ 3 h 46"/>
                  <a:gd name="T24" fmla="*/ 15 w 84"/>
                  <a:gd name="T25" fmla="*/ 38 h 46"/>
                  <a:gd name="T26" fmla="*/ 26 w 84"/>
                  <a:gd name="T27" fmla="*/ 46 h 46"/>
                  <a:gd name="T28" fmla="*/ 73 w 84"/>
                  <a:gd name="T29" fmla="*/ 43 h 46"/>
                  <a:gd name="T30" fmla="*/ 81 w 84"/>
                  <a:gd name="T31" fmla="*/ 37 h 46"/>
                  <a:gd name="T32" fmla="*/ 84 w 84"/>
                  <a:gd name="T33" fmla="*/ 7 h 46"/>
                  <a:gd name="T34" fmla="*/ 83 w 84"/>
                  <a:gd name="T35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4" h="46">
                    <a:moveTo>
                      <a:pt x="77" y="37"/>
                    </a:moveTo>
                    <a:cubicBezTo>
                      <a:pt x="77" y="38"/>
                      <a:pt x="75" y="40"/>
                      <a:pt x="73" y="40"/>
                    </a:cubicBezTo>
                    <a:cubicBezTo>
                      <a:pt x="72" y="40"/>
                      <a:pt x="28" y="42"/>
                      <a:pt x="26" y="42"/>
                    </a:cubicBezTo>
                    <a:cubicBezTo>
                      <a:pt x="23" y="42"/>
                      <a:pt x="20" y="41"/>
                      <a:pt x="18" y="37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79" y="17"/>
                      <a:pt x="77" y="35"/>
                      <a:pt x="77" y="37"/>
                    </a:cubicBezTo>
                    <a:close/>
                    <a:moveTo>
                      <a:pt x="83" y="6"/>
                    </a:moveTo>
                    <a:cubicBezTo>
                      <a:pt x="83" y="5"/>
                      <a:pt x="83" y="5"/>
                      <a:pt x="82" y="5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7" y="43"/>
                      <a:pt x="21" y="46"/>
                      <a:pt x="26" y="46"/>
                    </a:cubicBezTo>
                    <a:cubicBezTo>
                      <a:pt x="28" y="46"/>
                      <a:pt x="71" y="44"/>
                      <a:pt x="73" y="43"/>
                    </a:cubicBezTo>
                    <a:cubicBezTo>
                      <a:pt x="77" y="43"/>
                      <a:pt x="80" y="41"/>
                      <a:pt x="81" y="37"/>
                    </a:cubicBezTo>
                    <a:cubicBezTo>
                      <a:pt x="81" y="35"/>
                      <a:pt x="84" y="8"/>
                      <a:pt x="84" y="7"/>
                    </a:cubicBezTo>
                    <a:cubicBezTo>
                      <a:pt x="84" y="7"/>
                      <a:pt x="84" y="6"/>
                      <a:pt x="83" y="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" name="Freeform 7"/>
              <p:cNvSpPr>
                <a:spLocks/>
              </p:cNvSpPr>
              <p:nvPr/>
            </p:nvSpPr>
            <p:spPr bwMode="auto">
              <a:xfrm>
                <a:off x="2996479" y="895350"/>
                <a:ext cx="134938" cy="247650"/>
              </a:xfrm>
              <a:custGeom>
                <a:avLst/>
                <a:gdLst>
                  <a:gd name="T0" fmla="*/ 69 w 85"/>
                  <a:gd name="T1" fmla="*/ 156 h 156"/>
                  <a:gd name="T2" fmla="*/ 0 w 85"/>
                  <a:gd name="T3" fmla="*/ 0 h 156"/>
                  <a:gd name="T4" fmla="*/ 21 w 85"/>
                  <a:gd name="T5" fmla="*/ 0 h 156"/>
                  <a:gd name="T6" fmla="*/ 85 w 85"/>
                  <a:gd name="T7" fmla="*/ 156 h 156"/>
                  <a:gd name="T8" fmla="*/ 69 w 85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56">
                    <a:moveTo>
                      <a:pt x="69" y="156"/>
                    </a:moveTo>
                    <a:lnTo>
                      <a:pt x="0" y="0"/>
                    </a:lnTo>
                    <a:lnTo>
                      <a:pt x="21" y="0"/>
                    </a:lnTo>
                    <a:lnTo>
                      <a:pt x="85" y="156"/>
                    </a:lnTo>
                    <a:lnTo>
                      <a:pt x="69" y="15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" name="Freeform 8"/>
              <p:cNvSpPr>
                <a:spLocks/>
              </p:cNvSpPr>
              <p:nvPr/>
            </p:nvSpPr>
            <p:spPr bwMode="auto">
              <a:xfrm>
                <a:off x="3002829" y="901700"/>
                <a:ext cx="122238" cy="241300"/>
              </a:xfrm>
              <a:custGeom>
                <a:avLst/>
                <a:gdLst>
                  <a:gd name="T0" fmla="*/ 77 w 77"/>
                  <a:gd name="T1" fmla="*/ 152 h 152"/>
                  <a:gd name="T2" fmla="*/ 17 w 77"/>
                  <a:gd name="T3" fmla="*/ 0 h 152"/>
                  <a:gd name="T4" fmla="*/ 0 w 77"/>
                  <a:gd name="T5" fmla="*/ 0 h 152"/>
                  <a:gd name="T6" fmla="*/ 65 w 77"/>
                  <a:gd name="T7" fmla="*/ 152 h 152"/>
                  <a:gd name="T8" fmla="*/ 77 w 77"/>
                  <a:gd name="T9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52">
                    <a:moveTo>
                      <a:pt x="77" y="152"/>
                    </a:moveTo>
                    <a:lnTo>
                      <a:pt x="17" y="0"/>
                    </a:lnTo>
                    <a:lnTo>
                      <a:pt x="0" y="0"/>
                    </a:lnTo>
                    <a:lnTo>
                      <a:pt x="65" y="152"/>
                    </a:lnTo>
                    <a:lnTo>
                      <a:pt x="77" y="15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" name="Freeform 9"/>
              <p:cNvSpPr>
                <a:spLocks/>
              </p:cNvSpPr>
              <p:nvPr/>
            </p:nvSpPr>
            <p:spPr bwMode="auto">
              <a:xfrm>
                <a:off x="3067917" y="895350"/>
                <a:ext cx="133350" cy="247650"/>
              </a:xfrm>
              <a:custGeom>
                <a:avLst/>
                <a:gdLst>
                  <a:gd name="T0" fmla="*/ 64 w 84"/>
                  <a:gd name="T1" fmla="*/ 156 h 156"/>
                  <a:gd name="T2" fmla="*/ 0 w 84"/>
                  <a:gd name="T3" fmla="*/ 0 h 156"/>
                  <a:gd name="T4" fmla="*/ 20 w 84"/>
                  <a:gd name="T5" fmla="*/ 0 h 156"/>
                  <a:gd name="T6" fmla="*/ 84 w 84"/>
                  <a:gd name="T7" fmla="*/ 156 h 156"/>
                  <a:gd name="T8" fmla="*/ 64 w 84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56">
                    <a:moveTo>
                      <a:pt x="64" y="156"/>
                    </a:moveTo>
                    <a:lnTo>
                      <a:pt x="0" y="0"/>
                    </a:lnTo>
                    <a:lnTo>
                      <a:pt x="20" y="0"/>
                    </a:lnTo>
                    <a:lnTo>
                      <a:pt x="84" y="156"/>
                    </a:lnTo>
                    <a:lnTo>
                      <a:pt x="64" y="15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" name="Freeform 10"/>
              <p:cNvSpPr>
                <a:spLocks/>
              </p:cNvSpPr>
              <p:nvPr/>
            </p:nvSpPr>
            <p:spPr bwMode="auto">
              <a:xfrm>
                <a:off x="3074267" y="901700"/>
                <a:ext cx="120650" cy="241300"/>
              </a:xfrm>
              <a:custGeom>
                <a:avLst/>
                <a:gdLst>
                  <a:gd name="T0" fmla="*/ 76 w 76"/>
                  <a:gd name="T1" fmla="*/ 152 h 152"/>
                  <a:gd name="T2" fmla="*/ 12 w 76"/>
                  <a:gd name="T3" fmla="*/ 0 h 152"/>
                  <a:gd name="T4" fmla="*/ 0 w 76"/>
                  <a:gd name="T5" fmla="*/ 0 h 152"/>
                  <a:gd name="T6" fmla="*/ 64 w 76"/>
                  <a:gd name="T7" fmla="*/ 152 h 152"/>
                  <a:gd name="T8" fmla="*/ 76 w 76"/>
                  <a:gd name="T9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152">
                    <a:moveTo>
                      <a:pt x="76" y="152"/>
                    </a:moveTo>
                    <a:lnTo>
                      <a:pt x="12" y="0"/>
                    </a:lnTo>
                    <a:lnTo>
                      <a:pt x="0" y="0"/>
                    </a:lnTo>
                    <a:lnTo>
                      <a:pt x="64" y="152"/>
                    </a:lnTo>
                    <a:lnTo>
                      <a:pt x="76" y="15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" name="Freeform 11"/>
              <p:cNvSpPr>
                <a:spLocks/>
              </p:cNvSpPr>
              <p:nvPr/>
            </p:nvSpPr>
            <p:spPr bwMode="auto">
              <a:xfrm>
                <a:off x="3137767" y="895350"/>
                <a:ext cx="133350" cy="247650"/>
              </a:xfrm>
              <a:custGeom>
                <a:avLst/>
                <a:gdLst>
                  <a:gd name="T0" fmla="*/ 64 w 84"/>
                  <a:gd name="T1" fmla="*/ 156 h 156"/>
                  <a:gd name="T2" fmla="*/ 0 w 84"/>
                  <a:gd name="T3" fmla="*/ 0 h 156"/>
                  <a:gd name="T4" fmla="*/ 16 w 84"/>
                  <a:gd name="T5" fmla="*/ 0 h 156"/>
                  <a:gd name="T6" fmla="*/ 84 w 84"/>
                  <a:gd name="T7" fmla="*/ 156 h 156"/>
                  <a:gd name="T8" fmla="*/ 64 w 84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56">
                    <a:moveTo>
                      <a:pt x="64" y="156"/>
                    </a:moveTo>
                    <a:lnTo>
                      <a:pt x="0" y="0"/>
                    </a:lnTo>
                    <a:lnTo>
                      <a:pt x="16" y="0"/>
                    </a:lnTo>
                    <a:lnTo>
                      <a:pt x="84" y="156"/>
                    </a:lnTo>
                    <a:lnTo>
                      <a:pt x="64" y="15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" name="Freeform 12"/>
              <p:cNvSpPr>
                <a:spLocks/>
              </p:cNvSpPr>
              <p:nvPr/>
            </p:nvSpPr>
            <p:spPr bwMode="auto">
              <a:xfrm>
                <a:off x="3137767" y="901700"/>
                <a:ext cx="127000" cy="241300"/>
              </a:xfrm>
              <a:custGeom>
                <a:avLst/>
                <a:gdLst>
                  <a:gd name="T0" fmla="*/ 80 w 80"/>
                  <a:gd name="T1" fmla="*/ 152 h 152"/>
                  <a:gd name="T2" fmla="*/ 16 w 80"/>
                  <a:gd name="T3" fmla="*/ 0 h 152"/>
                  <a:gd name="T4" fmla="*/ 0 w 80"/>
                  <a:gd name="T5" fmla="*/ 0 h 152"/>
                  <a:gd name="T6" fmla="*/ 64 w 80"/>
                  <a:gd name="T7" fmla="*/ 152 h 152"/>
                  <a:gd name="T8" fmla="*/ 80 w 80"/>
                  <a:gd name="T9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152">
                    <a:moveTo>
                      <a:pt x="80" y="152"/>
                    </a:moveTo>
                    <a:lnTo>
                      <a:pt x="16" y="0"/>
                    </a:lnTo>
                    <a:lnTo>
                      <a:pt x="0" y="0"/>
                    </a:lnTo>
                    <a:lnTo>
                      <a:pt x="64" y="152"/>
                    </a:lnTo>
                    <a:lnTo>
                      <a:pt x="80" y="15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" name="Freeform 13"/>
              <p:cNvSpPr>
                <a:spLocks/>
              </p:cNvSpPr>
              <p:nvPr/>
            </p:nvSpPr>
            <p:spPr bwMode="auto">
              <a:xfrm>
                <a:off x="3201267" y="895350"/>
                <a:ext cx="134938" cy="247650"/>
              </a:xfrm>
              <a:custGeom>
                <a:avLst/>
                <a:gdLst>
                  <a:gd name="T0" fmla="*/ 68 w 85"/>
                  <a:gd name="T1" fmla="*/ 156 h 156"/>
                  <a:gd name="T2" fmla="*/ 0 w 85"/>
                  <a:gd name="T3" fmla="*/ 0 h 156"/>
                  <a:gd name="T4" fmla="*/ 20 w 85"/>
                  <a:gd name="T5" fmla="*/ 0 h 156"/>
                  <a:gd name="T6" fmla="*/ 85 w 85"/>
                  <a:gd name="T7" fmla="*/ 156 h 156"/>
                  <a:gd name="T8" fmla="*/ 68 w 85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56">
                    <a:moveTo>
                      <a:pt x="68" y="156"/>
                    </a:moveTo>
                    <a:lnTo>
                      <a:pt x="0" y="0"/>
                    </a:lnTo>
                    <a:lnTo>
                      <a:pt x="20" y="0"/>
                    </a:lnTo>
                    <a:lnTo>
                      <a:pt x="85" y="156"/>
                    </a:lnTo>
                    <a:lnTo>
                      <a:pt x="68" y="15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" name="Freeform 14"/>
              <p:cNvSpPr>
                <a:spLocks/>
              </p:cNvSpPr>
              <p:nvPr/>
            </p:nvSpPr>
            <p:spPr bwMode="auto">
              <a:xfrm>
                <a:off x="3207617" y="901700"/>
                <a:ext cx="128588" cy="241300"/>
              </a:xfrm>
              <a:custGeom>
                <a:avLst/>
                <a:gdLst>
                  <a:gd name="T0" fmla="*/ 81 w 81"/>
                  <a:gd name="T1" fmla="*/ 152 h 152"/>
                  <a:gd name="T2" fmla="*/ 16 w 81"/>
                  <a:gd name="T3" fmla="*/ 0 h 152"/>
                  <a:gd name="T4" fmla="*/ 0 w 81"/>
                  <a:gd name="T5" fmla="*/ 0 h 152"/>
                  <a:gd name="T6" fmla="*/ 64 w 81"/>
                  <a:gd name="T7" fmla="*/ 152 h 152"/>
                  <a:gd name="T8" fmla="*/ 81 w 81"/>
                  <a:gd name="T9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52">
                    <a:moveTo>
                      <a:pt x="81" y="152"/>
                    </a:moveTo>
                    <a:lnTo>
                      <a:pt x="16" y="0"/>
                    </a:lnTo>
                    <a:lnTo>
                      <a:pt x="0" y="0"/>
                    </a:lnTo>
                    <a:lnTo>
                      <a:pt x="64" y="152"/>
                    </a:lnTo>
                    <a:lnTo>
                      <a:pt x="81" y="15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" name="Freeform 15"/>
              <p:cNvSpPr>
                <a:spLocks/>
              </p:cNvSpPr>
              <p:nvPr/>
            </p:nvSpPr>
            <p:spPr bwMode="auto">
              <a:xfrm>
                <a:off x="3271117" y="895350"/>
                <a:ext cx="134938" cy="247650"/>
              </a:xfrm>
              <a:custGeom>
                <a:avLst/>
                <a:gdLst>
                  <a:gd name="T0" fmla="*/ 65 w 85"/>
                  <a:gd name="T1" fmla="*/ 156 h 156"/>
                  <a:gd name="T2" fmla="*/ 0 w 85"/>
                  <a:gd name="T3" fmla="*/ 0 h 156"/>
                  <a:gd name="T4" fmla="*/ 20 w 85"/>
                  <a:gd name="T5" fmla="*/ 0 h 156"/>
                  <a:gd name="T6" fmla="*/ 85 w 85"/>
                  <a:gd name="T7" fmla="*/ 156 h 156"/>
                  <a:gd name="T8" fmla="*/ 65 w 85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56">
                    <a:moveTo>
                      <a:pt x="65" y="156"/>
                    </a:moveTo>
                    <a:lnTo>
                      <a:pt x="0" y="0"/>
                    </a:lnTo>
                    <a:lnTo>
                      <a:pt x="20" y="0"/>
                    </a:lnTo>
                    <a:lnTo>
                      <a:pt x="85" y="156"/>
                    </a:lnTo>
                    <a:lnTo>
                      <a:pt x="65" y="15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" name="Freeform 16"/>
              <p:cNvSpPr>
                <a:spLocks/>
              </p:cNvSpPr>
              <p:nvPr/>
            </p:nvSpPr>
            <p:spPr bwMode="auto">
              <a:xfrm>
                <a:off x="3342554" y="895350"/>
                <a:ext cx="95250" cy="215900"/>
              </a:xfrm>
              <a:custGeom>
                <a:avLst/>
                <a:gdLst>
                  <a:gd name="T0" fmla="*/ 0 w 60"/>
                  <a:gd name="T1" fmla="*/ 0 h 136"/>
                  <a:gd name="T2" fmla="*/ 16 w 60"/>
                  <a:gd name="T3" fmla="*/ 0 h 136"/>
                  <a:gd name="T4" fmla="*/ 60 w 60"/>
                  <a:gd name="T5" fmla="*/ 104 h 136"/>
                  <a:gd name="T6" fmla="*/ 56 w 60"/>
                  <a:gd name="T7" fmla="*/ 136 h 136"/>
                  <a:gd name="T8" fmla="*/ 0 w 60"/>
                  <a:gd name="T9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136">
                    <a:moveTo>
                      <a:pt x="0" y="0"/>
                    </a:moveTo>
                    <a:lnTo>
                      <a:pt x="16" y="0"/>
                    </a:lnTo>
                    <a:lnTo>
                      <a:pt x="60" y="104"/>
                    </a:lnTo>
                    <a:lnTo>
                      <a:pt x="56" y="1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" name="Oval 17"/>
              <p:cNvSpPr>
                <a:spLocks noChangeArrowheads="1"/>
              </p:cNvSpPr>
              <p:nvPr/>
            </p:nvSpPr>
            <p:spPr bwMode="auto">
              <a:xfrm>
                <a:off x="3017117" y="1250950"/>
                <a:ext cx="82550" cy="762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" name="Oval 18"/>
              <p:cNvSpPr>
                <a:spLocks noChangeArrowheads="1"/>
              </p:cNvSpPr>
              <p:nvPr/>
            </p:nvSpPr>
            <p:spPr bwMode="auto">
              <a:xfrm>
                <a:off x="3017117" y="1250950"/>
                <a:ext cx="82550" cy="762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" name="Oval 19"/>
              <p:cNvSpPr>
                <a:spLocks noChangeArrowheads="1"/>
              </p:cNvSpPr>
              <p:nvPr/>
            </p:nvSpPr>
            <p:spPr bwMode="auto">
              <a:xfrm>
                <a:off x="3023467" y="1250950"/>
                <a:ext cx="69850" cy="762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" name="Oval 20"/>
              <p:cNvSpPr>
                <a:spLocks noChangeArrowheads="1"/>
              </p:cNvSpPr>
              <p:nvPr/>
            </p:nvSpPr>
            <p:spPr bwMode="auto">
              <a:xfrm>
                <a:off x="3023467" y="1250950"/>
                <a:ext cx="69850" cy="762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" name="Oval 21"/>
              <p:cNvSpPr>
                <a:spLocks noChangeArrowheads="1"/>
              </p:cNvSpPr>
              <p:nvPr/>
            </p:nvSpPr>
            <p:spPr bwMode="auto">
              <a:xfrm>
                <a:off x="3023467" y="1250950"/>
                <a:ext cx="69850" cy="6985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" name="Oval 22"/>
              <p:cNvSpPr>
                <a:spLocks noChangeArrowheads="1"/>
              </p:cNvSpPr>
              <p:nvPr/>
            </p:nvSpPr>
            <p:spPr bwMode="auto">
              <a:xfrm>
                <a:off x="3023467" y="1250950"/>
                <a:ext cx="69850" cy="6985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" name="Oval 23"/>
              <p:cNvSpPr>
                <a:spLocks noChangeArrowheads="1"/>
              </p:cNvSpPr>
              <p:nvPr/>
            </p:nvSpPr>
            <p:spPr bwMode="auto">
              <a:xfrm>
                <a:off x="3023467" y="1257300"/>
                <a:ext cx="69850" cy="635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" name="Oval 24"/>
              <p:cNvSpPr>
                <a:spLocks noChangeArrowheads="1"/>
              </p:cNvSpPr>
              <p:nvPr/>
            </p:nvSpPr>
            <p:spPr bwMode="auto">
              <a:xfrm>
                <a:off x="3309217" y="1250950"/>
                <a:ext cx="77788" cy="762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" name="Oval 25"/>
              <p:cNvSpPr>
                <a:spLocks noChangeArrowheads="1"/>
              </p:cNvSpPr>
              <p:nvPr/>
            </p:nvSpPr>
            <p:spPr bwMode="auto">
              <a:xfrm>
                <a:off x="3309217" y="1250950"/>
                <a:ext cx="77788" cy="762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" name="Oval 26"/>
              <p:cNvSpPr>
                <a:spLocks noChangeArrowheads="1"/>
              </p:cNvSpPr>
              <p:nvPr/>
            </p:nvSpPr>
            <p:spPr bwMode="auto">
              <a:xfrm>
                <a:off x="3309217" y="1250950"/>
                <a:ext cx="77788" cy="762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" name="Oval 27"/>
              <p:cNvSpPr>
                <a:spLocks noChangeArrowheads="1"/>
              </p:cNvSpPr>
              <p:nvPr/>
            </p:nvSpPr>
            <p:spPr bwMode="auto">
              <a:xfrm>
                <a:off x="3309217" y="1250950"/>
                <a:ext cx="77788" cy="762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" name="Oval 28"/>
              <p:cNvSpPr>
                <a:spLocks noChangeArrowheads="1"/>
              </p:cNvSpPr>
              <p:nvPr/>
            </p:nvSpPr>
            <p:spPr bwMode="auto">
              <a:xfrm>
                <a:off x="3309217" y="1250950"/>
                <a:ext cx="71438" cy="6985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" name="Oval 29"/>
              <p:cNvSpPr>
                <a:spLocks noChangeArrowheads="1"/>
              </p:cNvSpPr>
              <p:nvPr/>
            </p:nvSpPr>
            <p:spPr bwMode="auto">
              <a:xfrm>
                <a:off x="3315567" y="1250950"/>
                <a:ext cx="65088" cy="6985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" name="Oval 30"/>
              <p:cNvSpPr>
                <a:spLocks noChangeArrowheads="1"/>
              </p:cNvSpPr>
              <p:nvPr/>
            </p:nvSpPr>
            <p:spPr bwMode="auto">
              <a:xfrm>
                <a:off x="3315567" y="1257300"/>
                <a:ext cx="65088" cy="635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" name="Freeform 31"/>
              <p:cNvSpPr>
                <a:spLocks/>
              </p:cNvSpPr>
              <p:nvPr/>
            </p:nvSpPr>
            <p:spPr bwMode="auto">
              <a:xfrm>
                <a:off x="3036167" y="1212850"/>
                <a:ext cx="44450" cy="95250"/>
              </a:xfrm>
              <a:custGeom>
                <a:avLst/>
                <a:gdLst>
                  <a:gd name="T0" fmla="*/ 7 w 7"/>
                  <a:gd name="T1" fmla="*/ 13 h 15"/>
                  <a:gd name="T2" fmla="*/ 4 w 7"/>
                  <a:gd name="T3" fmla="*/ 15 h 15"/>
                  <a:gd name="T4" fmla="*/ 3 w 7"/>
                  <a:gd name="T5" fmla="*/ 15 h 15"/>
                  <a:gd name="T6" fmla="*/ 0 w 7"/>
                  <a:gd name="T7" fmla="*/ 13 h 15"/>
                  <a:gd name="T8" fmla="*/ 0 w 7"/>
                  <a:gd name="T9" fmla="*/ 3 h 15"/>
                  <a:gd name="T10" fmla="*/ 3 w 7"/>
                  <a:gd name="T11" fmla="*/ 0 h 15"/>
                  <a:gd name="T12" fmla="*/ 4 w 7"/>
                  <a:gd name="T13" fmla="*/ 0 h 15"/>
                  <a:gd name="T14" fmla="*/ 7 w 7"/>
                  <a:gd name="T15" fmla="*/ 3 h 15"/>
                  <a:gd name="T16" fmla="*/ 7 w 7"/>
                  <a:gd name="T17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5">
                    <a:moveTo>
                      <a:pt x="7" y="13"/>
                    </a:moveTo>
                    <a:cubicBezTo>
                      <a:pt x="7" y="14"/>
                      <a:pt x="6" y="15"/>
                      <a:pt x="4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0"/>
                      <a:pt x="7" y="1"/>
                      <a:pt x="7" y="3"/>
                    </a:cubicBezTo>
                    <a:lnTo>
                      <a:pt x="7" y="1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" name="Freeform 32"/>
              <p:cNvSpPr>
                <a:spLocks/>
              </p:cNvSpPr>
              <p:nvPr/>
            </p:nvSpPr>
            <p:spPr bwMode="auto">
              <a:xfrm>
                <a:off x="3042517" y="1219200"/>
                <a:ext cx="31750" cy="88900"/>
              </a:xfrm>
              <a:custGeom>
                <a:avLst/>
                <a:gdLst>
                  <a:gd name="T0" fmla="*/ 2 w 5"/>
                  <a:gd name="T1" fmla="*/ 14 h 14"/>
                  <a:gd name="T2" fmla="*/ 0 w 5"/>
                  <a:gd name="T3" fmla="*/ 12 h 14"/>
                  <a:gd name="T4" fmla="*/ 0 w 5"/>
                  <a:gd name="T5" fmla="*/ 2 h 14"/>
                  <a:gd name="T6" fmla="*/ 2 w 5"/>
                  <a:gd name="T7" fmla="*/ 0 h 14"/>
                  <a:gd name="T8" fmla="*/ 3 w 5"/>
                  <a:gd name="T9" fmla="*/ 0 h 14"/>
                  <a:gd name="T10" fmla="*/ 5 w 5"/>
                  <a:gd name="T11" fmla="*/ 2 h 14"/>
                  <a:gd name="T12" fmla="*/ 5 w 5"/>
                  <a:gd name="T13" fmla="*/ 12 h 14"/>
                  <a:gd name="T14" fmla="*/ 3 w 5"/>
                  <a:gd name="T15" fmla="*/ 14 h 14"/>
                  <a:gd name="T16" fmla="*/ 2 w 5"/>
                  <a:gd name="T1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14">
                    <a:moveTo>
                      <a:pt x="2" y="14"/>
                    </a:moveTo>
                    <a:cubicBezTo>
                      <a:pt x="0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5" y="1"/>
                      <a:pt x="5" y="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3"/>
                      <a:pt x="5" y="14"/>
                      <a:pt x="3" y="14"/>
                    </a:cubicBezTo>
                    <a:lnTo>
                      <a:pt x="2" y="1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" name="Freeform 33"/>
              <p:cNvSpPr>
                <a:spLocks/>
              </p:cNvSpPr>
              <p:nvPr/>
            </p:nvSpPr>
            <p:spPr bwMode="auto">
              <a:xfrm>
                <a:off x="3329854" y="1212850"/>
                <a:ext cx="38100" cy="95250"/>
              </a:xfrm>
              <a:custGeom>
                <a:avLst/>
                <a:gdLst>
                  <a:gd name="T0" fmla="*/ 6 w 6"/>
                  <a:gd name="T1" fmla="*/ 13 h 15"/>
                  <a:gd name="T2" fmla="*/ 4 w 6"/>
                  <a:gd name="T3" fmla="*/ 15 h 15"/>
                  <a:gd name="T4" fmla="*/ 2 w 6"/>
                  <a:gd name="T5" fmla="*/ 15 h 15"/>
                  <a:gd name="T6" fmla="*/ 0 w 6"/>
                  <a:gd name="T7" fmla="*/ 13 h 15"/>
                  <a:gd name="T8" fmla="*/ 0 w 6"/>
                  <a:gd name="T9" fmla="*/ 3 h 15"/>
                  <a:gd name="T10" fmla="*/ 2 w 6"/>
                  <a:gd name="T11" fmla="*/ 0 h 15"/>
                  <a:gd name="T12" fmla="*/ 4 w 6"/>
                  <a:gd name="T13" fmla="*/ 0 h 15"/>
                  <a:gd name="T14" fmla="*/ 6 w 6"/>
                  <a:gd name="T15" fmla="*/ 3 h 15"/>
                  <a:gd name="T16" fmla="*/ 6 w 6"/>
                  <a:gd name="T17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5">
                    <a:moveTo>
                      <a:pt x="6" y="13"/>
                    </a:moveTo>
                    <a:cubicBezTo>
                      <a:pt x="6" y="14"/>
                      <a:pt x="5" y="15"/>
                      <a:pt x="4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3"/>
                    </a:cubicBezTo>
                    <a:lnTo>
                      <a:pt x="6" y="1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" name="Freeform 34"/>
              <p:cNvSpPr>
                <a:spLocks/>
              </p:cNvSpPr>
              <p:nvPr/>
            </p:nvSpPr>
            <p:spPr bwMode="auto">
              <a:xfrm>
                <a:off x="3329854" y="1219200"/>
                <a:ext cx="38100" cy="88900"/>
              </a:xfrm>
              <a:custGeom>
                <a:avLst/>
                <a:gdLst>
                  <a:gd name="T0" fmla="*/ 2 w 6"/>
                  <a:gd name="T1" fmla="*/ 14 h 14"/>
                  <a:gd name="T2" fmla="*/ 0 w 6"/>
                  <a:gd name="T3" fmla="*/ 12 h 14"/>
                  <a:gd name="T4" fmla="*/ 0 w 6"/>
                  <a:gd name="T5" fmla="*/ 2 h 14"/>
                  <a:gd name="T6" fmla="*/ 2 w 6"/>
                  <a:gd name="T7" fmla="*/ 0 h 14"/>
                  <a:gd name="T8" fmla="*/ 4 w 6"/>
                  <a:gd name="T9" fmla="*/ 0 h 14"/>
                  <a:gd name="T10" fmla="*/ 6 w 6"/>
                  <a:gd name="T11" fmla="*/ 2 h 14"/>
                  <a:gd name="T12" fmla="*/ 6 w 6"/>
                  <a:gd name="T13" fmla="*/ 12 h 14"/>
                  <a:gd name="T14" fmla="*/ 4 w 6"/>
                  <a:gd name="T15" fmla="*/ 14 h 14"/>
                  <a:gd name="T16" fmla="*/ 2 w 6"/>
                  <a:gd name="T1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4">
                    <a:moveTo>
                      <a:pt x="2" y="14"/>
                    </a:move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3"/>
                      <a:pt x="5" y="14"/>
                      <a:pt x="4" y="14"/>
                    </a:cubicBezTo>
                    <a:lnTo>
                      <a:pt x="2" y="1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" name="Rectangle 35"/>
              <p:cNvSpPr>
                <a:spLocks noChangeArrowheads="1"/>
              </p:cNvSpPr>
              <p:nvPr/>
            </p:nvSpPr>
            <p:spPr bwMode="auto">
              <a:xfrm>
                <a:off x="3042517" y="1231900"/>
                <a:ext cx="31750" cy="127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" name="Rectangle 36"/>
              <p:cNvSpPr>
                <a:spLocks noChangeArrowheads="1"/>
              </p:cNvSpPr>
              <p:nvPr/>
            </p:nvSpPr>
            <p:spPr bwMode="auto">
              <a:xfrm>
                <a:off x="3329854" y="1231900"/>
                <a:ext cx="38100" cy="127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" name="Freeform 37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3 w 85"/>
                  <a:gd name="T1" fmla="*/ 61 h 65"/>
                  <a:gd name="T2" fmla="*/ 22 w 85"/>
                  <a:gd name="T3" fmla="*/ 59 h 65"/>
                  <a:gd name="T4" fmla="*/ 25 w 85"/>
                  <a:gd name="T5" fmla="*/ 55 h 65"/>
                  <a:gd name="T6" fmla="*/ 25 w 85"/>
                  <a:gd name="T7" fmla="*/ 51 h 65"/>
                  <a:gd name="T8" fmla="*/ 15 w 85"/>
                  <a:gd name="T9" fmla="*/ 26 h 65"/>
                  <a:gd name="T10" fmla="*/ 5 w 85"/>
                  <a:gd name="T11" fmla="*/ 1 h 65"/>
                  <a:gd name="T12" fmla="*/ 2 w 85"/>
                  <a:gd name="T13" fmla="*/ 0 h 65"/>
                  <a:gd name="T14" fmla="*/ 2 w 85"/>
                  <a:gd name="T15" fmla="*/ 0 h 65"/>
                  <a:gd name="T16" fmla="*/ 1 w 85"/>
                  <a:gd name="T17" fmla="*/ 3 h 65"/>
                  <a:gd name="T18" fmla="*/ 10 w 85"/>
                  <a:gd name="T19" fmla="*/ 27 h 65"/>
                  <a:gd name="T20" fmla="*/ 20 w 85"/>
                  <a:gd name="T21" fmla="*/ 50 h 65"/>
                  <a:gd name="T22" fmla="*/ 20 w 85"/>
                  <a:gd name="T23" fmla="*/ 54 h 65"/>
                  <a:gd name="T24" fmla="*/ 14 w 85"/>
                  <a:gd name="T25" fmla="*/ 63 h 65"/>
                  <a:gd name="T26" fmla="*/ 15 w 85"/>
                  <a:gd name="T27" fmla="*/ 65 h 65"/>
                  <a:gd name="T28" fmla="*/ 49 w 85"/>
                  <a:gd name="T29" fmla="*/ 65 h 65"/>
                  <a:gd name="T30" fmla="*/ 83 w 85"/>
                  <a:gd name="T31" fmla="*/ 65 h 65"/>
                  <a:gd name="T32" fmla="*/ 85 w 85"/>
                  <a:gd name="T33" fmla="*/ 63 h 65"/>
                  <a:gd name="T34" fmla="*/ 83 w 85"/>
                  <a:gd name="T35" fmla="*/ 61 h 65"/>
                  <a:gd name="T36" fmla="*/ 53 w 85"/>
                  <a:gd name="T37" fmla="*/ 61 h 65"/>
                  <a:gd name="T38" fmla="*/ 23 w 85"/>
                  <a:gd name="T39" fmla="*/ 6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5" h="65">
                    <a:moveTo>
                      <a:pt x="23" y="61"/>
                    </a:moveTo>
                    <a:cubicBezTo>
                      <a:pt x="22" y="61"/>
                      <a:pt x="22" y="60"/>
                      <a:pt x="22" y="59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54"/>
                      <a:pt x="25" y="52"/>
                      <a:pt x="25" y="5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0" y="51"/>
                      <a:pt x="20" y="53"/>
                      <a:pt x="20" y="54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4" y="64"/>
                      <a:pt x="14" y="65"/>
                      <a:pt x="15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83" y="65"/>
                      <a:pt x="83" y="65"/>
                      <a:pt x="83" y="65"/>
                    </a:cubicBezTo>
                    <a:cubicBezTo>
                      <a:pt x="84" y="65"/>
                      <a:pt x="85" y="64"/>
                      <a:pt x="85" y="63"/>
                    </a:cubicBezTo>
                    <a:cubicBezTo>
                      <a:pt x="85" y="62"/>
                      <a:pt x="84" y="61"/>
                      <a:pt x="83" y="61"/>
                    </a:cubicBezTo>
                    <a:cubicBezTo>
                      <a:pt x="53" y="61"/>
                      <a:pt x="53" y="61"/>
                      <a:pt x="53" y="61"/>
                    </a:cubicBezTo>
                    <a:lnTo>
                      <a:pt x="23" y="6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" name="Freeform 38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 w 85"/>
                  <a:gd name="T1" fmla="*/ 0 h 65"/>
                  <a:gd name="T2" fmla="*/ 3 w 85"/>
                  <a:gd name="T3" fmla="*/ 0 h 65"/>
                  <a:gd name="T4" fmla="*/ 5 w 85"/>
                  <a:gd name="T5" fmla="*/ 1 h 65"/>
                  <a:gd name="T6" fmla="*/ 15 w 85"/>
                  <a:gd name="T7" fmla="*/ 26 h 65"/>
                  <a:gd name="T8" fmla="*/ 25 w 85"/>
                  <a:gd name="T9" fmla="*/ 51 h 65"/>
                  <a:gd name="T10" fmla="*/ 25 w 85"/>
                  <a:gd name="T11" fmla="*/ 55 h 65"/>
                  <a:gd name="T12" fmla="*/ 22 w 85"/>
                  <a:gd name="T13" fmla="*/ 59 h 65"/>
                  <a:gd name="T14" fmla="*/ 22 w 85"/>
                  <a:gd name="T15" fmla="*/ 60 h 65"/>
                  <a:gd name="T16" fmla="*/ 23 w 85"/>
                  <a:gd name="T17" fmla="*/ 61 h 65"/>
                  <a:gd name="T18" fmla="*/ 24 w 85"/>
                  <a:gd name="T19" fmla="*/ 61 h 65"/>
                  <a:gd name="T20" fmla="*/ 53 w 85"/>
                  <a:gd name="T21" fmla="*/ 61 h 65"/>
                  <a:gd name="T22" fmla="*/ 82 w 85"/>
                  <a:gd name="T23" fmla="*/ 61 h 65"/>
                  <a:gd name="T24" fmla="*/ 83 w 85"/>
                  <a:gd name="T25" fmla="*/ 61 h 65"/>
                  <a:gd name="T26" fmla="*/ 85 w 85"/>
                  <a:gd name="T27" fmla="*/ 63 h 65"/>
                  <a:gd name="T28" fmla="*/ 83 w 85"/>
                  <a:gd name="T29" fmla="*/ 65 h 65"/>
                  <a:gd name="T30" fmla="*/ 82 w 85"/>
                  <a:gd name="T31" fmla="*/ 65 h 65"/>
                  <a:gd name="T32" fmla="*/ 49 w 85"/>
                  <a:gd name="T33" fmla="*/ 65 h 65"/>
                  <a:gd name="T34" fmla="*/ 16 w 85"/>
                  <a:gd name="T35" fmla="*/ 65 h 65"/>
                  <a:gd name="T36" fmla="*/ 14 w 85"/>
                  <a:gd name="T37" fmla="*/ 64 h 65"/>
                  <a:gd name="T38" fmla="*/ 14 w 85"/>
                  <a:gd name="T39" fmla="*/ 63 h 65"/>
                  <a:gd name="T40" fmla="*/ 15 w 85"/>
                  <a:gd name="T41" fmla="*/ 62 h 65"/>
                  <a:gd name="T42" fmla="*/ 20 w 85"/>
                  <a:gd name="T43" fmla="*/ 54 h 65"/>
                  <a:gd name="T44" fmla="*/ 20 w 85"/>
                  <a:gd name="T45" fmla="*/ 54 h 65"/>
                  <a:gd name="T46" fmla="*/ 20 w 85"/>
                  <a:gd name="T47" fmla="*/ 50 h 65"/>
                  <a:gd name="T48" fmla="*/ 20 w 85"/>
                  <a:gd name="T49" fmla="*/ 50 h 65"/>
                  <a:gd name="T50" fmla="*/ 10 w 85"/>
                  <a:gd name="T51" fmla="*/ 27 h 65"/>
                  <a:gd name="T52" fmla="*/ 1 w 85"/>
                  <a:gd name="T53" fmla="*/ 3 h 65"/>
                  <a:gd name="T54" fmla="*/ 1 w 85"/>
                  <a:gd name="T55" fmla="*/ 3 h 65"/>
                  <a:gd name="T56" fmla="*/ 2 w 85"/>
                  <a:gd name="T5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5" h="65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4"/>
                      <a:pt x="25" y="55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60"/>
                      <a:pt x="22" y="60"/>
                    </a:cubicBezTo>
                    <a:cubicBezTo>
                      <a:pt x="22" y="61"/>
                      <a:pt x="23" y="61"/>
                      <a:pt x="23" y="61"/>
                    </a:cubicBezTo>
                    <a:cubicBezTo>
                      <a:pt x="23" y="61"/>
                      <a:pt x="24" y="61"/>
                      <a:pt x="24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3" y="61"/>
                      <a:pt x="83" y="61"/>
                      <a:pt x="83" y="61"/>
                    </a:cubicBezTo>
                    <a:cubicBezTo>
                      <a:pt x="84" y="61"/>
                      <a:pt x="85" y="62"/>
                      <a:pt x="85" y="63"/>
                    </a:cubicBezTo>
                    <a:cubicBezTo>
                      <a:pt x="85" y="64"/>
                      <a:pt x="84" y="65"/>
                      <a:pt x="83" y="65"/>
                    </a:cubicBezTo>
                    <a:cubicBezTo>
                      <a:pt x="83" y="65"/>
                      <a:pt x="83" y="65"/>
                      <a:pt x="82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5" y="65"/>
                      <a:pt x="14" y="65"/>
                      <a:pt x="14" y="64"/>
                    </a:cubicBezTo>
                    <a:cubicBezTo>
                      <a:pt x="14" y="64"/>
                      <a:pt x="14" y="64"/>
                      <a:pt x="14" y="63"/>
                    </a:cubicBezTo>
                    <a:cubicBezTo>
                      <a:pt x="14" y="63"/>
                      <a:pt x="15" y="62"/>
                      <a:pt x="15" y="62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3"/>
                      <a:pt x="20" y="51"/>
                      <a:pt x="20" y="50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" name="Freeform 39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 w 85"/>
                  <a:gd name="T1" fmla="*/ 0 h 65"/>
                  <a:gd name="T2" fmla="*/ 3 w 85"/>
                  <a:gd name="T3" fmla="*/ 0 h 65"/>
                  <a:gd name="T4" fmla="*/ 5 w 85"/>
                  <a:gd name="T5" fmla="*/ 1 h 65"/>
                  <a:gd name="T6" fmla="*/ 15 w 85"/>
                  <a:gd name="T7" fmla="*/ 26 h 65"/>
                  <a:gd name="T8" fmla="*/ 25 w 85"/>
                  <a:gd name="T9" fmla="*/ 51 h 65"/>
                  <a:gd name="T10" fmla="*/ 25 w 85"/>
                  <a:gd name="T11" fmla="*/ 55 h 65"/>
                  <a:gd name="T12" fmla="*/ 22 w 85"/>
                  <a:gd name="T13" fmla="*/ 59 h 65"/>
                  <a:gd name="T14" fmla="*/ 22 w 85"/>
                  <a:gd name="T15" fmla="*/ 60 h 65"/>
                  <a:gd name="T16" fmla="*/ 23 w 85"/>
                  <a:gd name="T17" fmla="*/ 61 h 65"/>
                  <a:gd name="T18" fmla="*/ 24 w 85"/>
                  <a:gd name="T19" fmla="*/ 61 h 65"/>
                  <a:gd name="T20" fmla="*/ 53 w 85"/>
                  <a:gd name="T21" fmla="*/ 61 h 65"/>
                  <a:gd name="T22" fmla="*/ 82 w 85"/>
                  <a:gd name="T23" fmla="*/ 61 h 65"/>
                  <a:gd name="T24" fmla="*/ 83 w 85"/>
                  <a:gd name="T25" fmla="*/ 61 h 65"/>
                  <a:gd name="T26" fmla="*/ 85 w 85"/>
                  <a:gd name="T27" fmla="*/ 63 h 65"/>
                  <a:gd name="T28" fmla="*/ 83 w 85"/>
                  <a:gd name="T29" fmla="*/ 65 h 65"/>
                  <a:gd name="T30" fmla="*/ 82 w 85"/>
                  <a:gd name="T31" fmla="*/ 65 h 65"/>
                  <a:gd name="T32" fmla="*/ 49 w 85"/>
                  <a:gd name="T33" fmla="*/ 65 h 65"/>
                  <a:gd name="T34" fmla="*/ 16 w 85"/>
                  <a:gd name="T35" fmla="*/ 65 h 65"/>
                  <a:gd name="T36" fmla="*/ 14 w 85"/>
                  <a:gd name="T37" fmla="*/ 64 h 65"/>
                  <a:gd name="T38" fmla="*/ 14 w 85"/>
                  <a:gd name="T39" fmla="*/ 63 h 65"/>
                  <a:gd name="T40" fmla="*/ 15 w 85"/>
                  <a:gd name="T41" fmla="*/ 63 h 65"/>
                  <a:gd name="T42" fmla="*/ 20 w 85"/>
                  <a:gd name="T43" fmla="*/ 55 h 65"/>
                  <a:gd name="T44" fmla="*/ 20 w 85"/>
                  <a:gd name="T45" fmla="*/ 54 h 65"/>
                  <a:gd name="T46" fmla="*/ 20 w 85"/>
                  <a:gd name="T47" fmla="*/ 50 h 65"/>
                  <a:gd name="T48" fmla="*/ 20 w 85"/>
                  <a:gd name="T49" fmla="*/ 50 h 65"/>
                  <a:gd name="T50" fmla="*/ 10 w 85"/>
                  <a:gd name="T51" fmla="*/ 27 h 65"/>
                  <a:gd name="T52" fmla="*/ 1 w 85"/>
                  <a:gd name="T53" fmla="*/ 3 h 65"/>
                  <a:gd name="T54" fmla="*/ 1 w 85"/>
                  <a:gd name="T55" fmla="*/ 3 h 65"/>
                  <a:gd name="T56" fmla="*/ 2 w 85"/>
                  <a:gd name="T5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5" h="65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4"/>
                      <a:pt x="25" y="55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60"/>
                      <a:pt x="22" y="60"/>
                    </a:cubicBezTo>
                    <a:cubicBezTo>
                      <a:pt x="22" y="61"/>
                      <a:pt x="23" y="61"/>
                      <a:pt x="23" y="61"/>
                    </a:cubicBezTo>
                    <a:cubicBezTo>
                      <a:pt x="23" y="61"/>
                      <a:pt x="24" y="61"/>
                      <a:pt x="24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3" y="61"/>
                      <a:pt x="83" y="61"/>
                      <a:pt x="83" y="61"/>
                    </a:cubicBezTo>
                    <a:cubicBezTo>
                      <a:pt x="84" y="61"/>
                      <a:pt x="85" y="62"/>
                      <a:pt x="85" y="63"/>
                    </a:cubicBezTo>
                    <a:cubicBezTo>
                      <a:pt x="85" y="64"/>
                      <a:pt x="84" y="65"/>
                      <a:pt x="83" y="65"/>
                    </a:cubicBezTo>
                    <a:cubicBezTo>
                      <a:pt x="83" y="65"/>
                      <a:pt x="82" y="65"/>
                      <a:pt x="82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5" y="65"/>
                      <a:pt x="14" y="65"/>
                      <a:pt x="14" y="64"/>
                    </a:cubicBezTo>
                    <a:cubicBezTo>
                      <a:pt x="14" y="64"/>
                      <a:pt x="14" y="64"/>
                      <a:pt x="14" y="63"/>
                    </a:cubicBezTo>
                    <a:cubicBezTo>
                      <a:pt x="14" y="63"/>
                      <a:pt x="15" y="63"/>
                      <a:pt x="15" y="63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3"/>
                      <a:pt x="20" y="52"/>
                      <a:pt x="20" y="50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" name="Freeform 40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 w 85"/>
                  <a:gd name="T1" fmla="*/ 0 h 65"/>
                  <a:gd name="T2" fmla="*/ 3 w 85"/>
                  <a:gd name="T3" fmla="*/ 0 h 65"/>
                  <a:gd name="T4" fmla="*/ 5 w 85"/>
                  <a:gd name="T5" fmla="*/ 1 h 65"/>
                  <a:gd name="T6" fmla="*/ 15 w 85"/>
                  <a:gd name="T7" fmla="*/ 26 h 65"/>
                  <a:gd name="T8" fmla="*/ 25 w 85"/>
                  <a:gd name="T9" fmla="*/ 51 h 65"/>
                  <a:gd name="T10" fmla="*/ 25 w 85"/>
                  <a:gd name="T11" fmla="*/ 55 h 65"/>
                  <a:gd name="T12" fmla="*/ 22 w 85"/>
                  <a:gd name="T13" fmla="*/ 59 h 65"/>
                  <a:gd name="T14" fmla="*/ 22 w 85"/>
                  <a:gd name="T15" fmla="*/ 60 h 65"/>
                  <a:gd name="T16" fmla="*/ 23 w 85"/>
                  <a:gd name="T17" fmla="*/ 61 h 65"/>
                  <a:gd name="T18" fmla="*/ 24 w 85"/>
                  <a:gd name="T19" fmla="*/ 61 h 65"/>
                  <a:gd name="T20" fmla="*/ 53 w 85"/>
                  <a:gd name="T21" fmla="*/ 61 h 65"/>
                  <a:gd name="T22" fmla="*/ 82 w 85"/>
                  <a:gd name="T23" fmla="*/ 61 h 65"/>
                  <a:gd name="T24" fmla="*/ 83 w 85"/>
                  <a:gd name="T25" fmla="*/ 61 h 65"/>
                  <a:gd name="T26" fmla="*/ 85 w 85"/>
                  <a:gd name="T27" fmla="*/ 63 h 65"/>
                  <a:gd name="T28" fmla="*/ 83 w 85"/>
                  <a:gd name="T29" fmla="*/ 65 h 65"/>
                  <a:gd name="T30" fmla="*/ 82 w 85"/>
                  <a:gd name="T31" fmla="*/ 65 h 65"/>
                  <a:gd name="T32" fmla="*/ 49 w 85"/>
                  <a:gd name="T33" fmla="*/ 65 h 65"/>
                  <a:gd name="T34" fmla="*/ 16 w 85"/>
                  <a:gd name="T35" fmla="*/ 65 h 65"/>
                  <a:gd name="T36" fmla="*/ 15 w 85"/>
                  <a:gd name="T37" fmla="*/ 64 h 65"/>
                  <a:gd name="T38" fmla="*/ 14 w 85"/>
                  <a:gd name="T39" fmla="*/ 64 h 65"/>
                  <a:gd name="T40" fmla="*/ 15 w 85"/>
                  <a:gd name="T41" fmla="*/ 63 h 65"/>
                  <a:gd name="T42" fmla="*/ 20 w 85"/>
                  <a:gd name="T43" fmla="*/ 55 h 65"/>
                  <a:gd name="T44" fmla="*/ 20 w 85"/>
                  <a:gd name="T45" fmla="*/ 54 h 65"/>
                  <a:gd name="T46" fmla="*/ 20 w 85"/>
                  <a:gd name="T47" fmla="*/ 51 h 65"/>
                  <a:gd name="T48" fmla="*/ 20 w 85"/>
                  <a:gd name="T49" fmla="*/ 50 h 65"/>
                  <a:gd name="T50" fmla="*/ 10 w 85"/>
                  <a:gd name="T51" fmla="*/ 27 h 65"/>
                  <a:gd name="T52" fmla="*/ 1 w 85"/>
                  <a:gd name="T53" fmla="*/ 3 h 65"/>
                  <a:gd name="T54" fmla="*/ 1 w 85"/>
                  <a:gd name="T55" fmla="*/ 3 h 65"/>
                  <a:gd name="T56" fmla="*/ 2 w 85"/>
                  <a:gd name="T5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5" h="65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1"/>
                      <a:pt x="5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4"/>
                      <a:pt x="25" y="55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60"/>
                      <a:pt x="22" y="60"/>
                    </a:cubicBezTo>
                    <a:cubicBezTo>
                      <a:pt x="22" y="61"/>
                      <a:pt x="23" y="61"/>
                      <a:pt x="23" y="61"/>
                    </a:cubicBezTo>
                    <a:cubicBezTo>
                      <a:pt x="23" y="61"/>
                      <a:pt x="23" y="61"/>
                      <a:pt x="24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3" y="61"/>
                      <a:pt x="83" y="61"/>
                    </a:cubicBezTo>
                    <a:cubicBezTo>
                      <a:pt x="84" y="61"/>
                      <a:pt x="85" y="62"/>
                      <a:pt x="85" y="63"/>
                    </a:cubicBezTo>
                    <a:cubicBezTo>
                      <a:pt x="85" y="64"/>
                      <a:pt x="84" y="65"/>
                      <a:pt x="83" y="65"/>
                    </a:cubicBezTo>
                    <a:cubicBezTo>
                      <a:pt x="83" y="65"/>
                      <a:pt x="82" y="65"/>
                      <a:pt x="82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6" y="65"/>
                      <a:pt x="15" y="65"/>
                      <a:pt x="15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4" y="64"/>
                      <a:pt x="14" y="63"/>
                      <a:pt x="15" y="63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5"/>
                      <a:pt x="20" y="54"/>
                      <a:pt x="20" y="54"/>
                    </a:cubicBezTo>
                    <a:cubicBezTo>
                      <a:pt x="20" y="53"/>
                      <a:pt x="20" y="52"/>
                      <a:pt x="20" y="51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" name="Freeform 41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 w 85"/>
                  <a:gd name="T1" fmla="*/ 0 h 65"/>
                  <a:gd name="T2" fmla="*/ 3 w 85"/>
                  <a:gd name="T3" fmla="*/ 0 h 65"/>
                  <a:gd name="T4" fmla="*/ 5 w 85"/>
                  <a:gd name="T5" fmla="*/ 1 h 65"/>
                  <a:gd name="T6" fmla="*/ 15 w 85"/>
                  <a:gd name="T7" fmla="*/ 26 h 65"/>
                  <a:gd name="T8" fmla="*/ 25 w 85"/>
                  <a:gd name="T9" fmla="*/ 51 h 65"/>
                  <a:gd name="T10" fmla="*/ 24 w 85"/>
                  <a:gd name="T11" fmla="*/ 55 h 65"/>
                  <a:gd name="T12" fmla="*/ 22 w 85"/>
                  <a:gd name="T13" fmla="*/ 59 h 65"/>
                  <a:gd name="T14" fmla="*/ 22 w 85"/>
                  <a:gd name="T15" fmla="*/ 60 h 65"/>
                  <a:gd name="T16" fmla="*/ 23 w 85"/>
                  <a:gd name="T17" fmla="*/ 61 h 65"/>
                  <a:gd name="T18" fmla="*/ 24 w 85"/>
                  <a:gd name="T19" fmla="*/ 61 h 65"/>
                  <a:gd name="T20" fmla="*/ 53 w 85"/>
                  <a:gd name="T21" fmla="*/ 61 h 65"/>
                  <a:gd name="T22" fmla="*/ 82 w 85"/>
                  <a:gd name="T23" fmla="*/ 61 h 65"/>
                  <a:gd name="T24" fmla="*/ 83 w 85"/>
                  <a:gd name="T25" fmla="*/ 61 h 65"/>
                  <a:gd name="T26" fmla="*/ 85 w 85"/>
                  <a:gd name="T27" fmla="*/ 63 h 65"/>
                  <a:gd name="T28" fmla="*/ 83 w 85"/>
                  <a:gd name="T29" fmla="*/ 65 h 65"/>
                  <a:gd name="T30" fmla="*/ 82 w 85"/>
                  <a:gd name="T31" fmla="*/ 65 h 65"/>
                  <a:gd name="T32" fmla="*/ 49 w 85"/>
                  <a:gd name="T33" fmla="*/ 65 h 65"/>
                  <a:gd name="T34" fmla="*/ 16 w 85"/>
                  <a:gd name="T35" fmla="*/ 65 h 65"/>
                  <a:gd name="T36" fmla="*/ 15 w 85"/>
                  <a:gd name="T37" fmla="*/ 64 h 65"/>
                  <a:gd name="T38" fmla="*/ 14 w 85"/>
                  <a:gd name="T39" fmla="*/ 64 h 65"/>
                  <a:gd name="T40" fmla="*/ 15 w 85"/>
                  <a:gd name="T41" fmla="*/ 63 h 65"/>
                  <a:gd name="T42" fmla="*/ 20 w 85"/>
                  <a:gd name="T43" fmla="*/ 55 h 65"/>
                  <a:gd name="T44" fmla="*/ 20 w 85"/>
                  <a:gd name="T45" fmla="*/ 54 h 65"/>
                  <a:gd name="T46" fmla="*/ 20 w 85"/>
                  <a:gd name="T47" fmla="*/ 51 h 65"/>
                  <a:gd name="T48" fmla="*/ 20 w 85"/>
                  <a:gd name="T49" fmla="*/ 50 h 65"/>
                  <a:gd name="T50" fmla="*/ 10 w 85"/>
                  <a:gd name="T51" fmla="*/ 27 h 65"/>
                  <a:gd name="T52" fmla="*/ 1 w 85"/>
                  <a:gd name="T53" fmla="*/ 3 h 65"/>
                  <a:gd name="T54" fmla="*/ 1 w 85"/>
                  <a:gd name="T55" fmla="*/ 3 h 65"/>
                  <a:gd name="T56" fmla="*/ 2 w 85"/>
                  <a:gd name="T5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5" h="65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1"/>
                      <a:pt x="5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4"/>
                      <a:pt x="24" y="55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60"/>
                      <a:pt x="22" y="60"/>
                    </a:cubicBezTo>
                    <a:cubicBezTo>
                      <a:pt x="22" y="61"/>
                      <a:pt x="22" y="61"/>
                      <a:pt x="23" y="61"/>
                    </a:cubicBezTo>
                    <a:cubicBezTo>
                      <a:pt x="23" y="61"/>
                      <a:pt x="23" y="61"/>
                      <a:pt x="24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3" y="61"/>
                      <a:pt x="83" y="61"/>
                    </a:cubicBezTo>
                    <a:cubicBezTo>
                      <a:pt x="84" y="61"/>
                      <a:pt x="85" y="62"/>
                      <a:pt x="85" y="63"/>
                    </a:cubicBezTo>
                    <a:cubicBezTo>
                      <a:pt x="85" y="64"/>
                      <a:pt x="84" y="65"/>
                      <a:pt x="83" y="65"/>
                    </a:cubicBezTo>
                    <a:cubicBezTo>
                      <a:pt x="83" y="65"/>
                      <a:pt x="82" y="65"/>
                      <a:pt x="82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6" y="65"/>
                      <a:pt x="15" y="65"/>
                      <a:pt x="15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4" y="64"/>
                      <a:pt x="14" y="63"/>
                      <a:pt x="15" y="63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5"/>
                      <a:pt x="20" y="54"/>
                      <a:pt x="20" y="54"/>
                    </a:cubicBezTo>
                    <a:cubicBezTo>
                      <a:pt x="20" y="53"/>
                      <a:pt x="21" y="52"/>
                      <a:pt x="20" y="51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" name="Freeform 42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 w 85"/>
                  <a:gd name="T1" fmla="*/ 0 h 65"/>
                  <a:gd name="T2" fmla="*/ 3 w 85"/>
                  <a:gd name="T3" fmla="*/ 0 h 65"/>
                  <a:gd name="T4" fmla="*/ 4 w 85"/>
                  <a:gd name="T5" fmla="*/ 1 h 65"/>
                  <a:gd name="T6" fmla="*/ 15 w 85"/>
                  <a:gd name="T7" fmla="*/ 26 h 65"/>
                  <a:gd name="T8" fmla="*/ 25 w 85"/>
                  <a:gd name="T9" fmla="*/ 51 h 65"/>
                  <a:gd name="T10" fmla="*/ 24 w 85"/>
                  <a:gd name="T11" fmla="*/ 54 h 65"/>
                  <a:gd name="T12" fmla="*/ 22 w 85"/>
                  <a:gd name="T13" fmla="*/ 59 h 65"/>
                  <a:gd name="T14" fmla="*/ 22 w 85"/>
                  <a:gd name="T15" fmla="*/ 60 h 65"/>
                  <a:gd name="T16" fmla="*/ 23 w 85"/>
                  <a:gd name="T17" fmla="*/ 61 h 65"/>
                  <a:gd name="T18" fmla="*/ 23 w 85"/>
                  <a:gd name="T19" fmla="*/ 61 h 65"/>
                  <a:gd name="T20" fmla="*/ 53 w 85"/>
                  <a:gd name="T21" fmla="*/ 61 h 65"/>
                  <a:gd name="T22" fmla="*/ 82 w 85"/>
                  <a:gd name="T23" fmla="*/ 61 h 65"/>
                  <a:gd name="T24" fmla="*/ 83 w 85"/>
                  <a:gd name="T25" fmla="*/ 61 h 65"/>
                  <a:gd name="T26" fmla="*/ 85 w 85"/>
                  <a:gd name="T27" fmla="*/ 63 h 65"/>
                  <a:gd name="T28" fmla="*/ 83 w 85"/>
                  <a:gd name="T29" fmla="*/ 65 h 65"/>
                  <a:gd name="T30" fmla="*/ 82 w 85"/>
                  <a:gd name="T31" fmla="*/ 65 h 65"/>
                  <a:gd name="T32" fmla="*/ 49 w 85"/>
                  <a:gd name="T33" fmla="*/ 65 h 65"/>
                  <a:gd name="T34" fmla="*/ 17 w 85"/>
                  <a:gd name="T35" fmla="*/ 65 h 65"/>
                  <a:gd name="T36" fmla="*/ 15 w 85"/>
                  <a:gd name="T37" fmla="*/ 65 h 65"/>
                  <a:gd name="T38" fmla="*/ 14 w 85"/>
                  <a:gd name="T39" fmla="*/ 64 h 65"/>
                  <a:gd name="T40" fmla="*/ 15 w 85"/>
                  <a:gd name="T41" fmla="*/ 63 h 65"/>
                  <a:gd name="T42" fmla="*/ 20 w 85"/>
                  <a:gd name="T43" fmla="*/ 55 h 65"/>
                  <a:gd name="T44" fmla="*/ 20 w 85"/>
                  <a:gd name="T45" fmla="*/ 54 h 65"/>
                  <a:gd name="T46" fmla="*/ 20 w 85"/>
                  <a:gd name="T47" fmla="*/ 51 h 65"/>
                  <a:gd name="T48" fmla="*/ 20 w 85"/>
                  <a:gd name="T49" fmla="*/ 50 h 65"/>
                  <a:gd name="T50" fmla="*/ 11 w 85"/>
                  <a:gd name="T51" fmla="*/ 27 h 65"/>
                  <a:gd name="T52" fmla="*/ 1 w 85"/>
                  <a:gd name="T53" fmla="*/ 3 h 65"/>
                  <a:gd name="T54" fmla="*/ 1 w 85"/>
                  <a:gd name="T55" fmla="*/ 3 h 65"/>
                  <a:gd name="T56" fmla="*/ 2 w 85"/>
                  <a:gd name="T5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5" h="65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1"/>
                      <a:pt x="4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4"/>
                      <a:pt x="24" y="54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60"/>
                      <a:pt x="22" y="60"/>
                    </a:cubicBezTo>
                    <a:cubicBezTo>
                      <a:pt x="22" y="61"/>
                      <a:pt x="22" y="61"/>
                      <a:pt x="23" y="61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3" y="61"/>
                      <a:pt x="83" y="61"/>
                    </a:cubicBezTo>
                    <a:cubicBezTo>
                      <a:pt x="84" y="61"/>
                      <a:pt x="85" y="62"/>
                      <a:pt x="85" y="63"/>
                    </a:cubicBezTo>
                    <a:cubicBezTo>
                      <a:pt x="85" y="64"/>
                      <a:pt x="84" y="65"/>
                      <a:pt x="83" y="65"/>
                    </a:cubicBezTo>
                    <a:cubicBezTo>
                      <a:pt x="83" y="65"/>
                      <a:pt x="82" y="65"/>
                      <a:pt x="82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17" y="65"/>
                      <a:pt x="17" y="65"/>
                      <a:pt x="17" y="65"/>
                    </a:cubicBezTo>
                    <a:cubicBezTo>
                      <a:pt x="17" y="65"/>
                      <a:pt x="15" y="65"/>
                      <a:pt x="15" y="65"/>
                    </a:cubicBezTo>
                    <a:cubicBezTo>
                      <a:pt x="15" y="65"/>
                      <a:pt x="14" y="64"/>
                      <a:pt x="14" y="64"/>
                    </a:cubicBezTo>
                    <a:cubicBezTo>
                      <a:pt x="14" y="64"/>
                      <a:pt x="14" y="63"/>
                      <a:pt x="15" y="63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5"/>
                      <a:pt x="20" y="54"/>
                      <a:pt x="20" y="54"/>
                    </a:cubicBezTo>
                    <a:cubicBezTo>
                      <a:pt x="20" y="53"/>
                      <a:pt x="21" y="52"/>
                      <a:pt x="20" y="51"/>
                    </a:cubicBezTo>
                    <a:cubicBezTo>
                      <a:pt x="20" y="51"/>
                      <a:pt x="20" y="50"/>
                      <a:pt x="20" y="50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" name="Freeform 43"/>
              <p:cNvSpPr>
                <a:spLocks/>
              </p:cNvSpPr>
              <p:nvPr/>
            </p:nvSpPr>
            <p:spPr bwMode="auto">
              <a:xfrm>
                <a:off x="2875829" y="825500"/>
                <a:ext cx="536575" cy="412750"/>
              </a:xfrm>
              <a:custGeom>
                <a:avLst/>
                <a:gdLst>
                  <a:gd name="T0" fmla="*/ 15 w 84"/>
                  <a:gd name="T1" fmla="*/ 65 h 65"/>
                  <a:gd name="T2" fmla="*/ 14 w 84"/>
                  <a:gd name="T3" fmla="*/ 64 h 65"/>
                  <a:gd name="T4" fmla="*/ 14 w 84"/>
                  <a:gd name="T5" fmla="*/ 63 h 65"/>
                  <a:gd name="T6" fmla="*/ 20 w 84"/>
                  <a:gd name="T7" fmla="*/ 54 h 65"/>
                  <a:gd name="T8" fmla="*/ 20 w 84"/>
                  <a:gd name="T9" fmla="*/ 50 h 65"/>
                  <a:gd name="T10" fmla="*/ 11 w 84"/>
                  <a:gd name="T11" fmla="*/ 26 h 65"/>
                  <a:gd name="T12" fmla="*/ 1 w 84"/>
                  <a:gd name="T13" fmla="*/ 3 h 65"/>
                  <a:gd name="T14" fmla="*/ 2 w 84"/>
                  <a:gd name="T15" fmla="*/ 0 h 65"/>
                  <a:gd name="T16" fmla="*/ 3 w 84"/>
                  <a:gd name="T17" fmla="*/ 0 h 65"/>
                  <a:gd name="T18" fmla="*/ 4 w 84"/>
                  <a:gd name="T19" fmla="*/ 1 h 65"/>
                  <a:gd name="T20" fmla="*/ 15 w 84"/>
                  <a:gd name="T21" fmla="*/ 26 h 65"/>
                  <a:gd name="T22" fmla="*/ 25 w 84"/>
                  <a:gd name="T23" fmla="*/ 51 h 65"/>
                  <a:gd name="T24" fmla="*/ 24 w 84"/>
                  <a:gd name="T25" fmla="*/ 54 h 65"/>
                  <a:gd name="T26" fmla="*/ 22 w 84"/>
                  <a:gd name="T27" fmla="*/ 59 h 65"/>
                  <a:gd name="T28" fmla="*/ 22 w 84"/>
                  <a:gd name="T29" fmla="*/ 60 h 65"/>
                  <a:gd name="T30" fmla="*/ 23 w 84"/>
                  <a:gd name="T31" fmla="*/ 61 h 65"/>
                  <a:gd name="T32" fmla="*/ 53 w 84"/>
                  <a:gd name="T33" fmla="*/ 61 h 65"/>
                  <a:gd name="T34" fmla="*/ 83 w 84"/>
                  <a:gd name="T35" fmla="*/ 61 h 65"/>
                  <a:gd name="T36" fmla="*/ 84 w 84"/>
                  <a:gd name="T37" fmla="*/ 63 h 65"/>
                  <a:gd name="T38" fmla="*/ 83 w 84"/>
                  <a:gd name="T39" fmla="*/ 65 h 65"/>
                  <a:gd name="T40" fmla="*/ 49 w 84"/>
                  <a:gd name="T41" fmla="*/ 65 h 65"/>
                  <a:gd name="T42" fmla="*/ 15 w 84"/>
                  <a:gd name="T43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4" h="65">
                    <a:moveTo>
                      <a:pt x="15" y="65"/>
                    </a:moveTo>
                    <a:cubicBezTo>
                      <a:pt x="15" y="65"/>
                      <a:pt x="14" y="64"/>
                      <a:pt x="14" y="64"/>
                    </a:cubicBezTo>
                    <a:cubicBezTo>
                      <a:pt x="14" y="64"/>
                      <a:pt x="14" y="64"/>
                      <a:pt x="14" y="63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1" y="53"/>
                      <a:pt x="21" y="51"/>
                      <a:pt x="20" y="50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1"/>
                      <a:pt x="4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3"/>
                      <a:pt x="24" y="54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1" y="60"/>
                      <a:pt x="22" y="60"/>
                    </a:cubicBezTo>
                    <a:cubicBezTo>
                      <a:pt x="22" y="61"/>
                      <a:pt x="23" y="61"/>
                      <a:pt x="23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3" y="61"/>
                      <a:pt x="83" y="61"/>
                      <a:pt x="83" y="61"/>
                    </a:cubicBezTo>
                    <a:cubicBezTo>
                      <a:pt x="84" y="61"/>
                      <a:pt x="84" y="62"/>
                      <a:pt x="84" y="63"/>
                    </a:cubicBezTo>
                    <a:cubicBezTo>
                      <a:pt x="84" y="64"/>
                      <a:pt x="84" y="65"/>
                      <a:pt x="83" y="65"/>
                    </a:cubicBezTo>
                    <a:cubicBezTo>
                      <a:pt x="49" y="65"/>
                      <a:pt x="49" y="65"/>
                      <a:pt x="49" y="65"/>
                    </a:cubicBezTo>
                    <a:lnTo>
                      <a:pt x="15" y="6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" name="Freeform 44"/>
              <p:cNvSpPr>
                <a:spLocks/>
              </p:cNvSpPr>
              <p:nvPr/>
            </p:nvSpPr>
            <p:spPr bwMode="auto">
              <a:xfrm>
                <a:off x="3048867" y="1276350"/>
                <a:ext cx="19050" cy="25400"/>
              </a:xfrm>
              <a:custGeom>
                <a:avLst/>
                <a:gdLst>
                  <a:gd name="T0" fmla="*/ 3 w 3"/>
                  <a:gd name="T1" fmla="*/ 3 h 4"/>
                  <a:gd name="T2" fmla="*/ 0 w 3"/>
                  <a:gd name="T3" fmla="*/ 3 h 4"/>
                  <a:gd name="T4" fmla="*/ 0 w 3"/>
                  <a:gd name="T5" fmla="*/ 1 h 4"/>
                  <a:gd name="T6" fmla="*/ 3 w 3"/>
                  <a:gd name="T7" fmla="*/ 1 h 4"/>
                  <a:gd name="T8" fmla="*/ 3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2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3" y="2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" name="Oval 45"/>
              <p:cNvSpPr>
                <a:spLocks noChangeArrowheads="1"/>
              </p:cNvSpPr>
              <p:nvPr/>
            </p:nvSpPr>
            <p:spPr bwMode="auto">
              <a:xfrm>
                <a:off x="3055217" y="1282700"/>
                <a:ext cx="6350" cy="127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" name="Freeform 46"/>
              <p:cNvSpPr>
                <a:spLocks/>
              </p:cNvSpPr>
              <p:nvPr/>
            </p:nvSpPr>
            <p:spPr bwMode="auto">
              <a:xfrm>
                <a:off x="3336204" y="1276350"/>
                <a:ext cx="25400" cy="25400"/>
              </a:xfrm>
              <a:custGeom>
                <a:avLst/>
                <a:gdLst>
                  <a:gd name="T0" fmla="*/ 3 w 4"/>
                  <a:gd name="T1" fmla="*/ 3 h 4"/>
                  <a:gd name="T2" fmla="*/ 1 w 4"/>
                  <a:gd name="T3" fmla="*/ 3 h 4"/>
                  <a:gd name="T4" fmla="*/ 1 w 4"/>
                  <a:gd name="T5" fmla="*/ 1 h 4"/>
                  <a:gd name="T6" fmla="*/ 3 w 4"/>
                  <a:gd name="T7" fmla="*/ 1 h 4"/>
                  <a:gd name="T8" fmla="*/ 3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3" y="4"/>
                      <a:pt x="1" y="4"/>
                      <a:pt x="1" y="3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3" y="0"/>
                      <a:pt x="3" y="1"/>
                    </a:cubicBezTo>
                    <a:cubicBezTo>
                      <a:pt x="4" y="2"/>
                      <a:pt x="4" y="3"/>
                      <a:pt x="3" y="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" name="Oval 47"/>
              <p:cNvSpPr>
                <a:spLocks noChangeArrowheads="1"/>
              </p:cNvSpPr>
              <p:nvPr/>
            </p:nvSpPr>
            <p:spPr bwMode="auto">
              <a:xfrm>
                <a:off x="3342554" y="1282700"/>
                <a:ext cx="12700" cy="127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" name="Freeform 48"/>
              <p:cNvSpPr>
                <a:spLocks/>
              </p:cNvSpPr>
              <p:nvPr/>
            </p:nvSpPr>
            <p:spPr bwMode="auto">
              <a:xfrm>
                <a:off x="2907579" y="850900"/>
                <a:ext cx="122238" cy="292100"/>
              </a:xfrm>
              <a:custGeom>
                <a:avLst/>
                <a:gdLst>
                  <a:gd name="T0" fmla="*/ 10 w 19"/>
                  <a:gd name="T1" fmla="*/ 23 h 46"/>
                  <a:gd name="T2" fmla="*/ 0 w 19"/>
                  <a:gd name="T3" fmla="*/ 0 h 46"/>
                  <a:gd name="T4" fmla="*/ 9 w 19"/>
                  <a:gd name="T5" fmla="*/ 23 h 46"/>
                  <a:gd name="T6" fmla="*/ 19 w 19"/>
                  <a:gd name="T7" fmla="*/ 46 h 46"/>
                  <a:gd name="T8" fmla="*/ 10 w 19"/>
                  <a:gd name="T9" fmla="*/ 2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6">
                    <a:moveTo>
                      <a:pt x="10" y="23"/>
                    </a:moveTo>
                    <a:cubicBezTo>
                      <a:pt x="5" y="10"/>
                      <a:pt x="0" y="0"/>
                      <a:pt x="0" y="0"/>
                    </a:cubicBezTo>
                    <a:cubicBezTo>
                      <a:pt x="0" y="0"/>
                      <a:pt x="4" y="10"/>
                      <a:pt x="9" y="23"/>
                    </a:cubicBezTo>
                    <a:cubicBezTo>
                      <a:pt x="15" y="36"/>
                      <a:pt x="19" y="46"/>
                      <a:pt x="19" y="46"/>
                    </a:cubicBezTo>
                    <a:cubicBezTo>
                      <a:pt x="19" y="46"/>
                      <a:pt x="15" y="36"/>
                      <a:pt x="10" y="2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" name="Freeform 49"/>
              <p:cNvSpPr>
                <a:spLocks/>
              </p:cNvSpPr>
              <p:nvPr/>
            </p:nvSpPr>
            <p:spPr bwMode="auto">
              <a:xfrm>
                <a:off x="3023467" y="1212850"/>
                <a:ext cx="376238" cy="6350"/>
              </a:xfrm>
              <a:custGeom>
                <a:avLst/>
                <a:gdLst>
                  <a:gd name="T0" fmla="*/ 29 w 59"/>
                  <a:gd name="T1" fmla="*/ 0 h 1"/>
                  <a:gd name="T2" fmla="*/ 0 w 59"/>
                  <a:gd name="T3" fmla="*/ 0 h 1"/>
                  <a:gd name="T4" fmla="*/ 29 w 59"/>
                  <a:gd name="T5" fmla="*/ 1 h 1"/>
                  <a:gd name="T6" fmla="*/ 59 w 59"/>
                  <a:gd name="T7" fmla="*/ 0 h 1"/>
                  <a:gd name="T8" fmla="*/ 29 w 59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">
                    <a:moveTo>
                      <a:pt x="29" y="0"/>
                    </a:moveTo>
                    <a:cubicBezTo>
                      <a:pt x="13" y="0"/>
                      <a:pt x="0" y="0"/>
                      <a:pt x="0" y="0"/>
                    </a:cubicBezTo>
                    <a:cubicBezTo>
                      <a:pt x="0" y="0"/>
                      <a:pt x="13" y="1"/>
                      <a:pt x="29" y="1"/>
                    </a:cubicBezTo>
                    <a:cubicBezTo>
                      <a:pt x="45" y="1"/>
                      <a:pt x="59" y="0"/>
                      <a:pt x="59" y="0"/>
                    </a:cubicBezTo>
                    <a:cubicBezTo>
                      <a:pt x="59" y="0"/>
                      <a:pt x="46" y="0"/>
                      <a:pt x="2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" name="Freeform 50"/>
              <p:cNvSpPr>
                <a:spLocks/>
              </p:cNvSpPr>
              <p:nvPr/>
            </p:nvSpPr>
            <p:spPr bwMode="auto">
              <a:xfrm>
                <a:off x="2926629" y="869950"/>
                <a:ext cx="523875" cy="44450"/>
              </a:xfrm>
              <a:custGeom>
                <a:avLst/>
                <a:gdLst>
                  <a:gd name="T0" fmla="*/ 59 w 82"/>
                  <a:gd name="T1" fmla="*/ 4 h 7"/>
                  <a:gd name="T2" fmla="*/ 82 w 82"/>
                  <a:gd name="T3" fmla="*/ 6 h 7"/>
                  <a:gd name="T4" fmla="*/ 60 w 82"/>
                  <a:gd name="T5" fmla="*/ 5 h 7"/>
                  <a:gd name="T6" fmla="*/ 23 w 82"/>
                  <a:gd name="T7" fmla="*/ 3 h 7"/>
                  <a:gd name="T8" fmla="*/ 2 w 82"/>
                  <a:gd name="T9" fmla="*/ 1 h 7"/>
                  <a:gd name="T10" fmla="*/ 23 w 82"/>
                  <a:gd name="T11" fmla="*/ 2 h 7"/>
                  <a:gd name="T12" fmla="*/ 59 w 82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7">
                    <a:moveTo>
                      <a:pt x="59" y="4"/>
                    </a:moveTo>
                    <a:cubicBezTo>
                      <a:pt x="81" y="6"/>
                      <a:pt x="82" y="6"/>
                      <a:pt x="82" y="6"/>
                    </a:cubicBezTo>
                    <a:cubicBezTo>
                      <a:pt x="82" y="6"/>
                      <a:pt x="81" y="7"/>
                      <a:pt x="60" y="5"/>
                    </a:cubicBezTo>
                    <a:cubicBezTo>
                      <a:pt x="59" y="5"/>
                      <a:pt x="23" y="3"/>
                      <a:pt x="23" y="3"/>
                    </a:cubicBezTo>
                    <a:cubicBezTo>
                      <a:pt x="0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23" y="2"/>
                    </a:cubicBezTo>
                    <a:cubicBezTo>
                      <a:pt x="23" y="2"/>
                      <a:pt x="59" y="4"/>
                      <a:pt x="59" y="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" name="Freeform 51"/>
              <p:cNvSpPr>
                <a:spLocks/>
              </p:cNvSpPr>
              <p:nvPr/>
            </p:nvSpPr>
            <p:spPr bwMode="auto">
              <a:xfrm>
                <a:off x="3080617" y="1123950"/>
                <a:ext cx="319088" cy="12700"/>
              </a:xfrm>
              <a:custGeom>
                <a:avLst/>
                <a:gdLst>
                  <a:gd name="T0" fmla="*/ 25 w 50"/>
                  <a:gd name="T1" fmla="*/ 1 h 2"/>
                  <a:gd name="T2" fmla="*/ 0 w 50"/>
                  <a:gd name="T3" fmla="*/ 2 h 2"/>
                  <a:gd name="T4" fmla="*/ 25 w 50"/>
                  <a:gd name="T5" fmla="*/ 1 h 2"/>
                  <a:gd name="T6" fmla="*/ 50 w 50"/>
                  <a:gd name="T7" fmla="*/ 0 h 2"/>
                  <a:gd name="T8" fmla="*/ 25 w 50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2">
                    <a:moveTo>
                      <a:pt x="25" y="1"/>
                    </a:moveTo>
                    <a:cubicBezTo>
                      <a:pt x="11" y="1"/>
                      <a:pt x="0" y="2"/>
                      <a:pt x="0" y="2"/>
                    </a:cubicBezTo>
                    <a:cubicBezTo>
                      <a:pt x="0" y="2"/>
                      <a:pt x="11" y="2"/>
                      <a:pt x="25" y="1"/>
                    </a:cubicBezTo>
                    <a:cubicBezTo>
                      <a:pt x="39" y="1"/>
                      <a:pt x="50" y="0"/>
                      <a:pt x="50" y="0"/>
                    </a:cubicBezTo>
                    <a:cubicBezTo>
                      <a:pt x="50" y="0"/>
                      <a:pt x="39" y="0"/>
                      <a:pt x="2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38" name="TextBox 237"/>
            <p:cNvSpPr txBox="1"/>
            <p:nvPr/>
          </p:nvSpPr>
          <p:spPr>
            <a:xfrm>
              <a:off x="1287319" y="1960086"/>
              <a:ext cx="803562" cy="4350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accent3"/>
                  </a:solidFill>
                  <a:latin typeface="Roboto" pitchFamily="2" charset="0"/>
                  <a:ea typeface="Roboto" pitchFamily="2" charset="0"/>
                </a:rPr>
                <a:t>50% </a:t>
              </a:r>
              <a:r>
                <a:rPr lang="en-US" sz="3375" dirty="0">
                  <a:solidFill>
                    <a:schemeClr val="accent3"/>
                  </a:solidFill>
                  <a:latin typeface="Roboto" pitchFamily="2" charset="0"/>
                  <a:ea typeface="Roboto" pitchFamily="2" charset="0"/>
                </a:rPr>
                <a:t>OFF</a:t>
              </a:r>
            </a:p>
          </p:txBody>
        </p:sp>
      </p:grpSp>
      <p:sp>
        <p:nvSpPr>
          <p:cNvPr id="239" name="TextBox 32"/>
          <p:cNvSpPr txBox="1"/>
          <p:nvPr/>
        </p:nvSpPr>
        <p:spPr>
          <a:xfrm>
            <a:off x="7942395" y="2109136"/>
            <a:ext cx="3694524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40" name="TextBox 32"/>
          <p:cNvSpPr txBox="1"/>
          <p:nvPr/>
        </p:nvSpPr>
        <p:spPr>
          <a:xfrm>
            <a:off x="7942395" y="4807069"/>
            <a:ext cx="3694524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44" name="文本框 243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45" name="文本框 244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54661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0">
        <p:cut/>
      </p:transition>
    </mc:Choice>
    <mc:Fallback xmlns="">
      <p:transition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8" grpId="0" animBg="1"/>
      <p:bldP spid="239" grpId="0"/>
      <p:bldP spid="2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90606" y="896"/>
            <a:ext cx="5881083" cy="7231573"/>
            <a:chOff x="389112" y="2"/>
            <a:chExt cx="5882535" cy="7233359"/>
          </a:xfrm>
          <a:solidFill>
            <a:schemeClr val="accent1"/>
          </a:solidFill>
        </p:grpSpPr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389112" y="2"/>
              <a:ext cx="5882535" cy="7233359"/>
            </a:xfrm>
            <a:custGeom>
              <a:avLst/>
              <a:gdLst>
                <a:gd name="T0" fmla="*/ 1998 w 4661"/>
                <a:gd name="T1" fmla="*/ 0 h 5613"/>
                <a:gd name="T2" fmla="*/ 4661 w 4661"/>
                <a:gd name="T3" fmla="*/ 0 h 5613"/>
                <a:gd name="T4" fmla="*/ 2660 w 4661"/>
                <a:gd name="T5" fmla="*/ 5613 h 5613"/>
                <a:gd name="T6" fmla="*/ 0 w 4661"/>
                <a:gd name="T7" fmla="*/ 5613 h 5613"/>
                <a:gd name="T8" fmla="*/ 1998 w 4661"/>
                <a:gd name="T9" fmla="*/ 0 h 5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61" h="5613">
                  <a:moveTo>
                    <a:pt x="1998" y="0"/>
                  </a:moveTo>
                  <a:lnTo>
                    <a:pt x="4661" y="0"/>
                  </a:lnTo>
                  <a:lnTo>
                    <a:pt x="2660" y="5613"/>
                  </a:lnTo>
                  <a:lnTo>
                    <a:pt x="0" y="5613"/>
                  </a:lnTo>
                  <a:lnTo>
                    <a:pt x="1998" y="0"/>
                  </a:ln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/>
          </p:spPr>
          <p:txBody>
            <a:bodyPr vert="horz" wrap="square" lIns="45305" tIns="22653" rIns="45305" bIns="2265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 13"/>
            <p:cNvSpPr>
              <a:spLocks/>
            </p:cNvSpPr>
            <p:nvPr/>
          </p:nvSpPr>
          <p:spPr bwMode="auto">
            <a:xfrm rot="549104">
              <a:off x="4104826" y="4856476"/>
              <a:ext cx="611245" cy="1160034"/>
            </a:xfrm>
            <a:custGeom>
              <a:avLst/>
              <a:gdLst>
                <a:gd name="connsiteX0" fmla="*/ 231532 w 611245"/>
                <a:gd name="connsiteY0" fmla="*/ 61172 h 1160034"/>
                <a:gd name="connsiteX1" fmla="*/ 611245 w 611245"/>
                <a:gd name="connsiteY1" fmla="*/ 0 h 1160034"/>
                <a:gd name="connsiteX2" fmla="*/ 379353 w 611245"/>
                <a:gd name="connsiteY2" fmla="*/ 1098920 h 1160034"/>
                <a:gd name="connsiteX3" fmla="*/ 0 w 611245"/>
                <a:gd name="connsiteY3" fmla="*/ 1160034 h 1160034"/>
                <a:gd name="connsiteX4" fmla="*/ 231532 w 611245"/>
                <a:gd name="connsiteY4" fmla="*/ 61172 h 116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1245" h="1160034">
                  <a:moveTo>
                    <a:pt x="231532" y="61172"/>
                  </a:moveTo>
                  <a:lnTo>
                    <a:pt x="611245" y="0"/>
                  </a:lnTo>
                  <a:lnTo>
                    <a:pt x="379353" y="1098920"/>
                  </a:lnTo>
                  <a:lnTo>
                    <a:pt x="0" y="1160034"/>
                  </a:lnTo>
                  <a:lnTo>
                    <a:pt x="231532" y="61172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45305" tIns="22653" rIns="45305" bIns="2265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TextBox 32"/>
          <p:cNvSpPr txBox="1"/>
          <p:nvPr/>
        </p:nvSpPr>
        <p:spPr>
          <a:xfrm>
            <a:off x="7149455" y="2875939"/>
            <a:ext cx="4720213" cy="1261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ea typeface="微软雅黑" panose="020B0503020204020204" pitchFamily="34" charset="-122"/>
              </a:rPr>
              <a:t>ADD RELATED</a:t>
            </a:r>
          </a:p>
          <a:p>
            <a:r>
              <a:rPr lang="en-US" altLang="zh-CN" sz="48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TITLE WORDS</a:t>
            </a:r>
            <a:endParaRPr lang="zh-CN" altLang="en-US" sz="48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TextBox 32"/>
          <p:cNvSpPr txBox="1"/>
          <p:nvPr/>
        </p:nvSpPr>
        <p:spPr>
          <a:xfrm>
            <a:off x="5814956" y="2722070"/>
            <a:ext cx="1927928" cy="1569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599" dirty="0" smtClean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23898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TextBox 32"/>
          <p:cNvSpPr txBox="1"/>
          <p:nvPr/>
        </p:nvSpPr>
        <p:spPr>
          <a:xfrm>
            <a:off x="7149455" y="4219548"/>
            <a:ext cx="3869240" cy="523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2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4800" b="1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1466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0">
        <p:cut/>
      </p:transition>
    </mc:Choice>
    <mc:Fallback xmlns="">
      <p:transition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29" grpId="1"/>
      <p:bldP spid="3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40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933"/>
  <p:tag name="MH_LIBRARY" val="CONTENTS"/>
  <p:tag name="MH_TYPE" val="ENTRY"/>
  <p:tag name="ID" val="553530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933"/>
  <p:tag name="MH_LIBRARY" val="CONTENTS"/>
  <p:tag name="MH_TYPE" val="NUMBER"/>
  <p:tag name="ID" val="553530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933"/>
  <p:tag name="MH_LIBRARY" val="CONTENTS"/>
  <p:tag name="MH_TYPE" val="ENTRY"/>
  <p:tag name="ID" val="553530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933"/>
  <p:tag name="MH_LIBRARY" val="CONTENTS"/>
  <p:tag name="MH_TYPE" val="NUMBER"/>
  <p:tag name="ID" val="553530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933"/>
  <p:tag name="MH_LIBRARY" val="CONTENTS"/>
  <p:tag name="MH_TYPE" val="OTHERS"/>
  <p:tag name="ID" val="55353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933"/>
  <p:tag name="MH_LIBRARY" val="CONTENTS"/>
  <p:tag name="MH_TYPE" val="OTHERS"/>
  <p:tag name="ID" val="55353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933"/>
  <p:tag name="MH_LIBRARY" val="CONTENTS"/>
  <p:tag name="MH_TYPE" val="ENTRY"/>
  <p:tag name="ID" val="553530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933"/>
  <p:tag name="MH_LIBRARY" val="CONTENTS"/>
  <p:tag name="MH_TYPE" val="NUMBER"/>
  <p:tag name="ID" val="553530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933"/>
  <p:tag name="MH_LIBRARY" val="CONTENTS"/>
  <p:tag name="MH_TYPE" val="ENTRY"/>
  <p:tag name="ID" val="553530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933"/>
  <p:tag name="MH_LIBRARY" val="CONTENTS"/>
  <p:tag name="MH_TYPE" val="NUMBER"/>
  <p:tag name="ID" val="553530"/>
  <p:tag name="MH_ORDER" val="3"/>
</p:tagLst>
</file>

<file path=ppt/theme/theme1.xml><?xml version="1.0" encoding="utf-8"?>
<a:theme xmlns:a="http://schemas.openxmlformats.org/drawingml/2006/main" name="1_自定义设计方案">
  <a:themeElements>
    <a:clrScheme name="自定义 10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C2A2E"/>
      </a:accent1>
      <a:accent2>
        <a:srgbClr val="FFC304"/>
      </a:accent2>
      <a:accent3>
        <a:srgbClr val="2C2A2E"/>
      </a:accent3>
      <a:accent4>
        <a:srgbClr val="FFC304"/>
      </a:accent4>
      <a:accent5>
        <a:srgbClr val="2C2A2E"/>
      </a:accent5>
      <a:accent6>
        <a:srgbClr val="FFC304"/>
      </a:accent6>
      <a:hlink>
        <a:srgbClr val="2C2A2E"/>
      </a:hlink>
      <a:folHlink>
        <a:srgbClr val="FFC304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3033</Words>
  <Application>Microsoft Office PowerPoint</Application>
  <PresentationFormat>自定义</PresentationFormat>
  <Paragraphs>269</Paragraphs>
  <Slides>26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Roboto</vt:lpstr>
      <vt:lpstr>方正正准黑简体</vt:lpstr>
      <vt:lpstr>宋体</vt:lpstr>
      <vt:lpstr>微软雅黑</vt:lpstr>
      <vt:lpstr>Arial</vt:lpstr>
      <vt:lpstr>Calibri</vt:lpstr>
      <vt:lpstr>Calibri Light</vt:lpstr>
      <vt:lpstr>Franklin Gothic Medium</vt:lpstr>
      <vt:lpstr>Impact</vt:lpstr>
      <vt:lpstr>Times New Roman</vt:lpstr>
      <vt:lpstr>Wingdings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2016-10-17T14:00:15Z</dcterms:created>
  <dcterms:modified xsi:type="dcterms:W3CDTF">2017-06-15T16:19:11Z</dcterms:modified>
</cp:coreProperties>
</file>