
<file path=[Content_Types].xml><?xml version="1.0" encoding="utf-8"?>
<Types xmlns="http://schemas.openxmlformats.org/package/2006/content-types">
  <Default Extension="xml" ContentType="application/xml"/>
  <Default Extension="mp3" ContentType="audio/mpeg"/>
  <Default Extension="jpeg" ContentType="image/jpeg"/>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5" Type="http://schemas.openxmlformats.org/officeDocument/2006/relationships/custom-properties" Target="docProps/custom.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7"/>
  </p:notesMasterIdLst>
  <p:sldIdLst>
    <p:sldId id="256" r:id="rId2"/>
    <p:sldId id="257" r:id="rId3"/>
    <p:sldId id="258" r:id="rId4"/>
    <p:sldId id="264" r:id="rId5"/>
    <p:sldId id="265" r:id="rId6"/>
    <p:sldId id="266" r:id="rId7"/>
    <p:sldId id="267" r:id="rId8"/>
    <p:sldId id="259" r:id="rId9"/>
    <p:sldId id="268" r:id="rId10"/>
    <p:sldId id="269" r:id="rId11"/>
    <p:sldId id="285" r:id="rId12"/>
    <p:sldId id="270" r:id="rId13"/>
    <p:sldId id="271" r:id="rId14"/>
    <p:sldId id="260" r:id="rId15"/>
    <p:sldId id="272" r:id="rId16"/>
    <p:sldId id="274" r:id="rId17"/>
    <p:sldId id="273" r:id="rId18"/>
    <p:sldId id="275" r:id="rId19"/>
    <p:sldId id="300" r:id="rId20"/>
    <p:sldId id="261" r:id="rId21"/>
    <p:sldId id="276" r:id="rId22"/>
    <p:sldId id="277" r:id="rId23"/>
    <p:sldId id="278" r:id="rId24"/>
    <p:sldId id="279" r:id="rId25"/>
    <p:sldId id="262" r:id="rId26"/>
  </p:sldIdLst>
  <p:sldSz cx="12192000" cy="6858000"/>
  <p:notesSz cx="7104063" cy="10234613"/>
  <p:custDataLst>
    <p:tags r:id="rId2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3C9CA"/>
    <a:srgbClr val="B4E3E2"/>
    <a:srgbClr val="00696B"/>
    <a:srgbClr val="FDDAE0"/>
    <a:srgbClr val="F7F2F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000" autoAdjust="0"/>
    <p:restoredTop sz="94707"/>
  </p:normalViewPr>
  <p:slideViewPr>
    <p:cSldViewPr snapToGrid="0">
      <p:cViewPr varScale="1">
        <p:scale>
          <a:sx n="85" d="100"/>
          <a:sy n="85" d="100"/>
        </p:scale>
        <p:origin x="1032" y="16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notesMaster" Target="notesMasters/notesMaster1.xml"/><Relationship Id="rId28" Type="http://schemas.openxmlformats.org/officeDocument/2006/relationships/tags" Target="tags/tag1.xml"/><Relationship Id="rId29" Type="http://schemas.openxmlformats.org/officeDocument/2006/relationships/presProps" Target="presProps.xml"/><Relationship Id="rId30" Type="http://schemas.openxmlformats.org/officeDocument/2006/relationships/viewProps" Target="viewProps.xml"/><Relationship Id="rId31" Type="http://schemas.openxmlformats.org/officeDocument/2006/relationships/theme" Target="theme/theme1.xml"/><Relationship Id="rId32"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2019/6/17</a:t>
            </a:fld>
            <a:endParaRPr lang="zh-CN" altLang="en-US"/>
          </a:p>
        </p:txBody>
      </p:sp>
      <p:sp>
        <p:nvSpPr>
          <p:cNvPr id="4" name="幻灯片图像占位符 3"/>
          <p:cNvSpPr>
            <a:spLocks noGrp="1" noRot="1" noChangeAspect="1"/>
          </p:cNvSpPr>
          <p:nvPr>
            <p:ph type="sldImg" idx="2"/>
          </p:nvPr>
        </p:nvSpPr>
        <p:spPr>
          <a:xfrm>
            <a:off x="481584" y="1279287"/>
            <a:ext cx="6140577" cy="345407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extLst>
      <p:ext uri="{BB962C8B-B14F-4D97-AF65-F5344CB8AC3E}">
        <p14:creationId xmlns:p14="http://schemas.microsoft.com/office/powerpoint/2010/main" val="16130122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a:t>
            </a:fld>
            <a:endParaRPr lang="zh-CN" altLang="en-US"/>
          </a:p>
        </p:txBody>
      </p:sp>
    </p:spTree>
    <p:extLst>
      <p:ext uri="{BB962C8B-B14F-4D97-AF65-F5344CB8AC3E}">
        <p14:creationId xmlns:p14="http://schemas.microsoft.com/office/powerpoint/2010/main" val="324027095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10</a:t>
            </a:fld>
            <a:endParaRPr lang="zh-CN" altLang="en-US"/>
          </a:p>
        </p:txBody>
      </p:sp>
    </p:spTree>
    <p:extLst>
      <p:ext uri="{BB962C8B-B14F-4D97-AF65-F5344CB8AC3E}">
        <p14:creationId xmlns:p14="http://schemas.microsoft.com/office/powerpoint/2010/main" val="70354932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11</a:t>
            </a:fld>
            <a:endParaRPr lang="zh-CN" altLang="en-US"/>
          </a:p>
        </p:txBody>
      </p:sp>
    </p:spTree>
    <p:extLst>
      <p:ext uri="{BB962C8B-B14F-4D97-AF65-F5344CB8AC3E}">
        <p14:creationId xmlns:p14="http://schemas.microsoft.com/office/powerpoint/2010/main" val="398660807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12</a:t>
            </a:fld>
            <a:endParaRPr lang="zh-CN" altLang="en-US"/>
          </a:p>
        </p:txBody>
      </p:sp>
    </p:spTree>
    <p:extLst>
      <p:ext uri="{BB962C8B-B14F-4D97-AF65-F5344CB8AC3E}">
        <p14:creationId xmlns:p14="http://schemas.microsoft.com/office/powerpoint/2010/main" val="321423419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13</a:t>
            </a:fld>
            <a:endParaRPr lang="zh-CN" altLang="en-US"/>
          </a:p>
        </p:txBody>
      </p:sp>
    </p:spTree>
    <p:extLst>
      <p:ext uri="{BB962C8B-B14F-4D97-AF65-F5344CB8AC3E}">
        <p14:creationId xmlns:p14="http://schemas.microsoft.com/office/powerpoint/2010/main" val="71741645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14</a:t>
            </a:fld>
            <a:endParaRPr lang="zh-CN" altLang="en-US"/>
          </a:p>
        </p:txBody>
      </p:sp>
    </p:spTree>
    <p:extLst>
      <p:ext uri="{BB962C8B-B14F-4D97-AF65-F5344CB8AC3E}">
        <p14:creationId xmlns:p14="http://schemas.microsoft.com/office/powerpoint/2010/main" val="20306650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15</a:t>
            </a:fld>
            <a:endParaRPr lang="zh-CN" altLang="en-US"/>
          </a:p>
        </p:txBody>
      </p:sp>
    </p:spTree>
    <p:extLst>
      <p:ext uri="{BB962C8B-B14F-4D97-AF65-F5344CB8AC3E}">
        <p14:creationId xmlns:p14="http://schemas.microsoft.com/office/powerpoint/2010/main" val="263337010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16</a:t>
            </a:fld>
            <a:endParaRPr lang="zh-CN" altLang="en-US"/>
          </a:p>
        </p:txBody>
      </p:sp>
    </p:spTree>
    <p:extLst>
      <p:ext uri="{BB962C8B-B14F-4D97-AF65-F5344CB8AC3E}">
        <p14:creationId xmlns:p14="http://schemas.microsoft.com/office/powerpoint/2010/main" val="410245693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17</a:t>
            </a:fld>
            <a:endParaRPr lang="zh-CN" altLang="en-US"/>
          </a:p>
        </p:txBody>
      </p:sp>
    </p:spTree>
    <p:extLst>
      <p:ext uri="{BB962C8B-B14F-4D97-AF65-F5344CB8AC3E}">
        <p14:creationId xmlns:p14="http://schemas.microsoft.com/office/powerpoint/2010/main" val="40035935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18</a:t>
            </a:fld>
            <a:endParaRPr lang="zh-CN" altLang="en-US"/>
          </a:p>
        </p:txBody>
      </p:sp>
    </p:spTree>
    <p:extLst>
      <p:ext uri="{BB962C8B-B14F-4D97-AF65-F5344CB8AC3E}">
        <p14:creationId xmlns:p14="http://schemas.microsoft.com/office/powerpoint/2010/main" val="281831936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19</a:t>
            </a:fld>
            <a:endParaRPr lang="zh-CN" altLang="en-US"/>
          </a:p>
        </p:txBody>
      </p:sp>
    </p:spTree>
    <p:extLst>
      <p:ext uri="{BB962C8B-B14F-4D97-AF65-F5344CB8AC3E}">
        <p14:creationId xmlns:p14="http://schemas.microsoft.com/office/powerpoint/2010/main" val="40677175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2</a:t>
            </a:fld>
            <a:endParaRPr lang="zh-CN" altLang="en-US"/>
          </a:p>
        </p:txBody>
      </p:sp>
    </p:spTree>
    <p:extLst>
      <p:ext uri="{BB962C8B-B14F-4D97-AF65-F5344CB8AC3E}">
        <p14:creationId xmlns:p14="http://schemas.microsoft.com/office/powerpoint/2010/main" val="310039542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20</a:t>
            </a:fld>
            <a:endParaRPr lang="zh-CN" altLang="en-US"/>
          </a:p>
        </p:txBody>
      </p:sp>
    </p:spTree>
    <p:extLst>
      <p:ext uri="{BB962C8B-B14F-4D97-AF65-F5344CB8AC3E}">
        <p14:creationId xmlns:p14="http://schemas.microsoft.com/office/powerpoint/2010/main" val="412636051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21</a:t>
            </a:fld>
            <a:endParaRPr lang="zh-CN" altLang="en-US"/>
          </a:p>
        </p:txBody>
      </p:sp>
    </p:spTree>
    <p:extLst>
      <p:ext uri="{BB962C8B-B14F-4D97-AF65-F5344CB8AC3E}">
        <p14:creationId xmlns:p14="http://schemas.microsoft.com/office/powerpoint/2010/main" val="374110931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22</a:t>
            </a:fld>
            <a:endParaRPr lang="zh-CN" altLang="en-US"/>
          </a:p>
        </p:txBody>
      </p:sp>
    </p:spTree>
    <p:extLst>
      <p:ext uri="{BB962C8B-B14F-4D97-AF65-F5344CB8AC3E}">
        <p14:creationId xmlns:p14="http://schemas.microsoft.com/office/powerpoint/2010/main" val="222973464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23</a:t>
            </a:fld>
            <a:endParaRPr lang="zh-CN" altLang="en-US"/>
          </a:p>
        </p:txBody>
      </p:sp>
    </p:spTree>
    <p:extLst>
      <p:ext uri="{BB962C8B-B14F-4D97-AF65-F5344CB8AC3E}">
        <p14:creationId xmlns:p14="http://schemas.microsoft.com/office/powerpoint/2010/main" val="8564564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24</a:t>
            </a:fld>
            <a:endParaRPr lang="zh-CN" altLang="en-US"/>
          </a:p>
        </p:txBody>
      </p:sp>
    </p:spTree>
    <p:extLst>
      <p:ext uri="{BB962C8B-B14F-4D97-AF65-F5344CB8AC3E}">
        <p14:creationId xmlns:p14="http://schemas.microsoft.com/office/powerpoint/2010/main" val="424965756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25</a:t>
            </a:fld>
            <a:endParaRPr lang="zh-CN" altLang="en-US"/>
          </a:p>
        </p:txBody>
      </p:sp>
    </p:spTree>
    <p:extLst>
      <p:ext uri="{BB962C8B-B14F-4D97-AF65-F5344CB8AC3E}">
        <p14:creationId xmlns:p14="http://schemas.microsoft.com/office/powerpoint/2010/main" val="321965713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3</a:t>
            </a:fld>
            <a:endParaRPr lang="zh-CN" altLang="en-US"/>
          </a:p>
        </p:txBody>
      </p:sp>
    </p:spTree>
    <p:extLst>
      <p:ext uri="{BB962C8B-B14F-4D97-AF65-F5344CB8AC3E}">
        <p14:creationId xmlns:p14="http://schemas.microsoft.com/office/powerpoint/2010/main" val="426443871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4</a:t>
            </a:fld>
            <a:endParaRPr lang="zh-CN" altLang="en-US"/>
          </a:p>
        </p:txBody>
      </p:sp>
    </p:spTree>
    <p:extLst>
      <p:ext uri="{BB962C8B-B14F-4D97-AF65-F5344CB8AC3E}">
        <p14:creationId xmlns:p14="http://schemas.microsoft.com/office/powerpoint/2010/main" val="241689467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5</a:t>
            </a:fld>
            <a:endParaRPr lang="zh-CN" altLang="en-US"/>
          </a:p>
        </p:txBody>
      </p:sp>
    </p:spTree>
    <p:extLst>
      <p:ext uri="{BB962C8B-B14F-4D97-AF65-F5344CB8AC3E}">
        <p14:creationId xmlns:p14="http://schemas.microsoft.com/office/powerpoint/2010/main" val="157064189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6</a:t>
            </a:fld>
            <a:endParaRPr lang="zh-CN" altLang="en-US"/>
          </a:p>
        </p:txBody>
      </p:sp>
    </p:spTree>
    <p:extLst>
      <p:ext uri="{BB962C8B-B14F-4D97-AF65-F5344CB8AC3E}">
        <p14:creationId xmlns:p14="http://schemas.microsoft.com/office/powerpoint/2010/main" val="3023779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7</a:t>
            </a:fld>
            <a:endParaRPr lang="zh-CN" altLang="en-US"/>
          </a:p>
        </p:txBody>
      </p:sp>
    </p:spTree>
    <p:extLst>
      <p:ext uri="{BB962C8B-B14F-4D97-AF65-F5344CB8AC3E}">
        <p14:creationId xmlns:p14="http://schemas.microsoft.com/office/powerpoint/2010/main" val="252250188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8</a:t>
            </a:fld>
            <a:endParaRPr lang="zh-CN" altLang="en-US"/>
          </a:p>
        </p:txBody>
      </p:sp>
    </p:spTree>
    <p:extLst>
      <p:ext uri="{BB962C8B-B14F-4D97-AF65-F5344CB8AC3E}">
        <p14:creationId xmlns:p14="http://schemas.microsoft.com/office/powerpoint/2010/main" val="208234402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103251885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矩形 6"/>
          <p:cNvSpPr/>
          <p:nvPr userDrawn="1"/>
        </p:nvSpPr>
        <p:spPr>
          <a:xfrm>
            <a:off x="6090285" y="-3810"/>
            <a:ext cx="6139180" cy="6865620"/>
          </a:xfrm>
          <a:prstGeom prst="rect">
            <a:avLst/>
          </a:prstGeom>
          <a:solidFill>
            <a:srgbClr val="FDDA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userDrawn="1"/>
        </p:nvSpPr>
        <p:spPr>
          <a:xfrm>
            <a:off x="-48895" y="-3810"/>
            <a:ext cx="6139180" cy="6865620"/>
          </a:xfrm>
          <a:prstGeom prst="rect">
            <a:avLst/>
          </a:prstGeom>
          <a:solidFill>
            <a:srgbClr val="73C9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4" Type="http://schemas.openxmlformats.org/officeDocument/2006/relationships/notesSlide" Target="../notesSlides/notesSlide1.xml"/><Relationship Id="rId5" Type="http://schemas.openxmlformats.org/officeDocument/2006/relationships/image" Target="../media/image1.png"/><Relationship Id="rId6" Type="http://schemas.openxmlformats.org/officeDocument/2006/relationships/image" Target="../media/image2.png"/><Relationship Id="rId7" Type="http://schemas.openxmlformats.org/officeDocument/2006/relationships/image" Target="../media/image3.png"/><Relationship Id="rId8" Type="http://schemas.openxmlformats.org/officeDocument/2006/relationships/image" Target="../media/image4.png"/><Relationship Id="rId1" Type="http://schemas.microsoft.com/office/2007/relationships/media" Target="../media/media1.mp3"/><Relationship Id="rId2" Type="http://schemas.openxmlformats.org/officeDocument/2006/relationships/audio" Target="../media/media1.mp3"/></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4" Type="http://schemas.openxmlformats.org/officeDocument/2006/relationships/image" Target="../media/image2.png"/><Relationship Id="rId5" Type="http://schemas.openxmlformats.org/officeDocument/2006/relationships/image" Target="../media/image3.png"/><Relationship Id="rId1" Type="http://schemas.openxmlformats.org/officeDocument/2006/relationships/slideLayout" Target="../slideLayouts/slideLayout1.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4" Type="http://schemas.openxmlformats.org/officeDocument/2006/relationships/image" Target="../media/image2.png"/><Relationship Id="rId5" Type="http://schemas.openxmlformats.org/officeDocument/2006/relationships/image" Target="../media/image3.png"/><Relationship Id="rId1" Type="http://schemas.openxmlformats.org/officeDocument/2006/relationships/slideLayout" Target="../slideLayouts/slideLayout1.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4" Type="http://schemas.openxmlformats.org/officeDocument/2006/relationships/image" Target="../media/image2.png"/><Relationship Id="rId5" Type="http://schemas.openxmlformats.org/officeDocument/2006/relationships/image" Target="../media/image3.png"/><Relationship Id="rId1" Type="http://schemas.openxmlformats.org/officeDocument/2006/relationships/slideLayout" Target="../slideLayouts/slideLayout1.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4" Type="http://schemas.openxmlformats.org/officeDocument/2006/relationships/image" Target="../media/image2.png"/><Relationship Id="rId5" Type="http://schemas.openxmlformats.org/officeDocument/2006/relationships/image" Target="../media/image3.png"/><Relationship Id="rId1" Type="http://schemas.openxmlformats.org/officeDocument/2006/relationships/slideLayout" Target="../slideLayouts/slideLayout1.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3" Type="http://schemas.openxmlformats.org/officeDocument/2006/relationships/image" Target="../media/image1.png"/><Relationship Id="rId4" Type="http://schemas.openxmlformats.org/officeDocument/2006/relationships/image" Target="../media/image2.png"/><Relationship Id="rId5" Type="http://schemas.openxmlformats.org/officeDocument/2006/relationships/image" Target="../media/image3.png"/><Relationship Id="rId1" Type="http://schemas.openxmlformats.org/officeDocument/2006/relationships/slideLayout" Target="../slideLayouts/slideLayout1.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4" Type="http://schemas.openxmlformats.org/officeDocument/2006/relationships/image" Target="../media/image2.png"/><Relationship Id="rId5" Type="http://schemas.openxmlformats.org/officeDocument/2006/relationships/image" Target="../media/image3.png"/><Relationship Id="rId1" Type="http://schemas.openxmlformats.org/officeDocument/2006/relationships/slideLayout" Target="../slideLayouts/slideLayout1.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3" Type="http://schemas.openxmlformats.org/officeDocument/2006/relationships/image" Target="../media/image1.png"/><Relationship Id="rId4" Type="http://schemas.openxmlformats.org/officeDocument/2006/relationships/image" Target="../media/image2.png"/><Relationship Id="rId5" Type="http://schemas.openxmlformats.org/officeDocument/2006/relationships/image" Target="../media/image3.png"/><Relationship Id="rId1" Type="http://schemas.openxmlformats.org/officeDocument/2006/relationships/slideLayout" Target="../slideLayouts/slideLayout1.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3" Type="http://schemas.openxmlformats.org/officeDocument/2006/relationships/image" Target="../media/image1.png"/><Relationship Id="rId4" Type="http://schemas.openxmlformats.org/officeDocument/2006/relationships/image" Target="../media/image2.png"/><Relationship Id="rId5" Type="http://schemas.openxmlformats.org/officeDocument/2006/relationships/image" Target="../media/image3.png"/><Relationship Id="rId1" Type="http://schemas.openxmlformats.org/officeDocument/2006/relationships/slideLayout" Target="../slideLayouts/slideLayout1.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3" Type="http://schemas.openxmlformats.org/officeDocument/2006/relationships/image" Target="../media/image1.png"/><Relationship Id="rId4" Type="http://schemas.openxmlformats.org/officeDocument/2006/relationships/image" Target="../media/image2.png"/><Relationship Id="rId5" Type="http://schemas.openxmlformats.org/officeDocument/2006/relationships/image" Target="../media/image3.png"/><Relationship Id="rId1" Type="http://schemas.openxmlformats.org/officeDocument/2006/relationships/slideLayout" Target="../slideLayouts/slideLayout1.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3" Type="http://schemas.openxmlformats.org/officeDocument/2006/relationships/image" Target="../media/image1.png"/><Relationship Id="rId4" Type="http://schemas.openxmlformats.org/officeDocument/2006/relationships/image" Target="../media/image2.png"/><Relationship Id="rId5" Type="http://schemas.openxmlformats.org/officeDocument/2006/relationships/image" Target="../media/image3.png"/><Relationship Id="rId1" Type="http://schemas.openxmlformats.org/officeDocument/2006/relationships/slideLayout" Target="../slideLayouts/slideLayout1.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4" Type="http://schemas.openxmlformats.org/officeDocument/2006/relationships/image" Target="../media/image2.png"/><Relationship Id="rId5" Type="http://schemas.openxmlformats.org/officeDocument/2006/relationships/image" Target="../media/image3.png"/><Relationship Id="rId1" Type="http://schemas.openxmlformats.org/officeDocument/2006/relationships/slideLayout" Target="../slideLayouts/slideLayout1.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3" Type="http://schemas.openxmlformats.org/officeDocument/2006/relationships/image" Target="../media/image1.png"/><Relationship Id="rId4" Type="http://schemas.openxmlformats.org/officeDocument/2006/relationships/image" Target="../media/image2.png"/><Relationship Id="rId5" Type="http://schemas.openxmlformats.org/officeDocument/2006/relationships/image" Target="../media/image3.png"/><Relationship Id="rId1" Type="http://schemas.openxmlformats.org/officeDocument/2006/relationships/slideLayout" Target="../slideLayouts/slideLayout1.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3" Type="http://schemas.openxmlformats.org/officeDocument/2006/relationships/image" Target="../media/image1.png"/><Relationship Id="rId4" Type="http://schemas.openxmlformats.org/officeDocument/2006/relationships/image" Target="../media/image2.png"/><Relationship Id="rId5" Type="http://schemas.openxmlformats.org/officeDocument/2006/relationships/image" Target="../media/image3.png"/><Relationship Id="rId1" Type="http://schemas.openxmlformats.org/officeDocument/2006/relationships/slideLayout" Target="../slideLayouts/slideLayout1.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3" Type="http://schemas.openxmlformats.org/officeDocument/2006/relationships/image" Target="../media/image1.png"/><Relationship Id="rId4" Type="http://schemas.openxmlformats.org/officeDocument/2006/relationships/image" Target="../media/image2.png"/><Relationship Id="rId5" Type="http://schemas.openxmlformats.org/officeDocument/2006/relationships/image" Target="../media/image3.png"/><Relationship Id="rId1" Type="http://schemas.openxmlformats.org/officeDocument/2006/relationships/slideLayout" Target="../slideLayouts/slideLayout1.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3" Type="http://schemas.openxmlformats.org/officeDocument/2006/relationships/image" Target="../media/image1.png"/><Relationship Id="rId4" Type="http://schemas.openxmlformats.org/officeDocument/2006/relationships/image" Target="../media/image2.png"/><Relationship Id="rId5" Type="http://schemas.openxmlformats.org/officeDocument/2006/relationships/image" Target="../media/image3.png"/><Relationship Id="rId1" Type="http://schemas.openxmlformats.org/officeDocument/2006/relationships/slideLayout" Target="../slideLayouts/slideLayout1.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3" Type="http://schemas.openxmlformats.org/officeDocument/2006/relationships/image" Target="../media/image1.png"/><Relationship Id="rId4" Type="http://schemas.openxmlformats.org/officeDocument/2006/relationships/image" Target="../media/image2.png"/><Relationship Id="rId5" Type="http://schemas.openxmlformats.org/officeDocument/2006/relationships/image" Target="../media/image3.png"/><Relationship Id="rId6" Type="http://schemas.openxmlformats.org/officeDocument/2006/relationships/image" Target="../media/image11.jpeg"/><Relationship Id="rId1" Type="http://schemas.openxmlformats.org/officeDocument/2006/relationships/slideLayout" Target="../slideLayouts/slideLayout1.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3" Type="http://schemas.openxmlformats.org/officeDocument/2006/relationships/image" Target="../media/image1.png"/><Relationship Id="rId4" Type="http://schemas.openxmlformats.org/officeDocument/2006/relationships/image" Target="../media/image2.png"/><Relationship Id="rId5" Type="http://schemas.openxmlformats.org/officeDocument/2006/relationships/image" Target="../media/image3.png"/><Relationship Id="rId1" Type="http://schemas.openxmlformats.org/officeDocument/2006/relationships/slideLayout" Target="../slideLayouts/slideLayout1.xml"/><Relationship Id="rId2" Type="http://schemas.openxmlformats.org/officeDocument/2006/relationships/notesSlide" Target="../notesSlides/notesSlide25.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4" Type="http://schemas.openxmlformats.org/officeDocument/2006/relationships/image" Target="../media/image2.png"/><Relationship Id="rId5" Type="http://schemas.openxmlformats.org/officeDocument/2006/relationships/image" Target="../media/image3.png"/><Relationship Id="rId1" Type="http://schemas.openxmlformats.org/officeDocument/2006/relationships/slideLayout" Target="../slideLayouts/slideLayout1.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4" Type="http://schemas.openxmlformats.org/officeDocument/2006/relationships/image" Target="../media/image2.png"/><Relationship Id="rId5" Type="http://schemas.openxmlformats.org/officeDocument/2006/relationships/image" Target="../media/image3.png"/><Relationship Id="rId1" Type="http://schemas.openxmlformats.org/officeDocument/2006/relationships/slideLayout" Target="../slideLayouts/slideLayout1.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4" Type="http://schemas.openxmlformats.org/officeDocument/2006/relationships/image" Target="../media/image2.png"/><Relationship Id="rId5" Type="http://schemas.openxmlformats.org/officeDocument/2006/relationships/image" Target="../media/image3.png"/><Relationship Id="rId6" Type="http://schemas.openxmlformats.org/officeDocument/2006/relationships/image" Target="../media/image5.png"/><Relationship Id="rId7" Type="http://schemas.openxmlformats.org/officeDocument/2006/relationships/image" Target="../media/image6.png"/><Relationship Id="rId8" Type="http://schemas.openxmlformats.org/officeDocument/2006/relationships/image" Target="../media/image7.png"/><Relationship Id="rId1" Type="http://schemas.openxmlformats.org/officeDocument/2006/relationships/slideLayout" Target="../slideLayouts/slideLayout1.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4" Type="http://schemas.openxmlformats.org/officeDocument/2006/relationships/image" Target="../media/image2.png"/><Relationship Id="rId5" Type="http://schemas.openxmlformats.org/officeDocument/2006/relationships/image" Target="../media/image3.png"/><Relationship Id="rId1" Type="http://schemas.openxmlformats.org/officeDocument/2006/relationships/slideLayout" Target="../slideLayouts/slideLayout1.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4" Type="http://schemas.openxmlformats.org/officeDocument/2006/relationships/image" Target="../media/image2.png"/><Relationship Id="rId5" Type="http://schemas.openxmlformats.org/officeDocument/2006/relationships/image" Target="../media/image3.png"/><Relationship Id="rId6" Type="http://schemas.openxmlformats.org/officeDocument/2006/relationships/image" Target="../media/image8.png"/><Relationship Id="rId7" Type="http://schemas.openxmlformats.org/officeDocument/2006/relationships/image" Target="../media/image9.png"/><Relationship Id="rId8" Type="http://schemas.openxmlformats.org/officeDocument/2006/relationships/image" Target="../media/image10.png"/><Relationship Id="rId1" Type="http://schemas.openxmlformats.org/officeDocument/2006/relationships/slideLayout" Target="../slideLayouts/slideLayout1.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4" Type="http://schemas.openxmlformats.org/officeDocument/2006/relationships/image" Target="../media/image2.png"/><Relationship Id="rId5" Type="http://schemas.openxmlformats.org/officeDocument/2006/relationships/image" Target="../media/image3.png"/><Relationship Id="rId1" Type="http://schemas.openxmlformats.org/officeDocument/2006/relationships/slideLayout" Target="../slideLayouts/slideLayout1.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4" Type="http://schemas.openxmlformats.org/officeDocument/2006/relationships/image" Target="../media/image2.png"/><Relationship Id="rId5" Type="http://schemas.openxmlformats.org/officeDocument/2006/relationships/image" Target="../media/image3.png"/><Relationship Id="rId1" Type="http://schemas.openxmlformats.org/officeDocument/2006/relationships/slideLayout" Target="../slideLayouts/slideLayout1.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194435" y="820420"/>
            <a:ext cx="9802495" cy="5217795"/>
            <a:chOff x="680" y="695"/>
            <a:chExt cx="17838" cy="9412"/>
          </a:xfrm>
        </p:grpSpPr>
        <p:sp>
          <p:nvSpPr>
            <p:cNvPr id="7" name="矩形 6"/>
            <p:cNvSpPr/>
            <p:nvPr userDrawn="1"/>
          </p:nvSpPr>
          <p:spPr>
            <a:xfrm>
              <a:off x="680" y="695"/>
              <a:ext cx="17839" cy="9412"/>
            </a:xfrm>
            <a:prstGeom prst="rect">
              <a:avLst/>
            </a:prstGeom>
            <a:solidFill>
              <a:srgbClr val="FDDAE0"/>
            </a:solidFill>
            <a:ln w="50800">
              <a:noFill/>
            </a:ln>
            <a:effectLst>
              <a:innerShdw blurRad="63500" dist="76200" dir="27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sp>
          <p:nvSpPr>
            <p:cNvPr id="6" name="矩形 5"/>
            <p:cNvSpPr/>
            <p:nvPr userDrawn="1"/>
          </p:nvSpPr>
          <p:spPr>
            <a:xfrm>
              <a:off x="680" y="695"/>
              <a:ext cx="17734" cy="9292"/>
            </a:xfrm>
            <a:prstGeom prst="rect">
              <a:avLst/>
            </a:prstGeom>
            <a:solidFill>
              <a:srgbClr val="FDDAE0"/>
            </a:solidFill>
            <a:ln w="50800">
              <a:noFill/>
            </a:ln>
            <a:effectLst>
              <a:innerShdw blurRad="63500" dist="101600" dir="135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grpSp>
      <p:sp>
        <p:nvSpPr>
          <p:cNvPr id="3" name="矩形 2"/>
          <p:cNvSpPr/>
          <p:nvPr/>
        </p:nvSpPr>
        <p:spPr>
          <a:xfrm>
            <a:off x="1195070" y="821055"/>
            <a:ext cx="9802495" cy="5217160"/>
          </a:xfrm>
          <a:prstGeom prst="rect">
            <a:avLst/>
          </a:prstGeom>
          <a:noFill/>
          <a:ln w="50800">
            <a:solidFill>
              <a:srgbClr val="F7F2F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p:nvGrpSpPr>
        <p:grpSpPr>
          <a:xfrm>
            <a:off x="1850390" y="1485265"/>
            <a:ext cx="8479790" cy="3823335"/>
            <a:chOff x="1661" y="1818"/>
            <a:chExt cx="15878" cy="7164"/>
          </a:xfrm>
        </p:grpSpPr>
        <p:sp>
          <p:nvSpPr>
            <p:cNvPr id="4" name="矩形 3"/>
            <p:cNvSpPr/>
            <p:nvPr/>
          </p:nvSpPr>
          <p:spPr>
            <a:xfrm>
              <a:off x="1661" y="1818"/>
              <a:ext cx="15878" cy="7164"/>
            </a:xfrm>
            <a:prstGeom prst="rect">
              <a:avLst/>
            </a:prstGeom>
            <a:solidFill>
              <a:srgbClr val="73C9CA"/>
            </a:solidFill>
            <a:ln>
              <a:noFill/>
            </a:ln>
            <a:effectLst>
              <a:innerShdw blurRad="63500" dist="50800" dir="18900000">
                <a:prstClr val="black">
                  <a:alpha val="2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662" y="1937"/>
              <a:ext cx="15773" cy="7045"/>
            </a:xfrm>
            <a:prstGeom prst="rect">
              <a:avLst/>
            </a:prstGeom>
            <a:solidFill>
              <a:srgbClr val="73C9CA"/>
            </a:solidFill>
            <a:ln>
              <a:noFill/>
            </a:ln>
            <a:effectLst>
              <a:innerShdw blurRad="63500" dist="50800" dir="8100000">
                <a:prstClr val="black">
                  <a:alpha val="2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0" name="图片 9" descr="花4"/>
          <p:cNvPicPr>
            <a:picLocks noChangeAspect="1"/>
          </p:cNvPicPr>
          <p:nvPr/>
        </p:nvPicPr>
        <p:blipFill>
          <a:blip r:embed="rId5"/>
          <a:stretch>
            <a:fillRect/>
          </a:stretch>
        </p:blipFill>
        <p:spPr>
          <a:xfrm>
            <a:off x="-58420" y="-11430"/>
            <a:ext cx="3845560" cy="3413125"/>
          </a:xfrm>
          <a:prstGeom prst="rect">
            <a:avLst/>
          </a:prstGeom>
        </p:spPr>
      </p:pic>
      <p:pic>
        <p:nvPicPr>
          <p:cNvPr id="11" name="图片 10" descr="花6"/>
          <p:cNvPicPr>
            <a:picLocks noChangeAspect="1"/>
          </p:cNvPicPr>
          <p:nvPr/>
        </p:nvPicPr>
        <p:blipFill>
          <a:blip r:embed="rId6"/>
          <a:stretch>
            <a:fillRect/>
          </a:stretch>
        </p:blipFill>
        <p:spPr>
          <a:xfrm>
            <a:off x="7984490" y="3880485"/>
            <a:ext cx="4247515" cy="2979420"/>
          </a:xfrm>
          <a:prstGeom prst="rect">
            <a:avLst/>
          </a:prstGeom>
        </p:spPr>
      </p:pic>
      <p:pic>
        <p:nvPicPr>
          <p:cNvPr id="12" name="图片 11" descr="花7"/>
          <p:cNvPicPr>
            <a:picLocks noChangeAspect="1"/>
          </p:cNvPicPr>
          <p:nvPr/>
        </p:nvPicPr>
        <p:blipFill>
          <a:blip r:embed="rId7"/>
          <a:stretch>
            <a:fillRect/>
          </a:stretch>
        </p:blipFill>
        <p:spPr>
          <a:xfrm>
            <a:off x="-58420" y="4397375"/>
            <a:ext cx="2712085" cy="2462530"/>
          </a:xfrm>
          <a:prstGeom prst="rect">
            <a:avLst/>
          </a:prstGeom>
        </p:spPr>
      </p:pic>
      <p:pic>
        <p:nvPicPr>
          <p:cNvPr id="13" name="图片 12" descr="花7"/>
          <p:cNvPicPr>
            <a:picLocks noChangeAspect="1"/>
          </p:cNvPicPr>
          <p:nvPr/>
        </p:nvPicPr>
        <p:blipFill>
          <a:blip r:embed="rId7"/>
          <a:stretch>
            <a:fillRect/>
          </a:stretch>
        </p:blipFill>
        <p:spPr>
          <a:xfrm flipH="1" flipV="1">
            <a:off x="9906635" y="-11430"/>
            <a:ext cx="2325370" cy="2111375"/>
          </a:xfrm>
          <a:prstGeom prst="rect">
            <a:avLst/>
          </a:prstGeom>
        </p:spPr>
      </p:pic>
      <p:sp>
        <p:nvSpPr>
          <p:cNvPr id="14" name="文本框 13"/>
          <p:cNvSpPr txBox="1"/>
          <p:nvPr/>
        </p:nvSpPr>
        <p:spPr>
          <a:xfrm>
            <a:off x="687705" y="226695"/>
            <a:ext cx="5034280" cy="1322070"/>
          </a:xfrm>
          <a:prstGeom prst="rect">
            <a:avLst/>
          </a:prstGeom>
          <a:noFill/>
          <a:effectLst>
            <a:outerShdw blurRad="50800" dist="38100" dir="2700000" algn="tl" rotWithShape="0">
              <a:prstClr val="black">
                <a:alpha val="28000"/>
              </a:prstClr>
            </a:outerShdw>
          </a:effectLst>
        </p:spPr>
        <p:txBody>
          <a:bodyPr wrap="square" rtlCol="0">
            <a:spAutoFit/>
          </a:bodyPr>
          <a:lstStyle/>
          <a:p>
            <a:r>
              <a:rPr lang="en-US" altLang="zh-CN" sz="8000" dirty="0">
                <a:solidFill>
                  <a:schemeClr val="bg1"/>
                </a:solidFill>
                <a:latin typeface="Viner Hand ITC" panose="03070502030502020203" charset="0"/>
                <a:ea typeface="Hope Made" panose="02000500000000000000" charset="-122"/>
              </a:rPr>
              <a:t>SUMMER.</a:t>
            </a:r>
          </a:p>
        </p:txBody>
      </p:sp>
      <p:sp>
        <p:nvSpPr>
          <p:cNvPr id="15" name="文本框 14"/>
          <p:cNvSpPr txBox="1"/>
          <p:nvPr/>
        </p:nvSpPr>
        <p:spPr>
          <a:xfrm>
            <a:off x="2806065" y="2135505"/>
            <a:ext cx="6580505" cy="829945"/>
          </a:xfrm>
          <a:prstGeom prst="rect">
            <a:avLst/>
          </a:prstGeom>
          <a:noFill/>
          <a:effectLst>
            <a:outerShdw blurRad="50800" dist="38100" dir="2700000" algn="tl" rotWithShape="0">
              <a:prstClr val="black">
                <a:alpha val="30000"/>
              </a:prstClr>
            </a:outerShdw>
          </a:effectLst>
        </p:spPr>
        <p:txBody>
          <a:bodyPr wrap="square" rtlCol="0">
            <a:spAutoFit/>
          </a:bodyPr>
          <a:lstStyle/>
          <a:p>
            <a:pPr algn="dist"/>
            <a:r>
              <a:rPr lang="zh-CN" altLang="en-US" sz="4800" b="1">
                <a:solidFill>
                  <a:schemeClr val="bg1"/>
                </a:solidFill>
                <a:latin typeface="微软雅黑" panose="020B0503020204020204" charset="-122"/>
                <a:ea typeface="微软雅黑" panose="020B0503020204020204" charset="-122"/>
              </a:rPr>
              <a:t>夏日清新商务通用模板</a:t>
            </a:r>
          </a:p>
        </p:txBody>
      </p:sp>
      <p:sp>
        <p:nvSpPr>
          <p:cNvPr id="18" name="Rectangle 20"/>
          <p:cNvSpPr>
            <a:spLocks noChangeArrowheads="1"/>
          </p:cNvSpPr>
          <p:nvPr/>
        </p:nvSpPr>
        <p:spPr bwMode="auto">
          <a:xfrm>
            <a:off x="2905125" y="3437255"/>
            <a:ext cx="6370955" cy="553720"/>
          </a:xfrm>
          <a:prstGeom prst="rect">
            <a:avLst/>
          </a:prstGeom>
          <a:noFill/>
          <a:ln>
            <a:noFill/>
          </a:ln>
          <a:effectLst>
            <a:outerShdw blurRad="50800" dist="38100" dir="2700000" algn="tl" rotWithShape="0">
              <a:prstClr val="black">
                <a:alpha val="2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base">
              <a:lnSpc>
                <a:spcPct val="150000"/>
              </a:lnSpc>
              <a:spcBef>
                <a:spcPct val="0"/>
              </a:spcBef>
              <a:spcAft>
                <a:spcPct val="0"/>
              </a:spcAft>
              <a:buFont typeface="Arial" panose="020B0604020202020204" pitchFamily="34" charset="0"/>
              <a:buNone/>
            </a:pPr>
            <a:r>
              <a:rPr lang="en-US" altLang="zh-CN" sz="1200" dirty="0">
                <a:solidFill>
                  <a:schemeClr val="bg1"/>
                </a:solidFill>
                <a:latin typeface="微软雅黑" panose="020B0503020204020204" charset="-122"/>
                <a:ea typeface="微软雅黑" panose="020B0503020204020204" charset="-122"/>
                <a:cs typeface="Arial" panose="020B0604020202020204" pitchFamily="34" charset="0"/>
              </a:rPr>
              <a:t>We have many PowerPoint </a:t>
            </a:r>
            <a:r>
              <a:rPr lang="zh-CN" altLang="en-US" sz="1200" dirty="0">
                <a:solidFill>
                  <a:schemeClr val="bg1"/>
                </a:solidFill>
                <a:latin typeface="微软雅黑" panose="020B0503020204020204" charset="-122"/>
                <a:ea typeface="微软雅黑" panose="020B0503020204020204" charset="-122"/>
                <a:cs typeface="Arial" panose="020B0604020202020204" pitchFamily="34" charset="0"/>
              </a:rPr>
              <a:t>templates</a:t>
            </a:r>
            <a:r>
              <a:rPr lang="en-US" altLang="zh-CN" sz="1200" dirty="0">
                <a:solidFill>
                  <a:schemeClr val="bg1"/>
                </a:solidFill>
                <a:latin typeface="微软雅黑" panose="020B0503020204020204" charset="-122"/>
                <a:ea typeface="微软雅黑" panose="020B0503020204020204" charset="-122"/>
                <a:cs typeface="Arial" panose="020B0604020202020204" pitchFamily="34" charset="0"/>
              </a:rPr>
              <a:t> that has been specifically designed to help anyone that is stepping into the world of PowerPoint for the very first time.</a:t>
            </a:r>
          </a:p>
        </p:txBody>
      </p:sp>
      <p:cxnSp>
        <p:nvCxnSpPr>
          <p:cNvPr id="17" name="直接连接符 16"/>
          <p:cNvCxnSpPr/>
          <p:nvPr/>
        </p:nvCxnSpPr>
        <p:spPr>
          <a:xfrm>
            <a:off x="2904490" y="3218815"/>
            <a:ext cx="6371590" cy="0"/>
          </a:xfrm>
          <a:prstGeom prst="line">
            <a:avLst/>
          </a:prstGeom>
          <a:ln w="19050">
            <a:solidFill>
              <a:srgbClr val="F7F2F8"/>
            </a:solidFill>
          </a:ln>
          <a:effectLst>
            <a:outerShdw blurRad="50800" dist="38100" dir="2700000" algn="tl" rotWithShape="0">
              <a:prstClr val="black">
                <a:alpha val="25000"/>
              </a:prstClr>
            </a:outerShdw>
          </a:effectLst>
        </p:spPr>
        <p:style>
          <a:lnRef idx="1">
            <a:schemeClr val="accent1"/>
          </a:lnRef>
          <a:fillRef idx="0">
            <a:schemeClr val="accent1"/>
          </a:fillRef>
          <a:effectRef idx="0">
            <a:schemeClr val="accent1"/>
          </a:effectRef>
          <a:fontRef idx="minor">
            <a:schemeClr val="tx1"/>
          </a:fontRef>
        </p:style>
      </p:cxnSp>
      <p:sp>
        <p:nvSpPr>
          <p:cNvPr id="2050" name="看电脑小人"/>
          <p:cNvSpPr/>
          <p:nvPr/>
        </p:nvSpPr>
        <p:spPr bwMode="auto">
          <a:xfrm>
            <a:off x="3570605" y="4415790"/>
            <a:ext cx="316865" cy="353060"/>
          </a:xfrm>
          <a:custGeom>
            <a:avLst/>
            <a:gdLst>
              <a:gd name="T0" fmla="*/ 2147483646 w 78"/>
              <a:gd name="T1" fmla="*/ 2147483646 h 112"/>
              <a:gd name="T2" fmla="*/ 2147483646 w 78"/>
              <a:gd name="T3" fmla="*/ 2147483646 h 112"/>
              <a:gd name="T4" fmla="*/ 2147483646 w 78"/>
              <a:gd name="T5" fmla="*/ 2147483646 h 112"/>
              <a:gd name="T6" fmla="*/ 2147483646 w 78"/>
              <a:gd name="T7" fmla="*/ 2147483646 h 112"/>
              <a:gd name="T8" fmla="*/ 2147483646 w 78"/>
              <a:gd name="T9" fmla="*/ 2147483646 h 112"/>
              <a:gd name="T10" fmla="*/ 2147483646 w 78"/>
              <a:gd name="T11" fmla="*/ 2147483646 h 112"/>
              <a:gd name="T12" fmla="*/ 2147483646 w 78"/>
              <a:gd name="T13" fmla="*/ 2147483646 h 112"/>
              <a:gd name="T14" fmla="*/ 2147483646 w 78"/>
              <a:gd name="T15" fmla="*/ 2147483646 h 112"/>
              <a:gd name="T16" fmla="*/ 2147483646 w 78"/>
              <a:gd name="T17" fmla="*/ 2147483646 h 112"/>
              <a:gd name="T18" fmla="*/ 2147483646 w 78"/>
              <a:gd name="T19" fmla="*/ 2147483646 h 112"/>
              <a:gd name="T20" fmla="*/ 2147483646 w 78"/>
              <a:gd name="T21" fmla="*/ 2147483646 h 112"/>
              <a:gd name="T22" fmla="*/ 2147483646 w 78"/>
              <a:gd name="T23" fmla="*/ 2147483646 h 112"/>
              <a:gd name="T24" fmla="*/ 2147483646 w 78"/>
              <a:gd name="T25" fmla="*/ 2147483646 h 112"/>
              <a:gd name="T26" fmla="*/ 2147483646 w 78"/>
              <a:gd name="T27" fmla="*/ 2147483646 h 112"/>
              <a:gd name="T28" fmla="*/ 2147483646 w 78"/>
              <a:gd name="T29" fmla="*/ 2147483646 h 112"/>
              <a:gd name="T30" fmla="*/ 2147483646 w 78"/>
              <a:gd name="T31" fmla="*/ 2147483646 h 112"/>
              <a:gd name="T32" fmla="*/ 2147483646 w 78"/>
              <a:gd name="T33" fmla="*/ 2147483646 h 112"/>
              <a:gd name="T34" fmla="*/ 2147483646 w 78"/>
              <a:gd name="T35" fmla="*/ 2147483646 h 112"/>
              <a:gd name="T36" fmla="*/ 2147483646 w 78"/>
              <a:gd name="T37" fmla="*/ 2147483646 h 112"/>
              <a:gd name="T38" fmla="*/ 2147483646 w 78"/>
              <a:gd name="T39" fmla="*/ 2147483646 h 112"/>
              <a:gd name="T40" fmla="*/ 2147483646 w 78"/>
              <a:gd name="T41" fmla="*/ 2147483646 h 112"/>
              <a:gd name="T42" fmla="*/ 2147483646 w 78"/>
              <a:gd name="T43" fmla="*/ 2147483646 h 112"/>
              <a:gd name="T44" fmla="*/ 2147483646 w 78"/>
              <a:gd name="T45" fmla="*/ 2147483646 h 112"/>
              <a:gd name="T46" fmla="*/ 2147483646 w 78"/>
              <a:gd name="T47" fmla="*/ 2147483646 h 112"/>
              <a:gd name="T48" fmla="*/ 2147483646 w 78"/>
              <a:gd name="T49" fmla="*/ 2147483646 h 112"/>
              <a:gd name="T50" fmla="*/ 2147483646 w 78"/>
              <a:gd name="T51" fmla="*/ 2147483646 h 112"/>
              <a:gd name="T52" fmla="*/ 2147483646 w 78"/>
              <a:gd name="T53" fmla="*/ 2147483646 h 112"/>
              <a:gd name="T54" fmla="*/ 2147483646 w 78"/>
              <a:gd name="T55" fmla="*/ 2147483646 h 112"/>
              <a:gd name="T56" fmla="*/ 2147483646 w 78"/>
              <a:gd name="T57" fmla="*/ 2147483646 h 112"/>
              <a:gd name="T58" fmla="*/ 2147483646 w 78"/>
              <a:gd name="T59" fmla="*/ 2147483646 h 112"/>
              <a:gd name="T60" fmla="*/ 2147483646 w 78"/>
              <a:gd name="T61" fmla="*/ 2147483646 h 112"/>
              <a:gd name="T62" fmla="*/ 2147483646 w 78"/>
              <a:gd name="T63" fmla="*/ 2147483646 h 112"/>
              <a:gd name="T64" fmla="*/ 2147483646 w 78"/>
              <a:gd name="T65" fmla="*/ 2147483646 h 112"/>
              <a:gd name="T66" fmla="*/ 2147483646 w 78"/>
              <a:gd name="T67" fmla="*/ 2147483646 h 112"/>
              <a:gd name="T68" fmla="*/ 2147483646 w 78"/>
              <a:gd name="T69" fmla="*/ 2147483646 h 112"/>
              <a:gd name="T70" fmla="*/ 2147483646 w 78"/>
              <a:gd name="T71" fmla="*/ 2147483646 h 112"/>
              <a:gd name="T72" fmla="*/ 2147483646 w 78"/>
              <a:gd name="T73" fmla="*/ 2147483646 h 112"/>
              <a:gd name="T74" fmla="*/ 2147483646 w 78"/>
              <a:gd name="T75" fmla="*/ 2147483646 h 112"/>
              <a:gd name="T76" fmla="*/ 2147483646 w 78"/>
              <a:gd name="T77" fmla="*/ 2147483646 h 112"/>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78" h="112">
                <a:moveTo>
                  <a:pt x="21" y="36"/>
                </a:moveTo>
                <a:cubicBezTo>
                  <a:pt x="20" y="27"/>
                  <a:pt x="20" y="19"/>
                  <a:pt x="21" y="11"/>
                </a:cubicBezTo>
                <a:cubicBezTo>
                  <a:pt x="37" y="0"/>
                  <a:pt x="45" y="13"/>
                  <a:pt x="58" y="11"/>
                </a:cubicBezTo>
                <a:cubicBezTo>
                  <a:pt x="59" y="19"/>
                  <a:pt x="59" y="29"/>
                  <a:pt x="57" y="36"/>
                </a:cubicBezTo>
                <a:cubicBezTo>
                  <a:pt x="57" y="40"/>
                  <a:pt x="55" y="44"/>
                  <a:pt x="53" y="47"/>
                </a:cubicBezTo>
                <a:cubicBezTo>
                  <a:pt x="49" y="51"/>
                  <a:pt x="44" y="53"/>
                  <a:pt x="39" y="53"/>
                </a:cubicBezTo>
                <a:cubicBezTo>
                  <a:pt x="39" y="53"/>
                  <a:pt x="39" y="53"/>
                  <a:pt x="39" y="53"/>
                </a:cubicBezTo>
                <a:cubicBezTo>
                  <a:pt x="34" y="53"/>
                  <a:pt x="29" y="51"/>
                  <a:pt x="26" y="47"/>
                </a:cubicBezTo>
                <a:cubicBezTo>
                  <a:pt x="24" y="44"/>
                  <a:pt x="22" y="40"/>
                  <a:pt x="21" y="36"/>
                </a:cubicBezTo>
                <a:close/>
                <a:moveTo>
                  <a:pt x="13" y="107"/>
                </a:moveTo>
                <a:cubicBezTo>
                  <a:pt x="67" y="107"/>
                  <a:pt x="67" y="107"/>
                  <a:pt x="67" y="107"/>
                </a:cubicBezTo>
                <a:cubicBezTo>
                  <a:pt x="64" y="112"/>
                  <a:pt x="64" y="112"/>
                  <a:pt x="64" y="112"/>
                </a:cubicBezTo>
                <a:cubicBezTo>
                  <a:pt x="16" y="112"/>
                  <a:pt x="16" y="112"/>
                  <a:pt x="16" y="112"/>
                </a:cubicBezTo>
                <a:cubicBezTo>
                  <a:pt x="13" y="107"/>
                  <a:pt x="13" y="107"/>
                  <a:pt x="13" y="107"/>
                </a:cubicBezTo>
                <a:close/>
                <a:moveTo>
                  <a:pt x="70" y="67"/>
                </a:moveTo>
                <a:cubicBezTo>
                  <a:pt x="76" y="90"/>
                  <a:pt x="76" y="90"/>
                  <a:pt x="76" y="90"/>
                </a:cubicBezTo>
                <a:cubicBezTo>
                  <a:pt x="78" y="98"/>
                  <a:pt x="77" y="103"/>
                  <a:pt x="68" y="103"/>
                </a:cubicBezTo>
                <a:cubicBezTo>
                  <a:pt x="66" y="103"/>
                  <a:pt x="66" y="103"/>
                  <a:pt x="66" y="103"/>
                </a:cubicBezTo>
                <a:cubicBezTo>
                  <a:pt x="66" y="72"/>
                  <a:pt x="66" y="72"/>
                  <a:pt x="66" y="72"/>
                </a:cubicBezTo>
                <a:cubicBezTo>
                  <a:pt x="42" y="72"/>
                  <a:pt x="42" y="72"/>
                  <a:pt x="42" y="72"/>
                </a:cubicBezTo>
                <a:cubicBezTo>
                  <a:pt x="49" y="56"/>
                  <a:pt x="49" y="56"/>
                  <a:pt x="49" y="56"/>
                </a:cubicBezTo>
                <a:cubicBezTo>
                  <a:pt x="51" y="54"/>
                  <a:pt x="51" y="54"/>
                  <a:pt x="51" y="54"/>
                </a:cubicBezTo>
                <a:cubicBezTo>
                  <a:pt x="65" y="57"/>
                  <a:pt x="65" y="57"/>
                  <a:pt x="65" y="57"/>
                </a:cubicBezTo>
                <a:cubicBezTo>
                  <a:pt x="66" y="57"/>
                  <a:pt x="66" y="57"/>
                  <a:pt x="66" y="57"/>
                </a:cubicBezTo>
                <a:cubicBezTo>
                  <a:pt x="66" y="58"/>
                  <a:pt x="66" y="58"/>
                  <a:pt x="66" y="58"/>
                </a:cubicBezTo>
                <a:cubicBezTo>
                  <a:pt x="68" y="61"/>
                  <a:pt x="69" y="64"/>
                  <a:pt x="70" y="67"/>
                </a:cubicBezTo>
                <a:cubicBezTo>
                  <a:pt x="70" y="67"/>
                  <a:pt x="70" y="67"/>
                  <a:pt x="70" y="67"/>
                </a:cubicBezTo>
                <a:close/>
                <a:moveTo>
                  <a:pt x="14" y="103"/>
                </a:moveTo>
                <a:cubicBezTo>
                  <a:pt x="11" y="103"/>
                  <a:pt x="11" y="103"/>
                  <a:pt x="11" y="103"/>
                </a:cubicBezTo>
                <a:cubicBezTo>
                  <a:pt x="1" y="103"/>
                  <a:pt x="0" y="98"/>
                  <a:pt x="3" y="90"/>
                </a:cubicBezTo>
                <a:cubicBezTo>
                  <a:pt x="9" y="67"/>
                  <a:pt x="9" y="67"/>
                  <a:pt x="9" y="67"/>
                </a:cubicBezTo>
                <a:cubicBezTo>
                  <a:pt x="9" y="63"/>
                  <a:pt x="11" y="60"/>
                  <a:pt x="14" y="58"/>
                </a:cubicBezTo>
                <a:cubicBezTo>
                  <a:pt x="14" y="57"/>
                  <a:pt x="14" y="57"/>
                  <a:pt x="14" y="57"/>
                </a:cubicBezTo>
                <a:cubicBezTo>
                  <a:pt x="14" y="57"/>
                  <a:pt x="14" y="57"/>
                  <a:pt x="14" y="57"/>
                </a:cubicBezTo>
                <a:cubicBezTo>
                  <a:pt x="28" y="54"/>
                  <a:pt x="28" y="54"/>
                  <a:pt x="28" y="54"/>
                </a:cubicBezTo>
                <a:cubicBezTo>
                  <a:pt x="30" y="56"/>
                  <a:pt x="30" y="56"/>
                  <a:pt x="30" y="56"/>
                </a:cubicBezTo>
                <a:cubicBezTo>
                  <a:pt x="38" y="72"/>
                  <a:pt x="38" y="72"/>
                  <a:pt x="38" y="72"/>
                </a:cubicBezTo>
                <a:cubicBezTo>
                  <a:pt x="14" y="72"/>
                  <a:pt x="14" y="72"/>
                  <a:pt x="14" y="72"/>
                </a:cubicBezTo>
                <a:lnTo>
                  <a:pt x="14" y="103"/>
                </a:lnTo>
                <a:close/>
              </a:path>
            </a:pathLst>
          </a:custGeom>
          <a:solidFill>
            <a:schemeClr val="bg1"/>
          </a:solidFill>
          <a:ln>
            <a:noFill/>
          </a:ln>
          <a:effectLst>
            <a:outerShdw blurRad="50800" dist="38100" dir="2700000" algn="tl" rotWithShape="0">
              <a:prstClr val="black">
                <a:alpha val="25000"/>
              </a:prstClr>
            </a:outerShdw>
          </a:effectLst>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a:p>
        </p:txBody>
      </p:sp>
      <p:sp>
        <p:nvSpPr>
          <p:cNvPr id="19" name="文本框 18"/>
          <p:cNvSpPr txBox="1"/>
          <p:nvPr/>
        </p:nvSpPr>
        <p:spPr>
          <a:xfrm>
            <a:off x="3979545" y="4438650"/>
            <a:ext cx="1454785" cy="306705"/>
          </a:xfrm>
          <a:prstGeom prst="rect">
            <a:avLst/>
          </a:prstGeom>
          <a:noFill/>
          <a:effectLst>
            <a:outerShdw blurRad="50800" dist="38100" dir="2700000" algn="tl" rotWithShape="0">
              <a:prstClr val="black">
                <a:alpha val="20000"/>
              </a:prstClr>
            </a:outerShdw>
          </a:effectLst>
        </p:spPr>
        <p:txBody>
          <a:bodyPr wrap="square" rtlCol="0">
            <a:spAutoFit/>
          </a:bodyPr>
          <a:lstStyle/>
          <a:p>
            <a:r>
              <a:rPr lang="zh-CN" altLang="en-US" sz="1400" b="1" dirty="0">
                <a:solidFill>
                  <a:schemeClr val="bg1"/>
                </a:solidFill>
                <a:latin typeface="微软雅黑" panose="020B0503020204020204" charset="-122"/>
                <a:ea typeface="微软雅黑" panose="020B0503020204020204" charset="-122"/>
              </a:rPr>
              <a:t>汇报人</a:t>
            </a:r>
            <a:r>
              <a:rPr lang="zh-CN" altLang="en-US" sz="1400" b="1" dirty="0" smtClean="0">
                <a:solidFill>
                  <a:schemeClr val="bg1"/>
                </a:solidFill>
                <a:latin typeface="微软雅黑" panose="020B0503020204020204" charset="-122"/>
                <a:ea typeface="微软雅黑" panose="020B0503020204020204" charset="-122"/>
              </a:rPr>
              <a:t>：</a:t>
            </a:r>
            <a:r>
              <a:rPr lang="en-US" altLang="zh-CN" sz="1400" b="1" dirty="0" smtClean="0">
                <a:solidFill>
                  <a:schemeClr val="bg1"/>
                </a:solidFill>
                <a:latin typeface="微软雅黑" panose="020B0503020204020204" charset="-122"/>
                <a:ea typeface="微软雅黑" panose="020B0503020204020204" charset="-122"/>
              </a:rPr>
              <a:t>XX</a:t>
            </a:r>
            <a:endParaRPr lang="zh-CN" altLang="en-US" sz="1400" b="1" dirty="0">
              <a:solidFill>
                <a:schemeClr val="bg1"/>
              </a:solidFill>
              <a:latin typeface="微软雅黑" panose="020B0503020204020204" charset="-122"/>
              <a:ea typeface="微软雅黑" panose="020B0503020204020204" charset="-122"/>
            </a:endParaRPr>
          </a:p>
        </p:txBody>
      </p:sp>
      <p:sp>
        <p:nvSpPr>
          <p:cNvPr id="21" name="日历"/>
          <p:cNvSpPr/>
          <p:nvPr/>
        </p:nvSpPr>
        <p:spPr bwMode="auto">
          <a:xfrm>
            <a:off x="5721985" y="4411345"/>
            <a:ext cx="334010" cy="334010"/>
          </a:xfrm>
          <a:custGeom>
            <a:avLst/>
            <a:gdLst>
              <a:gd name="T0" fmla="*/ 0 w 3951"/>
              <a:gd name="T1" fmla="*/ 1583116 h 3950"/>
              <a:gd name="T2" fmla="*/ 108452 w 3951"/>
              <a:gd name="T3" fmla="*/ 1477575 h 3950"/>
              <a:gd name="T4" fmla="*/ 1692401 w 3951"/>
              <a:gd name="T5" fmla="*/ 1477575 h 3950"/>
              <a:gd name="T6" fmla="*/ 1800397 w 3951"/>
              <a:gd name="T7" fmla="*/ 1583116 h 3950"/>
              <a:gd name="T8" fmla="*/ 756431 w 3951"/>
              <a:gd name="T9" fmla="*/ 771741 h 3950"/>
              <a:gd name="T10" fmla="*/ 1044422 w 3951"/>
              <a:gd name="T11" fmla="*/ 771741 h 3950"/>
              <a:gd name="T12" fmla="*/ 1512406 w 3951"/>
              <a:gd name="T13" fmla="*/ 771741 h 3950"/>
              <a:gd name="T14" fmla="*/ 1512406 w 3951"/>
              <a:gd name="T15" fmla="*/ 1547936 h 3950"/>
              <a:gd name="T16" fmla="*/ 1044422 w 3951"/>
              <a:gd name="T17" fmla="*/ 1547936 h 3950"/>
              <a:gd name="T18" fmla="*/ 756431 w 3951"/>
              <a:gd name="T19" fmla="*/ 1547936 h 3950"/>
              <a:gd name="T20" fmla="*/ 288446 w 3951"/>
              <a:gd name="T21" fmla="*/ 1547936 h 3950"/>
              <a:gd name="T22" fmla="*/ 288446 w 3951"/>
              <a:gd name="T23" fmla="*/ 771741 h 3950"/>
              <a:gd name="T24" fmla="*/ 1296413 w 3951"/>
              <a:gd name="T25" fmla="*/ 1512755 h 3950"/>
              <a:gd name="T26" fmla="*/ 1296413 w 3951"/>
              <a:gd name="T27" fmla="*/ 1301673 h 3950"/>
              <a:gd name="T28" fmla="*/ 1512406 w 3951"/>
              <a:gd name="T29" fmla="*/ 1266493 h 3950"/>
              <a:gd name="T30" fmla="*/ 1296413 w 3951"/>
              <a:gd name="T31" fmla="*/ 1266493 h 3950"/>
              <a:gd name="T32" fmla="*/ 1512406 w 3951"/>
              <a:gd name="T33" fmla="*/ 806922 h 3950"/>
              <a:gd name="T34" fmla="*/ 1044422 w 3951"/>
              <a:gd name="T35" fmla="*/ 1512755 h 3950"/>
              <a:gd name="T36" fmla="*/ 1044422 w 3951"/>
              <a:gd name="T37" fmla="*/ 1301673 h 3950"/>
              <a:gd name="T38" fmla="*/ 1260415 w 3951"/>
              <a:gd name="T39" fmla="*/ 1266493 h 3950"/>
              <a:gd name="T40" fmla="*/ 1044422 w 3951"/>
              <a:gd name="T41" fmla="*/ 1266493 h 3950"/>
              <a:gd name="T42" fmla="*/ 1260415 w 3951"/>
              <a:gd name="T43" fmla="*/ 806922 h 3950"/>
              <a:gd name="T44" fmla="*/ 792430 w 3951"/>
              <a:gd name="T45" fmla="*/ 1512755 h 3950"/>
              <a:gd name="T46" fmla="*/ 792430 w 3951"/>
              <a:gd name="T47" fmla="*/ 1301673 h 3950"/>
              <a:gd name="T48" fmla="*/ 1008423 w 3951"/>
              <a:gd name="T49" fmla="*/ 1266493 h 3950"/>
              <a:gd name="T50" fmla="*/ 792430 w 3951"/>
              <a:gd name="T51" fmla="*/ 1266493 h 3950"/>
              <a:gd name="T52" fmla="*/ 1008423 w 3951"/>
              <a:gd name="T53" fmla="*/ 806922 h 3950"/>
              <a:gd name="T54" fmla="*/ 540438 w 3951"/>
              <a:gd name="T55" fmla="*/ 1512755 h 3950"/>
              <a:gd name="T56" fmla="*/ 540438 w 3951"/>
              <a:gd name="T57" fmla="*/ 1301673 h 3950"/>
              <a:gd name="T58" fmla="*/ 756431 w 3951"/>
              <a:gd name="T59" fmla="*/ 1266493 h 3950"/>
              <a:gd name="T60" fmla="*/ 540438 w 3951"/>
              <a:gd name="T61" fmla="*/ 1266493 h 3950"/>
              <a:gd name="T62" fmla="*/ 756431 w 3951"/>
              <a:gd name="T63" fmla="*/ 806922 h 3950"/>
              <a:gd name="T64" fmla="*/ 288446 w 3951"/>
              <a:gd name="T65" fmla="*/ 1512755 h 3950"/>
              <a:gd name="T66" fmla="*/ 288446 w 3951"/>
              <a:gd name="T67" fmla="*/ 1301673 h 3950"/>
              <a:gd name="T68" fmla="*/ 504439 w 3951"/>
              <a:gd name="T69" fmla="*/ 1266493 h 3950"/>
              <a:gd name="T70" fmla="*/ 288446 w 3951"/>
              <a:gd name="T71" fmla="*/ 1266493 h 3950"/>
              <a:gd name="T72" fmla="*/ 504439 w 3951"/>
              <a:gd name="T73" fmla="*/ 806922 h 3950"/>
              <a:gd name="T74" fmla="*/ 0 w 3951"/>
              <a:gd name="T75" fmla="*/ 316623 h 3950"/>
              <a:gd name="T76" fmla="*/ 252447 w 3951"/>
              <a:gd name="T77" fmla="*/ 492525 h 3950"/>
              <a:gd name="T78" fmla="*/ 1260415 w 3951"/>
              <a:gd name="T79" fmla="*/ 140721 h 3950"/>
              <a:gd name="T80" fmla="*/ 1548405 w 3951"/>
              <a:gd name="T81" fmla="*/ 140721 h 3950"/>
              <a:gd name="T82" fmla="*/ 1800397 w 3951"/>
              <a:gd name="T83" fmla="*/ 703607 h 3950"/>
              <a:gd name="T84" fmla="*/ 1296413 w 3951"/>
              <a:gd name="T85" fmla="*/ 105541 h 3950"/>
              <a:gd name="T86" fmla="*/ 1512406 w 3951"/>
              <a:gd name="T87" fmla="*/ 457345 h 3950"/>
              <a:gd name="T88" fmla="*/ 288446 w 3951"/>
              <a:gd name="T89" fmla="*/ 105541 h 3950"/>
              <a:gd name="T90" fmla="*/ 504439 w 3951"/>
              <a:gd name="T91" fmla="*/ 457345 h 395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3951" h="3950">
                <a:moveTo>
                  <a:pt x="3556" y="3950"/>
                </a:moveTo>
                <a:cubicBezTo>
                  <a:pt x="396" y="3950"/>
                  <a:pt x="396" y="3950"/>
                  <a:pt x="396" y="3950"/>
                </a:cubicBezTo>
                <a:cubicBezTo>
                  <a:pt x="177" y="3950"/>
                  <a:pt x="0" y="3773"/>
                  <a:pt x="0" y="3555"/>
                </a:cubicBezTo>
                <a:cubicBezTo>
                  <a:pt x="0" y="1738"/>
                  <a:pt x="0" y="1738"/>
                  <a:pt x="0" y="1738"/>
                </a:cubicBezTo>
                <a:cubicBezTo>
                  <a:pt x="244" y="1738"/>
                  <a:pt x="244" y="1738"/>
                  <a:pt x="244" y="1738"/>
                </a:cubicBezTo>
                <a:cubicBezTo>
                  <a:pt x="243" y="2424"/>
                  <a:pt x="238" y="3318"/>
                  <a:pt x="238" y="3318"/>
                </a:cubicBezTo>
                <a:cubicBezTo>
                  <a:pt x="238" y="3536"/>
                  <a:pt x="494" y="3713"/>
                  <a:pt x="712" y="3713"/>
                </a:cubicBezTo>
                <a:cubicBezTo>
                  <a:pt x="3240" y="3713"/>
                  <a:pt x="3240" y="3713"/>
                  <a:pt x="3240" y="3713"/>
                </a:cubicBezTo>
                <a:cubicBezTo>
                  <a:pt x="3458" y="3713"/>
                  <a:pt x="3714" y="3536"/>
                  <a:pt x="3714" y="3318"/>
                </a:cubicBezTo>
                <a:cubicBezTo>
                  <a:pt x="3714" y="3318"/>
                  <a:pt x="3709" y="2404"/>
                  <a:pt x="3707" y="1738"/>
                </a:cubicBezTo>
                <a:cubicBezTo>
                  <a:pt x="3951" y="1738"/>
                  <a:pt x="3951" y="1738"/>
                  <a:pt x="3951" y="1738"/>
                </a:cubicBezTo>
                <a:cubicBezTo>
                  <a:pt x="3951" y="3555"/>
                  <a:pt x="3951" y="3555"/>
                  <a:pt x="3951" y="3555"/>
                </a:cubicBezTo>
                <a:cubicBezTo>
                  <a:pt x="3951" y="3773"/>
                  <a:pt x="3774" y="3950"/>
                  <a:pt x="3556" y="3950"/>
                </a:cubicBezTo>
                <a:close/>
                <a:moveTo>
                  <a:pt x="1186" y="1733"/>
                </a:moveTo>
                <a:cubicBezTo>
                  <a:pt x="1660" y="1733"/>
                  <a:pt x="1660" y="1733"/>
                  <a:pt x="1660" y="1733"/>
                </a:cubicBezTo>
                <a:cubicBezTo>
                  <a:pt x="1739" y="1733"/>
                  <a:pt x="1739" y="1733"/>
                  <a:pt x="1739" y="1733"/>
                </a:cubicBezTo>
                <a:cubicBezTo>
                  <a:pt x="2213" y="1733"/>
                  <a:pt x="2213" y="1733"/>
                  <a:pt x="2213" y="1733"/>
                </a:cubicBezTo>
                <a:cubicBezTo>
                  <a:pt x="2292" y="1733"/>
                  <a:pt x="2292" y="1733"/>
                  <a:pt x="2292" y="1733"/>
                </a:cubicBezTo>
                <a:cubicBezTo>
                  <a:pt x="2766" y="1733"/>
                  <a:pt x="2766" y="1733"/>
                  <a:pt x="2766" y="1733"/>
                </a:cubicBezTo>
                <a:cubicBezTo>
                  <a:pt x="2845" y="1733"/>
                  <a:pt x="2845" y="1733"/>
                  <a:pt x="2845" y="1733"/>
                </a:cubicBezTo>
                <a:cubicBezTo>
                  <a:pt x="3319" y="1733"/>
                  <a:pt x="3319" y="1733"/>
                  <a:pt x="3319" y="1733"/>
                </a:cubicBezTo>
                <a:cubicBezTo>
                  <a:pt x="3398" y="1733"/>
                  <a:pt x="3398" y="1733"/>
                  <a:pt x="3398" y="1733"/>
                </a:cubicBezTo>
                <a:cubicBezTo>
                  <a:pt x="3398" y="3476"/>
                  <a:pt x="3398" y="3476"/>
                  <a:pt x="3398" y="3476"/>
                </a:cubicBezTo>
                <a:cubicBezTo>
                  <a:pt x="3319" y="3476"/>
                  <a:pt x="3319" y="3476"/>
                  <a:pt x="3319" y="3476"/>
                </a:cubicBezTo>
                <a:cubicBezTo>
                  <a:pt x="2845" y="3476"/>
                  <a:pt x="2845" y="3476"/>
                  <a:pt x="2845" y="3476"/>
                </a:cubicBezTo>
                <a:cubicBezTo>
                  <a:pt x="2766" y="3476"/>
                  <a:pt x="2766" y="3476"/>
                  <a:pt x="2766" y="3476"/>
                </a:cubicBezTo>
                <a:cubicBezTo>
                  <a:pt x="2292" y="3476"/>
                  <a:pt x="2292" y="3476"/>
                  <a:pt x="2292" y="3476"/>
                </a:cubicBezTo>
                <a:cubicBezTo>
                  <a:pt x="2213" y="3476"/>
                  <a:pt x="2213" y="3476"/>
                  <a:pt x="2213" y="3476"/>
                </a:cubicBezTo>
                <a:cubicBezTo>
                  <a:pt x="1739" y="3476"/>
                  <a:pt x="1739" y="3476"/>
                  <a:pt x="1739" y="3476"/>
                </a:cubicBezTo>
                <a:cubicBezTo>
                  <a:pt x="1660" y="3476"/>
                  <a:pt x="1660" y="3476"/>
                  <a:pt x="1660" y="3476"/>
                </a:cubicBezTo>
                <a:cubicBezTo>
                  <a:pt x="1186" y="3476"/>
                  <a:pt x="1186" y="3476"/>
                  <a:pt x="1186" y="3476"/>
                </a:cubicBezTo>
                <a:cubicBezTo>
                  <a:pt x="1107" y="3476"/>
                  <a:pt x="1107" y="3476"/>
                  <a:pt x="1107" y="3476"/>
                </a:cubicBezTo>
                <a:cubicBezTo>
                  <a:pt x="633" y="3476"/>
                  <a:pt x="633" y="3476"/>
                  <a:pt x="633" y="3476"/>
                </a:cubicBezTo>
                <a:cubicBezTo>
                  <a:pt x="554" y="3476"/>
                  <a:pt x="554" y="3476"/>
                  <a:pt x="554" y="3476"/>
                </a:cubicBezTo>
                <a:cubicBezTo>
                  <a:pt x="554" y="1733"/>
                  <a:pt x="554" y="1733"/>
                  <a:pt x="554" y="1733"/>
                </a:cubicBezTo>
                <a:cubicBezTo>
                  <a:pt x="633" y="1733"/>
                  <a:pt x="633" y="1733"/>
                  <a:pt x="633" y="1733"/>
                </a:cubicBezTo>
                <a:cubicBezTo>
                  <a:pt x="1107" y="1733"/>
                  <a:pt x="1107" y="1733"/>
                  <a:pt x="1107" y="1733"/>
                </a:cubicBezTo>
                <a:lnTo>
                  <a:pt x="1186" y="1733"/>
                </a:lnTo>
                <a:close/>
                <a:moveTo>
                  <a:pt x="2845" y="3397"/>
                </a:moveTo>
                <a:cubicBezTo>
                  <a:pt x="3319" y="3397"/>
                  <a:pt x="3319" y="3397"/>
                  <a:pt x="3319" y="3397"/>
                </a:cubicBezTo>
                <a:cubicBezTo>
                  <a:pt x="3319" y="2923"/>
                  <a:pt x="3319" y="2923"/>
                  <a:pt x="3319" y="2923"/>
                </a:cubicBezTo>
                <a:cubicBezTo>
                  <a:pt x="2845" y="2923"/>
                  <a:pt x="2845" y="2923"/>
                  <a:pt x="2845" y="2923"/>
                </a:cubicBezTo>
                <a:lnTo>
                  <a:pt x="2845" y="3397"/>
                </a:lnTo>
                <a:close/>
                <a:moveTo>
                  <a:pt x="2845" y="2844"/>
                </a:moveTo>
                <a:cubicBezTo>
                  <a:pt x="3319" y="2844"/>
                  <a:pt x="3319" y="2844"/>
                  <a:pt x="3319" y="2844"/>
                </a:cubicBezTo>
                <a:cubicBezTo>
                  <a:pt x="3319" y="2370"/>
                  <a:pt x="3319" y="2370"/>
                  <a:pt x="3319" y="2370"/>
                </a:cubicBezTo>
                <a:cubicBezTo>
                  <a:pt x="2845" y="2370"/>
                  <a:pt x="2845" y="2370"/>
                  <a:pt x="2845" y="2370"/>
                </a:cubicBezTo>
                <a:lnTo>
                  <a:pt x="2845" y="2844"/>
                </a:lnTo>
                <a:close/>
                <a:moveTo>
                  <a:pt x="2845" y="2291"/>
                </a:moveTo>
                <a:cubicBezTo>
                  <a:pt x="3319" y="2291"/>
                  <a:pt x="3319" y="2291"/>
                  <a:pt x="3319" y="2291"/>
                </a:cubicBezTo>
                <a:cubicBezTo>
                  <a:pt x="3319" y="1812"/>
                  <a:pt x="3319" y="1812"/>
                  <a:pt x="3319" y="1812"/>
                </a:cubicBezTo>
                <a:cubicBezTo>
                  <a:pt x="2845" y="1812"/>
                  <a:pt x="2845" y="1812"/>
                  <a:pt x="2845" y="1812"/>
                </a:cubicBezTo>
                <a:lnTo>
                  <a:pt x="2845" y="2291"/>
                </a:lnTo>
                <a:close/>
                <a:moveTo>
                  <a:pt x="2292" y="3397"/>
                </a:moveTo>
                <a:cubicBezTo>
                  <a:pt x="2766" y="3397"/>
                  <a:pt x="2766" y="3397"/>
                  <a:pt x="2766" y="3397"/>
                </a:cubicBezTo>
                <a:cubicBezTo>
                  <a:pt x="2766" y="2923"/>
                  <a:pt x="2766" y="2923"/>
                  <a:pt x="2766" y="2923"/>
                </a:cubicBezTo>
                <a:cubicBezTo>
                  <a:pt x="2292" y="2923"/>
                  <a:pt x="2292" y="2923"/>
                  <a:pt x="2292" y="2923"/>
                </a:cubicBezTo>
                <a:lnTo>
                  <a:pt x="2292" y="3397"/>
                </a:lnTo>
                <a:close/>
                <a:moveTo>
                  <a:pt x="2292" y="2844"/>
                </a:moveTo>
                <a:cubicBezTo>
                  <a:pt x="2766" y="2844"/>
                  <a:pt x="2766" y="2844"/>
                  <a:pt x="2766" y="2844"/>
                </a:cubicBezTo>
                <a:cubicBezTo>
                  <a:pt x="2766" y="2370"/>
                  <a:pt x="2766" y="2370"/>
                  <a:pt x="2766" y="2370"/>
                </a:cubicBezTo>
                <a:cubicBezTo>
                  <a:pt x="2292" y="2370"/>
                  <a:pt x="2292" y="2370"/>
                  <a:pt x="2292" y="2370"/>
                </a:cubicBezTo>
                <a:lnTo>
                  <a:pt x="2292" y="2844"/>
                </a:lnTo>
                <a:close/>
                <a:moveTo>
                  <a:pt x="2292" y="2291"/>
                </a:moveTo>
                <a:cubicBezTo>
                  <a:pt x="2766" y="2291"/>
                  <a:pt x="2766" y="2291"/>
                  <a:pt x="2766" y="2291"/>
                </a:cubicBezTo>
                <a:cubicBezTo>
                  <a:pt x="2766" y="1812"/>
                  <a:pt x="2766" y="1812"/>
                  <a:pt x="2766" y="1812"/>
                </a:cubicBezTo>
                <a:cubicBezTo>
                  <a:pt x="2292" y="1812"/>
                  <a:pt x="2292" y="1812"/>
                  <a:pt x="2292" y="1812"/>
                </a:cubicBezTo>
                <a:lnTo>
                  <a:pt x="2292" y="2291"/>
                </a:lnTo>
                <a:close/>
                <a:moveTo>
                  <a:pt x="1739" y="3397"/>
                </a:moveTo>
                <a:cubicBezTo>
                  <a:pt x="2213" y="3397"/>
                  <a:pt x="2213" y="3397"/>
                  <a:pt x="2213" y="3397"/>
                </a:cubicBezTo>
                <a:cubicBezTo>
                  <a:pt x="2213" y="2923"/>
                  <a:pt x="2213" y="2923"/>
                  <a:pt x="2213" y="2923"/>
                </a:cubicBezTo>
                <a:cubicBezTo>
                  <a:pt x="1739" y="2923"/>
                  <a:pt x="1739" y="2923"/>
                  <a:pt x="1739" y="2923"/>
                </a:cubicBezTo>
                <a:lnTo>
                  <a:pt x="1739" y="3397"/>
                </a:lnTo>
                <a:close/>
                <a:moveTo>
                  <a:pt x="1739" y="2844"/>
                </a:moveTo>
                <a:cubicBezTo>
                  <a:pt x="2213" y="2844"/>
                  <a:pt x="2213" y="2844"/>
                  <a:pt x="2213" y="2844"/>
                </a:cubicBezTo>
                <a:cubicBezTo>
                  <a:pt x="2213" y="2370"/>
                  <a:pt x="2213" y="2370"/>
                  <a:pt x="2213" y="2370"/>
                </a:cubicBezTo>
                <a:cubicBezTo>
                  <a:pt x="1739" y="2370"/>
                  <a:pt x="1739" y="2370"/>
                  <a:pt x="1739" y="2370"/>
                </a:cubicBezTo>
                <a:lnTo>
                  <a:pt x="1739" y="2844"/>
                </a:lnTo>
                <a:close/>
                <a:moveTo>
                  <a:pt x="1739" y="2291"/>
                </a:moveTo>
                <a:cubicBezTo>
                  <a:pt x="2213" y="2291"/>
                  <a:pt x="2213" y="2291"/>
                  <a:pt x="2213" y="2291"/>
                </a:cubicBezTo>
                <a:cubicBezTo>
                  <a:pt x="2213" y="1812"/>
                  <a:pt x="2213" y="1812"/>
                  <a:pt x="2213" y="1812"/>
                </a:cubicBezTo>
                <a:cubicBezTo>
                  <a:pt x="1739" y="1812"/>
                  <a:pt x="1739" y="1812"/>
                  <a:pt x="1739" y="1812"/>
                </a:cubicBezTo>
                <a:lnTo>
                  <a:pt x="1739" y="2291"/>
                </a:lnTo>
                <a:close/>
                <a:moveTo>
                  <a:pt x="1186" y="3397"/>
                </a:moveTo>
                <a:cubicBezTo>
                  <a:pt x="1660" y="3397"/>
                  <a:pt x="1660" y="3397"/>
                  <a:pt x="1660" y="3397"/>
                </a:cubicBezTo>
                <a:cubicBezTo>
                  <a:pt x="1660" y="2923"/>
                  <a:pt x="1660" y="2923"/>
                  <a:pt x="1660" y="2923"/>
                </a:cubicBezTo>
                <a:cubicBezTo>
                  <a:pt x="1186" y="2923"/>
                  <a:pt x="1186" y="2923"/>
                  <a:pt x="1186" y="2923"/>
                </a:cubicBezTo>
                <a:lnTo>
                  <a:pt x="1186" y="3397"/>
                </a:lnTo>
                <a:close/>
                <a:moveTo>
                  <a:pt x="1186" y="2844"/>
                </a:moveTo>
                <a:cubicBezTo>
                  <a:pt x="1660" y="2844"/>
                  <a:pt x="1660" y="2844"/>
                  <a:pt x="1660" y="2844"/>
                </a:cubicBezTo>
                <a:cubicBezTo>
                  <a:pt x="1660" y="2370"/>
                  <a:pt x="1660" y="2370"/>
                  <a:pt x="1660" y="2370"/>
                </a:cubicBezTo>
                <a:cubicBezTo>
                  <a:pt x="1186" y="2370"/>
                  <a:pt x="1186" y="2370"/>
                  <a:pt x="1186" y="2370"/>
                </a:cubicBezTo>
                <a:lnTo>
                  <a:pt x="1186" y="2844"/>
                </a:lnTo>
                <a:close/>
                <a:moveTo>
                  <a:pt x="1186" y="2291"/>
                </a:moveTo>
                <a:cubicBezTo>
                  <a:pt x="1660" y="2291"/>
                  <a:pt x="1660" y="2291"/>
                  <a:pt x="1660" y="2291"/>
                </a:cubicBezTo>
                <a:cubicBezTo>
                  <a:pt x="1660" y="1812"/>
                  <a:pt x="1660" y="1812"/>
                  <a:pt x="1660" y="1812"/>
                </a:cubicBezTo>
                <a:cubicBezTo>
                  <a:pt x="1186" y="1812"/>
                  <a:pt x="1186" y="1812"/>
                  <a:pt x="1186" y="1812"/>
                </a:cubicBezTo>
                <a:lnTo>
                  <a:pt x="1186" y="2291"/>
                </a:lnTo>
                <a:close/>
                <a:moveTo>
                  <a:pt x="633" y="3397"/>
                </a:moveTo>
                <a:cubicBezTo>
                  <a:pt x="1107" y="3397"/>
                  <a:pt x="1107" y="3397"/>
                  <a:pt x="1107" y="3397"/>
                </a:cubicBezTo>
                <a:cubicBezTo>
                  <a:pt x="1107" y="2923"/>
                  <a:pt x="1107" y="2923"/>
                  <a:pt x="1107" y="2923"/>
                </a:cubicBezTo>
                <a:cubicBezTo>
                  <a:pt x="633" y="2923"/>
                  <a:pt x="633" y="2923"/>
                  <a:pt x="633" y="2923"/>
                </a:cubicBezTo>
                <a:lnTo>
                  <a:pt x="633" y="3397"/>
                </a:lnTo>
                <a:close/>
                <a:moveTo>
                  <a:pt x="633" y="2844"/>
                </a:moveTo>
                <a:cubicBezTo>
                  <a:pt x="1107" y="2844"/>
                  <a:pt x="1107" y="2844"/>
                  <a:pt x="1107" y="2844"/>
                </a:cubicBezTo>
                <a:cubicBezTo>
                  <a:pt x="1107" y="2370"/>
                  <a:pt x="1107" y="2370"/>
                  <a:pt x="1107" y="2370"/>
                </a:cubicBezTo>
                <a:cubicBezTo>
                  <a:pt x="633" y="2370"/>
                  <a:pt x="633" y="2370"/>
                  <a:pt x="633" y="2370"/>
                </a:cubicBezTo>
                <a:lnTo>
                  <a:pt x="633" y="2844"/>
                </a:lnTo>
                <a:close/>
                <a:moveTo>
                  <a:pt x="633" y="2291"/>
                </a:moveTo>
                <a:cubicBezTo>
                  <a:pt x="1107" y="2291"/>
                  <a:pt x="1107" y="2291"/>
                  <a:pt x="1107" y="2291"/>
                </a:cubicBezTo>
                <a:cubicBezTo>
                  <a:pt x="1107" y="1812"/>
                  <a:pt x="1107" y="1812"/>
                  <a:pt x="1107" y="1812"/>
                </a:cubicBezTo>
                <a:cubicBezTo>
                  <a:pt x="633" y="1812"/>
                  <a:pt x="633" y="1812"/>
                  <a:pt x="633" y="1812"/>
                </a:cubicBezTo>
                <a:lnTo>
                  <a:pt x="633" y="2291"/>
                </a:lnTo>
                <a:close/>
                <a:moveTo>
                  <a:pt x="0" y="711"/>
                </a:moveTo>
                <a:cubicBezTo>
                  <a:pt x="0" y="493"/>
                  <a:pt x="177" y="316"/>
                  <a:pt x="396" y="316"/>
                </a:cubicBezTo>
                <a:cubicBezTo>
                  <a:pt x="554" y="316"/>
                  <a:pt x="554" y="316"/>
                  <a:pt x="554" y="316"/>
                </a:cubicBezTo>
                <a:cubicBezTo>
                  <a:pt x="554" y="1106"/>
                  <a:pt x="554" y="1106"/>
                  <a:pt x="554" y="1106"/>
                </a:cubicBezTo>
                <a:cubicBezTo>
                  <a:pt x="870" y="1106"/>
                  <a:pt x="858" y="1106"/>
                  <a:pt x="1186" y="1106"/>
                </a:cubicBezTo>
                <a:cubicBezTo>
                  <a:pt x="1186" y="316"/>
                  <a:pt x="1186" y="316"/>
                  <a:pt x="1186" y="316"/>
                </a:cubicBezTo>
                <a:cubicBezTo>
                  <a:pt x="2766" y="316"/>
                  <a:pt x="2766" y="316"/>
                  <a:pt x="2766" y="316"/>
                </a:cubicBezTo>
                <a:cubicBezTo>
                  <a:pt x="2766" y="1106"/>
                  <a:pt x="2766" y="1106"/>
                  <a:pt x="2766" y="1106"/>
                </a:cubicBezTo>
                <a:cubicBezTo>
                  <a:pt x="3070" y="1106"/>
                  <a:pt x="3070" y="1106"/>
                  <a:pt x="3398" y="1106"/>
                </a:cubicBezTo>
                <a:cubicBezTo>
                  <a:pt x="3398" y="316"/>
                  <a:pt x="3398" y="316"/>
                  <a:pt x="3398" y="316"/>
                </a:cubicBezTo>
                <a:cubicBezTo>
                  <a:pt x="3556" y="316"/>
                  <a:pt x="3556" y="316"/>
                  <a:pt x="3556" y="316"/>
                </a:cubicBezTo>
                <a:cubicBezTo>
                  <a:pt x="3774" y="316"/>
                  <a:pt x="3951" y="493"/>
                  <a:pt x="3951" y="711"/>
                </a:cubicBezTo>
                <a:cubicBezTo>
                  <a:pt x="3951" y="1580"/>
                  <a:pt x="3951" y="1580"/>
                  <a:pt x="3951" y="1580"/>
                </a:cubicBezTo>
                <a:cubicBezTo>
                  <a:pt x="2260" y="1580"/>
                  <a:pt x="1897" y="1580"/>
                  <a:pt x="0" y="1580"/>
                </a:cubicBezTo>
                <a:lnTo>
                  <a:pt x="0" y="711"/>
                </a:lnTo>
                <a:close/>
                <a:moveTo>
                  <a:pt x="2845" y="237"/>
                </a:moveTo>
                <a:cubicBezTo>
                  <a:pt x="2845" y="106"/>
                  <a:pt x="2951" y="0"/>
                  <a:pt x="3082" y="0"/>
                </a:cubicBezTo>
                <a:cubicBezTo>
                  <a:pt x="3213" y="0"/>
                  <a:pt x="3319" y="106"/>
                  <a:pt x="3319" y="237"/>
                </a:cubicBezTo>
                <a:cubicBezTo>
                  <a:pt x="3319" y="1027"/>
                  <a:pt x="3319" y="1027"/>
                  <a:pt x="3319" y="1027"/>
                </a:cubicBezTo>
                <a:cubicBezTo>
                  <a:pt x="3319" y="1027"/>
                  <a:pt x="3138" y="1027"/>
                  <a:pt x="2845" y="1027"/>
                </a:cubicBezTo>
                <a:cubicBezTo>
                  <a:pt x="2845" y="891"/>
                  <a:pt x="2845" y="237"/>
                  <a:pt x="2845" y="237"/>
                </a:cubicBezTo>
                <a:close/>
                <a:moveTo>
                  <a:pt x="633" y="237"/>
                </a:moveTo>
                <a:cubicBezTo>
                  <a:pt x="633" y="106"/>
                  <a:pt x="739" y="0"/>
                  <a:pt x="870" y="0"/>
                </a:cubicBezTo>
                <a:cubicBezTo>
                  <a:pt x="1001" y="0"/>
                  <a:pt x="1107" y="106"/>
                  <a:pt x="1107" y="237"/>
                </a:cubicBezTo>
                <a:cubicBezTo>
                  <a:pt x="1107" y="1027"/>
                  <a:pt x="1107" y="1027"/>
                  <a:pt x="1107" y="1027"/>
                </a:cubicBezTo>
                <a:cubicBezTo>
                  <a:pt x="1107" y="1027"/>
                  <a:pt x="847" y="1027"/>
                  <a:pt x="633" y="1027"/>
                </a:cubicBezTo>
                <a:cubicBezTo>
                  <a:pt x="633" y="1072"/>
                  <a:pt x="633" y="237"/>
                  <a:pt x="633" y="237"/>
                </a:cubicBezTo>
                <a:close/>
              </a:path>
            </a:pathLst>
          </a:custGeom>
          <a:solidFill>
            <a:schemeClr val="bg1"/>
          </a:solidFill>
          <a:ln>
            <a:noFill/>
          </a:ln>
          <a:effectLst>
            <a:outerShdw blurRad="50800" dist="38100" dir="2700000" algn="tl" rotWithShape="0">
              <a:prstClr val="black">
                <a:alpha val="25000"/>
              </a:prstClr>
            </a:outerShdw>
          </a:effectLst>
          <a:extLst>
            <a:ext uri="{91240B29-F687-4F45-9708-019B960494DF}">
              <a14:hiddenLine xmlns:a14="http://schemas.microsoft.com/office/drawing/2010/main" w="9525">
                <a:solidFill>
                  <a:srgbClr val="000000"/>
                </a:solidFill>
                <a:round/>
              </a14:hiddenLine>
            </a:ext>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a:p>
        </p:txBody>
      </p:sp>
      <p:sp>
        <p:nvSpPr>
          <p:cNvPr id="22" name="文本框 21"/>
          <p:cNvSpPr txBox="1"/>
          <p:nvPr/>
        </p:nvSpPr>
        <p:spPr>
          <a:xfrm>
            <a:off x="6181725" y="4438650"/>
            <a:ext cx="2634615" cy="306705"/>
          </a:xfrm>
          <a:prstGeom prst="rect">
            <a:avLst/>
          </a:prstGeom>
          <a:noFill/>
          <a:effectLst>
            <a:outerShdw blurRad="50800" dist="38100" dir="2700000" algn="tl" rotWithShape="0">
              <a:prstClr val="black">
                <a:alpha val="20000"/>
              </a:prstClr>
            </a:outerShdw>
          </a:effectLst>
        </p:spPr>
        <p:txBody>
          <a:bodyPr wrap="square" rtlCol="0">
            <a:spAutoFit/>
          </a:bodyPr>
          <a:lstStyle/>
          <a:p>
            <a:r>
              <a:rPr lang="zh-CN" altLang="en-US" sz="1400" b="1" dirty="0">
                <a:solidFill>
                  <a:schemeClr val="bg1"/>
                </a:solidFill>
                <a:latin typeface="微软雅黑" panose="020B0503020204020204" charset="-122"/>
                <a:ea typeface="微软雅黑" panose="020B0503020204020204" charset="-122"/>
              </a:rPr>
              <a:t>汇报时间：</a:t>
            </a:r>
            <a:r>
              <a:rPr lang="en-US" altLang="zh-CN" sz="1400" b="1" dirty="0" smtClean="0">
                <a:solidFill>
                  <a:schemeClr val="bg1"/>
                </a:solidFill>
                <a:latin typeface="微软雅黑" panose="020B0503020204020204" charset="-122"/>
                <a:ea typeface="微软雅黑" panose="020B0503020204020204" charset="-122"/>
              </a:rPr>
              <a:t>2019</a:t>
            </a:r>
            <a:r>
              <a:rPr lang="zh-CN" altLang="en-US" sz="1400" b="1" dirty="0" smtClean="0">
                <a:solidFill>
                  <a:schemeClr val="bg1"/>
                </a:solidFill>
                <a:latin typeface="微软雅黑" panose="020B0503020204020204" charset="-122"/>
                <a:ea typeface="微软雅黑" panose="020B0503020204020204" charset="-122"/>
              </a:rPr>
              <a:t>年</a:t>
            </a:r>
            <a:r>
              <a:rPr lang="en-US" altLang="zh-CN" sz="1400" b="1" dirty="0">
                <a:solidFill>
                  <a:schemeClr val="bg1"/>
                </a:solidFill>
                <a:latin typeface="微软雅黑" panose="020B0503020204020204" charset="-122"/>
                <a:ea typeface="微软雅黑" panose="020B0503020204020204" charset="-122"/>
              </a:rPr>
              <a:t>00</a:t>
            </a:r>
            <a:r>
              <a:rPr lang="zh-CN" altLang="en-US" sz="1400" b="1" dirty="0">
                <a:solidFill>
                  <a:schemeClr val="bg1"/>
                </a:solidFill>
                <a:latin typeface="微软雅黑" panose="020B0503020204020204" charset="-122"/>
                <a:ea typeface="微软雅黑" panose="020B0503020204020204" charset="-122"/>
              </a:rPr>
              <a:t>月</a:t>
            </a:r>
            <a:r>
              <a:rPr lang="en-US" altLang="zh-CN" sz="1400" b="1" dirty="0">
                <a:solidFill>
                  <a:schemeClr val="bg1"/>
                </a:solidFill>
                <a:latin typeface="微软雅黑" panose="020B0503020204020204" charset="-122"/>
                <a:ea typeface="微软雅黑" panose="020B0503020204020204" charset="-122"/>
              </a:rPr>
              <a:t>00</a:t>
            </a:r>
            <a:r>
              <a:rPr lang="zh-CN" altLang="en-US" sz="1400" b="1" dirty="0">
                <a:solidFill>
                  <a:schemeClr val="bg1"/>
                </a:solidFill>
                <a:latin typeface="微软雅黑" panose="020B0503020204020204" charset="-122"/>
                <a:ea typeface="微软雅黑" panose="020B0503020204020204" charset="-122"/>
              </a:rPr>
              <a:t>日</a:t>
            </a:r>
          </a:p>
        </p:txBody>
      </p:sp>
      <p:pic>
        <p:nvPicPr>
          <p:cNvPr id="8" name="久石譲 - “天空の城ラピュタ”~君をのせて">
            <a:hlinkClick r:id="" action="ppaction://media"/>
          </p:cNvPr>
          <p:cNvPicPr>
            <a:picLocks noChangeAspect="1"/>
          </p:cNvPicPr>
          <p:nvPr>
            <a:audioFile r:link="rId2"/>
            <p:extLst>
              <p:ext uri="{DAA4B4D4-6D71-4841-9C94-3DE7FCFB9230}">
                <p14:media xmlns:p14="http://schemas.microsoft.com/office/powerpoint/2010/main" r:embed="rId1">
                  <p14:fade in="750" out="750"/>
                </p14:media>
              </p:ext>
            </p:extLst>
          </p:nvPr>
        </p:nvPicPr>
        <p:blipFill>
          <a:blip r:embed="rId8"/>
          <a:stretch>
            <a:fillRect/>
          </a:stretch>
        </p:blipFill>
        <p:spPr>
          <a:xfrm>
            <a:off x="-696631" y="-78105"/>
            <a:ext cx="609600" cy="609600"/>
          </a:xfrm>
          <a:prstGeom prst="rect">
            <a:avLst/>
          </a:prstGeom>
        </p:spPr>
      </p:pic>
    </p:spTree>
  </p:cSld>
  <p:clrMapOvr>
    <a:masterClrMapping/>
  </p:clrMapOvr>
  <mc:AlternateContent xmlns:mc="http://schemas.openxmlformats.org/markup-compatibility/2006" xmlns:p15="http://schemas.microsoft.com/office/powerpoint/2012/main">
    <mc:Choice Requires="p15">
      <p:transition spd="slow" advClick="0" advTm="0">
        <p15:prstTrans prst="peelOff"/>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childTnLst>
                          </p:cTn>
                        </p:par>
                        <p:par>
                          <p:cTn id="7" fill="hold">
                            <p:stCondLst>
                              <p:cond delay="0"/>
                            </p:stCondLst>
                            <p:childTnLst>
                              <p:par>
                                <p:cTn id="8" presetID="22" presetClass="entr" presetSubtype="8" fill="hold" nodeType="after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wipe(left)">
                                      <p:cBhvr>
                                        <p:cTn id="10" dur="500"/>
                                        <p:tgtEl>
                                          <p:spTgt spid="10"/>
                                        </p:tgtEl>
                                      </p:cBhvr>
                                    </p:animEffect>
                                  </p:childTnLst>
                                </p:cTn>
                              </p:par>
                              <p:par>
                                <p:cTn id="11" presetID="22" presetClass="entr" presetSubtype="2" fill="hold"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wipe(right)">
                                      <p:cBhvr>
                                        <p:cTn id="13" dur="500"/>
                                        <p:tgtEl>
                                          <p:spTgt spid="11"/>
                                        </p:tgtEl>
                                      </p:cBhvr>
                                    </p:animEffect>
                                  </p:childTnLst>
                                </p:cTn>
                              </p:par>
                            </p:childTnLst>
                          </p:cTn>
                        </p:par>
                        <p:par>
                          <p:cTn id="14" fill="hold">
                            <p:stCondLst>
                              <p:cond delay="500"/>
                            </p:stCondLst>
                            <p:childTnLst>
                              <p:par>
                                <p:cTn id="15" presetID="20" presetClass="entr" presetSubtype="0"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edge">
                                      <p:cBhvr>
                                        <p:cTn id="17" dur="500"/>
                                        <p:tgtEl>
                                          <p:spTgt spid="3"/>
                                        </p:tgtEl>
                                      </p:cBhvr>
                                    </p:animEffect>
                                  </p:childTnLst>
                                </p:cTn>
                              </p:par>
                              <p:par>
                                <p:cTn id="18" presetID="53" presetClass="entr" presetSubtype="16" fill="hold" nodeType="withEffect">
                                  <p:stCondLst>
                                    <p:cond delay="0"/>
                                  </p:stCondLst>
                                  <p:childTnLst>
                                    <p:set>
                                      <p:cBhvr>
                                        <p:cTn id="19" dur="1" fill="hold">
                                          <p:stCondLst>
                                            <p:cond delay="0"/>
                                          </p:stCondLst>
                                        </p:cTn>
                                        <p:tgtEl>
                                          <p:spTgt spid="2"/>
                                        </p:tgtEl>
                                        <p:attrNameLst>
                                          <p:attrName>style.visibility</p:attrName>
                                        </p:attrNameLst>
                                      </p:cBhvr>
                                      <p:to>
                                        <p:strVal val="visible"/>
                                      </p:to>
                                    </p:set>
                                    <p:anim calcmode="lin" valueType="num">
                                      <p:cBhvr>
                                        <p:cTn id="20" dur="500" fill="hold"/>
                                        <p:tgtEl>
                                          <p:spTgt spid="2"/>
                                        </p:tgtEl>
                                        <p:attrNameLst>
                                          <p:attrName>ppt_w</p:attrName>
                                        </p:attrNameLst>
                                      </p:cBhvr>
                                      <p:tavLst>
                                        <p:tav tm="0">
                                          <p:val>
                                            <p:fltVal val="0"/>
                                          </p:val>
                                        </p:tav>
                                        <p:tav tm="100000">
                                          <p:val>
                                            <p:strVal val="#ppt_w"/>
                                          </p:val>
                                        </p:tav>
                                      </p:tavLst>
                                    </p:anim>
                                    <p:anim calcmode="lin" valueType="num">
                                      <p:cBhvr>
                                        <p:cTn id="21" dur="500" fill="hold"/>
                                        <p:tgtEl>
                                          <p:spTgt spid="2"/>
                                        </p:tgtEl>
                                        <p:attrNameLst>
                                          <p:attrName>ppt_h</p:attrName>
                                        </p:attrNameLst>
                                      </p:cBhvr>
                                      <p:tavLst>
                                        <p:tav tm="0">
                                          <p:val>
                                            <p:fltVal val="0"/>
                                          </p:val>
                                        </p:tav>
                                        <p:tav tm="100000">
                                          <p:val>
                                            <p:strVal val="#ppt_h"/>
                                          </p:val>
                                        </p:tav>
                                      </p:tavLst>
                                    </p:anim>
                                    <p:animEffect transition="in" filter="fade">
                                      <p:cBhvr>
                                        <p:cTn id="22" dur="500"/>
                                        <p:tgtEl>
                                          <p:spTgt spid="2"/>
                                        </p:tgtEl>
                                      </p:cBhvr>
                                    </p:animEffect>
                                  </p:childTnLst>
                                </p:cTn>
                              </p:par>
                              <p:par>
                                <p:cTn id="23" presetID="22" presetClass="entr" presetSubtype="2" fill="hold" nodeType="with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wipe(right)">
                                      <p:cBhvr>
                                        <p:cTn id="25" dur="500"/>
                                        <p:tgtEl>
                                          <p:spTgt spid="13"/>
                                        </p:tgtEl>
                                      </p:cBhvr>
                                    </p:animEffect>
                                  </p:childTnLst>
                                </p:cTn>
                              </p:par>
                              <p:par>
                                <p:cTn id="26" presetID="22" presetClass="entr" presetSubtype="8" fill="hold" nodeType="with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wipe(left)">
                                      <p:cBhvr>
                                        <p:cTn id="28" dur="500"/>
                                        <p:tgtEl>
                                          <p:spTgt spid="12"/>
                                        </p:tgtEl>
                                      </p:cBhvr>
                                    </p:animEffect>
                                  </p:childTnLst>
                                </p:cTn>
                              </p:par>
                            </p:childTnLst>
                          </p:cTn>
                        </p:par>
                        <p:par>
                          <p:cTn id="29" fill="hold">
                            <p:stCondLst>
                              <p:cond delay="1000"/>
                            </p:stCondLst>
                            <p:childTnLst>
                              <p:par>
                                <p:cTn id="30" presetID="10" presetClass="entr" presetSubtype="0" fill="hold" grpId="0" nodeType="after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fade">
                                      <p:cBhvr>
                                        <p:cTn id="32" dur="500"/>
                                        <p:tgtEl>
                                          <p:spTgt spid="14"/>
                                        </p:tgtEl>
                                      </p:cBhvr>
                                    </p:animEffect>
                                  </p:childTnLst>
                                </p:cTn>
                              </p:par>
                            </p:childTnLst>
                          </p:cTn>
                        </p:par>
                        <p:par>
                          <p:cTn id="33" fill="hold">
                            <p:stCondLst>
                              <p:cond delay="1500"/>
                            </p:stCondLst>
                            <p:childTnLst>
                              <p:par>
                                <p:cTn id="34" presetID="14" presetClass="entr" presetSubtype="5" fill="hold" nodeType="afterEffect">
                                  <p:stCondLst>
                                    <p:cond delay="0"/>
                                  </p:stCondLst>
                                  <p:childTnLst>
                                    <p:set>
                                      <p:cBhvr>
                                        <p:cTn id="35" dur="1" fill="hold">
                                          <p:stCondLst>
                                            <p:cond delay="0"/>
                                          </p:stCondLst>
                                        </p:cTn>
                                        <p:tgtEl>
                                          <p:spTgt spid="9"/>
                                        </p:tgtEl>
                                        <p:attrNameLst>
                                          <p:attrName>style.visibility</p:attrName>
                                        </p:attrNameLst>
                                      </p:cBhvr>
                                      <p:to>
                                        <p:strVal val="visible"/>
                                      </p:to>
                                    </p:set>
                                    <p:animEffect transition="in" filter="randombar(vertical)">
                                      <p:cBhvr>
                                        <p:cTn id="36" dur="500"/>
                                        <p:tgtEl>
                                          <p:spTgt spid="9"/>
                                        </p:tgtEl>
                                      </p:cBhvr>
                                    </p:animEffect>
                                  </p:childTnLst>
                                </p:cTn>
                              </p:par>
                            </p:childTnLst>
                          </p:cTn>
                        </p:par>
                        <p:par>
                          <p:cTn id="37" fill="hold">
                            <p:stCondLst>
                              <p:cond delay="2000"/>
                            </p:stCondLst>
                            <p:childTnLst>
                              <p:par>
                                <p:cTn id="38" presetID="50" presetClass="entr" presetSubtype="0" decel="100000" fill="hold" grpId="0" nodeType="afterEffect">
                                  <p:stCondLst>
                                    <p:cond delay="0"/>
                                  </p:stCondLst>
                                  <p:childTnLst>
                                    <p:set>
                                      <p:cBhvr>
                                        <p:cTn id="39" dur="1" fill="hold">
                                          <p:stCondLst>
                                            <p:cond delay="0"/>
                                          </p:stCondLst>
                                        </p:cTn>
                                        <p:tgtEl>
                                          <p:spTgt spid="15"/>
                                        </p:tgtEl>
                                        <p:attrNameLst>
                                          <p:attrName>style.visibility</p:attrName>
                                        </p:attrNameLst>
                                      </p:cBhvr>
                                      <p:to>
                                        <p:strVal val="visible"/>
                                      </p:to>
                                    </p:set>
                                    <p:anim calcmode="lin" valueType="num">
                                      <p:cBhvr>
                                        <p:cTn id="40" dur="1000" fill="hold"/>
                                        <p:tgtEl>
                                          <p:spTgt spid="15"/>
                                        </p:tgtEl>
                                        <p:attrNameLst>
                                          <p:attrName>ppt_w</p:attrName>
                                        </p:attrNameLst>
                                      </p:cBhvr>
                                      <p:tavLst>
                                        <p:tav tm="0">
                                          <p:val>
                                            <p:strVal val="#ppt_w+.3"/>
                                          </p:val>
                                        </p:tav>
                                        <p:tav tm="100000">
                                          <p:val>
                                            <p:strVal val="#ppt_w"/>
                                          </p:val>
                                        </p:tav>
                                      </p:tavLst>
                                    </p:anim>
                                    <p:anim calcmode="lin" valueType="num">
                                      <p:cBhvr>
                                        <p:cTn id="41" dur="1000" fill="hold"/>
                                        <p:tgtEl>
                                          <p:spTgt spid="15"/>
                                        </p:tgtEl>
                                        <p:attrNameLst>
                                          <p:attrName>ppt_h</p:attrName>
                                        </p:attrNameLst>
                                      </p:cBhvr>
                                      <p:tavLst>
                                        <p:tav tm="0">
                                          <p:val>
                                            <p:strVal val="#ppt_h"/>
                                          </p:val>
                                        </p:tav>
                                        <p:tav tm="100000">
                                          <p:val>
                                            <p:strVal val="#ppt_h"/>
                                          </p:val>
                                        </p:tav>
                                      </p:tavLst>
                                    </p:anim>
                                    <p:animEffect transition="in" filter="fade">
                                      <p:cBhvr>
                                        <p:cTn id="42" dur="1000"/>
                                        <p:tgtEl>
                                          <p:spTgt spid="15"/>
                                        </p:tgtEl>
                                      </p:cBhvr>
                                    </p:animEffect>
                                  </p:childTnLst>
                                </p:cTn>
                              </p:par>
                            </p:childTnLst>
                          </p:cTn>
                        </p:par>
                        <p:par>
                          <p:cTn id="43" fill="hold">
                            <p:stCondLst>
                              <p:cond delay="3000"/>
                            </p:stCondLst>
                            <p:childTnLst>
                              <p:par>
                                <p:cTn id="44" presetID="22" presetClass="entr" presetSubtype="8" fill="hold" nodeType="afterEffect">
                                  <p:stCondLst>
                                    <p:cond delay="0"/>
                                  </p:stCondLst>
                                  <p:childTnLst>
                                    <p:set>
                                      <p:cBhvr>
                                        <p:cTn id="45" dur="1" fill="hold">
                                          <p:stCondLst>
                                            <p:cond delay="0"/>
                                          </p:stCondLst>
                                        </p:cTn>
                                        <p:tgtEl>
                                          <p:spTgt spid="17"/>
                                        </p:tgtEl>
                                        <p:attrNameLst>
                                          <p:attrName>style.visibility</p:attrName>
                                        </p:attrNameLst>
                                      </p:cBhvr>
                                      <p:to>
                                        <p:strVal val="visible"/>
                                      </p:to>
                                    </p:set>
                                    <p:animEffect transition="in" filter="wipe(left)">
                                      <p:cBhvr>
                                        <p:cTn id="46" dur="500"/>
                                        <p:tgtEl>
                                          <p:spTgt spid="17"/>
                                        </p:tgtEl>
                                      </p:cBhvr>
                                    </p:animEffect>
                                  </p:childTnLst>
                                </p:cTn>
                              </p:par>
                            </p:childTnLst>
                          </p:cTn>
                        </p:par>
                        <p:par>
                          <p:cTn id="47" fill="hold">
                            <p:stCondLst>
                              <p:cond delay="3500"/>
                            </p:stCondLst>
                            <p:childTnLst>
                              <p:par>
                                <p:cTn id="48" presetID="12" presetClass="entr" presetSubtype="4" fill="hold" grpId="0" nodeType="afterEffect">
                                  <p:stCondLst>
                                    <p:cond delay="0"/>
                                  </p:stCondLst>
                                  <p:childTnLst>
                                    <p:set>
                                      <p:cBhvr>
                                        <p:cTn id="49" dur="1" fill="hold">
                                          <p:stCondLst>
                                            <p:cond delay="0"/>
                                          </p:stCondLst>
                                        </p:cTn>
                                        <p:tgtEl>
                                          <p:spTgt spid="18"/>
                                        </p:tgtEl>
                                        <p:attrNameLst>
                                          <p:attrName>style.visibility</p:attrName>
                                        </p:attrNameLst>
                                      </p:cBhvr>
                                      <p:to>
                                        <p:strVal val="visible"/>
                                      </p:to>
                                    </p:set>
                                    <p:anim calcmode="lin" valueType="num">
                                      <p:cBhvr additive="base">
                                        <p:cTn id="50" dur="500"/>
                                        <p:tgtEl>
                                          <p:spTgt spid="18"/>
                                        </p:tgtEl>
                                        <p:attrNameLst>
                                          <p:attrName>ppt_y</p:attrName>
                                        </p:attrNameLst>
                                      </p:cBhvr>
                                      <p:tavLst>
                                        <p:tav tm="0">
                                          <p:val>
                                            <p:strVal val="#ppt_y+#ppt_h*1.125000"/>
                                          </p:val>
                                        </p:tav>
                                        <p:tav tm="100000">
                                          <p:val>
                                            <p:strVal val="#ppt_y"/>
                                          </p:val>
                                        </p:tav>
                                      </p:tavLst>
                                    </p:anim>
                                    <p:animEffect transition="in" filter="wipe(up)">
                                      <p:cBhvr>
                                        <p:cTn id="51" dur="500"/>
                                        <p:tgtEl>
                                          <p:spTgt spid="18"/>
                                        </p:tgtEl>
                                      </p:cBhvr>
                                    </p:animEffect>
                                  </p:childTnLst>
                                </p:cTn>
                              </p:par>
                            </p:childTnLst>
                          </p:cTn>
                        </p:par>
                        <p:par>
                          <p:cTn id="52" fill="hold">
                            <p:stCondLst>
                              <p:cond delay="4000"/>
                            </p:stCondLst>
                            <p:childTnLst>
                              <p:par>
                                <p:cTn id="53" presetID="53" presetClass="entr" presetSubtype="16" fill="hold" grpId="0" nodeType="afterEffect">
                                  <p:stCondLst>
                                    <p:cond delay="0"/>
                                  </p:stCondLst>
                                  <p:childTnLst>
                                    <p:set>
                                      <p:cBhvr>
                                        <p:cTn id="54" dur="1" fill="hold">
                                          <p:stCondLst>
                                            <p:cond delay="0"/>
                                          </p:stCondLst>
                                        </p:cTn>
                                        <p:tgtEl>
                                          <p:spTgt spid="2050"/>
                                        </p:tgtEl>
                                        <p:attrNameLst>
                                          <p:attrName>style.visibility</p:attrName>
                                        </p:attrNameLst>
                                      </p:cBhvr>
                                      <p:to>
                                        <p:strVal val="visible"/>
                                      </p:to>
                                    </p:set>
                                    <p:anim calcmode="lin" valueType="num">
                                      <p:cBhvr>
                                        <p:cTn id="55" dur="500" fill="hold"/>
                                        <p:tgtEl>
                                          <p:spTgt spid="2050"/>
                                        </p:tgtEl>
                                        <p:attrNameLst>
                                          <p:attrName>ppt_w</p:attrName>
                                        </p:attrNameLst>
                                      </p:cBhvr>
                                      <p:tavLst>
                                        <p:tav tm="0">
                                          <p:val>
                                            <p:fltVal val="0"/>
                                          </p:val>
                                        </p:tav>
                                        <p:tav tm="100000">
                                          <p:val>
                                            <p:strVal val="#ppt_w"/>
                                          </p:val>
                                        </p:tav>
                                      </p:tavLst>
                                    </p:anim>
                                    <p:anim calcmode="lin" valueType="num">
                                      <p:cBhvr>
                                        <p:cTn id="56" dur="500" fill="hold"/>
                                        <p:tgtEl>
                                          <p:spTgt spid="2050"/>
                                        </p:tgtEl>
                                        <p:attrNameLst>
                                          <p:attrName>ppt_h</p:attrName>
                                        </p:attrNameLst>
                                      </p:cBhvr>
                                      <p:tavLst>
                                        <p:tav tm="0">
                                          <p:val>
                                            <p:fltVal val="0"/>
                                          </p:val>
                                        </p:tav>
                                        <p:tav tm="100000">
                                          <p:val>
                                            <p:strVal val="#ppt_h"/>
                                          </p:val>
                                        </p:tav>
                                      </p:tavLst>
                                    </p:anim>
                                    <p:animEffect transition="in" filter="fade">
                                      <p:cBhvr>
                                        <p:cTn id="57" dur="500"/>
                                        <p:tgtEl>
                                          <p:spTgt spid="2050"/>
                                        </p:tgtEl>
                                      </p:cBhvr>
                                    </p:animEffect>
                                  </p:childTnLst>
                                </p:cTn>
                              </p:par>
                            </p:childTnLst>
                          </p:cTn>
                        </p:par>
                        <p:par>
                          <p:cTn id="58" fill="hold">
                            <p:stCondLst>
                              <p:cond delay="4500"/>
                            </p:stCondLst>
                            <p:childTnLst>
                              <p:par>
                                <p:cTn id="59" presetID="22" presetClass="entr" presetSubtype="8" fill="hold" grpId="0" nodeType="afterEffect">
                                  <p:stCondLst>
                                    <p:cond delay="0"/>
                                  </p:stCondLst>
                                  <p:childTnLst>
                                    <p:set>
                                      <p:cBhvr>
                                        <p:cTn id="60" dur="1" fill="hold">
                                          <p:stCondLst>
                                            <p:cond delay="0"/>
                                          </p:stCondLst>
                                        </p:cTn>
                                        <p:tgtEl>
                                          <p:spTgt spid="19"/>
                                        </p:tgtEl>
                                        <p:attrNameLst>
                                          <p:attrName>style.visibility</p:attrName>
                                        </p:attrNameLst>
                                      </p:cBhvr>
                                      <p:to>
                                        <p:strVal val="visible"/>
                                      </p:to>
                                    </p:set>
                                    <p:animEffect transition="in" filter="wipe(left)">
                                      <p:cBhvr>
                                        <p:cTn id="61" dur="500"/>
                                        <p:tgtEl>
                                          <p:spTgt spid="19"/>
                                        </p:tgtEl>
                                      </p:cBhvr>
                                    </p:animEffect>
                                  </p:childTnLst>
                                </p:cTn>
                              </p:par>
                            </p:childTnLst>
                          </p:cTn>
                        </p:par>
                        <p:par>
                          <p:cTn id="62" fill="hold">
                            <p:stCondLst>
                              <p:cond delay="5000"/>
                            </p:stCondLst>
                            <p:childTnLst>
                              <p:par>
                                <p:cTn id="63" presetID="53" presetClass="entr" presetSubtype="16" fill="hold" grpId="0" nodeType="afterEffect">
                                  <p:stCondLst>
                                    <p:cond delay="0"/>
                                  </p:stCondLst>
                                  <p:childTnLst>
                                    <p:set>
                                      <p:cBhvr>
                                        <p:cTn id="64" dur="1" fill="hold">
                                          <p:stCondLst>
                                            <p:cond delay="0"/>
                                          </p:stCondLst>
                                        </p:cTn>
                                        <p:tgtEl>
                                          <p:spTgt spid="21"/>
                                        </p:tgtEl>
                                        <p:attrNameLst>
                                          <p:attrName>style.visibility</p:attrName>
                                        </p:attrNameLst>
                                      </p:cBhvr>
                                      <p:to>
                                        <p:strVal val="visible"/>
                                      </p:to>
                                    </p:set>
                                    <p:anim calcmode="lin" valueType="num">
                                      <p:cBhvr>
                                        <p:cTn id="65" dur="500" fill="hold"/>
                                        <p:tgtEl>
                                          <p:spTgt spid="21"/>
                                        </p:tgtEl>
                                        <p:attrNameLst>
                                          <p:attrName>ppt_w</p:attrName>
                                        </p:attrNameLst>
                                      </p:cBhvr>
                                      <p:tavLst>
                                        <p:tav tm="0">
                                          <p:val>
                                            <p:fltVal val="0"/>
                                          </p:val>
                                        </p:tav>
                                        <p:tav tm="100000">
                                          <p:val>
                                            <p:strVal val="#ppt_w"/>
                                          </p:val>
                                        </p:tav>
                                      </p:tavLst>
                                    </p:anim>
                                    <p:anim calcmode="lin" valueType="num">
                                      <p:cBhvr>
                                        <p:cTn id="66" dur="500" fill="hold"/>
                                        <p:tgtEl>
                                          <p:spTgt spid="21"/>
                                        </p:tgtEl>
                                        <p:attrNameLst>
                                          <p:attrName>ppt_h</p:attrName>
                                        </p:attrNameLst>
                                      </p:cBhvr>
                                      <p:tavLst>
                                        <p:tav tm="0">
                                          <p:val>
                                            <p:fltVal val="0"/>
                                          </p:val>
                                        </p:tav>
                                        <p:tav tm="100000">
                                          <p:val>
                                            <p:strVal val="#ppt_h"/>
                                          </p:val>
                                        </p:tav>
                                      </p:tavLst>
                                    </p:anim>
                                    <p:animEffect transition="in" filter="fade">
                                      <p:cBhvr>
                                        <p:cTn id="67" dur="500"/>
                                        <p:tgtEl>
                                          <p:spTgt spid="21"/>
                                        </p:tgtEl>
                                      </p:cBhvr>
                                    </p:animEffect>
                                  </p:childTnLst>
                                </p:cTn>
                              </p:par>
                            </p:childTnLst>
                          </p:cTn>
                        </p:par>
                        <p:par>
                          <p:cTn id="68" fill="hold">
                            <p:stCondLst>
                              <p:cond delay="5500"/>
                            </p:stCondLst>
                            <p:childTnLst>
                              <p:par>
                                <p:cTn id="69" presetID="22" presetClass="entr" presetSubtype="8" fill="hold" grpId="0" nodeType="afterEffect">
                                  <p:stCondLst>
                                    <p:cond delay="0"/>
                                  </p:stCondLst>
                                  <p:childTnLst>
                                    <p:set>
                                      <p:cBhvr>
                                        <p:cTn id="70" dur="1" fill="hold">
                                          <p:stCondLst>
                                            <p:cond delay="0"/>
                                          </p:stCondLst>
                                        </p:cTn>
                                        <p:tgtEl>
                                          <p:spTgt spid="22"/>
                                        </p:tgtEl>
                                        <p:attrNameLst>
                                          <p:attrName>style.visibility</p:attrName>
                                        </p:attrNameLst>
                                      </p:cBhvr>
                                      <p:to>
                                        <p:strVal val="visible"/>
                                      </p:to>
                                    </p:set>
                                    <p:animEffect transition="in" filter="wipe(left)">
                                      <p:cBhvr>
                                        <p:cTn id="71"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72" repeatCount="indefinite" fill="remove" display="0">
                  <p:stCondLst>
                    <p:cond delay="indefinite"/>
                  </p:stCondLst>
                  <p:endCondLst>
                    <p:cond evt="onStopAudio" delay="0">
                      <p:tgtEl>
                        <p:sldTgt/>
                      </p:tgtEl>
                    </p:cond>
                  </p:endCondLst>
                </p:cTn>
                <p:tgtEl>
                  <p:spTgt spid="8"/>
                </p:tgtEl>
              </p:cMediaNode>
            </p:audio>
          </p:childTnLst>
        </p:cTn>
      </p:par>
    </p:tnLst>
    <p:bldLst>
      <p:bldP spid="3" grpId="0" animBg="1"/>
      <p:bldP spid="14" grpId="0" animBg="1"/>
      <p:bldP spid="15" grpId="0" animBg="1"/>
      <p:bldP spid="18" grpId="0" animBg="1"/>
      <p:bldP spid="2050" grpId="0" animBg="1"/>
      <p:bldP spid="19" grpId="0" animBg="1"/>
      <p:bldP spid="21" grpId="0" animBg="1"/>
      <p:bldP spid="22"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194435" y="820420"/>
            <a:ext cx="9802495" cy="5217795"/>
            <a:chOff x="680" y="695"/>
            <a:chExt cx="17838" cy="9412"/>
          </a:xfrm>
        </p:grpSpPr>
        <p:sp>
          <p:nvSpPr>
            <p:cNvPr id="7" name="矩形 6"/>
            <p:cNvSpPr/>
            <p:nvPr userDrawn="1"/>
          </p:nvSpPr>
          <p:spPr>
            <a:xfrm>
              <a:off x="680" y="695"/>
              <a:ext cx="17839" cy="9412"/>
            </a:xfrm>
            <a:prstGeom prst="rect">
              <a:avLst/>
            </a:prstGeom>
            <a:solidFill>
              <a:srgbClr val="FDDAE0"/>
            </a:solidFill>
            <a:ln w="50800">
              <a:noFill/>
            </a:ln>
            <a:effectLst>
              <a:innerShdw blurRad="63500" dist="76200" dir="27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sp>
          <p:nvSpPr>
            <p:cNvPr id="6" name="矩形 5"/>
            <p:cNvSpPr/>
            <p:nvPr userDrawn="1"/>
          </p:nvSpPr>
          <p:spPr>
            <a:xfrm>
              <a:off x="680" y="695"/>
              <a:ext cx="17734" cy="9292"/>
            </a:xfrm>
            <a:prstGeom prst="rect">
              <a:avLst/>
            </a:prstGeom>
            <a:solidFill>
              <a:srgbClr val="FDDAE0"/>
            </a:solidFill>
            <a:ln w="50800">
              <a:noFill/>
            </a:ln>
            <a:effectLst>
              <a:innerShdw blurRad="63500" dist="101600" dir="135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grpSp>
      <p:sp>
        <p:nvSpPr>
          <p:cNvPr id="3" name="矩形 2"/>
          <p:cNvSpPr/>
          <p:nvPr/>
        </p:nvSpPr>
        <p:spPr>
          <a:xfrm>
            <a:off x="1195070" y="821055"/>
            <a:ext cx="9802495" cy="5217160"/>
          </a:xfrm>
          <a:prstGeom prst="rect">
            <a:avLst/>
          </a:prstGeom>
          <a:noFill/>
          <a:ln w="50800">
            <a:solidFill>
              <a:srgbClr val="F7F2F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descr="花4"/>
          <p:cNvPicPr>
            <a:picLocks noChangeAspect="1"/>
          </p:cNvPicPr>
          <p:nvPr/>
        </p:nvPicPr>
        <p:blipFill>
          <a:blip r:embed="rId3"/>
          <a:stretch>
            <a:fillRect/>
          </a:stretch>
        </p:blipFill>
        <p:spPr>
          <a:xfrm>
            <a:off x="-58420" y="-11430"/>
            <a:ext cx="3845560" cy="3413125"/>
          </a:xfrm>
          <a:prstGeom prst="rect">
            <a:avLst/>
          </a:prstGeom>
        </p:spPr>
      </p:pic>
      <p:pic>
        <p:nvPicPr>
          <p:cNvPr id="11" name="图片 10" descr="花6"/>
          <p:cNvPicPr>
            <a:picLocks noChangeAspect="1"/>
          </p:cNvPicPr>
          <p:nvPr/>
        </p:nvPicPr>
        <p:blipFill>
          <a:blip r:embed="rId4"/>
          <a:stretch>
            <a:fillRect/>
          </a:stretch>
        </p:blipFill>
        <p:spPr>
          <a:xfrm>
            <a:off x="7984490" y="3880485"/>
            <a:ext cx="4247515" cy="2979420"/>
          </a:xfrm>
          <a:prstGeom prst="rect">
            <a:avLst/>
          </a:prstGeom>
        </p:spPr>
      </p:pic>
      <p:pic>
        <p:nvPicPr>
          <p:cNvPr id="12" name="图片 11" descr="花7"/>
          <p:cNvPicPr>
            <a:picLocks noChangeAspect="1"/>
          </p:cNvPicPr>
          <p:nvPr/>
        </p:nvPicPr>
        <p:blipFill>
          <a:blip r:embed="rId5"/>
          <a:stretch>
            <a:fillRect/>
          </a:stretch>
        </p:blipFill>
        <p:spPr>
          <a:xfrm>
            <a:off x="-58420" y="4397375"/>
            <a:ext cx="2712085" cy="2462530"/>
          </a:xfrm>
          <a:prstGeom prst="rect">
            <a:avLst/>
          </a:prstGeom>
        </p:spPr>
      </p:pic>
      <p:pic>
        <p:nvPicPr>
          <p:cNvPr id="13" name="图片 12" descr="花7"/>
          <p:cNvPicPr>
            <a:picLocks noChangeAspect="1"/>
          </p:cNvPicPr>
          <p:nvPr/>
        </p:nvPicPr>
        <p:blipFill>
          <a:blip r:embed="rId5"/>
          <a:stretch>
            <a:fillRect/>
          </a:stretch>
        </p:blipFill>
        <p:spPr>
          <a:xfrm flipH="1" flipV="1">
            <a:off x="9906635" y="-11430"/>
            <a:ext cx="2325370" cy="2111375"/>
          </a:xfrm>
          <a:prstGeom prst="rect">
            <a:avLst/>
          </a:prstGeom>
        </p:spPr>
      </p:pic>
      <p:sp>
        <p:nvSpPr>
          <p:cNvPr id="5" name="文本框 4"/>
          <p:cNvSpPr txBox="1"/>
          <p:nvPr/>
        </p:nvSpPr>
        <p:spPr>
          <a:xfrm>
            <a:off x="4714240" y="1085850"/>
            <a:ext cx="2762885" cy="398780"/>
          </a:xfrm>
          <a:prstGeom prst="rect">
            <a:avLst/>
          </a:prstGeom>
          <a:noFill/>
          <a:effectLst/>
        </p:spPr>
        <p:txBody>
          <a:bodyPr wrap="square" rtlCol="0">
            <a:spAutoFit/>
          </a:bodyPr>
          <a:lstStyle/>
          <a:p>
            <a:pPr algn="ctr"/>
            <a:r>
              <a:rPr lang="zh-CN" altLang="en-US" sz="2000" b="1">
                <a:solidFill>
                  <a:srgbClr val="73C9CA"/>
                </a:solidFill>
                <a:latin typeface="微软雅黑" panose="020B0503020204020204" charset="-122"/>
                <a:ea typeface="微软雅黑" panose="020B0503020204020204" charset="-122"/>
              </a:rPr>
              <a:t>单击此处输入标题文本</a:t>
            </a:r>
          </a:p>
        </p:txBody>
      </p:sp>
      <p:cxnSp>
        <p:nvCxnSpPr>
          <p:cNvPr id="128" name="直接连接符 127"/>
          <p:cNvCxnSpPr/>
          <p:nvPr/>
        </p:nvCxnSpPr>
        <p:spPr>
          <a:xfrm>
            <a:off x="1235075" y="3594735"/>
            <a:ext cx="9701530" cy="5715"/>
          </a:xfrm>
          <a:prstGeom prst="line">
            <a:avLst/>
          </a:prstGeom>
          <a:ln>
            <a:solidFill>
              <a:srgbClr val="73C9CA"/>
            </a:solidFill>
          </a:ln>
        </p:spPr>
        <p:style>
          <a:lnRef idx="1">
            <a:schemeClr val="accent1"/>
          </a:lnRef>
          <a:fillRef idx="0">
            <a:schemeClr val="accent1"/>
          </a:fillRef>
          <a:effectRef idx="0">
            <a:schemeClr val="accent1"/>
          </a:effectRef>
          <a:fontRef idx="minor">
            <a:schemeClr val="tx1"/>
          </a:fontRef>
        </p:style>
      </p:cxnSp>
      <p:sp>
        <p:nvSpPr>
          <p:cNvPr id="101" name="Shape 1672"/>
          <p:cNvSpPr/>
          <p:nvPr/>
        </p:nvSpPr>
        <p:spPr>
          <a:xfrm>
            <a:off x="4293717" y="2814237"/>
            <a:ext cx="1609309" cy="158558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73C9CA"/>
          </a:solidFill>
          <a:ln w="12700">
            <a:miter lim="400000"/>
          </a:ln>
        </p:spPr>
        <p:txBody>
          <a:bodyPr lIns="0" tIns="0" rIns="0" bIns="0"/>
          <a:lstStyle/>
          <a:p>
            <a:pPr>
              <a:lnSpc>
                <a:spcPct val="120000"/>
              </a:lnSpc>
            </a:pPr>
            <a:endParaRPr sz="2400">
              <a:solidFill>
                <a:srgbClr val="53585F"/>
              </a:solidFill>
              <a:latin typeface="Arial" panose="020B0604020202020204" pitchFamily="34" charset="0"/>
              <a:ea typeface="微软雅黑" panose="020B0503020204020204" charset="-122"/>
              <a:sym typeface="Arial" panose="020B0604020202020204" pitchFamily="34" charset="0"/>
            </a:endParaRPr>
          </a:p>
        </p:txBody>
      </p:sp>
      <p:sp>
        <p:nvSpPr>
          <p:cNvPr id="103" name="Shape 1677"/>
          <p:cNvSpPr/>
          <p:nvPr/>
        </p:nvSpPr>
        <p:spPr>
          <a:xfrm>
            <a:off x="8284232" y="2814237"/>
            <a:ext cx="1609309" cy="158558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73C9CA"/>
          </a:solidFill>
          <a:ln w="12700">
            <a:miter lim="400000"/>
          </a:ln>
        </p:spPr>
        <p:txBody>
          <a:bodyPr lIns="0" tIns="0" rIns="0" bIns="0"/>
          <a:lstStyle/>
          <a:p>
            <a:pPr>
              <a:lnSpc>
                <a:spcPct val="120000"/>
              </a:lnSpc>
            </a:pPr>
            <a:endParaRPr sz="2400">
              <a:solidFill>
                <a:srgbClr val="53585F"/>
              </a:solidFill>
              <a:latin typeface="Arial" panose="020B0604020202020204" pitchFamily="34" charset="0"/>
              <a:ea typeface="微软雅黑" panose="020B0503020204020204" charset="-122"/>
              <a:sym typeface="Arial" panose="020B0604020202020204" pitchFamily="34" charset="0"/>
            </a:endParaRPr>
          </a:p>
        </p:txBody>
      </p:sp>
      <p:sp>
        <p:nvSpPr>
          <p:cNvPr id="104" name="Shape 1669"/>
          <p:cNvSpPr/>
          <p:nvPr/>
        </p:nvSpPr>
        <p:spPr>
          <a:xfrm>
            <a:off x="2298460" y="2814237"/>
            <a:ext cx="1609309" cy="158558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73C9CA"/>
          </a:solidFill>
          <a:ln w="12700">
            <a:miter lim="400000"/>
          </a:ln>
        </p:spPr>
        <p:txBody>
          <a:bodyPr lIns="0" tIns="0" rIns="0" bIns="0"/>
          <a:lstStyle/>
          <a:p>
            <a:pPr>
              <a:lnSpc>
                <a:spcPct val="120000"/>
              </a:lnSpc>
            </a:pPr>
            <a:endParaRPr sz="2400">
              <a:solidFill>
                <a:srgbClr val="53585F"/>
              </a:solidFill>
              <a:latin typeface="Arial" panose="020B0604020202020204" pitchFamily="34" charset="0"/>
              <a:ea typeface="微软雅黑" panose="020B0503020204020204" charset="-122"/>
              <a:sym typeface="Arial" panose="020B0604020202020204" pitchFamily="34" charset="0"/>
            </a:endParaRPr>
          </a:p>
        </p:txBody>
      </p:sp>
      <p:grpSp>
        <p:nvGrpSpPr>
          <p:cNvPr id="130" name="组合 129"/>
          <p:cNvGrpSpPr/>
          <p:nvPr/>
        </p:nvGrpSpPr>
        <p:grpSpPr>
          <a:xfrm>
            <a:off x="4340225" y="3858260"/>
            <a:ext cx="482600" cy="482600"/>
            <a:chOff x="6835" y="6181"/>
            <a:chExt cx="760" cy="760"/>
          </a:xfrm>
        </p:grpSpPr>
        <p:sp>
          <p:nvSpPr>
            <p:cNvPr id="107" name="Shape 1683"/>
            <p:cNvSpPr/>
            <p:nvPr/>
          </p:nvSpPr>
          <p:spPr>
            <a:xfrm>
              <a:off x="6835" y="6181"/>
              <a:ext cx="761" cy="76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00696B"/>
            </a:solidFill>
            <a:ln w="12700">
              <a:miter lim="400000"/>
            </a:ln>
          </p:spPr>
          <p:txBody>
            <a:bodyPr lIns="23255" tIns="23255" rIns="23255" bIns="23255" anchor="ctr"/>
            <a:lstStyle/>
            <a:p>
              <a:pPr>
                <a:lnSpc>
                  <a:spcPct val="120000"/>
                </a:lnSpc>
              </a:pPr>
              <a:endParaRPr sz="2400">
                <a:solidFill>
                  <a:srgbClr val="53585F"/>
                </a:solidFill>
                <a:latin typeface="Arial" panose="020B0604020202020204" pitchFamily="34" charset="0"/>
                <a:ea typeface="微软雅黑" panose="020B0503020204020204" charset="-122"/>
                <a:sym typeface="Arial" panose="020B0604020202020204" pitchFamily="34" charset="0"/>
              </a:endParaRPr>
            </a:p>
          </p:txBody>
        </p:sp>
        <p:sp>
          <p:nvSpPr>
            <p:cNvPr id="108" name="Shape 1685"/>
            <p:cNvSpPr/>
            <p:nvPr/>
          </p:nvSpPr>
          <p:spPr>
            <a:xfrm>
              <a:off x="7074" y="6370"/>
              <a:ext cx="283" cy="391"/>
            </a:xfrm>
            <a:custGeom>
              <a:avLst/>
              <a:gdLst/>
              <a:ahLst/>
              <a:cxnLst>
                <a:cxn ang="0">
                  <a:pos x="wd2" y="hd2"/>
                </a:cxn>
                <a:cxn ang="5400000">
                  <a:pos x="wd2" y="hd2"/>
                </a:cxn>
                <a:cxn ang="10800000">
                  <a:pos x="wd2" y="hd2"/>
                </a:cxn>
                <a:cxn ang="16200000">
                  <a:pos x="wd2" y="hd2"/>
                </a:cxn>
              </a:cxnLst>
              <a:rect l="0" t="0" r="r" b="b"/>
              <a:pathLst>
                <a:path w="21565" h="21086" extrusionOk="0">
                  <a:moveTo>
                    <a:pt x="21023" y="5250"/>
                  </a:moveTo>
                  <a:lnTo>
                    <a:pt x="7163" y="195"/>
                  </a:lnTo>
                  <a:cubicBezTo>
                    <a:pt x="5264" y="-514"/>
                    <a:pt x="1521" y="853"/>
                    <a:pt x="445" y="2057"/>
                  </a:cubicBezTo>
                  <a:cubicBezTo>
                    <a:pt x="-35" y="2595"/>
                    <a:pt x="0" y="2983"/>
                    <a:pt x="0" y="3203"/>
                  </a:cubicBezTo>
                  <a:lnTo>
                    <a:pt x="173" y="14619"/>
                  </a:lnTo>
                  <a:cubicBezTo>
                    <a:pt x="184" y="14862"/>
                    <a:pt x="614" y="15188"/>
                    <a:pt x="983" y="15348"/>
                  </a:cubicBezTo>
                  <a:cubicBezTo>
                    <a:pt x="1753" y="15682"/>
                    <a:pt x="13399" y="20826"/>
                    <a:pt x="13729" y="20972"/>
                  </a:cubicBezTo>
                  <a:cubicBezTo>
                    <a:pt x="13905" y="21051"/>
                    <a:pt x="14115" y="21086"/>
                    <a:pt x="14322" y="21086"/>
                  </a:cubicBezTo>
                  <a:cubicBezTo>
                    <a:pt x="14499" y="21086"/>
                    <a:pt x="14675" y="21058"/>
                    <a:pt x="14834" y="21002"/>
                  </a:cubicBezTo>
                  <a:cubicBezTo>
                    <a:pt x="15185" y="20881"/>
                    <a:pt x="15404" y="20645"/>
                    <a:pt x="15404" y="20388"/>
                  </a:cubicBezTo>
                  <a:lnTo>
                    <a:pt x="15404" y="8397"/>
                  </a:lnTo>
                  <a:cubicBezTo>
                    <a:pt x="15404" y="8148"/>
                    <a:pt x="15198" y="7917"/>
                    <a:pt x="14862" y="7792"/>
                  </a:cubicBezTo>
                  <a:lnTo>
                    <a:pt x="2263" y="2817"/>
                  </a:lnTo>
                  <a:cubicBezTo>
                    <a:pt x="2408" y="2620"/>
                    <a:pt x="2968" y="2205"/>
                    <a:pt x="3997" y="1825"/>
                  </a:cubicBezTo>
                  <a:cubicBezTo>
                    <a:pt x="5082" y="1422"/>
                    <a:pt x="5896" y="1574"/>
                    <a:pt x="6082" y="1625"/>
                  </a:cubicBezTo>
                  <a:cubicBezTo>
                    <a:pt x="6082" y="1625"/>
                    <a:pt x="18173" y="6203"/>
                    <a:pt x="18544" y="6339"/>
                  </a:cubicBezTo>
                  <a:cubicBezTo>
                    <a:pt x="18911" y="6476"/>
                    <a:pt x="18918" y="6495"/>
                    <a:pt x="18918" y="6729"/>
                  </a:cubicBezTo>
                  <a:cubicBezTo>
                    <a:pt x="18918" y="6961"/>
                    <a:pt x="18918" y="18107"/>
                    <a:pt x="18918" y="18107"/>
                  </a:cubicBezTo>
                  <a:cubicBezTo>
                    <a:pt x="18918" y="18674"/>
                    <a:pt x="19733" y="18906"/>
                    <a:pt x="20330" y="18906"/>
                  </a:cubicBezTo>
                  <a:cubicBezTo>
                    <a:pt x="20927" y="18906"/>
                    <a:pt x="21565" y="18493"/>
                    <a:pt x="21565" y="18107"/>
                  </a:cubicBezTo>
                  <a:lnTo>
                    <a:pt x="21565" y="5855"/>
                  </a:lnTo>
                  <a:cubicBezTo>
                    <a:pt x="21565" y="5605"/>
                    <a:pt x="21357" y="5375"/>
                    <a:pt x="21023" y="5250"/>
                  </a:cubicBezTo>
                  <a:close/>
                </a:path>
              </a:pathLst>
            </a:custGeom>
            <a:solidFill>
              <a:srgbClr val="FFFFFF"/>
            </a:solidFill>
            <a:ln w="12700">
              <a:miter lim="400000"/>
            </a:ln>
          </p:spPr>
          <p:txBody>
            <a:bodyPr lIns="0" tIns="0" rIns="0" bIns="0" anchor="ctr"/>
            <a:lstStyle/>
            <a:p>
              <a:pPr>
                <a:lnSpc>
                  <a:spcPct val="120000"/>
                </a:lnSpc>
              </a:pPr>
              <a:endParaRPr sz="2400">
                <a:solidFill>
                  <a:srgbClr val="53585F"/>
                </a:solidFill>
                <a:latin typeface="Arial" panose="020B0604020202020204" pitchFamily="34" charset="0"/>
                <a:ea typeface="微软雅黑" panose="020B0503020204020204" charset="-122"/>
                <a:sym typeface="Arial" panose="020B0604020202020204" pitchFamily="34" charset="0"/>
              </a:endParaRPr>
            </a:p>
          </p:txBody>
        </p:sp>
      </p:grpSp>
      <p:grpSp>
        <p:nvGrpSpPr>
          <p:cNvPr id="129" name="组合 128"/>
          <p:cNvGrpSpPr/>
          <p:nvPr/>
        </p:nvGrpSpPr>
        <p:grpSpPr>
          <a:xfrm>
            <a:off x="2353310" y="2866390"/>
            <a:ext cx="482600" cy="482600"/>
            <a:chOff x="3706" y="4619"/>
            <a:chExt cx="760" cy="760"/>
          </a:xfrm>
        </p:grpSpPr>
        <p:sp>
          <p:nvSpPr>
            <p:cNvPr id="110" name="Shape 1678"/>
            <p:cNvSpPr/>
            <p:nvPr/>
          </p:nvSpPr>
          <p:spPr>
            <a:xfrm>
              <a:off x="3706" y="4619"/>
              <a:ext cx="761" cy="76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00696B"/>
            </a:solidFill>
            <a:ln w="12700">
              <a:miter lim="400000"/>
            </a:ln>
          </p:spPr>
          <p:txBody>
            <a:bodyPr lIns="23255" tIns="23255" rIns="23255" bIns="23255" anchor="ctr"/>
            <a:lstStyle/>
            <a:p>
              <a:pPr>
                <a:lnSpc>
                  <a:spcPct val="120000"/>
                </a:lnSpc>
              </a:pPr>
              <a:endParaRPr sz="2400">
                <a:solidFill>
                  <a:srgbClr val="53585F"/>
                </a:solidFill>
                <a:latin typeface="Arial" panose="020B0604020202020204" pitchFamily="34" charset="0"/>
                <a:ea typeface="微软雅黑" panose="020B0503020204020204" charset="-122"/>
                <a:sym typeface="Arial" panose="020B0604020202020204" pitchFamily="34" charset="0"/>
              </a:endParaRPr>
            </a:p>
          </p:txBody>
        </p:sp>
        <p:sp>
          <p:nvSpPr>
            <p:cNvPr id="111" name="Shape 1686"/>
            <p:cNvSpPr/>
            <p:nvPr/>
          </p:nvSpPr>
          <p:spPr>
            <a:xfrm>
              <a:off x="3941" y="4822"/>
              <a:ext cx="238" cy="349"/>
            </a:xfrm>
            <a:custGeom>
              <a:avLst/>
              <a:gdLst/>
              <a:ahLst/>
              <a:cxnLst>
                <a:cxn ang="0">
                  <a:pos x="wd2" y="hd2"/>
                </a:cxn>
                <a:cxn ang="5400000">
                  <a:pos x="wd2" y="hd2"/>
                </a:cxn>
                <a:cxn ang="10800000">
                  <a:pos x="wd2" y="hd2"/>
                </a:cxn>
                <a:cxn ang="16200000">
                  <a:pos x="wd2" y="hd2"/>
                </a:cxn>
              </a:cxnLst>
              <a:rect l="0" t="0" r="r" b="b"/>
              <a:pathLst>
                <a:path w="21600" h="21600" extrusionOk="0">
                  <a:moveTo>
                    <a:pt x="8283" y="0"/>
                  </a:moveTo>
                  <a:lnTo>
                    <a:pt x="7175" y="2115"/>
                  </a:lnTo>
                  <a:lnTo>
                    <a:pt x="3801" y="2115"/>
                  </a:lnTo>
                  <a:lnTo>
                    <a:pt x="5186" y="4231"/>
                  </a:lnTo>
                  <a:cubicBezTo>
                    <a:pt x="5186" y="4231"/>
                    <a:pt x="16313" y="4231"/>
                    <a:pt x="16313" y="4231"/>
                  </a:cubicBezTo>
                  <a:lnTo>
                    <a:pt x="17698" y="2115"/>
                  </a:lnTo>
                  <a:lnTo>
                    <a:pt x="14324" y="2115"/>
                  </a:lnTo>
                  <a:lnTo>
                    <a:pt x="13217" y="0"/>
                  </a:lnTo>
                  <a:lnTo>
                    <a:pt x="8283" y="0"/>
                  </a:lnTo>
                  <a:close/>
                  <a:moveTo>
                    <a:pt x="2165" y="2614"/>
                  </a:moveTo>
                  <a:cubicBezTo>
                    <a:pt x="977" y="2614"/>
                    <a:pt x="0" y="3264"/>
                    <a:pt x="0" y="4076"/>
                  </a:cubicBezTo>
                  <a:lnTo>
                    <a:pt x="0" y="20121"/>
                  </a:lnTo>
                  <a:cubicBezTo>
                    <a:pt x="0" y="20933"/>
                    <a:pt x="977" y="21600"/>
                    <a:pt x="2165" y="21600"/>
                  </a:cubicBezTo>
                  <a:lnTo>
                    <a:pt x="19460" y="21600"/>
                  </a:lnTo>
                  <a:cubicBezTo>
                    <a:pt x="20648" y="21600"/>
                    <a:pt x="21600" y="20933"/>
                    <a:pt x="21600" y="20121"/>
                  </a:cubicBezTo>
                  <a:lnTo>
                    <a:pt x="21600" y="4076"/>
                  </a:lnTo>
                  <a:cubicBezTo>
                    <a:pt x="21600" y="3264"/>
                    <a:pt x="20648" y="2614"/>
                    <a:pt x="19460" y="2614"/>
                  </a:cubicBezTo>
                  <a:lnTo>
                    <a:pt x="17597" y="5778"/>
                  </a:lnTo>
                  <a:lnTo>
                    <a:pt x="4003" y="5778"/>
                  </a:lnTo>
                  <a:lnTo>
                    <a:pt x="2165" y="2614"/>
                  </a:lnTo>
                  <a:close/>
                </a:path>
              </a:pathLst>
            </a:custGeom>
            <a:solidFill>
              <a:srgbClr val="FFFFFF"/>
            </a:solidFill>
            <a:ln w="12700">
              <a:miter lim="400000"/>
            </a:ln>
          </p:spPr>
          <p:txBody>
            <a:bodyPr lIns="0" tIns="0" rIns="0" bIns="0" anchor="ctr"/>
            <a:lstStyle/>
            <a:p>
              <a:pPr>
                <a:lnSpc>
                  <a:spcPct val="120000"/>
                </a:lnSpc>
              </a:pPr>
              <a:endParaRPr sz="2400">
                <a:solidFill>
                  <a:srgbClr val="53585F"/>
                </a:solidFill>
                <a:latin typeface="Arial" panose="020B0604020202020204" pitchFamily="34" charset="0"/>
                <a:ea typeface="微软雅黑" panose="020B0503020204020204" charset="-122"/>
                <a:sym typeface="Arial" panose="020B0604020202020204" pitchFamily="34" charset="0"/>
              </a:endParaRPr>
            </a:p>
          </p:txBody>
        </p:sp>
      </p:grpSp>
      <p:grpSp>
        <p:nvGrpSpPr>
          <p:cNvPr id="132" name="组合 131"/>
          <p:cNvGrpSpPr/>
          <p:nvPr/>
        </p:nvGrpSpPr>
        <p:grpSpPr>
          <a:xfrm>
            <a:off x="8319770" y="3858260"/>
            <a:ext cx="482600" cy="482600"/>
            <a:chOff x="13102" y="6181"/>
            <a:chExt cx="760" cy="760"/>
          </a:xfrm>
        </p:grpSpPr>
        <p:sp>
          <p:nvSpPr>
            <p:cNvPr id="113" name="Shape 1684"/>
            <p:cNvSpPr/>
            <p:nvPr/>
          </p:nvSpPr>
          <p:spPr>
            <a:xfrm>
              <a:off x="13102" y="6181"/>
              <a:ext cx="761" cy="76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00696B"/>
            </a:solidFill>
            <a:ln w="12700">
              <a:miter lim="400000"/>
            </a:ln>
          </p:spPr>
          <p:txBody>
            <a:bodyPr lIns="23255" tIns="23255" rIns="23255" bIns="23255" anchor="ctr"/>
            <a:lstStyle/>
            <a:p>
              <a:pPr>
                <a:lnSpc>
                  <a:spcPct val="120000"/>
                </a:lnSpc>
              </a:pPr>
              <a:endParaRPr sz="2400">
                <a:solidFill>
                  <a:srgbClr val="53585F"/>
                </a:solidFill>
                <a:latin typeface="Arial" panose="020B0604020202020204" pitchFamily="34" charset="0"/>
                <a:ea typeface="微软雅黑" panose="020B0503020204020204" charset="-122"/>
                <a:sym typeface="Arial" panose="020B0604020202020204" pitchFamily="34" charset="0"/>
              </a:endParaRPr>
            </a:p>
          </p:txBody>
        </p:sp>
        <p:sp>
          <p:nvSpPr>
            <p:cNvPr id="114" name="Shape 1687"/>
            <p:cNvSpPr/>
            <p:nvPr/>
          </p:nvSpPr>
          <p:spPr>
            <a:xfrm>
              <a:off x="13364" y="6395"/>
              <a:ext cx="238" cy="341"/>
            </a:xfrm>
            <a:custGeom>
              <a:avLst/>
              <a:gdLst/>
              <a:ahLst/>
              <a:cxnLst>
                <a:cxn ang="0">
                  <a:pos x="wd2" y="hd2"/>
                </a:cxn>
                <a:cxn ang="5400000">
                  <a:pos x="wd2" y="hd2"/>
                </a:cxn>
                <a:cxn ang="10800000">
                  <a:pos x="wd2" y="hd2"/>
                </a:cxn>
                <a:cxn ang="16200000">
                  <a:pos x="wd2" y="hd2"/>
                </a:cxn>
              </a:cxnLst>
              <a:rect l="0" t="0" r="r" b="b"/>
              <a:pathLst>
                <a:path w="20957" h="21276" extrusionOk="0">
                  <a:moveTo>
                    <a:pt x="1877" y="21023"/>
                  </a:moveTo>
                  <a:cubicBezTo>
                    <a:pt x="2335" y="19958"/>
                    <a:pt x="3030" y="18458"/>
                    <a:pt x="3960" y="16288"/>
                  </a:cubicBezTo>
                  <a:cubicBezTo>
                    <a:pt x="8011" y="15823"/>
                    <a:pt x="9689" y="16658"/>
                    <a:pt x="12261" y="13325"/>
                  </a:cubicBezTo>
                  <a:cubicBezTo>
                    <a:pt x="10172" y="13789"/>
                    <a:pt x="7654" y="12465"/>
                    <a:pt x="7789" y="11892"/>
                  </a:cubicBezTo>
                  <a:cubicBezTo>
                    <a:pt x="7924" y="11318"/>
                    <a:pt x="13647" y="12306"/>
                    <a:pt x="17393" y="8447"/>
                  </a:cubicBezTo>
                  <a:cubicBezTo>
                    <a:pt x="12670" y="9202"/>
                    <a:pt x="11160" y="7540"/>
                    <a:pt x="11769" y="7289"/>
                  </a:cubicBezTo>
                  <a:cubicBezTo>
                    <a:pt x="13175" y="6708"/>
                    <a:pt x="17348" y="7048"/>
                    <a:pt x="19572" y="5477"/>
                  </a:cubicBezTo>
                  <a:cubicBezTo>
                    <a:pt x="20719" y="4669"/>
                    <a:pt x="21256" y="2702"/>
                    <a:pt x="20789" y="2000"/>
                  </a:cubicBezTo>
                  <a:cubicBezTo>
                    <a:pt x="20229" y="1153"/>
                    <a:pt x="16813" y="-111"/>
                    <a:pt x="14931" y="7"/>
                  </a:cubicBezTo>
                  <a:cubicBezTo>
                    <a:pt x="13047" y="126"/>
                    <a:pt x="10093" y="5208"/>
                    <a:pt x="9217" y="5168"/>
                  </a:cubicBezTo>
                  <a:cubicBezTo>
                    <a:pt x="8341" y="5128"/>
                    <a:pt x="8166" y="2892"/>
                    <a:pt x="9694" y="813"/>
                  </a:cubicBezTo>
                  <a:cubicBezTo>
                    <a:pt x="8081" y="1330"/>
                    <a:pt x="5127" y="2940"/>
                    <a:pt x="4200" y="4315"/>
                  </a:cubicBezTo>
                  <a:cubicBezTo>
                    <a:pt x="2475" y="6874"/>
                    <a:pt x="4362" y="12744"/>
                    <a:pt x="3757" y="12953"/>
                  </a:cubicBezTo>
                  <a:cubicBezTo>
                    <a:pt x="3151" y="13163"/>
                    <a:pt x="1114" y="10259"/>
                    <a:pt x="505" y="8944"/>
                  </a:cubicBezTo>
                  <a:cubicBezTo>
                    <a:pt x="-324" y="10961"/>
                    <a:pt x="-344" y="12982"/>
                    <a:pt x="2082" y="15667"/>
                  </a:cubicBezTo>
                  <a:cubicBezTo>
                    <a:pt x="1167" y="17429"/>
                    <a:pt x="667" y="19457"/>
                    <a:pt x="592" y="20487"/>
                  </a:cubicBezTo>
                  <a:cubicBezTo>
                    <a:pt x="557" y="21312"/>
                    <a:pt x="1675" y="21489"/>
                    <a:pt x="1877" y="21023"/>
                  </a:cubicBezTo>
                  <a:close/>
                </a:path>
              </a:pathLst>
            </a:custGeom>
            <a:solidFill>
              <a:srgbClr val="FFFFFF"/>
            </a:solidFill>
            <a:ln w="12700">
              <a:miter lim="400000"/>
            </a:ln>
          </p:spPr>
          <p:txBody>
            <a:bodyPr lIns="0" tIns="0" rIns="0" bIns="0" anchor="ctr"/>
            <a:lstStyle/>
            <a:p>
              <a:pPr>
                <a:lnSpc>
                  <a:spcPct val="120000"/>
                </a:lnSpc>
              </a:pPr>
              <a:endParaRPr sz="2400">
                <a:solidFill>
                  <a:srgbClr val="53585F"/>
                </a:solidFill>
                <a:latin typeface="Arial" panose="020B0604020202020204" pitchFamily="34" charset="0"/>
                <a:ea typeface="微软雅黑" panose="020B0503020204020204" charset="-122"/>
                <a:sym typeface="Arial" panose="020B0604020202020204" pitchFamily="34" charset="0"/>
              </a:endParaRPr>
            </a:p>
          </p:txBody>
        </p:sp>
      </p:grpSp>
      <p:grpSp>
        <p:nvGrpSpPr>
          <p:cNvPr id="133" name="组合 132"/>
          <p:cNvGrpSpPr/>
          <p:nvPr/>
        </p:nvGrpSpPr>
        <p:grpSpPr>
          <a:xfrm>
            <a:off x="1728470" y="3419475"/>
            <a:ext cx="364490" cy="364490"/>
            <a:chOff x="2722" y="5490"/>
            <a:chExt cx="574" cy="574"/>
          </a:xfrm>
        </p:grpSpPr>
        <p:sp>
          <p:nvSpPr>
            <p:cNvPr id="116" name="Shape 1688"/>
            <p:cNvSpPr/>
            <p:nvPr/>
          </p:nvSpPr>
          <p:spPr>
            <a:xfrm>
              <a:off x="2722" y="5490"/>
              <a:ext cx="574" cy="57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DDAE0"/>
            </a:solidFill>
            <a:ln w="12700">
              <a:solidFill>
                <a:srgbClr val="73C9CA"/>
              </a:solidFill>
              <a:miter lim="400000"/>
            </a:ln>
          </p:spPr>
          <p:txBody>
            <a:bodyPr lIns="23255" tIns="23255" rIns="23255" bIns="23255" anchor="ctr"/>
            <a:lstStyle/>
            <a:p>
              <a:pPr>
                <a:lnSpc>
                  <a:spcPct val="120000"/>
                </a:lnSpc>
              </a:pPr>
              <a:endParaRPr sz="2400">
                <a:solidFill>
                  <a:srgbClr val="53585F"/>
                </a:solidFill>
                <a:latin typeface="Arial" panose="020B0604020202020204" pitchFamily="34" charset="0"/>
                <a:ea typeface="微软雅黑" panose="020B0503020204020204" charset="-122"/>
                <a:sym typeface="Arial" panose="020B0604020202020204" pitchFamily="34" charset="0"/>
              </a:endParaRPr>
            </a:p>
          </p:txBody>
        </p:sp>
        <p:sp>
          <p:nvSpPr>
            <p:cNvPr id="117" name="Shape 1689"/>
            <p:cNvSpPr/>
            <p:nvPr/>
          </p:nvSpPr>
          <p:spPr>
            <a:xfrm>
              <a:off x="2854" y="5642"/>
              <a:ext cx="281" cy="288"/>
            </a:xfrm>
            <a:custGeom>
              <a:avLst/>
              <a:gdLst/>
              <a:ahLst/>
              <a:cxnLst>
                <a:cxn ang="0">
                  <a:pos x="wd2" y="hd2"/>
                </a:cxn>
                <a:cxn ang="5400000">
                  <a:pos x="wd2" y="hd2"/>
                </a:cxn>
                <a:cxn ang="10800000">
                  <a:pos x="wd2" y="hd2"/>
                </a:cxn>
                <a:cxn ang="16200000">
                  <a:pos x="wd2" y="hd2"/>
                </a:cxn>
              </a:cxnLst>
              <a:rect l="0" t="0" r="r" b="b"/>
              <a:pathLst>
                <a:path w="20431" h="20433" extrusionOk="0">
                  <a:moveTo>
                    <a:pt x="14102" y="6331"/>
                  </a:moveTo>
                  <a:cubicBezTo>
                    <a:pt x="13391" y="5619"/>
                    <a:pt x="13391" y="4469"/>
                    <a:pt x="14102" y="3759"/>
                  </a:cubicBezTo>
                  <a:cubicBezTo>
                    <a:pt x="14812" y="3049"/>
                    <a:pt x="15965" y="3049"/>
                    <a:pt x="16674" y="3759"/>
                  </a:cubicBezTo>
                  <a:cubicBezTo>
                    <a:pt x="17385" y="4469"/>
                    <a:pt x="17385" y="5619"/>
                    <a:pt x="16674" y="6331"/>
                  </a:cubicBezTo>
                  <a:cubicBezTo>
                    <a:pt x="15965" y="7041"/>
                    <a:pt x="14812" y="7041"/>
                    <a:pt x="14102" y="6331"/>
                  </a:cubicBezTo>
                  <a:close/>
                  <a:moveTo>
                    <a:pt x="12904" y="13199"/>
                  </a:moveTo>
                  <a:cubicBezTo>
                    <a:pt x="12904" y="13199"/>
                    <a:pt x="21289" y="7286"/>
                    <a:pt x="20359" y="518"/>
                  </a:cubicBezTo>
                  <a:cubicBezTo>
                    <a:pt x="20339" y="369"/>
                    <a:pt x="20289" y="271"/>
                    <a:pt x="20226" y="206"/>
                  </a:cubicBezTo>
                  <a:cubicBezTo>
                    <a:pt x="20162" y="145"/>
                    <a:pt x="20065" y="93"/>
                    <a:pt x="19914" y="72"/>
                  </a:cubicBezTo>
                  <a:cubicBezTo>
                    <a:pt x="13147" y="-856"/>
                    <a:pt x="7233" y="7529"/>
                    <a:pt x="7233" y="7529"/>
                  </a:cubicBezTo>
                  <a:cubicBezTo>
                    <a:pt x="2104" y="6928"/>
                    <a:pt x="2478" y="7929"/>
                    <a:pt x="137" y="13421"/>
                  </a:cubicBezTo>
                  <a:cubicBezTo>
                    <a:pt x="-311" y="14470"/>
                    <a:pt x="416" y="14829"/>
                    <a:pt x="1211" y="14536"/>
                  </a:cubicBezTo>
                  <a:cubicBezTo>
                    <a:pt x="2006" y="14242"/>
                    <a:pt x="3764" y="13593"/>
                    <a:pt x="3764" y="13593"/>
                  </a:cubicBezTo>
                  <a:lnTo>
                    <a:pt x="6840" y="16669"/>
                  </a:lnTo>
                  <a:cubicBezTo>
                    <a:pt x="6840" y="16669"/>
                    <a:pt x="6192" y="18426"/>
                    <a:pt x="5897" y="19222"/>
                  </a:cubicBezTo>
                  <a:cubicBezTo>
                    <a:pt x="5604" y="20018"/>
                    <a:pt x="5963" y="20744"/>
                    <a:pt x="7012" y="20297"/>
                  </a:cubicBezTo>
                  <a:cubicBezTo>
                    <a:pt x="12505" y="17955"/>
                    <a:pt x="13504" y="18328"/>
                    <a:pt x="12904" y="13199"/>
                  </a:cubicBezTo>
                  <a:close/>
                </a:path>
              </a:pathLst>
            </a:custGeom>
            <a:solidFill>
              <a:srgbClr val="73C9CA"/>
            </a:solidFill>
            <a:ln w="12700">
              <a:miter lim="400000"/>
            </a:ln>
          </p:spPr>
          <p:txBody>
            <a:bodyPr lIns="0" tIns="0" rIns="0" bIns="0" anchor="ctr"/>
            <a:lstStyle/>
            <a:p>
              <a:pPr>
                <a:lnSpc>
                  <a:spcPct val="120000"/>
                </a:lnSpc>
              </a:pPr>
              <a:endParaRPr sz="2400">
                <a:solidFill>
                  <a:srgbClr val="53585F"/>
                </a:solidFill>
                <a:latin typeface="Arial" panose="020B0604020202020204" pitchFamily="34" charset="0"/>
                <a:ea typeface="微软雅黑" panose="020B0503020204020204" charset="-122"/>
                <a:sym typeface="Arial" panose="020B0604020202020204" pitchFamily="34" charset="0"/>
              </a:endParaRPr>
            </a:p>
          </p:txBody>
        </p:sp>
      </p:grpSp>
      <p:grpSp>
        <p:nvGrpSpPr>
          <p:cNvPr id="134" name="组合 133"/>
          <p:cNvGrpSpPr/>
          <p:nvPr/>
        </p:nvGrpSpPr>
        <p:grpSpPr>
          <a:xfrm>
            <a:off x="10069830" y="3419475"/>
            <a:ext cx="364490" cy="364490"/>
            <a:chOff x="15858" y="5490"/>
            <a:chExt cx="574" cy="574"/>
          </a:xfrm>
        </p:grpSpPr>
        <p:sp>
          <p:nvSpPr>
            <p:cNvPr id="119" name="Shape 1690"/>
            <p:cNvSpPr/>
            <p:nvPr/>
          </p:nvSpPr>
          <p:spPr>
            <a:xfrm>
              <a:off x="15858" y="5490"/>
              <a:ext cx="574" cy="57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DDAE0"/>
            </a:solidFill>
            <a:ln w="12700" cap="flat">
              <a:solidFill>
                <a:srgbClr val="73C9CA"/>
              </a:solidFill>
              <a:prstDash val="solid"/>
              <a:miter lim="400000"/>
            </a:ln>
            <a:effectLst/>
          </p:spPr>
          <p:txBody>
            <a:bodyPr wrap="square" lIns="23255" tIns="23255" rIns="23255" bIns="23255" numCol="1" anchor="ctr">
              <a:noAutofit/>
            </a:bodyPr>
            <a:lstStyle/>
            <a:p>
              <a:pPr>
                <a:lnSpc>
                  <a:spcPct val="120000"/>
                </a:lnSpc>
              </a:pPr>
              <a:endParaRPr sz="2400">
                <a:solidFill>
                  <a:srgbClr val="53585F"/>
                </a:solidFill>
                <a:latin typeface="Arial" panose="020B0604020202020204" pitchFamily="34" charset="0"/>
                <a:ea typeface="微软雅黑" panose="020B0503020204020204" charset="-122"/>
                <a:sym typeface="Arial" panose="020B0604020202020204" pitchFamily="34" charset="0"/>
              </a:endParaRPr>
            </a:p>
          </p:txBody>
        </p:sp>
        <p:sp>
          <p:nvSpPr>
            <p:cNvPr id="120" name="Shape 1691"/>
            <p:cNvSpPr/>
            <p:nvPr/>
          </p:nvSpPr>
          <p:spPr>
            <a:xfrm>
              <a:off x="15982" y="5642"/>
              <a:ext cx="327" cy="272"/>
            </a:xfrm>
            <a:custGeom>
              <a:avLst/>
              <a:gdLst/>
              <a:ahLst/>
              <a:cxnLst>
                <a:cxn ang="0">
                  <a:pos x="wd2" y="hd2"/>
                </a:cxn>
                <a:cxn ang="5400000">
                  <a:pos x="wd2" y="hd2"/>
                </a:cxn>
                <a:cxn ang="10800000">
                  <a:pos x="wd2" y="hd2"/>
                </a:cxn>
                <a:cxn ang="16200000">
                  <a:pos x="wd2" y="hd2"/>
                </a:cxn>
              </a:cxnLst>
              <a:rect l="0" t="0" r="r" b="b"/>
              <a:pathLst>
                <a:path w="21600" h="21436" extrusionOk="0">
                  <a:moveTo>
                    <a:pt x="21327" y="11618"/>
                  </a:moveTo>
                  <a:lnTo>
                    <a:pt x="21327" y="11618"/>
                  </a:lnTo>
                  <a:lnTo>
                    <a:pt x="21327" y="11291"/>
                  </a:lnTo>
                  <a:lnTo>
                    <a:pt x="21327" y="11291"/>
                  </a:lnTo>
                  <a:lnTo>
                    <a:pt x="21327" y="11291"/>
                  </a:lnTo>
                  <a:cubicBezTo>
                    <a:pt x="21600" y="11291"/>
                    <a:pt x="21600" y="11291"/>
                    <a:pt x="21600" y="11291"/>
                  </a:cubicBezTo>
                  <a:cubicBezTo>
                    <a:pt x="21600" y="10963"/>
                    <a:pt x="21600" y="10963"/>
                    <a:pt x="21600" y="10963"/>
                  </a:cubicBezTo>
                  <a:lnTo>
                    <a:pt x="21600" y="10963"/>
                  </a:lnTo>
                  <a:lnTo>
                    <a:pt x="21600" y="10636"/>
                  </a:lnTo>
                  <a:lnTo>
                    <a:pt x="21600" y="10636"/>
                  </a:lnTo>
                  <a:lnTo>
                    <a:pt x="21600" y="10636"/>
                  </a:lnTo>
                  <a:cubicBezTo>
                    <a:pt x="21600" y="10309"/>
                    <a:pt x="21600" y="10309"/>
                    <a:pt x="21600" y="10309"/>
                  </a:cubicBezTo>
                  <a:lnTo>
                    <a:pt x="21600" y="10309"/>
                  </a:lnTo>
                  <a:lnTo>
                    <a:pt x="21600" y="9981"/>
                  </a:lnTo>
                  <a:cubicBezTo>
                    <a:pt x="21600" y="9981"/>
                    <a:pt x="21600" y="9981"/>
                    <a:pt x="21327" y="9981"/>
                  </a:cubicBezTo>
                  <a:lnTo>
                    <a:pt x="21327" y="9981"/>
                  </a:lnTo>
                  <a:cubicBezTo>
                    <a:pt x="21327" y="9981"/>
                    <a:pt x="21327" y="9981"/>
                    <a:pt x="21327" y="9654"/>
                  </a:cubicBezTo>
                  <a:lnTo>
                    <a:pt x="21327" y="9654"/>
                  </a:lnTo>
                  <a:lnTo>
                    <a:pt x="21327" y="9654"/>
                  </a:lnTo>
                  <a:lnTo>
                    <a:pt x="21327" y="9327"/>
                  </a:lnTo>
                  <a:lnTo>
                    <a:pt x="21053" y="9327"/>
                  </a:lnTo>
                  <a:lnTo>
                    <a:pt x="21053" y="9327"/>
                  </a:lnTo>
                  <a:cubicBezTo>
                    <a:pt x="13671" y="491"/>
                    <a:pt x="13671" y="491"/>
                    <a:pt x="13671" y="491"/>
                  </a:cubicBezTo>
                  <a:cubicBezTo>
                    <a:pt x="13124" y="-164"/>
                    <a:pt x="12030" y="-164"/>
                    <a:pt x="11484" y="491"/>
                  </a:cubicBezTo>
                  <a:cubicBezTo>
                    <a:pt x="10937" y="1145"/>
                    <a:pt x="10937" y="2454"/>
                    <a:pt x="11484" y="3109"/>
                  </a:cubicBezTo>
                  <a:cubicBezTo>
                    <a:pt x="16132" y="8672"/>
                    <a:pt x="16132" y="8672"/>
                    <a:pt x="16132" y="8672"/>
                  </a:cubicBezTo>
                  <a:cubicBezTo>
                    <a:pt x="1641" y="8672"/>
                    <a:pt x="1641" y="8672"/>
                    <a:pt x="1641" y="8672"/>
                  </a:cubicBezTo>
                  <a:cubicBezTo>
                    <a:pt x="1094" y="8672"/>
                    <a:pt x="547" y="9000"/>
                    <a:pt x="273" y="9654"/>
                  </a:cubicBezTo>
                  <a:cubicBezTo>
                    <a:pt x="0" y="9981"/>
                    <a:pt x="0" y="10309"/>
                    <a:pt x="0" y="10636"/>
                  </a:cubicBezTo>
                  <a:cubicBezTo>
                    <a:pt x="0" y="11291"/>
                    <a:pt x="273" y="11618"/>
                    <a:pt x="547" y="11945"/>
                  </a:cubicBezTo>
                  <a:cubicBezTo>
                    <a:pt x="820" y="12272"/>
                    <a:pt x="1094" y="12600"/>
                    <a:pt x="1641" y="12600"/>
                  </a:cubicBezTo>
                  <a:lnTo>
                    <a:pt x="1641" y="12600"/>
                  </a:lnTo>
                  <a:cubicBezTo>
                    <a:pt x="16132" y="12600"/>
                    <a:pt x="16132" y="12600"/>
                    <a:pt x="16132" y="12600"/>
                  </a:cubicBezTo>
                  <a:cubicBezTo>
                    <a:pt x="11484" y="18163"/>
                    <a:pt x="11484" y="18163"/>
                    <a:pt x="11484" y="18163"/>
                  </a:cubicBezTo>
                  <a:cubicBezTo>
                    <a:pt x="10937" y="18818"/>
                    <a:pt x="10937" y="20127"/>
                    <a:pt x="11484" y="20781"/>
                  </a:cubicBezTo>
                  <a:cubicBezTo>
                    <a:pt x="11757" y="21109"/>
                    <a:pt x="12304" y="21436"/>
                    <a:pt x="12577" y="21436"/>
                  </a:cubicBezTo>
                  <a:cubicBezTo>
                    <a:pt x="13124" y="21436"/>
                    <a:pt x="13397" y="21109"/>
                    <a:pt x="13671" y="20781"/>
                  </a:cubicBezTo>
                  <a:cubicBezTo>
                    <a:pt x="21053" y="11945"/>
                    <a:pt x="21053" y="11945"/>
                    <a:pt x="21053" y="11945"/>
                  </a:cubicBezTo>
                  <a:lnTo>
                    <a:pt x="21053" y="11945"/>
                  </a:lnTo>
                  <a:cubicBezTo>
                    <a:pt x="21053" y="11945"/>
                    <a:pt x="21327" y="11945"/>
                    <a:pt x="21327" y="11618"/>
                  </a:cubicBezTo>
                  <a:lnTo>
                    <a:pt x="21327" y="11618"/>
                  </a:lnTo>
                  <a:close/>
                </a:path>
              </a:pathLst>
            </a:custGeom>
            <a:solidFill>
              <a:srgbClr val="73C9CA"/>
            </a:solidFill>
            <a:ln w="12700" cap="flat">
              <a:noFill/>
              <a:miter lim="400000"/>
            </a:ln>
            <a:effectLst/>
          </p:spPr>
          <p:txBody>
            <a:bodyPr wrap="square" lIns="0" tIns="0" rIns="0" bIns="0" numCol="1" anchor="t">
              <a:noAutofit/>
            </a:bodyPr>
            <a:lstStyle/>
            <a:p>
              <a:pPr>
                <a:lnSpc>
                  <a:spcPct val="120000"/>
                </a:lnSpc>
              </a:pPr>
              <a:endParaRPr sz="2400">
                <a:solidFill>
                  <a:srgbClr val="53585F"/>
                </a:solidFill>
                <a:latin typeface="Arial" panose="020B0604020202020204" pitchFamily="34" charset="0"/>
                <a:ea typeface="微软雅黑" panose="020B0503020204020204" charset="-122"/>
                <a:sym typeface="Arial" panose="020B0604020202020204" pitchFamily="34" charset="0"/>
              </a:endParaRPr>
            </a:p>
          </p:txBody>
        </p:sp>
      </p:grpSp>
      <p:sp>
        <p:nvSpPr>
          <p:cNvPr id="122" name="Text Placeholder 3"/>
          <p:cNvSpPr txBox="1"/>
          <p:nvPr/>
        </p:nvSpPr>
        <p:spPr>
          <a:xfrm>
            <a:off x="2725860" y="3344016"/>
            <a:ext cx="754487" cy="516255"/>
          </a:xfrm>
          <a:prstGeom prst="rect">
            <a:avLst/>
          </a:prstGeom>
        </p:spPr>
        <p:txBody>
          <a:bodyPr vert="horz" wrap="square" lIns="0" tIns="0" rIns="0" bIns="0" rtlCol="0" anchor="ctr">
            <a:sp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20000"/>
              </a:lnSpc>
            </a:pPr>
            <a:r>
              <a:rPr lang="zh-CN" altLang="en-US" sz="1400" b="1" dirty="0">
                <a:solidFill>
                  <a:srgbClr val="FCFCFC"/>
                </a:solidFill>
                <a:latin typeface="Arial" panose="020B0604020202020204" pitchFamily="34" charset="0"/>
                <a:ea typeface="微软雅黑" panose="020B0503020204020204" charset="-122"/>
                <a:sym typeface="Arial" panose="020B0604020202020204" pitchFamily="34" charset="0"/>
              </a:rPr>
              <a:t>单击此处输入标题</a:t>
            </a:r>
          </a:p>
        </p:txBody>
      </p:sp>
      <p:sp>
        <p:nvSpPr>
          <p:cNvPr id="124" name="Shape 1674"/>
          <p:cNvSpPr/>
          <p:nvPr/>
        </p:nvSpPr>
        <p:spPr>
          <a:xfrm>
            <a:off x="6295325" y="2811518"/>
            <a:ext cx="1609309" cy="158558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73C9CA"/>
          </a:solidFill>
          <a:ln w="12700">
            <a:miter lim="400000"/>
          </a:ln>
        </p:spPr>
        <p:txBody>
          <a:bodyPr lIns="0" tIns="0" rIns="0" bIns="0"/>
          <a:lstStyle/>
          <a:p>
            <a:pPr>
              <a:lnSpc>
                <a:spcPct val="120000"/>
              </a:lnSpc>
            </a:pPr>
            <a:endParaRPr sz="2400">
              <a:solidFill>
                <a:srgbClr val="53585F"/>
              </a:solidFill>
              <a:latin typeface="Arial" panose="020B0604020202020204" pitchFamily="34" charset="0"/>
              <a:ea typeface="微软雅黑" panose="020B0503020204020204" charset="-122"/>
              <a:sym typeface="Arial" panose="020B0604020202020204" pitchFamily="34" charset="0"/>
            </a:endParaRPr>
          </a:p>
        </p:txBody>
      </p:sp>
      <p:grpSp>
        <p:nvGrpSpPr>
          <p:cNvPr id="131" name="组合 130"/>
          <p:cNvGrpSpPr/>
          <p:nvPr/>
        </p:nvGrpSpPr>
        <p:grpSpPr>
          <a:xfrm>
            <a:off x="6295390" y="2811780"/>
            <a:ext cx="482600" cy="482600"/>
            <a:chOff x="9974" y="4620"/>
            <a:chExt cx="760" cy="760"/>
          </a:xfrm>
        </p:grpSpPr>
        <p:sp>
          <p:nvSpPr>
            <p:cNvPr id="126" name="Shape 1681"/>
            <p:cNvSpPr/>
            <p:nvPr/>
          </p:nvSpPr>
          <p:spPr>
            <a:xfrm>
              <a:off x="9974" y="4620"/>
              <a:ext cx="761" cy="76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00696B"/>
            </a:solidFill>
            <a:ln w="12700">
              <a:miter lim="400000"/>
            </a:ln>
          </p:spPr>
          <p:txBody>
            <a:bodyPr lIns="16539" tIns="16539" rIns="16539" bIns="16539" anchor="ctr"/>
            <a:lstStyle/>
            <a:p>
              <a:pPr>
                <a:lnSpc>
                  <a:spcPct val="120000"/>
                </a:lnSpc>
              </a:pPr>
              <a:endParaRPr sz="2400">
                <a:solidFill>
                  <a:srgbClr val="53585F"/>
                </a:solidFill>
                <a:latin typeface="Arial" panose="020B0604020202020204" pitchFamily="34" charset="0"/>
                <a:ea typeface="微软雅黑" panose="020B0503020204020204" charset="-122"/>
                <a:sym typeface="Arial" panose="020B0604020202020204" pitchFamily="34" charset="0"/>
              </a:endParaRPr>
            </a:p>
          </p:txBody>
        </p:sp>
        <p:sp>
          <p:nvSpPr>
            <p:cNvPr id="127" name="Shape 1682"/>
            <p:cNvSpPr/>
            <p:nvPr/>
          </p:nvSpPr>
          <p:spPr>
            <a:xfrm>
              <a:off x="10182" y="4829"/>
              <a:ext cx="342" cy="342"/>
            </a:xfrm>
            <a:custGeom>
              <a:avLst/>
              <a:gdLst/>
              <a:ahLst/>
              <a:cxnLst>
                <a:cxn ang="0">
                  <a:pos x="wd2" y="hd2"/>
                </a:cxn>
                <a:cxn ang="5400000">
                  <a:pos x="wd2" y="hd2"/>
                </a:cxn>
                <a:cxn ang="10800000">
                  <a:pos x="wd2" y="hd2"/>
                </a:cxn>
                <a:cxn ang="16200000">
                  <a:pos x="wd2" y="hd2"/>
                </a:cxn>
              </a:cxnLst>
              <a:rect l="0" t="0" r="r" b="b"/>
              <a:pathLst>
                <a:path w="21318" h="21320" extrusionOk="0">
                  <a:moveTo>
                    <a:pt x="6122" y="19157"/>
                  </a:moveTo>
                  <a:lnTo>
                    <a:pt x="3902" y="19634"/>
                  </a:lnTo>
                  <a:cubicBezTo>
                    <a:pt x="3688" y="19233"/>
                    <a:pt x="3431" y="18833"/>
                    <a:pt x="2957" y="18361"/>
                  </a:cubicBezTo>
                  <a:cubicBezTo>
                    <a:pt x="2486" y="17889"/>
                    <a:pt x="2085" y="17631"/>
                    <a:pt x="1685" y="17417"/>
                  </a:cubicBezTo>
                  <a:lnTo>
                    <a:pt x="2162" y="15198"/>
                  </a:lnTo>
                  <a:lnTo>
                    <a:pt x="2804" y="14556"/>
                  </a:lnTo>
                  <a:cubicBezTo>
                    <a:pt x="2804" y="14556"/>
                    <a:pt x="4012" y="14580"/>
                    <a:pt x="5374" y="15944"/>
                  </a:cubicBezTo>
                  <a:cubicBezTo>
                    <a:pt x="6737" y="17307"/>
                    <a:pt x="6762" y="18516"/>
                    <a:pt x="6762" y="18516"/>
                  </a:cubicBezTo>
                  <a:cubicBezTo>
                    <a:pt x="6762" y="18516"/>
                    <a:pt x="6122" y="19157"/>
                    <a:pt x="6122" y="19157"/>
                  </a:cubicBezTo>
                  <a:close/>
                  <a:moveTo>
                    <a:pt x="19625" y="1692"/>
                  </a:moveTo>
                  <a:cubicBezTo>
                    <a:pt x="17654" y="-280"/>
                    <a:pt x="16174" y="15"/>
                    <a:pt x="16174" y="15"/>
                  </a:cubicBezTo>
                  <a:lnTo>
                    <a:pt x="9270" y="6920"/>
                  </a:lnTo>
                  <a:lnTo>
                    <a:pt x="1379" y="14810"/>
                  </a:lnTo>
                  <a:lnTo>
                    <a:pt x="0" y="21320"/>
                  </a:lnTo>
                  <a:lnTo>
                    <a:pt x="6508" y="19939"/>
                  </a:lnTo>
                  <a:lnTo>
                    <a:pt x="14399" y="12048"/>
                  </a:lnTo>
                  <a:lnTo>
                    <a:pt x="21302" y="5145"/>
                  </a:lnTo>
                  <a:cubicBezTo>
                    <a:pt x="21302" y="5145"/>
                    <a:pt x="21600" y="3665"/>
                    <a:pt x="19625" y="1692"/>
                  </a:cubicBezTo>
                  <a:close/>
                </a:path>
              </a:pathLst>
            </a:custGeom>
            <a:solidFill>
              <a:srgbClr val="FFFFFF"/>
            </a:solidFill>
            <a:ln w="12700">
              <a:miter lim="400000"/>
            </a:ln>
          </p:spPr>
          <p:txBody>
            <a:bodyPr lIns="0" tIns="0" rIns="0" bIns="0" anchor="ctr"/>
            <a:lstStyle/>
            <a:p>
              <a:pPr>
                <a:lnSpc>
                  <a:spcPct val="120000"/>
                </a:lnSpc>
              </a:pPr>
              <a:endParaRPr sz="2400">
                <a:solidFill>
                  <a:srgbClr val="53585F"/>
                </a:solidFill>
                <a:latin typeface="Arial" panose="020B0604020202020204" pitchFamily="34" charset="0"/>
                <a:ea typeface="微软雅黑" panose="020B0503020204020204" charset="-122"/>
                <a:sym typeface="Arial" panose="020B0604020202020204" pitchFamily="34" charset="0"/>
              </a:endParaRPr>
            </a:p>
          </p:txBody>
        </p:sp>
      </p:grpSp>
      <p:sp>
        <p:nvSpPr>
          <p:cNvPr id="135" name="Text Placeholder 3"/>
          <p:cNvSpPr txBox="1"/>
          <p:nvPr/>
        </p:nvSpPr>
        <p:spPr>
          <a:xfrm>
            <a:off x="4721030" y="3344651"/>
            <a:ext cx="754487" cy="516255"/>
          </a:xfrm>
          <a:prstGeom prst="rect">
            <a:avLst/>
          </a:prstGeom>
        </p:spPr>
        <p:txBody>
          <a:bodyPr vert="horz" wrap="square" lIns="0" tIns="0" rIns="0" bIns="0" rtlCol="0" anchor="ctr">
            <a:sp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20000"/>
              </a:lnSpc>
            </a:pPr>
            <a:r>
              <a:rPr lang="zh-CN" altLang="en-US" sz="1400" b="1" dirty="0">
                <a:solidFill>
                  <a:srgbClr val="FCFCFC"/>
                </a:solidFill>
                <a:latin typeface="Arial" panose="020B0604020202020204" pitchFamily="34" charset="0"/>
                <a:ea typeface="微软雅黑" panose="020B0503020204020204" charset="-122"/>
                <a:sym typeface="Arial" panose="020B0604020202020204" pitchFamily="34" charset="0"/>
              </a:rPr>
              <a:t>单击此处输入标题</a:t>
            </a:r>
          </a:p>
        </p:txBody>
      </p:sp>
      <p:sp>
        <p:nvSpPr>
          <p:cNvPr id="136" name="Text Placeholder 3"/>
          <p:cNvSpPr txBox="1"/>
          <p:nvPr/>
        </p:nvSpPr>
        <p:spPr>
          <a:xfrm>
            <a:off x="6722550" y="3344651"/>
            <a:ext cx="754487" cy="516255"/>
          </a:xfrm>
          <a:prstGeom prst="rect">
            <a:avLst/>
          </a:prstGeom>
        </p:spPr>
        <p:txBody>
          <a:bodyPr vert="horz" wrap="square" lIns="0" tIns="0" rIns="0" bIns="0" rtlCol="0" anchor="ctr">
            <a:sp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20000"/>
              </a:lnSpc>
            </a:pPr>
            <a:r>
              <a:rPr lang="zh-CN" altLang="en-US" sz="1400" b="1" dirty="0">
                <a:solidFill>
                  <a:srgbClr val="FCFCFC"/>
                </a:solidFill>
                <a:latin typeface="Arial" panose="020B0604020202020204" pitchFamily="34" charset="0"/>
                <a:ea typeface="微软雅黑" panose="020B0503020204020204" charset="-122"/>
                <a:sym typeface="Arial" panose="020B0604020202020204" pitchFamily="34" charset="0"/>
              </a:rPr>
              <a:t>单击此处输入标题</a:t>
            </a:r>
          </a:p>
        </p:txBody>
      </p:sp>
      <p:sp>
        <p:nvSpPr>
          <p:cNvPr id="137" name="Text Placeholder 3"/>
          <p:cNvSpPr txBox="1"/>
          <p:nvPr/>
        </p:nvSpPr>
        <p:spPr>
          <a:xfrm>
            <a:off x="8711370" y="3339571"/>
            <a:ext cx="754487" cy="516255"/>
          </a:xfrm>
          <a:prstGeom prst="rect">
            <a:avLst/>
          </a:prstGeom>
        </p:spPr>
        <p:txBody>
          <a:bodyPr vert="horz" wrap="square" lIns="0" tIns="0" rIns="0" bIns="0" rtlCol="0" anchor="ctr">
            <a:sp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20000"/>
              </a:lnSpc>
            </a:pPr>
            <a:r>
              <a:rPr lang="zh-CN" altLang="en-US" sz="1400" b="1" dirty="0">
                <a:solidFill>
                  <a:srgbClr val="FCFCFC"/>
                </a:solidFill>
                <a:latin typeface="Arial" panose="020B0604020202020204" pitchFamily="34" charset="0"/>
                <a:ea typeface="微软雅黑" panose="020B0503020204020204" charset="-122"/>
                <a:sym typeface="Arial" panose="020B0604020202020204" pitchFamily="34" charset="0"/>
              </a:rPr>
              <a:t>单击此处输入标题</a:t>
            </a:r>
          </a:p>
        </p:txBody>
      </p:sp>
      <p:sp>
        <p:nvSpPr>
          <p:cNvPr id="138" name="文本框 137"/>
          <p:cNvSpPr txBox="1"/>
          <p:nvPr/>
        </p:nvSpPr>
        <p:spPr>
          <a:xfrm>
            <a:off x="1779270" y="4534535"/>
            <a:ext cx="2647950" cy="645160"/>
          </a:xfrm>
          <a:prstGeom prst="rect">
            <a:avLst/>
          </a:prstGeom>
          <a:noFill/>
        </p:spPr>
        <p:txBody>
          <a:bodyPr wrap="square" rtlCol="0">
            <a:spAutoFit/>
          </a:bodyPr>
          <a:lstStyle/>
          <a:p>
            <a:pPr algn="ctr">
              <a:lnSpc>
                <a:spcPct val="150000"/>
              </a:lnSpc>
            </a:pPr>
            <a:r>
              <a:rPr lang="zh-CN" altLang="en-US" sz="1200" dirty="0">
                <a:solidFill>
                  <a:schemeClr val="bg1">
                    <a:lumMod val="50000"/>
                  </a:schemeClr>
                </a:solidFill>
                <a:latin typeface="微软雅黑" panose="020B0503020204020204" charset="-122"/>
                <a:ea typeface="微软雅黑" panose="020B0503020204020204" charset="-122"/>
                <a:sym typeface="+mn-ea"/>
              </a:rPr>
              <a:t>When a cigarette falls in love with a match,it is destined to be hurt.</a:t>
            </a:r>
          </a:p>
        </p:txBody>
      </p:sp>
      <p:sp>
        <p:nvSpPr>
          <p:cNvPr id="139" name="文本框 138"/>
          <p:cNvSpPr txBox="1"/>
          <p:nvPr/>
        </p:nvSpPr>
        <p:spPr>
          <a:xfrm>
            <a:off x="3774440" y="1964055"/>
            <a:ext cx="2647950" cy="645160"/>
          </a:xfrm>
          <a:prstGeom prst="rect">
            <a:avLst/>
          </a:prstGeom>
          <a:noFill/>
        </p:spPr>
        <p:txBody>
          <a:bodyPr wrap="square" rtlCol="0">
            <a:spAutoFit/>
          </a:bodyPr>
          <a:lstStyle/>
          <a:p>
            <a:pPr algn="ctr">
              <a:lnSpc>
                <a:spcPct val="150000"/>
              </a:lnSpc>
            </a:pPr>
            <a:r>
              <a:rPr lang="zh-CN" altLang="en-US" sz="1200" dirty="0">
                <a:solidFill>
                  <a:schemeClr val="bg1">
                    <a:lumMod val="50000"/>
                  </a:schemeClr>
                </a:solidFill>
                <a:latin typeface="微软雅黑" panose="020B0503020204020204" charset="-122"/>
                <a:ea typeface="微软雅黑" panose="020B0503020204020204" charset="-122"/>
                <a:sym typeface="+mn-ea"/>
              </a:rPr>
              <a:t>When a cigarette falls in love with a match,it is destined to be hurt.</a:t>
            </a:r>
          </a:p>
        </p:txBody>
      </p:sp>
      <p:sp>
        <p:nvSpPr>
          <p:cNvPr id="140" name="文本框 139"/>
          <p:cNvSpPr txBox="1"/>
          <p:nvPr/>
        </p:nvSpPr>
        <p:spPr>
          <a:xfrm>
            <a:off x="5775960" y="4534535"/>
            <a:ext cx="2647950" cy="645160"/>
          </a:xfrm>
          <a:prstGeom prst="rect">
            <a:avLst/>
          </a:prstGeom>
          <a:noFill/>
        </p:spPr>
        <p:txBody>
          <a:bodyPr wrap="square" rtlCol="0">
            <a:spAutoFit/>
          </a:bodyPr>
          <a:lstStyle/>
          <a:p>
            <a:pPr algn="ctr">
              <a:lnSpc>
                <a:spcPct val="150000"/>
              </a:lnSpc>
            </a:pPr>
            <a:r>
              <a:rPr lang="zh-CN" altLang="en-US" sz="1200" dirty="0">
                <a:solidFill>
                  <a:schemeClr val="bg1">
                    <a:lumMod val="50000"/>
                  </a:schemeClr>
                </a:solidFill>
                <a:latin typeface="微软雅黑" panose="020B0503020204020204" charset="-122"/>
                <a:ea typeface="微软雅黑" panose="020B0503020204020204" charset="-122"/>
                <a:sym typeface="+mn-ea"/>
              </a:rPr>
              <a:t>When a cigarette falls in love with a match,it is destined to be hurt.</a:t>
            </a:r>
          </a:p>
        </p:txBody>
      </p:sp>
      <p:sp>
        <p:nvSpPr>
          <p:cNvPr id="141" name="文本框 140"/>
          <p:cNvSpPr txBox="1"/>
          <p:nvPr/>
        </p:nvSpPr>
        <p:spPr>
          <a:xfrm>
            <a:off x="7764780" y="1964055"/>
            <a:ext cx="2647950" cy="645160"/>
          </a:xfrm>
          <a:prstGeom prst="rect">
            <a:avLst/>
          </a:prstGeom>
          <a:noFill/>
        </p:spPr>
        <p:txBody>
          <a:bodyPr wrap="square" rtlCol="0">
            <a:spAutoFit/>
          </a:bodyPr>
          <a:lstStyle/>
          <a:p>
            <a:pPr algn="ctr">
              <a:lnSpc>
                <a:spcPct val="150000"/>
              </a:lnSpc>
            </a:pPr>
            <a:r>
              <a:rPr lang="zh-CN" altLang="en-US" sz="1200" dirty="0">
                <a:solidFill>
                  <a:schemeClr val="bg1">
                    <a:lumMod val="50000"/>
                  </a:schemeClr>
                </a:solidFill>
                <a:latin typeface="微软雅黑" panose="020B0503020204020204" charset="-122"/>
                <a:ea typeface="微软雅黑" panose="020B0503020204020204" charset="-122"/>
                <a:sym typeface="+mn-ea"/>
              </a:rPr>
              <a:t>When a cigarette falls in love with a match,it is destined to be hurt.</a:t>
            </a:r>
          </a:p>
        </p:txBody>
      </p:sp>
    </p:spTree>
  </p:cSld>
  <p:clrMapOvr>
    <a:masterClrMapping/>
  </p:clrMapOvr>
  <mc:AlternateContent xmlns:mc="http://schemas.openxmlformats.org/markup-compatibility/2006" xmlns:p15="http://schemas.microsoft.com/office/powerpoint/2012/main">
    <mc:Choice Requires="p15">
      <p:transition spd="slow" advClick="0" advTm="0">
        <p15:prstTrans prst="peelOff"/>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par>
                                <p:cTn id="8" presetID="22" presetClass="entr" presetSubtype="2"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wipe(right)">
                                      <p:cBhvr>
                                        <p:cTn id="10" dur="500"/>
                                        <p:tgtEl>
                                          <p:spTgt spid="11"/>
                                        </p:tgtEl>
                                      </p:cBhvr>
                                    </p:animEffect>
                                  </p:childTnLst>
                                </p:cTn>
                              </p:par>
                            </p:childTnLst>
                          </p:cTn>
                        </p:par>
                        <p:par>
                          <p:cTn id="11" fill="hold">
                            <p:stCondLst>
                              <p:cond delay="500"/>
                            </p:stCondLst>
                            <p:childTnLst>
                              <p:par>
                                <p:cTn id="12" presetID="20" presetClass="entr" presetSubtype="0"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edge">
                                      <p:cBhvr>
                                        <p:cTn id="14" dur="500"/>
                                        <p:tgtEl>
                                          <p:spTgt spid="3"/>
                                        </p:tgtEl>
                                      </p:cBhvr>
                                    </p:animEffect>
                                  </p:childTnLst>
                                </p:cTn>
                              </p:par>
                              <p:par>
                                <p:cTn id="15" presetID="53" presetClass="entr" presetSubtype="16" fill="hold" nodeType="with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ppt_w</p:attrName>
                                        </p:attrNameLst>
                                      </p:cBhvr>
                                      <p:tavLst>
                                        <p:tav tm="0">
                                          <p:val>
                                            <p:fltVal val="0"/>
                                          </p:val>
                                        </p:tav>
                                        <p:tav tm="100000">
                                          <p:val>
                                            <p:strVal val="#ppt_w"/>
                                          </p:val>
                                        </p:tav>
                                      </p:tavLst>
                                    </p:anim>
                                    <p:anim calcmode="lin" valueType="num">
                                      <p:cBhvr>
                                        <p:cTn id="18" dur="500" fill="hold"/>
                                        <p:tgtEl>
                                          <p:spTgt spid="2"/>
                                        </p:tgtEl>
                                        <p:attrNameLst>
                                          <p:attrName>ppt_h</p:attrName>
                                        </p:attrNameLst>
                                      </p:cBhvr>
                                      <p:tavLst>
                                        <p:tav tm="0">
                                          <p:val>
                                            <p:fltVal val="0"/>
                                          </p:val>
                                        </p:tav>
                                        <p:tav tm="100000">
                                          <p:val>
                                            <p:strVal val="#ppt_h"/>
                                          </p:val>
                                        </p:tav>
                                      </p:tavLst>
                                    </p:anim>
                                    <p:animEffect transition="in" filter="fade">
                                      <p:cBhvr>
                                        <p:cTn id="19" dur="500"/>
                                        <p:tgtEl>
                                          <p:spTgt spid="2"/>
                                        </p:tgtEl>
                                      </p:cBhvr>
                                    </p:animEffect>
                                  </p:childTnLst>
                                </p:cTn>
                              </p:par>
                            </p:childTnLst>
                          </p:cTn>
                        </p:par>
                        <p:par>
                          <p:cTn id="20" fill="hold">
                            <p:stCondLst>
                              <p:cond delay="1000"/>
                            </p:stCondLst>
                            <p:childTnLst>
                              <p:par>
                                <p:cTn id="21" presetID="22" presetClass="entr" presetSubtype="2" fill="hold"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right)">
                                      <p:cBhvr>
                                        <p:cTn id="23" dur="500"/>
                                        <p:tgtEl>
                                          <p:spTgt spid="13"/>
                                        </p:tgtEl>
                                      </p:cBhvr>
                                    </p:animEffect>
                                  </p:childTnLst>
                                </p:cTn>
                              </p:par>
                              <p:par>
                                <p:cTn id="24" presetID="22" presetClass="entr" presetSubtype="8" fill="hold" nodeType="with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wipe(left)">
                                      <p:cBhvr>
                                        <p:cTn id="26" dur="500"/>
                                        <p:tgtEl>
                                          <p:spTgt spid="12"/>
                                        </p:tgtEl>
                                      </p:cBhvr>
                                    </p:animEffect>
                                  </p:childTnLst>
                                </p:cTn>
                              </p:par>
                            </p:childTnLst>
                          </p:cTn>
                        </p:par>
                        <p:par>
                          <p:cTn id="27" fill="hold">
                            <p:stCondLst>
                              <p:cond delay="1500"/>
                            </p:stCondLst>
                            <p:childTnLst>
                              <p:par>
                                <p:cTn id="28" presetID="53" presetClass="entr" presetSubtype="16" fill="hold" grpId="0" nodeType="afterEffect">
                                  <p:stCondLst>
                                    <p:cond delay="0"/>
                                  </p:stCondLst>
                                  <p:childTnLst>
                                    <p:set>
                                      <p:cBhvr>
                                        <p:cTn id="29" dur="1" fill="hold">
                                          <p:stCondLst>
                                            <p:cond delay="0"/>
                                          </p:stCondLst>
                                        </p:cTn>
                                        <p:tgtEl>
                                          <p:spTgt spid="5"/>
                                        </p:tgtEl>
                                        <p:attrNameLst>
                                          <p:attrName>style.visibility</p:attrName>
                                        </p:attrNameLst>
                                      </p:cBhvr>
                                      <p:to>
                                        <p:strVal val="visible"/>
                                      </p:to>
                                    </p:set>
                                    <p:anim calcmode="lin" valueType="num">
                                      <p:cBhvr>
                                        <p:cTn id="30" dur="500" fill="hold"/>
                                        <p:tgtEl>
                                          <p:spTgt spid="5"/>
                                        </p:tgtEl>
                                        <p:attrNameLst>
                                          <p:attrName>ppt_w</p:attrName>
                                        </p:attrNameLst>
                                      </p:cBhvr>
                                      <p:tavLst>
                                        <p:tav tm="0">
                                          <p:val>
                                            <p:fltVal val="0"/>
                                          </p:val>
                                        </p:tav>
                                        <p:tav tm="100000">
                                          <p:val>
                                            <p:strVal val="#ppt_w"/>
                                          </p:val>
                                        </p:tav>
                                      </p:tavLst>
                                    </p:anim>
                                    <p:anim calcmode="lin" valueType="num">
                                      <p:cBhvr>
                                        <p:cTn id="31" dur="500" fill="hold"/>
                                        <p:tgtEl>
                                          <p:spTgt spid="5"/>
                                        </p:tgtEl>
                                        <p:attrNameLst>
                                          <p:attrName>ppt_h</p:attrName>
                                        </p:attrNameLst>
                                      </p:cBhvr>
                                      <p:tavLst>
                                        <p:tav tm="0">
                                          <p:val>
                                            <p:fltVal val="0"/>
                                          </p:val>
                                        </p:tav>
                                        <p:tav tm="100000">
                                          <p:val>
                                            <p:strVal val="#ppt_h"/>
                                          </p:val>
                                        </p:tav>
                                      </p:tavLst>
                                    </p:anim>
                                    <p:animEffect transition="in" filter="fade">
                                      <p:cBhvr>
                                        <p:cTn id="32" dur="500"/>
                                        <p:tgtEl>
                                          <p:spTgt spid="5"/>
                                        </p:tgtEl>
                                      </p:cBhvr>
                                    </p:animEffect>
                                  </p:childTnLst>
                                </p:cTn>
                              </p:par>
                            </p:childTnLst>
                          </p:cTn>
                        </p:par>
                        <p:par>
                          <p:cTn id="33" fill="hold">
                            <p:stCondLst>
                              <p:cond delay="2000"/>
                            </p:stCondLst>
                            <p:childTnLst>
                              <p:par>
                                <p:cTn id="34" presetID="22" presetClass="entr" presetSubtype="8" fill="hold" nodeType="afterEffect">
                                  <p:stCondLst>
                                    <p:cond delay="0"/>
                                  </p:stCondLst>
                                  <p:childTnLst>
                                    <p:set>
                                      <p:cBhvr>
                                        <p:cTn id="35" dur="1" fill="hold">
                                          <p:stCondLst>
                                            <p:cond delay="0"/>
                                          </p:stCondLst>
                                        </p:cTn>
                                        <p:tgtEl>
                                          <p:spTgt spid="128"/>
                                        </p:tgtEl>
                                        <p:attrNameLst>
                                          <p:attrName>style.visibility</p:attrName>
                                        </p:attrNameLst>
                                      </p:cBhvr>
                                      <p:to>
                                        <p:strVal val="visible"/>
                                      </p:to>
                                    </p:set>
                                    <p:animEffect transition="in" filter="wipe(left)">
                                      <p:cBhvr>
                                        <p:cTn id="36" dur="500"/>
                                        <p:tgtEl>
                                          <p:spTgt spid="128"/>
                                        </p:tgtEl>
                                      </p:cBhvr>
                                    </p:animEffect>
                                  </p:childTnLst>
                                </p:cTn>
                              </p:par>
                            </p:childTnLst>
                          </p:cTn>
                        </p:par>
                        <p:par>
                          <p:cTn id="37" fill="hold">
                            <p:stCondLst>
                              <p:cond delay="2500"/>
                            </p:stCondLst>
                            <p:childTnLst>
                              <p:par>
                                <p:cTn id="38" presetID="35" presetClass="entr" presetSubtype="0" fill="hold" nodeType="afterEffect">
                                  <p:stCondLst>
                                    <p:cond delay="0"/>
                                  </p:stCondLst>
                                  <p:childTnLst>
                                    <p:set>
                                      <p:cBhvr>
                                        <p:cTn id="39" dur="1" fill="hold">
                                          <p:stCondLst>
                                            <p:cond delay="0"/>
                                          </p:stCondLst>
                                        </p:cTn>
                                        <p:tgtEl>
                                          <p:spTgt spid="133"/>
                                        </p:tgtEl>
                                        <p:attrNameLst>
                                          <p:attrName>style.visibility</p:attrName>
                                        </p:attrNameLst>
                                      </p:cBhvr>
                                      <p:to>
                                        <p:strVal val="visible"/>
                                      </p:to>
                                    </p:set>
                                    <p:animEffect transition="in" filter="fade">
                                      <p:cBhvr>
                                        <p:cTn id="40" dur="500"/>
                                        <p:tgtEl>
                                          <p:spTgt spid="133"/>
                                        </p:tgtEl>
                                      </p:cBhvr>
                                    </p:animEffect>
                                    <p:anim calcmode="lin" valueType="num">
                                      <p:cBhvr>
                                        <p:cTn id="41" dur="500" fill="hold"/>
                                        <p:tgtEl>
                                          <p:spTgt spid="133"/>
                                        </p:tgtEl>
                                        <p:attrNameLst>
                                          <p:attrName>style.rotation</p:attrName>
                                        </p:attrNameLst>
                                      </p:cBhvr>
                                      <p:tavLst>
                                        <p:tav tm="0">
                                          <p:val>
                                            <p:fltVal val="720"/>
                                          </p:val>
                                        </p:tav>
                                        <p:tav tm="100000">
                                          <p:val>
                                            <p:fltVal val="0"/>
                                          </p:val>
                                        </p:tav>
                                      </p:tavLst>
                                    </p:anim>
                                    <p:anim calcmode="lin" valueType="num">
                                      <p:cBhvr>
                                        <p:cTn id="42" dur="500" fill="hold"/>
                                        <p:tgtEl>
                                          <p:spTgt spid="133"/>
                                        </p:tgtEl>
                                        <p:attrNameLst>
                                          <p:attrName>ppt_h</p:attrName>
                                        </p:attrNameLst>
                                      </p:cBhvr>
                                      <p:tavLst>
                                        <p:tav tm="0">
                                          <p:val>
                                            <p:fltVal val="0"/>
                                          </p:val>
                                        </p:tav>
                                        <p:tav tm="100000">
                                          <p:val>
                                            <p:strVal val="#ppt_h"/>
                                          </p:val>
                                        </p:tav>
                                      </p:tavLst>
                                    </p:anim>
                                    <p:anim calcmode="lin" valueType="num">
                                      <p:cBhvr>
                                        <p:cTn id="43" dur="500" fill="hold"/>
                                        <p:tgtEl>
                                          <p:spTgt spid="133"/>
                                        </p:tgtEl>
                                        <p:attrNameLst>
                                          <p:attrName>ppt_w</p:attrName>
                                        </p:attrNameLst>
                                      </p:cBhvr>
                                      <p:tavLst>
                                        <p:tav tm="0">
                                          <p:val>
                                            <p:fltVal val="0"/>
                                          </p:val>
                                        </p:tav>
                                        <p:tav tm="100000">
                                          <p:val>
                                            <p:strVal val="#ppt_w"/>
                                          </p:val>
                                        </p:tav>
                                      </p:tavLst>
                                    </p:anim>
                                  </p:childTnLst>
                                </p:cTn>
                              </p:par>
                            </p:childTnLst>
                          </p:cTn>
                        </p:par>
                        <p:par>
                          <p:cTn id="44" fill="hold">
                            <p:stCondLst>
                              <p:cond delay="3000"/>
                            </p:stCondLst>
                            <p:childTnLst>
                              <p:par>
                                <p:cTn id="45" presetID="53" presetClass="entr" presetSubtype="16" fill="hold" grpId="0" nodeType="afterEffect">
                                  <p:stCondLst>
                                    <p:cond delay="0"/>
                                  </p:stCondLst>
                                  <p:childTnLst>
                                    <p:set>
                                      <p:cBhvr>
                                        <p:cTn id="46" dur="1" fill="hold">
                                          <p:stCondLst>
                                            <p:cond delay="0"/>
                                          </p:stCondLst>
                                        </p:cTn>
                                        <p:tgtEl>
                                          <p:spTgt spid="104"/>
                                        </p:tgtEl>
                                        <p:attrNameLst>
                                          <p:attrName>style.visibility</p:attrName>
                                        </p:attrNameLst>
                                      </p:cBhvr>
                                      <p:to>
                                        <p:strVal val="visible"/>
                                      </p:to>
                                    </p:set>
                                    <p:anim calcmode="lin" valueType="num">
                                      <p:cBhvr>
                                        <p:cTn id="47" dur="500" fill="hold"/>
                                        <p:tgtEl>
                                          <p:spTgt spid="104"/>
                                        </p:tgtEl>
                                        <p:attrNameLst>
                                          <p:attrName>ppt_w</p:attrName>
                                        </p:attrNameLst>
                                      </p:cBhvr>
                                      <p:tavLst>
                                        <p:tav tm="0">
                                          <p:val>
                                            <p:fltVal val="0"/>
                                          </p:val>
                                        </p:tav>
                                        <p:tav tm="100000">
                                          <p:val>
                                            <p:strVal val="#ppt_w"/>
                                          </p:val>
                                        </p:tav>
                                      </p:tavLst>
                                    </p:anim>
                                    <p:anim calcmode="lin" valueType="num">
                                      <p:cBhvr>
                                        <p:cTn id="48" dur="500" fill="hold"/>
                                        <p:tgtEl>
                                          <p:spTgt spid="104"/>
                                        </p:tgtEl>
                                        <p:attrNameLst>
                                          <p:attrName>ppt_h</p:attrName>
                                        </p:attrNameLst>
                                      </p:cBhvr>
                                      <p:tavLst>
                                        <p:tav tm="0">
                                          <p:val>
                                            <p:fltVal val="0"/>
                                          </p:val>
                                        </p:tav>
                                        <p:tav tm="100000">
                                          <p:val>
                                            <p:strVal val="#ppt_h"/>
                                          </p:val>
                                        </p:tav>
                                      </p:tavLst>
                                    </p:anim>
                                    <p:animEffect transition="in" filter="fade">
                                      <p:cBhvr>
                                        <p:cTn id="49" dur="500"/>
                                        <p:tgtEl>
                                          <p:spTgt spid="104"/>
                                        </p:tgtEl>
                                      </p:cBhvr>
                                    </p:animEffect>
                                  </p:childTnLst>
                                </p:cTn>
                              </p:par>
                              <p:par>
                                <p:cTn id="50" presetID="53" presetClass="entr" presetSubtype="16" fill="hold" nodeType="withEffect">
                                  <p:stCondLst>
                                    <p:cond delay="0"/>
                                  </p:stCondLst>
                                  <p:childTnLst>
                                    <p:set>
                                      <p:cBhvr>
                                        <p:cTn id="51" dur="1" fill="hold">
                                          <p:stCondLst>
                                            <p:cond delay="0"/>
                                          </p:stCondLst>
                                        </p:cTn>
                                        <p:tgtEl>
                                          <p:spTgt spid="129"/>
                                        </p:tgtEl>
                                        <p:attrNameLst>
                                          <p:attrName>style.visibility</p:attrName>
                                        </p:attrNameLst>
                                      </p:cBhvr>
                                      <p:to>
                                        <p:strVal val="visible"/>
                                      </p:to>
                                    </p:set>
                                    <p:anim calcmode="lin" valueType="num">
                                      <p:cBhvr>
                                        <p:cTn id="52" dur="500" fill="hold"/>
                                        <p:tgtEl>
                                          <p:spTgt spid="129"/>
                                        </p:tgtEl>
                                        <p:attrNameLst>
                                          <p:attrName>ppt_w</p:attrName>
                                        </p:attrNameLst>
                                      </p:cBhvr>
                                      <p:tavLst>
                                        <p:tav tm="0">
                                          <p:val>
                                            <p:fltVal val="0"/>
                                          </p:val>
                                        </p:tav>
                                        <p:tav tm="100000">
                                          <p:val>
                                            <p:strVal val="#ppt_w"/>
                                          </p:val>
                                        </p:tav>
                                      </p:tavLst>
                                    </p:anim>
                                    <p:anim calcmode="lin" valueType="num">
                                      <p:cBhvr>
                                        <p:cTn id="53" dur="500" fill="hold"/>
                                        <p:tgtEl>
                                          <p:spTgt spid="129"/>
                                        </p:tgtEl>
                                        <p:attrNameLst>
                                          <p:attrName>ppt_h</p:attrName>
                                        </p:attrNameLst>
                                      </p:cBhvr>
                                      <p:tavLst>
                                        <p:tav tm="0">
                                          <p:val>
                                            <p:fltVal val="0"/>
                                          </p:val>
                                        </p:tav>
                                        <p:tav tm="100000">
                                          <p:val>
                                            <p:strVal val="#ppt_h"/>
                                          </p:val>
                                        </p:tav>
                                      </p:tavLst>
                                    </p:anim>
                                    <p:animEffect transition="in" filter="fade">
                                      <p:cBhvr>
                                        <p:cTn id="54" dur="500"/>
                                        <p:tgtEl>
                                          <p:spTgt spid="129"/>
                                        </p:tgtEl>
                                      </p:cBhvr>
                                    </p:animEffect>
                                  </p:childTnLst>
                                </p:cTn>
                              </p:par>
                            </p:childTnLst>
                          </p:cTn>
                        </p:par>
                        <p:par>
                          <p:cTn id="55" fill="hold">
                            <p:stCondLst>
                              <p:cond delay="3500"/>
                            </p:stCondLst>
                            <p:childTnLst>
                              <p:par>
                                <p:cTn id="56" presetID="42" presetClass="entr" presetSubtype="0" fill="hold" grpId="0" nodeType="afterEffect">
                                  <p:stCondLst>
                                    <p:cond delay="0"/>
                                  </p:stCondLst>
                                  <p:childTnLst>
                                    <p:set>
                                      <p:cBhvr>
                                        <p:cTn id="57" dur="1" fill="hold">
                                          <p:stCondLst>
                                            <p:cond delay="0"/>
                                          </p:stCondLst>
                                        </p:cTn>
                                        <p:tgtEl>
                                          <p:spTgt spid="122"/>
                                        </p:tgtEl>
                                        <p:attrNameLst>
                                          <p:attrName>style.visibility</p:attrName>
                                        </p:attrNameLst>
                                      </p:cBhvr>
                                      <p:to>
                                        <p:strVal val="visible"/>
                                      </p:to>
                                    </p:set>
                                    <p:animEffect transition="in" filter="fade">
                                      <p:cBhvr>
                                        <p:cTn id="58" dur="500"/>
                                        <p:tgtEl>
                                          <p:spTgt spid="122"/>
                                        </p:tgtEl>
                                      </p:cBhvr>
                                    </p:animEffect>
                                    <p:anim calcmode="lin" valueType="num">
                                      <p:cBhvr>
                                        <p:cTn id="59" dur="500" fill="hold"/>
                                        <p:tgtEl>
                                          <p:spTgt spid="122"/>
                                        </p:tgtEl>
                                        <p:attrNameLst>
                                          <p:attrName>ppt_x</p:attrName>
                                        </p:attrNameLst>
                                      </p:cBhvr>
                                      <p:tavLst>
                                        <p:tav tm="0">
                                          <p:val>
                                            <p:strVal val="#ppt_x"/>
                                          </p:val>
                                        </p:tav>
                                        <p:tav tm="100000">
                                          <p:val>
                                            <p:strVal val="#ppt_x"/>
                                          </p:val>
                                        </p:tav>
                                      </p:tavLst>
                                    </p:anim>
                                    <p:anim calcmode="lin" valueType="num">
                                      <p:cBhvr>
                                        <p:cTn id="60" dur="500" fill="hold"/>
                                        <p:tgtEl>
                                          <p:spTgt spid="122"/>
                                        </p:tgtEl>
                                        <p:attrNameLst>
                                          <p:attrName>ppt_y</p:attrName>
                                        </p:attrNameLst>
                                      </p:cBhvr>
                                      <p:tavLst>
                                        <p:tav tm="0">
                                          <p:val>
                                            <p:strVal val="#ppt_y+.1"/>
                                          </p:val>
                                        </p:tav>
                                        <p:tav tm="100000">
                                          <p:val>
                                            <p:strVal val="#ppt_y"/>
                                          </p:val>
                                        </p:tav>
                                      </p:tavLst>
                                    </p:anim>
                                  </p:childTnLst>
                                </p:cTn>
                              </p:par>
                            </p:childTnLst>
                          </p:cTn>
                        </p:par>
                        <p:par>
                          <p:cTn id="61" fill="hold">
                            <p:stCondLst>
                              <p:cond delay="4000"/>
                            </p:stCondLst>
                            <p:childTnLst>
                              <p:par>
                                <p:cTn id="62" presetID="12" presetClass="entr" presetSubtype="4" fill="hold" grpId="0" nodeType="afterEffect">
                                  <p:stCondLst>
                                    <p:cond delay="0"/>
                                  </p:stCondLst>
                                  <p:childTnLst>
                                    <p:set>
                                      <p:cBhvr>
                                        <p:cTn id="63" dur="1" fill="hold">
                                          <p:stCondLst>
                                            <p:cond delay="0"/>
                                          </p:stCondLst>
                                        </p:cTn>
                                        <p:tgtEl>
                                          <p:spTgt spid="138"/>
                                        </p:tgtEl>
                                        <p:attrNameLst>
                                          <p:attrName>style.visibility</p:attrName>
                                        </p:attrNameLst>
                                      </p:cBhvr>
                                      <p:to>
                                        <p:strVal val="visible"/>
                                      </p:to>
                                    </p:set>
                                    <p:anim calcmode="lin" valueType="num">
                                      <p:cBhvr additive="base">
                                        <p:cTn id="64" dur="500"/>
                                        <p:tgtEl>
                                          <p:spTgt spid="138"/>
                                        </p:tgtEl>
                                        <p:attrNameLst>
                                          <p:attrName>ppt_y</p:attrName>
                                        </p:attrNameLst>
                                      </p:cBhvr>
                                      <p:tavLst>
                                        <p:tav tm="0">
                                          <p:val>
                                            <p:strVal val="#ppt_y+#ppt_h*1.125000"/>
                                          </p:val>
                                        </p:tav>
                                        <p:tav tm="100000">
                                          <p:val>
                                            <p:strVal val="#ppt_y"/>
                                          </p:val>
                                        </p:tav>
                                      </p:tavLst>
                                    </p:anim>
                                    <p:animEffect transition="in" filter="wipe(up)">
                                      <p:cBhvr>
                                        <p:cTn id="65" dur="500"/>
                                        <p:tgtEl>
                                          <p:spTgt spid="138"/>
                                        </p:tgtEl>
                                      </p:cBhvr>
                                    </p:animEffect>
                                  </p:childTnLst>
                                </p:cTn>
                              </p:par>
                            </p:childTnLst>
                          </p:cTn>
                        </p:par>
                        <p:par>
                          <p:cTn id="66" fill="hold">
                            <p:stCondLst>
                              <p:cond delay="4500"/>
                            </p:stCondLst>
                            <p:childTnLst>
                              <p:par>
                                <p:cTn id="67" presetID="53" presetClass="entr" presetSubtype="16" fill="hold" grpId="0" nodeType="afterEffect">
                                  <p:stCondLst>
                                    <p:cond delay="0"/>
                                  </p:stCondLst>
                                  <p:childTnLst>
                                    <p:set>
                                      <p:cBhvr>
                                        <p:cTn id="68" dur="1" fill="hold">
                                          <p:stCondLst>
                                            <p:cond delay="0"/>
                                          </p:stCondLst>
                                        </p:cTn>
                                        <p:tgtEl>
                                          <p:spTgt spid="101"/>
                                        </p:tgtEl>
                                        <p:attrNameLst>
                                          <p:attrName>style.visibility</p:attrName>
                                        </p:attrNameLst>
                                      </p:cBhvr>
                                      <p:to>
                                        <p:strVal val="visible"/>
                                      </p:to>
                                    </p:set>
                                    <p:anim calcmode="lin" valueType="num">
                                      <p:cBhvr>
                                        <p:cTn id="69" dur="500" fill="hold"/>
                                        <p:tgtEl>
                                          <p:spTgt spid="101"/>
                                        </p:tgtEl>
                                        <p:attrNameLst>
                                          <p:attrName>ppt_w</p:attrName>
                                        </p:attrNameLst>
                                      </p:cBhvr>
                                      <p:tavLst>
                                        <p:tav tm="0">
                                          <p:val>
                                            <p:fltVal val="0"/>
                                          </p:val>
                                        </p:tav>
                                        <p:tav tm="100000">
                                          <p:val>
                                            <p:strVal val="#ppt_w"/>
                                          </p:val>
                                        </p:tav>
                                      </p:tavLst>
                                    </p:anim>
                                    <p:anim calcmode="lin" valueType="num">
                                      <p:cBhvr>
                                        <p:cTn id="70" dur="500" fill="hold"/>
                                        <p:tgtEl>
                                          <p:spTgt spid="101"/>
                                        </p:tgtEl>
                                        <p:attrNameLst>
                                          <p:attrName>ppt_h</p:attrName>
                                        </p:attrNameLst>
                                      </p:cBhvr>
                                      <p:tavLst>
                                        <p:tav tm="0">
                                          <p:val>
                                            <p:fltVal val="0"/>
                                          </p:val>
                                        </p:tav>
                                        <p:tav tm="100000">
                                          <p:val>
                                            <p:strVal val="#ppt_h"/>
                                          </p:val>
                                        </p:tav>
                                      </p:tavLst>
                                    </p:anim>
                                    <p:animEffect transition="in" filter="fade">
                                      <p:cBhvr>
                                        <p:cTn id="71" dur="500"/>
                                        <p:tgtEl>
                                          <p:spTgt spid="101"/>
                                        </p:tgtEl>
                                      </p:cBhvr>
                                    </p:animEffect>
                                  </p:childTnLst>
                                </p:cTn>
                              </p:par>
                              <p:par>
                                <p:cTn id="72" presetID="53" presetClass="entr" presetSubtype="16" fill="hold" nodeType="withEffect">
                                  <p:stCondLst>
                                    <p:cond delay="0"/>
                                  </p:stCondLst>
                                  <p:childTnLst>
                                    <p:set>
                                      <p:cBhvr>
                                        <p:cTn id="73" dur="1" fill="hold">
                                          <p:stCondLst>
                                            <p:cond delay="0"/>
                                          </p:stCondLst>
                                        </p:cTn>
                                        <p:tgtEl>
                                          <p:spTgt spid="130"/>
                                        </p:tgtEl>
                                        <p:attrNameLst>
                                          <p:attrName>style.visibility</p:attrName>
                                        </p:attrNameLst>
                                      </p:cBhvr>
                                      <p:to>
                                        <p:strVal val="visible"/>
                                      </p:to>
                                    </p:set>
                                    <p:anim calcmode="lin" valueType="num">
                                      <p:cBhvr>
                                        <p:cTn id="74" dur="500" fill="hold"/>
                                        <p:tgtEl>
                                          <p:spTgt spid="130"/>
                                        </p:tgtEl>
                                        <p:attrNameLst>
                                          <p:attrName>ppt_w</p:attrName>
                                        </p:attrNameLst>
                                      </p:cBhvr>
                                      <p:tavLst>
                                        <p:tav tm="0">
                                          <p:val>
                                            <p:fltVal val="0"/>
                                          </p:val>
                                        </p:tav>
                                        <p:tav tm="100000">
                                          <p:val>
                                            <p:strVal val="#ppt_w"/>
                                          </p:val>
                                        </p:tav>
                                      </p:tavLst>
                                    </p:anim>
                                    <p:anim calcmode="lin" valueType="num">
                                      <p:cBhvr>
                                        <p:cTn id="75" dur="500" fill="hold"/>
                                        <p:tgtEl>
                                          <p:spTgt spid="130"/>
                                        </p:tgtEl>
                                        <p:attrNameLst>
                                          <p:attrName>ppt_h</p:attrName>
                                        </p:attrNameLst>
                                      </p:cBhvr>
                                      <p:tavLst>
                                        <p:tav tm="0">
                                          <p:val>
                                            <p:fltVal val="0"/>
                                          </p:val>
                                        </p:tav>
                                        <p:tav tm="100000">
                                          <p:val>
                                            <p:strVal val="#ppt_h"/>
                                          </p:val>
                                        </p:tav>
                                      </p:tavLst>
                                    </p:anim>
                                    <p:animEffect transition="in" filter="fade">
                                      <p:cBhvr>
                                        <p:cTn id="76" dur="500"/>
                                        <p:tgtEl>
                                          <p:spTgt spid="130"/>
                                        </p:tgtEl>
                                      </p:cBhvr>
                                    </p:animEffect>
                                  </p:childTnLst>
                                </p:cTn>
                              </p:par>
                            </p:childTnLst>
                          </p:cTn>
                        </p:par>
                        <p:par>
                          <p:cTn id="77" fill="hold">
                            <p:stCondLst>
                              <p:cond delay="5000"/>
                            </p:stCondLst>
                            <p:childTnLst>
                              <p:par>
                                <p:cTn id="78" presetID="42" presetClass="entr" presetSubtype="0" fill="hold" grpId="0" nodeType="afterEffect">
                                  <p:stCondLst>
                                    <p:cond delay="0"/>
                                  </p:stCondLst>
                                  <p:childTnLst>
                                    <p:set>
                                      <p:cBhvr>
                                        <p:cTn id="79" dur="1" fill="hold">
                                          <p:stCondLst>
                                            <p:cond delay="0"/>
                                          </p:stCondLst>
                                        </p:cTn>
                                        <p:tgtEl>
                                          <p:spTgt spid="135"/>
                                        </p:tgtEl>
                                        <p:attrNameLst>
                                          <p:attrName>style.visibility</p:attrName>
                                        </p:attrNameLst>
                                      </p:cBhvr>
                                      <p:to>
                                        <p:strVal val="visible"/>
                                      </p:to>
                                    </p:set>
                                    <p:animEffect transition="in" filter="fade">
                                      <p:cBhvr>
                                        <p:cTn id="80" dur="500"/>
                                        <p:tgtEl>
                                          <p:spTgt spid="135"/>
                                        </p:tgtEl>
                                      </p:cBhvr>
                                    </p:animEffect>
                                    <p:anim calcmode="lin" valueType="num">
                                      <p:cBhvr>
                                        <p:cTn id="81" dur="500" fill="hold"/>
                                        <p:tgtEl>
                                          <p:spTgt spid="135"/>
                                        </p:tgtEl>
                                        <p:attrNameLst>
                                          <p:attrName>ppt_x</p:attrName>
                                        </p:attrNameLst>
                                      </p:cBhvr>
                                      <p:tavLst>
                                        <p:tav tm="0">
                                          <p:val>
                                            <p:strVal val="#ppt_x"/>
                                          </p:val>
                                        </p:tav>
                                        <p:tav tm="100000">
                                          <p:val>
                                            <p:strVal val="#ppt_x"/>
                                          </p:val>
                                        </p:tav>
                                      </p:tavLst>
                                    </p:anim>
                                    <p:anim calcmode="lin" valueType="num">
                                      <p:cBhvr>
                                        <p:cTn id="82" dur="500" fill="hold"/>
                                        <p:tgtEl>
                                          <p:spTgt spid="135"/>
                                        </p:tgtEl>
                                        <p:attrNameLst>
                                          <p:attrName>ppt_y</p:attrName>
                                        </p:attrNameLst>
                                      </p:cBhvr>
                                      <p:tavLst>
                                        <p:tav tm="0">
                                          <p:val>
                                            <p:strVal val="#ppt_y+.1"/>
                                          </p:val>
                                        </p:tav>
                                        <p:tav tm="100000">
                                          <p:val>
                                            <p:strVal val="#ppt_y"/>
                                          </p:val>
                                        </p:tav>
                                      </p:tavLst>
                                    </p:anim>
                                  </p:childTnLst>
                                </p:cTn>
                              </p:par>
                            </p:childTnLst>
                          </p:cTn>
                        </p:par>
                        <p:par>
                          <p:cTn id="83" fill="hold">
                            <p:stCondLst>
                              <p:cond delay="5500"/>
                            </p:stCondLst>
                            <p:childTnLst>
                              <p:par>
                                <p:cTn id="84" presetID="12" presetClass="entr" presetSubtype="4" fill="hold" grpId="0" nodeType="afterEffect">
                                  <p:stCondLst>
                                    <p:cond delay="0"/>
                                  </p:stCondLst>
                                  <p:childTnLst>
                                    <p:set>
                                      <p:cBhvr>
                                        <p:cTn id="85" dur="1" fill="hold">
                                          <p:stCondLst>
                                            <p:cond delay="0"/>
                                          </p:stCondLst>
                                        </p:cTn>
                                        <p:tgtEl>
                                          <p:spTgt spid="139"/>
                                        </p:tgtEl>
                                        <p:attrNameLst>
                                          <p:attrName>style.visibility</p:attrName>
                                        </p:attrNameLst>
                                      </p:cBhvr>
                                      <p:to>
                                        <p:strVal val="visible"/>
                                      </p:to>
                                    </p:set>
                                    <p:anim calcmode="lin" valueType="num">
                                      <p:cBhvr additive="base">
                                        <p:cTn id="86" dur="500"/>
                                        <p:tgtEl>
                                          <p:spTgt spid="139"/>
                                        </p:tgtEl>
                                        <p:attrNameLst>
                                          <p:attrName>ppt_y</p:attrName>
                                        </p:attrNameLst>
                                      </p:cBhvr>
                                      <p:tavLst>
                                        <p:tav tm="0">
                                          <p:val>
                                            <p:strVal val="#ppt_y+#ppt_h*1.125000"/>
                                          </p:val>
                                        </p:tav>
                                        <p:tav tm="100000">
                                          <p:val>
                                            <p:strVal val="#ppt_y"/>
                                          </p:val>
                                        </p:tav>
                                      </p:tavLst>
                                    </p:anim>
                                    <p:animEffect transition="in" filter="wipe(up)">
                                      <p:cBhvr>
                                        <p:cTn id="87" dur="500"/>
                                        <p:tgtEl>
                                          <p:spTgt spid="139"/>
                                        </p:tgtEl>
                                      </p:cBhvr>
                                    </p:animEffect>
                                  </p:childTnLst>
                                </p:cTn>
                              </p:par>
                            </p:childTnLst>
                          </p:cTn>
                        </p:par>
                        <p:par>
                          <p:cTn id="88" fill="hold">
                            <p:stCondLst>
                              <p:cond delay="6000"/>
                            </p:stCondLst>
                            <p:childTnLst>
                              <p:par>
                                <p:cTn id="89" presetID="53" presetClass="entr" presetSubtype="16" fill="hold" grpId="0" nodeType="afterEffect">
                                  <p:stCondLst>
                                    <p:cond delay="0"/>
                                  </p:stCondLst>
                                  <p:childTnLst>
                                    <p:set>
                                      <p:cBhvr>
                                        <p:cTn id="90" dur="1" fill="hold">
                                          <p:stCondLst>
                                            <p:cond delay="0"/>
                                          </p:stCondLst>
                                        </p:cTn>
                                        <p:tgtEl>
                                          <p:spTgt spid="124"/>
                                        </p:tgtEl>
                                        <p:attrNameLst>
                                          <p:attrName>style.visibility</p:attrName>
                                        </p:attrNameLst>
                                      </p:cBhvr>
                                      <p:to>
                                        <p:strVal val="visible"/>
                                      </p:to>
                                    </p:set>
                                    <p:anim calcmode="lin" valueType="num">
                                      <p:cBhvr>
                                        <p:cTn id="91" dur="500" fill="hold"/>
                                        <p:tgtEl>
                                          <p:spTgt spid="124"/>
                                        </p:tgtEl>
                                        <p:attrNameLst>
                                          <p:attrName>ppt_w</p:attrName>
                                        </p:attrNameLst>
                                      </p:cBhvr>
                                      <p:tavLst>
                                        <p:tav tm="0">
                                          <p:val>
                                            <p:fltVal val="0"/>
                                          </p:val>
                                        </p:tav>
                                        <p:tav tm="100000">
                                          <p:val>
                                            <p:strVal val="#ppt_w"/>
                                          </p:val>
                                        </p:tav>
                                      </p:tavLst>
                                    </p:anim>
                                    <p:anim calcmode="lin" valueType="num">
                                      <p:cBhvr>
                                        <p:cTn id="92" dur="500" fill="hold"/>
                                        <p:tgtEl>
                                          <p:spTgt spid="124"/>
                                        </p:tgtEl>
                                        <p:attrNameLst>
                                          <p:attrName>ppt_h</p:attrName>
                                        </p:attrNameLst>
                                      </p:cBhvr>
                                      <p:tavLst>
                                        <p:tav tm="0">
                                          <p:val>
                                            <p:fltVal val="0"/>
                                          </p:val>
                                        </p:tav>
                                        <p:tav tm="100000">
                                          <p:val>
                                            <p:strVal val="#ppt_h"/>
                                          </p:val>
                                        </p:tav>
                                      </p:tavLst>
                                    </p:anim>
                                    <p:animEffect transition="in" filter="fade">
                                      <p:cBhvr>
                                        <p:cTn id="93" dur="500"/>
                                        <p:tgtEl>
                                          <p:spTgt spid="124"/>
                                        </p:tgtEl>
                                      </p:cBhvr>
                                    </p:animEffect>
                                  </p:childTnLst>
                                </p:cTn>
                              </p:par>
                              <p:par>
                                <p:cTn id="94" presetID="53" presetClass="entr" presetSubtype="16" fill="hold" nodeType="withEffect">
                                  <p:stCondLst>
                                    <p:cond delay="0"/>
                                  </p:stCondLst>
                                  <p:childTnLst>
                                    <p:set>
                                      <p:cBhvr>
                                        <p:cTn id="95" dur="1" fill="hold">
                                          <p:stCondLst>
                                            <p:cond delay="0"/>
                                          </p:stCondLst>
                                        </p:cTn>
                                        <p:tgtEl>
                                          <p:spTgt spid="131"/>
                                        </p:tgtEl>
                                        <p:attrNameLst>
                                          <p:attrName>style.visibility</p:attrName>
                                        </p:attrNameLst>
                                      </p:cBhvr>
                                      <p:to>
                                        <p:strVal val="visible"/>
                                      </p:to>
                                    </p:set>
                                    <p:anim calcmode="lin" valueType="num">
                                      <p:cBhvr>
                                        <p:cTn id="96" dur="500" fill="hold"/>
                                        <p:tgtEl>
                                          <p:spTgt spid="131"/>
                                        </p:tgtEl>
                                        <p:attrNameLst>
                                          <p:attrName>ppt_w</p:attrName>
                                        </p:attrNameLst>
                                      </p:cBhvr>
                                      <p:tavLst>
                                        <p:tav tm="0">
                                          <p:val>
                                            <p:fltVal val="0"/>
                                          </p:val>
                                        </p:tav>
                                        <p:tav tm="100000">
                                          <p:val>
                                            <p:strVal val="#ppt_w"/>
                                          </p:val>
                                        </p:tav>
                                      </p:tavLst>
                                    </p:anim>
                                    <p:anim calcmode="lin" valueType="num">
                                      <p:cBhvr>
                                        <p:cTn id="97" dur="500" fill="hold"/>
                                        <p:tgtEl>
                                          <p:spTgt spid="131"/>
                                        </p:tgtEl>
                                        <p:attrNameLst>
                                          <p:attrName>ppt_h</p:attrName>
                                        </p:attrNameLst>
                                      </p:cBhvr>
                                      <p:tavLst>
                                        <p:tav tm="0">
                                          <p:val>
                                            <p:fltVal val="0"/>
                                          </p:val>
                                        </p:tav>
                                        <p:tav tm="100000">
                                          <p:val>
                                            <p:strVal val="#ppt_h"/>
                                          </p:val>
                                        </p:tav>
                                      </p:tavLst>
                                    </p:anim>
                                    <p:animEffect transition="in" filter="fade">
                                      <p:cBhvr>
                                        <p:cTn id="98" dur="500"/>
                                        <p:tgtEl>
                                          <p:spTgt spid="131"/>
                                        </p:tgtEl>
                                      </p:cBhvr>
                                    </p:animEffect>
                                  </p:childTnLst>
                                </p:cTn>
                              </p:par>
                            </p:childTnLst>
                          </p:cTn>
                        </p:par>
                        <p:par>
                          <p:cTn id="99" fill="hold">
                            <p:stCondLst>
                              <p:cond delay="6500"/>
                            </p:stCondLst>
                            <p:childTnLst>
                              <p:par>
                                <p:cTn id="100" presetID="42" presetClass="entr" presetSubtype="0" fill="hold" grpId="0" nodeType="afterEffect">
                                  <p:stCondLst>
                                    <p:cond delay="0"/>
                                  </p:stCondLst>
                                  <p:childTnLst>
                                    <p:set>
                                      <p:cBhvr>
                                        <p:cTn id="101" dur="1" fill="hold">
                                          <p:stCondLst>
                                            <p:cond delay="0"/>
                                          </p:stCondLst>
                                        </p:cTn>
                                        <p:tgtEl>
                                          <p:spTgt spid="136"/>
                                        </p:tgtEl>
                                        <p:attrNameLst>
                                          <p:attrName>style.visibility</p:attrName>
                                        </p:attrNameLst>
                                      </p:cBhvr>
                                      <p:to>
                                        <p:strVal val="visible"/>
                                      </p:to>
                                    </p:set>
                                    <p:animEffect transition="in" filter="fade">
                                      <p:cBhvr>
                                        <p:cTn id="102" dur="500"/>
                                        <p:tgtEl>
                                          <p:spTgt spid="136"/>
                                        </p:tgtEl>
                                      </p:cBhvr>
                                    </p:animEffect>
                                    <p:anim calcmode="lin" valueType="num">
                                      <p:cBhvr>
                                        <p:cTn id="103" dur="500" fill="hold"/>
                                        <p:tgtEl>
                                          <p:spTgt spid="136"/>
                                        </p:tgtEl>
                                        <p:attrNameLst>
                                          <p:attrName>ppt_x</p:attrName>
                                        </p:attrNameLst>
                                      </p:cBhvr>
                                      <p:tavLst>
                                        <p:tav tm="0">
                                          <p:val>
                                            <p:strVal val="#ppt_x"/>
                                          </p:val>
                                        </p:tav>
                                        <p:tav tm="100000">
                                          <p:val>
                                            <p:strVal val="#ppt_x"/>
                                          </p:val>
                                        </p:tav>
                                      </p:tavLst>
                                    </p:anim>
                                    <p:anim calcmode="lin" valueType="num">
                                      <p:cBhvr>
                                        <p:cTn id="104" dur="500" fill="hold"/>
                                        <p:tgtEl>
                                          <p:spTgt spid="136"/>
                                        </p:tgtEl>
                                        <p:attrNameLst>
                                          <p:attrName>ppt_y</p:attrName>
                                        </p:attrNameLst>
                                      </p:cBhvr>
                                      <p:tavLst>
                                        <p:tav tm="0">
                                          <p:val>
                                            <p:strVal val="#ppt_y+.1"/>
                                          </p:val>
                                        </p:tav>
                                        <p:tav tm="100000">
                                          <p:val>
                                            <p:strVal val="#ppt_y"/>
                                          </p:val>
                                        </p:tav>
                                      </p:tavLst>
                                    </p:anim>
                                  </p:childTnLst>
                                </p:cTn>
                              </p:par>
                            </p:childTnLst>
                          </p:cTn>
                        </p:par>
                        <p:par>
                          <p:cTn id="105" fill="hold">
                            <p:stCondLst>
                              <p:cond delay="7000"/>
                            </p:stCondLst>
                            <p:childTnLst>
                              <p:par>
                                <p:cTn id="106" presetID="12" presetClass="entr" presetSubtype="4" fill="hold" grpId="0" nodeType="afterEffect">
                                  <p:stCondLst>
                                    <p:cond delay="0"/>
                                  </p:stCondLst>
                                  <p:childTnLst>
                                    <p:set>
                                      <p:cBhvr>
                                        <p:cTn id="107" dur="1" fill="hold">
                                          <p:stCondLst>
                                            <p:cond delay="0"/>
                                          </p:stCondLst>
                                        </p:cTn>
                                        <p:tgtEl>
                                          <p:spTgt spid="140"/>
                                        </p:tgtEl>
                                        <p:attrNameLst>
                                          <p:attrName>style.visibility</p:attrName>
                                        </p:attrNameLst>
                                      </p:cBhvr>
                                      <p:to>
                                        <p:strVal val="visible"/>
                                      </p:to>
                                    </p:set>
                                    <p:anim calcmode="lin" valueType="num">
                                      <p:cBhvr additive="base">
                                        <p:cTn id="108" dur="500"/>
                                        <p:tgtEl>
                                          <p:spTgt spid="140"/>
                                        </p:tgtEl>
                                        <p:attrNameLst>
                                          <p:attrName>ppt_y</p:attrName>
                                        </p:attrNameLst>
                                      </p:cBhvr>
                                      <p:tavLst>
                                        <p:tav tm="0">
                                          <p:val>
                                            <p:strVal val="#ppt_y+#ppt_h*1.125000"/>
                                          </p:val>
                                        </p:tav>
                                        <p:tav tm="100000">
                                          <p:val>
                                            <p:strVal val="#ppt_y"/>
                                          </p:val>
                                        </p:tav>
                                      </p:tavLst>
                                    </p:anim>
                                    <p:animEffect transition="in" filter="wipe(up)">
                                      <p:cBhvr>
                                        <p:cTn id="109" dur="500"/>
                                        <p:tgtEl>
                                          <p:spTgt spid="140"/>
                                        </p:tgtEl>
                                      </p:cBhvr>
                                    </p:animEffect>
                                  </p:childTnLst>
                                </p:cTn>
                              </p:par>
                            </p:childTnLst>
                          </p:cTn>
                        </p:par>
                        <p:par>
                          <p:cTn id="110" fill="hold">
                            <p:stCondLst>
                              <p:cond delay="7500"/>
                            </p:stCondLst>
                            <p:childTnLst>
                              <p:par>
                                <p:cTn id="111" presetID="53" presetClass="entr" presetSubtype="16" fill="hold" grpId="0" nodeType="afterEffect">
                                  <p:stCondLst>
                                    <p:cond delay="0"/>
                                  </p:stCondLst>
                                  <p:childTnLst>
                                    <p:set>
                                      <p:cBhvr>
                                        <p:cTn id="112" dur="1" fill="hold">
                                          <p:stCondLst>
                                            <p:cond delay="0"/>
                                          </p:stCondLst>
                                        </p:cTn>
                                        <p:tgtEl>
                                          <p:spTgt spid="103"/>
                                        </p:tgtEl>
                                        <p:attrNameLst>
                                          <p:attrName>style.visibility</p:attrName>
                                        </p:attrNameLst>
                                      </p:cBhvr>
                                      <p:to>
                                        <p:strVal val="visible"/>
                                      </p:to>
                                    </p:set>
                                    <p:anim calcmode="lin" valueType="num">
                                      <p:cBhvr>
                                        <p:cTn id="113" dur="500" fill="hold"/>
                                        <p:tgtEl>
                                          <p:spTgt spid="103"/>
                                        </p:tgtEl>
                                        <p:attrNameLst>
                                          <p:attrName>ppt_w</p:attrName>
                                        </p:attrNameLst>
                                      </p:cBhvr>
                                      <p:tavLst>
                                        <p:tav tm="0">
                                          <p:val>
                                            <p:fltVal val="0"/>
                                          </p:val>
                                        </p:tav>
                                        <p:tav tm="100000">
                                          <p:val>
                                            <p:strVal val="#ppt_w"/>
                                          </p:val>
                                        </p:tav>
                                      </p:tavLst>
                                    </p:anim>
                                    <p:anim calcmode="lin" valueType="num">
                                      <p:cBhvr>
                                        <p:cTn id="114" dur="500" fill="hold"/>
                                        <p:tgtEl>
                                          <p:spTgt spid="103"/>
                                        </p:tgtEl>
                                        <p:attrNameLst>
                                          <p:attrName>ppt_h</p:attrName>
                                        </p:attrNameLst>
                                      </p:cBhvr>
                                      <p:tavLst>
                                        <p:tav tm="0">
                                          <p:val>
                                            <p:fltVal val="0"/>
                                          </p:val>
                                        </p:tav>
                                        <p:tav tm="100000">
                                          <p:val>
                                            <p:strVal val="#ppt_h"/>
                                          </p:val>
                                        </p:tav>
                                      </p:tavLst>
                                    </p:anim>
                                    <p:animEffect transition="in" filter="fade">
                                      <p:cBhvr>
                                        <p:cTn id="115" dur="500"/>
                                        <p:tgtEl>
                                          <p:spTgt spid="103"/>
                                        </p:tgtEl>
                                      </p:cBhvr>
                                    </p:animEffect>
                                  </p:childTnLst>
                                </p:cTn>
                              </p:par>
                              <p:par>
                                <p:cTn id="116" presetID="53" presetClass="entr" presetSubtype="16" fill="hold" nodeType="withEffect">
                                  <p:stCondLst>
                                    <p:cond delay="0"/>
                                  </p:stCondLst>
                                  <p:childTnLst>
                                    <p:set>
                                      <p:cBhvr>
                                        <p:cTn id="117" dur="1" fill="hold">
                                          <p:stCondLst>
                                            <p:cond delay="0"/>
                                          </p:stCondLst>
                                        </p:cTn>
                                        <p:tgtEl>
                                          <p:spTgt spid="132"/>
                                        </p:tgtEl>
                                        <p:attrNameLst>
                                          <p:attrName>style.visibility</p:attrName>
                                        </p:attrNameLst>
                                      </p:cBhvr>
                                      <p:to>
                                        <p:strVal val="visible"/>
                                      </p:to>
                                    </p:set>
                                    <p:anim calcmode="lin" valueType="num">
                                      <p:cBhvr>
                                        <p:cTn id="118" dur="500" fill="hold"/>
                                        <p:tgtEl>
                                          <p:spTgt spid="132"/>
                                        </p:tgtEl>
                                        <p:attrNameLst>
                                          <p:attrName>ppt_w</p:attrName>
                                        </p:attrNameLst>
                                      </p:cBhvr>
                                      <p:tavLst>
                                        <p:tav tm="0">
                                          <p:val>
                                            <p:fltVal val="0"/>
                                          </p:val>
                                        </p:tav>
                                        <p:tav tm="100000">
                                          <p:val>
                                            <p:strVal val="#ppt_w"/>
                                          </p:val>
                                        </p:tav>
                                      </p:tavLst>
                                    </p:anim>
                                    <p:anim calcmode="lin" valueType="num">
                                      <p:cBhvr>
                                        <p:cTn id="119" dur="500" fill="hold"/>
                                        <p:tgtEl>
                                          <p:spTgt spid="132"/>
                                        </p:tgtEl>
                                        <p:attrNameLst>
                                          <p:attrName>ppt_h</p:attrName>
                                        </p:attrNameLst>
                                      </p:cBhvr>
                                      <p:tavLst>
                                        <p:tav tm="0">
                                          <p:val>
                                            <p:fltVal val="0"/>
                                          </p:val>
                                        </p:tav>
                                        <p:tav tm="100000">
                                          <p:val>
                                            <p:strVal val="#ppt_h"/>
                                          </p:val>
                                        </p:tav>
                                      </p:tavLst>
                                    </p:anim>
                                    <p:animEffect transition="in" filter="fade">
                                      <p:cBhvr>
                                        <p:cTn id="120" dur="500"/>
                                        <p:tgtEl>
                                          <p:spTgt spid="132"/>
                                        </p:tgtEl>
                                      </p:cBhvr>
                                    </p:animEffect>
                                  </p:childTnLst>
                                </p:cTn>
                              </p:par>
                            </p:childTnLst>
                          </p:cTn>
                        </p:par>
                        <p:par>
                          <p:cTn id="121" fill="hold">
                            <p:stCondLst>
                              <p:cond delay="8000"/>
                            </p:stCondLst>
                            <p:childTnLst>
                              <p:par>
                                <p:cTn id="122" presetID="42" presetClass="entr" presetSubtype="0" fill="hold" grpId="0" nodeType="afterEffect">
                                  <p:stCondLst>
                                    <p:cond delay="0"/>
                                  </p:stCondLst>
                                  <p:childTnLst>
                                    <p:set>
                                      <p:cBhvr>
                                        <p:cTn id="123" dur="1" fill="hold">
                                          <p:stCondLst>
                                            <p:cond delay="0"/>
                                          </p:stCondLst>
                                        </p:cTn>
                                        <p:tgtEl>
                                          <p:spTgt spid="137"/>
                                        </p:tgtEl>
                                        <p:attrNameLst>
                                          <p:attrName>style.visibility</p:attrName>
                                        </p:attrNameLst>
                                      </p:cBhvr>
                                      <p:to>
                                        <p:strVal val="visible"/>
                                      </p:to>
                                    </p:set>
                                    <p:animEffect transition="in" filter="fade">
                                      <p:cBhvr>
                                        <p:cTn id="124" dur="500"/>
                                        <p:tgtEl>
                                          <p:spTgt spid="137"/>
                                        </p:tgtEl>
                                      </p:cBhvr>
                                    </p:animEffect>
                                    <p:anim calcmode="lin" valueType="num">
                                      <p:cBhvr>
                                        <p:cTn id="125" dur="500" fill="hold"/>
                                        <p:tgtEl>
                                          <p:spTgt spid="137"/>
                                        </p:tgtEl>
                                        <p:attrNameLst>
                                          <p:attrName>ppt_x</p:attrName>
                                        </p:attrNameLst>
                                      </p:cBhvr>
                                      <p:tavLst>
                                        <p:tav tm="0">
                                          <p:val>
                                            <p:strVal val="#ppt_x"/>
                                          </p:val>
                                        </p:tav>
                                        <p:tav tm="100000">
                                          <p:val>
                                            <p:strVal val="#ppt_x"/>
                                          </p:val>
                                        </p:tav>
                                      </p:tavLst>
                                    </p:anim>
                                    <p:anim calcmode="lin" valueType="num">
                                      <p:cBhvr>
                                        <p:cTn id="126" dur="500" fill="hold"/>
                                        <p:tgtEl>
                                          <p:spTgt spid="137"/>
                                        </p:tgtEl>
                                        <p:attrNameLst>
                                          <p:attrName>ppt_y</p:attrName>
                                        </p:attrNameLst>
                                      </p:cBhvr>
                                      <p:tavLst>
                                        <p:tav tm="0">
                                          <p:val>
                                            <p:strVal val="#ppt_y+.1"/>
                                          </p:val>
                                        </p:tav>
                                        <p:tav tm="100000">
                                          <p:val>
                                            <p:strVal val="#ppt_y"/>
                                          </p:val>
                                        </p:tav>
                                      </p:tavLst>
                                    </p:anim>
                                  </p:childTnLst>
                                </p:cTn>
                              </p:par>
                            </p:childTnLst>
                          </p:cTn>
                        </p:par>
                        <p:par>
                          <p:cTn id="127" fill="hold">
                            <p:stCondLst>
                              <p:cond delay="8500"/>
                            </p:stCondLst>
                            <p:childTnLst>
                              <p:par>
                                <p:cTn id="128" presetID="12" presetClass="entr" presetSubtype="4" fill="hold" grpId="0" nodeType="afterEffect">
                                  <p:stCondLst>
                                    <p:cond delay="0"/>
                                  </p:stCondLst>
                                  <p:childTnLst>
                                    <p:set>
                                      <p:cBhvr>
                                        <p:cTn id="129" dur="1" fill="hold">
                                          <p:stCondLst>
                                            <p:cond delay="0"/>
                                          </p:stCondLst>
                                        </p:cTn>
                                        <p:tgtEl>
                                          <p:spTgt spid="141"/>
                                        </p:tgtEl>
                                        <p:attrNameLst>
                                          <p:attrName>style.visibility</p:attrName>
                                        </p:attrNameLst>
                                      </p:cBhvr>
                                      <p:to>
                                        <p:strVal val="visible"/>
                                      </p:to>
                                    </p:set>
                                    <p:anim calcmode="lin" valueType="num">
                                      <p:cBhvr additive="base">
                                        <p:cTn id="130" dur="500"/>
                                        <p:tgtEl>
                                          <p:spTgt spid="141"/>
                                        </p:tgtEl>
                                        <p:attrNameLst>
                                          <p:attrName>ppt_y</p:attrName>
                                        </p:attrNameLst>
                                      </p:cBhvr>
                                      <p:tavLst>
                                        <p:tav tm="0">
                                          <p:val>
                                            <p:strVal val="#ppt_y+#ppt_h*1.125000"/>
                                          </p:val>
                                        </p:tav>
                                        <p:tav tm="100000">
                                          <p:val>
                                            <p:strVal val="#ppt_y"/>
                                          </p:val>
                                        </p:tav>
                                      </p:tavLst>
                                    </p:anim>
                                    <p:animEffect transition="in" filter="wipe(up)">
                                      <p:cBhvr>
                                        <p:cTn id="131" dur="500"/>
                                        <p:tgtEl>
                                          <p:spTgt spid="141"/>
                                        </p:tgtEl>
                                      </p:cBhvr>
                                    </p:animEffect>
                                  </p:childTnLst>
                                </p:cTn>
                              </p:par>
                            </p:childTnLst>
                          </p:cTn>
                        </p:par>
                        <p:par>
                          <p:cTn id="132" fill="hold">
                            <p:stCondLst>
                              <p:cond delay="9000"/>
                            </p:stCondLst>
                            <p:childTnLst>
                              <p:par>
                                <p:cTn id="133" presetID="35" presetClass="entr" presetSubtype="0" fill="hold" nodeType="afterEffect">
                                  <p:stCondLst>
                                    <p:cond delay="0"/>
                                  </p:stCondLst>
                                  <p:childTnLst>
                                    <p:set>
                                      <p:cBhvr>
                                        <p:cTn id="134" dur="1" fill="hold">
                                          <p:stCondLst>
                                            <p:cond delay="0"/>
                                          </p:stCondLst>
                                        </p:cTn>
                                        <p:tgtEl>
                                          <p:spTgt spid="134"/>
                                        </p:tgtEl>
                                        <p:attrNameLst>
                                          <p:attrName>style.visibility</p:attrName>
                                        </p:attrNameLst>
                                      </p:cBhvr>
                                      <p:to>
                                        <p:strVal val="visible"/>
                                      </p:to>
                                    </p:set>
                                    <p:animEffect transition="in" filter="fade">
                                      <p:cBhvr>
                                        <p:cTn id="135" dur="500"/>
                                        <p:tgtEl>
                                          <p:spTgt spid="134"/>
                                        </p:tgtEl>
                                      </p:cBhvr>
                                    </p:animEffect>
                                    <p:anim calcmode="lin" valueType="num">
                                      <p:cBhvr>
                                        <p:cTn id="136" dur="500" fill="hold"/>
                                        <p:tgtEl>
                                          <p:spTgt spid="134"/>
                                        </p:tgtEl>
                                        <p:attrNameLst>
                                          <p:attrName>style.rotation</p:attrName>
                                        </p:attrNameLst>
                                      </p:cBhvr>
                                      <p:tavLst>
                                        <p:tav tm="0">
                                          <p:val>
                                            <p:fltVal val="720"/>
                                          </p:val>
                                        </p:tav>
                                        <p:tav tm="100000">
                                          <p:val>
                                            <p:fltVal val="0"/>
                                          </p:val>
                                        </p:tav>
                                      </p:tavLst>
                                    </p:anim>
                                    <p:anim calcmode="lin" valueType="num">
                                      <p:cBhvr>
                                        <p:cTn id="137" dur="500" fill="hold"/>
                                        <p:tgtEl>
                                          <p:spTgt spid="134"/>
                                        </p:tgtEl>
                                        <p:attrNameLst>
                                          <p:attrName>ppt_h</p:attrName>
                                        </p:attrNameLst>
                                      </p:cBhvr>
                                      <p:tavLst>
                                        <p:tav tm="0">
                                          <p:val>
                                            <p:fltVal val="0"/>
                                          </p:val>
                                        </p:tav>
                                        <p:tav tm="100000">
                                          <p:val>
                                            <p:strVal val="#ppt_h"/>
                                          </p:val>
                                        </p:tav>
                                      </p:tavLst>
                                    </p:anim>
                                    <p:anim calcmode="lin" valueType="num">
                                      <p:cBhvr>
                                        <p:cTn id="138" dur="500" fill="hold"/>
                                        <p:tgtEl>
                                          <p:spTgt spid="134"/>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5" grpId="0" bldLvl="0" animBg="1"/>
      <p:bldP spid="101" grpId="0" animBg="1"/>
      <p:bldP spid="103" grpId="0" animBg="1"/>
      <p:bldP spid="104" grpId="0" animBg="1"/>
      <p:bldP spid="122" grpId="0"/>
      <p:bldP spid="124" grpId="0" bldLvl="0" animBg="1"/>
      <p:bldP spid="135" grpId="0"/>
      <p:bldP spid="136" grpId="0"/>
      <p:bldP spid="137" grpId="0"/>
      <p:bldP spid="138" grpId="0"/>
      <p:bldP spid="139" grpId="0"/>
      <p:bldP spid="140" grpId="0"/>
      <p:bldP spid="14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194435" y="820420"/>
            <a:ext cx="9802495" cy="5217795"/>
            <a:chOff x="680" y="695"/>
            <a:chExt cx="17838" cy="9412"/>
          </a:xfrm>
        </p:grpSpPr>
        <p:sp>
          <p:nvSpPr>
            <p:cNvPr id="7" name="矩形 6"/>
            <p:cNvSpPr/>
            <p:nvPr userDrawn="1"/>
          </p:nvSpPr>
          <p:spPr>
            <a:xfrm>
              <a:off x="680" y="695"/>
              <a:ext cx="17839" cy="9412"/>
            </a:xfrm>
            <a:prstGeom prst="rect">
              <a:avLst/>
            </a:prstGeom>
            <a:solidFill>
              <a:srgbClr val="FDDAE0"/>
            </a:solidFill>
            <a:ln w="50800">
              <a:noFill/>
            </a:ln>
            <a:effectLst>
              <a:innerShdw blurRad="63500" dist="76200" dir="27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sp>
          <p:nvSpPr>
            <p:cNvPr id="6" name="矩形 5"/>
            <p:cNvSpPr/>
            <p:nvPr userDrawn="1"/>
          </p:nvSpPr>
          <p:spPr>
            <a:xfrm>
              <a:off x="680" y="695"/>
              <a:ext cx="17734" cy="9292"/>
            </a:xfrm>
            <a:prstGeom prst="rect">
              <a:avLst/>
            </a:prstGeom>
            <a:solidFill>
              <a:srgbClr val="FDDAE0"/>
            </a:solidFill>
            <a:ln w="50800">
              <a:noFill/>
            </a:ln>
            <a:effectLst>
              <a:innerShdw blurRad="63500" dist="101600" dir="135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grpSp>
      <p:sp>
        <p:nvSpPr>
          <p:cNvPr id="3" name="矩形 2"/>
          <p:cNvSpPr/>
          <p:nvPr/>
        </p:nvSpPr>
        <p:spPr>
          <a:xfrm>
            <a:off x="1195070" y="821055"/>
            <a:ext cx="9802495" cy="5217160"/>
          </a:xfrm>
          <a:prstGeom prst="rect">
            <a:avLst/>
          </a:prstGeom>
          <a:noFill/>
          <a:ln w="50800">
            <a:solidFill>
              <a:srgbClr val="F7F2F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descr="花4"/>
          <p:cNvPicPr>
            <a:picLocks noChangeAspect="1"/>
          </p:cNvPicPr>
          <p:nvPr/>
        </p:nvPicPr>
        <p:blipFill>
          <a:blip r:embed="rId3"/>
          <a:stretch>
            <a:fillRect/>
          </a:stretch>
        </p:blipFill>
        <p:spPr>
          <a:xfrm>
            <a:off x="-58420" y="-11430"/>
            <a:ext cx="3845560" cy="3413125"/>
          </a:xfrm>
          <a:prstGeom prst="rect">
            <a:avLst/>
          </a:prstGeom>
        </p:spPr>
      </p:pic>
      <p:pic>
        <p:nvPicPr>
          <p:cNvPr id="11" name="图片 10" descr="花6"/>
          <p:cNvPicPr>
            <a:picLocks noChangeAspect="1"/>
          </p:cNvPicPr>
          <p:nvPr/>
        </p:nvPicPr>
        <p:blipFill>
          <a:blip r:embed="rId4"/>
          <a:stretch>
            <a:fillRect/>
          </a:stretch>
        </p:blipFill>
        <p:spPr>
          <a:xfrm>
            <a:off x="7984490" y="3880485"/>
            <a:ext cx="4247515" cy="2979420"/>
          </a:xfrm>
          <a:prstGeom prst="rect">
            <a:avLst/>
          </a:prstGeom>
        </p:spPr>
      </p:pic>
      <p:pic>
        <p:nvPicPr>
          <p:cNvPr id="12" name="图片 11" descr="花7"/>
          <p:cNvPicPr>
            <a:picLocks noChangeAspect="1"/>
          </p:cNvPicPr>
          <p:nvPr/>
        </p:nvPicPr>
        <p:blipFill>
          <a:blip r:embed="rId5"/>
          <a:stretch>
            <a:fillRect/>
          </a:stretch>
        </p:blipFill>
        <p:spPr>
          <a:xfrm>
            <a:off x="-58420" y="4397375"/>
            <a:ext cx="2712085" cy="2462530"/>
          </a:xfrm>
          <a:prstGeom prst="rect">
            <a:avLst/>
          </a:prstGeom>
        </p:spPr>
      </p:pic>
      <p:pic>
        <p:nvPicPr>
          <p:cNvPr id="13" name="图片 12" descr="花7"/>
          <p:cNvPicPr>
            <a:picLocks noChangeAspect="1"/>
          </p:cNvPicPr>
          <p:nvPr/>
        </p:nvPicPr>
        <p:blipFill>
          <a:blip r:embed="rId5"/>
          <a:stretch>
            <a:fillRect/>
          </a:stretch>
        </p:blipFill>
        <p:spPr>
          <a:xfrm flipH="1" flipV="1">
            <a:off x="9906635" y="-11430"/>
            <a:ext cx="2325370" cy="2111375"/>
          </a:xfrm>
          <a:prstGeom prst="rect">
            <a:avLst/>
          </a:prstGeom>
        </p:spPr>
      </p:pic>
      <p:sp>
        <p:nvSpPr>
          <p:cNvPr id="5" name="文本框 4"/>
          <p:cNvSpPr txBox="1"/>
          <p:nvPr/>
        </p:nvSpPr>
        <p:spPr>
          <a:xfrm>
            <a:off x="4714240" y="1085850"/>
            <a:ext cx="2762885" cy="398780"/>
          </a:xfrm>
          <a:prstGeom prst="rect">
            <a:avLst/>
          </a:prstGeom>
          <a:noFill/>
          <a:effectLst/>
        </p:spPr>
        <p:txBody>
          <a:bodyPr wrap="square" rtlCol="0">
            <a:spAutoFit/>
          </a:bodyPr>
          <a:lstStyle/>
          <a:p>
            <a:pPr algn="ctr"/>
            <a:r>
              <a:rPr lang="zh-CN" altLang="en-US" sz="2000" b="1">
                <a:solidFill>
                  <a:srgbClr val="73C9CA"/>
                </a:solidFill>
                <a:latin typeface="微软雅黑" panose="020B0503020204020204" charset="-122"/>
                <a:ea typeface="微软雅黑" panose="020B0503020204020204" charset="-122"/>
              </a:rPr>
              <a:t>单击此处输入标题文本</a:t>
            </a:r>
          </a:p>
        </p:txBody>
      </p:sp>
      <p:cxnSp>
        <p:nvCxnSpPr>
          <p:cNvPr id="24" name="Straight Connector 78"/>
          <p:cNvCxnSpPr>
            <a:endCxn id="26" idx="0"/>
          </p:cNvCxnSpPr>
          <p:nvPr/>
        </p:nvCxnSpPr>
        <p:spPr>
          <a:xfrm flipV="1">
            <a:off x="6096635" y="2177415"/>
            <a:ext cx="0" cy="3860800"/>
          </a:xfrm>
          <a:prstGeom prst="line">
            <a:avLst/>
          </a:prstGeom>
          <a:ln w="31750">
            <a:solidFill>
              <a:srgbClr val="73C9CA"/>
            </a:solidFill>
          </a:ln>
        </p:spPr>
        <p:style>
          <a:lnRef idx="1">
            <a:schemeClr val="accent1"/>
          </a:lnRef>
          <a:fillRef idx="0">
            <a:schemeClr val="accent1"/>
          </a:fillRef>
          <a:effectRef idx="0">
            <a:schemeClr val="accent1"/>
          </a:effectRef>
          <a:fontRef idx="minor">
            <a:schemeClr val="tx1"/>
          </a:fontRef>
        </p:style>
      </p:cxnSp>
      <p:sp>
        <p:nvSpPr>
          <p:cNvPr id="26" name="Oval 79"/>
          <p:cNvSpPr/>
          <p:nvPr/>
        </p:nvSpPr>
        <p:spPr>
          <a:xfrm rot="21594412">
            <a:off x="6001385" y="2177415"/>
            <a:ext cx="189865" cy="189230"/>
          </a:xfrm>
          <a:prstGeom prst="ellipse">
            <a:avLst/>
          </a:prstGeom>
          <a:solidFill>
            <a:srgbClr val="FDDAE0"/>
          </a:solidFill>
          <a:ln w="57150">
            <a:solidFill>
              <a:srgbClr val="73C9C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7" name="组合 26"/>
          <p:cNvGrpSpPr/>
          <p:nvPr/>
        </p:nvGrpSpPr>
        <p:grpSpPr>
          <a:xfrm>
            <a:off x="6394450" y="2099945"/>
            <a:ext cx="3945255" cy="1228725"/>
            <a:chOff x="6394294" y="2022247"/>
            <a:chExt cx="3945440" cy="1228866"/>
          </a:xfrm>
        </p:grpSpPr>
        <p:sp>
          <p:nvSpPr>
            <p:cNvPr id="40" name="文本框 39"/>
            <p:cNvSpPr txBox="1"/>
            <p:nvPr/>
          </p:nvSpPr>
          <p:spPr>
            <a:xfrm>
              <a:off x="6410125" y="2022247"/>
              <a:ext cx="1605355" cy="306740"/>
            </a:xfrm>
            <a:prstGeom prst="rect">
              <a:avLst/>
            </a:prstGeom>
            <a:noFill/>
          </p:spPr>
          <p:txBody>
            <a:bodyPr wrap="none" rtlCol="0">
              <a:spAutoFit/>
            </a:bodyPr>
            <a:lstStyle/>
            <a:p>
              <a:pPr lvl="0" algn="l"/>
              <a:r>
                <a:rPr lang="zh-CN" altLang="en-US" sz="1400" b="1">
                  <a:solidFill>
                    <a:schemeClr val="bg1">
                      <a:lumMod val="50000"/>
                    </a:schemeClr>
                  </a:solidFill>
                  <a:latin typeface="微软雅黑" panose="020B0503020204020204" charset="-122"/>
                  <a:ea typeface="微软雅黑" panose="020B0503020204020204" charset="-122"/>
                  <a:sym typeface="+mn-ea"/>
                </a:rPr>
                <a:t>单击此处输入标题</a:t>
              </a:r>
              <a:endParaRPr lang="zh-CN" altLang="en-US" sz="2200" dirty="0">
                <a:latin typeface="微软雅黑" panose="020B0503020204020204" charset="-122"/>
                <a:ea typeface="微软雅黑" panose="020B0503020204020204" charset="-122"/>
              </a:endParaRPr>
            </a:p>
          </p:txBody>
        </p:sp>
        <p:sp>
          <p:nvSpPr>
            <p:cNvPr id="41" name="矩形 40"/>
            <p:cNvSpPr/>
            <p:nvPr/>
          </p:nvSpPr>
          <p:spPr>
            <a:xfrm>
              <a:off x="6394294" y="2328987"/>
              <a:ext cx="3945440" cy="922126"/>
            </a:xfrm>
            <a:prstGeom prst="rect">
              <a:avLst/>
            </a:prstGeom>
          </p:spPr>
          <p:txBody>
            <a:bodyPr wrap="square">
              <a:spAutoFit/>
            </a:bodyPr>
            <a:lstStyle/>
            <a:p>
              <a:pPr algn="l">
                <a:lnSpc>
                  <a:spcPct val="150000"/>
                </a:lnSpc>
              </a:pPr>
              <a:r>
                <a:rPr lang="zh-CN" altLang="en-US" sz="1200" dirty="0">
                  <a:solidFill>
                    <a:schemeClr val="bg1">
                      <a:lumMod val="50000"/>
                    </a:schemeClr>
                  </a:solidFill>
                  <a:latin typeface="微软雅黑" panose="020B0503020204020204" charset="-122"/>
                  <a:ea typeface="微软雅黑" panose="020B0503020204020204" charset="-122"/>
                  <a:sym typeface="+mn-ea"/>
                </a:rPr>
                <a:t>When a cigarette falls in love with a match,it is destined to be hurt.When a cigarette falls in love with a match,it is destined to be hurt.</a:t>
              </a:r>
              <a:endParaRPr lang="zh-CN" altLang="en-US" sz="1600" dirty="0">
                <a:latin typeface="微软雅黑" panose="020B0503020204020204" charset="-122"/>
                <a:ea typeface="微软雅黑" panose="020B0503020204020204" charset="-122"/>
              </a:endParaRPr>
            </a:p>
          </p:txBody>
        </p:sp>
      </p:grpSp>
      <p:sp>
        <p:nvSpPr>
          <p:cNvPr id="43" name="Oval 80"/>
          <p:cNvSpPr/>
          <p:nvPr/>
        </p:nvSpPr>
        <p:spPr>
          <a:xfrm rot="21594412">
            <a:off x="6000750" y="3335020"/>
            <a:ext cx="189230" cy="189230"/>
          </a:xfrm>
          <a:prstGeom prst="ellipse">
            <a:avLst/>
          </a:prstGeom>
          <a:solidFill>
            <a:srgbClr val="FDDAE0"/>
          </a:solidFill>
          <a:ln w="57150">
            <a:solidFill>
              <a:srgbClr val="73C9C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Oval 81"/>
          <p:cNvSpPr/>
          <p:nvPr/>
        </p:nvSpPr>
        <p:spPr>
          <a:xfrm rot="21594412">
            <a:off x="6002020" y="4504055"/>
            <a:ext cx="189230" cy="189230"/>
          </a:xfrm>
          <a:prstGeom prst="ellipse">
            <a:avLst/>
          </a:prstGeom>
          <a:solidFill>
            <a:srgbClr val="FDDAE0"/>
          </a:solidFill>
          <a:ln w="57150">
            <a:solidFill>
              <a:srgbClr val="73C9C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8" name="组合 27"/>
          <p:cNvGrpSpPr/>
          <p:nvPr/>
        </p:nvGrpSpPr>
        <p:grpSpPr>
          <a:xfrm>
            <a:off x="1858010" y="3275330"/>
            <a:ext cx="3945255" cy="1228725"/>
            <a:chOff x="6394294" y="2022247"/>
            <a:chExt cx="3945440" cy="1228866"/>
          </a:xfrm>
        </p:grpSpPr>
        <p:sp>
          <p:nvSpPr>
            <p:cNvPr id="29" name="文本框 28"/>
            <p:cNvSpPr txBox="1"/>
            <p:nvPr/>
          </p:nvSpPr>
          <p:spPr>
            <a:xfrm>
              <a:off x="8734334" y="2022247"/>
              <a:ext cx="1605355" cy="306740"/>
            </a:xfrm>
            <a:prstGeom prst="rect">
              <a:avLst/>
            </a:prstGeom>
            <a:noFill/>
          </p:spPr>
          <p:txBody>
            <a:bodyPr wrap="none" rtlCol="0">
              <a:spAutoFit/>
            </a:bodyPr>
            <a:lstStyle/>
            <a:p>
              <a:pPr lvl="0" algn="r"/>
              <a:r>
                <a:rPr lang="zh-CN" altLang="en-US" sz="1400" b="1">
                  <a:solidFill>
                    <a:schemeClr val="bg1">
                      <a:lumMod val="50000"/>
                    </a:schemeClr>
                  </a:solidFill>
                  <a:latin typeface="微软雅黑" panose="020B0503020204020204" charset="-122"/>
                  <a:ea typeface="微软雅黑" panose="020B0503020204020204" charset="-122"/>
                  <a:sym typeface="+mn-ea"/>
                </a:rPr>
                <a:t>单击此处输入标题</a:t>
              </a:r>
              <a:endParaRPr lang="zh-CN" altLang="en-US" sz="2200" dirty="0">
                <a:latin typeface="微软雅黑" panose="020B0503020204020204" charset="-122"/>
                <a:ea typeface="微软雅黑" panose="020B0503020204020204" charset="-122"/>
              </a:endParaRPr>
            </a:p>
          </p:txBody>
        </p:sp>
        <p:sp>
          <p:nvSpPr>
            <p:cNvPr id="30" name="矩形 29"/>
            <p:cNvSpPr/>
            <p:nvPr/>
          </p:nvSpPr>
          <p:spPr>
            <a:xfrm>
              <a:off x="6394294" y="2328987"/>
              <a:ext cx="3945440" cy="922126"/>
            </a:xfrm>
            <a:prstGeom prst="rect">
              <a:avLst/>
            </a:prstGeom>
          </p:spPr>
          <p:txBody>
            <a:bodyPr wrap="square">
              <a:spAutoFit/>
            </a:bodyPr>
            <a:lstStyle/>
            <a:p>
              <a:pPr algn="r">
                <a:lnSpc>
                  <a:spcPct val="150000"/>
                </a:lnSpc>
              </a:pPr>
              <a:r>
                <a:rPr lang="zh-CN" altLang="en-US" sz="1200" dirty="0">
                  <a:solidFill>
                    <a:schemeClr val="bg1">
                      <a:lumMod val="50000"/>
                    </a:schemeClr>
                  </a:solidFill>
                  <a:latin typeface="微软雅黑" panose="020B0503020204020204" charset="-122"/>
                  <a:ea typeface="微软雅黑" panose="020B0503020204020204" charset="-122"/>
                  <a:sym typeface="+mn-ea"/>
                </a:rPr>
                <a:t>When a cigarette falls in love with a match,it is destined to be hurt.When a cigarette falls in love with a match,it is destined to be hurt.</a:t>
              </a:r>
              <a:endParaRPr lang="zh-CN" altLang="en-US" sz="1600" dirty="0">
                <a:latin typeface="微软雅黑" panose="020B0503020204020204" charset="-122"/>
                <a:ea typeface="微软雅黑" panose="020B0503020204020204" charset="-122"/>
              </a:endParaRPr>
            </a:p>
          </p:txBody>
        </p:sp>
      </p:grpSp>
      <p:grpSp>
        <p:nvGrpSpPr>
          <p:cNvPr id="31" name="组合 30"/>
          <p:cNvGrpSpPr/>
          <p:nvPr/>
        </p:nvGrpSpPr>
        <p:grpSpPr>
          <a:xfrm>
            <a:off x="6394450" y="4397375"/>
            <a:ext cx="3945255" cy="1228725"/>
            <a:chOff x="6394294" y="2022247"/>
            <a:chExt cx="3945440" cy="1228866"/>
          </a:xfrm>
        </p:grpSpPr>
        <p:sp>
          <p:nvSpPr>
            <p:cNvPr id="32" name="文本框 31"/>
            <p:cNvSpPr txBox="1"/>
            <p:nvPr/>
          </p:nvSpPr>
          <p:spPr>
            <a:xfrm>
              <a:off x="6410125" y="2022247"/>
              <a:ext cx="1605355" cy="306740"/>
            </a:xfrm>
            <a:prstGeom prst="rect">
              <a:avLst/>
            </a:prstGeom>
            <a:noFill/>
          </p:spPr>
          <p:txBody>
            <a:bodyPr wrap="none" rtlCol="0">
              <a:spAutoFit/>
            </a:bodyPr>
            <a:lstStyle/>
            <a:p>
              <a:pPr lvl="0" algn="l"/>
              <a:r>
                <a:rPr lang="zh-CN" altLang="en-US" sz="1400" b="1">
                  <a:solidFill>
                    <a:schemeClr val="bg1">
                      <a:lumMod val="50000"/>
                    </a:schemeClr>
                  </a:solidFill>
                  <a:latin typeface="微软雅黑" panose="020B0503020204020204" charset="-122"/>
                  <a:ea typeface="微软雅黑" panose="020B0503020204020204" charset="-122"/>
                  <a:sym typeface="+mn-ea"/>
                </a:rPr>
                <a:t>单击此处输入标题</a:t>
              </a:r>
              <a:endParaRPr lang="zh-CN" altLang="en-US" sz="2200" dirty="0">
                <a:latin typeface="微软雅黑" panose="020B0503020204020204" charset="-122"/>
                <a:ea typeface="微软雅黑" panose="020B0503020204020204" charset="-122"/>
              </a:endParaRPr>
            </a:p>
          </p:txBody>
        </p:sp>
        <p:sp>
          <p:nvSpPr>
            <p:cNvPr id="33" name="矩形 32"/>
            <p:cNvSpPr/>
            <p:nvPr/>
          </p:nvSpPr>
          <p:spPr>
            <a:xfrm>
              <a:off x="6394294" y="2328987"/>
              <a:ext cx="3945440" cy="922126"/>
            </a:xfrm>
            <a:prstGeom prst="rect">
              <a:avLst/>
            </a:prstGeom>
          </p:spPr>
          <p:txBody>
            <a:bodyPr wrap="square">
              <a:spAutoFit/>
            </a:bodyPr>
            <a:lstStyle/>
            <a:p>
              <a:pPr algn="l">
                <a:lnSpc>
                  <a:spcPct val="150000"/>
                </a:lnSpc>
              </a:pPr>
              <a:r>
                <a:rPr lang="zh-CN" altLang="en-US" sz="1200" dirty="0">
                  <a:solidFill>
                    <a:schemeClr val="bg1">
                      <a:lumMod val="50000"/>
                    </a:schemeClr>
                  </a:solidFill>
                  <a:latin typeface="微软雅黑" panose="020B0503020204020204" charset="-122"/>
                  <a:ea typeface="微软雅黑" panose="020B0503020204020204" charset="-122"/>
                  <a:sym typeface="+mn-ea"/>
                </a:rPr>
                <a:t>When a cigarette falls in love with a match,it is destined to be hurt.When a cigarette falls in love with a match,it is destined to be hurt.</a:t>
              </a:r>
              <a:endParaRPr lang="zh-CN" altLang="en-US" sz="1600" dirty="0">
                <a:latin typeface="微软雅黑" panose="020B0503020204020204" charset="-122"/>
                <a:ea typeface="微软雅黑" panose="020B0503020204020204" charset="-122"/>
              </a:endParaRPr>
            </a:p>
          </p:txBody>
        </p:sp>
      </p:grpSp>
    </p:spTree>
  </p:cSld>
  <p:clrMapOvr>
    <a:masterClrMapping/>
  </p:clrMapOvr>
  <mc:AlternateContent xmlns:mc="http://schemas.openxmlformats.org/markup-compatibility/2006" xmlns:p15="http://schemas.microsoft.com/office/powerpoint/2012/main">
    <mc:Choice Requires="p15">
      <p:transition spd="slow" advClick="0" advTm="0">
        <p15:prstTrans prst="peelOff"/>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par>
                                <p:cTn id="8" presetID="22" presetClass="entr" presetSubtype="2"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wipe(right)">
                                      <p:cBhvr>
                                        <p:cTn id="10" dur="500"/>
                                        <p:tgtEl>
                                          <p:spTgt spid="11"/>
                                        </p:tgtEl>
                                      </p:cBhvr>
                                    </p:animEffect>
                                  </p:childTnLst>
                                </p:cTn>
                              </p:par>
                            </p:childTnLst>
                          </p:cTn>
                        </p:par>
                        <p:par>
                          <p:cTn id="11" fill="hold">
                            <p:stCondLst>
                              <p:cond delay="500"/>
                            </p:stCondLst>
                            <p:childTnLst>
                              <p:par>
                                <p:cTn id="12" presetID="20" presetClass="entr" presetSubtype="0"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edge">
                                      <p:cBhvr>
                                        <p:cTn id="14" dur="500"/>
                                        <p:tgtEl>
                                          <p:spTgt spid="3"/>
                                        </p:tgtEl>
                                      </p:cBhvr>
                                    </p:animEffect>
                                  </p:childTnLst>
                                </p:cTn>
                              </p:par>
                              <p:par>
                                <p:cTn id="15" presetID="53" presetClass="entr" presetSubtype="16" fill="hold" nodeType="with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ppt_w</p:attrName>
                                        </p:attrNameLst>
                                      </p:cBhvr>
                                      <p:tavLst>
                                        <p:tav tm="0">
                                          <p:val>
                                            <p:fltVal val="0"/>
                                          </p:val>
                                        </p:tav>
                                        <p:tav tm="100000">
                                          <p:val>
                                            <p:strVal val="#ppt_w"/>
                                          </p:val>
                                        </p:tav>
                                      </p:tavLst>
                                    </p:anim>
                                    <p:anim calcmode="lin" valueType="num">
                                      <p:cBhvr>
                                        <p:cTn id="18" dur="500" fill="hold"/>
                                        <p:tgtEl>
                                          <p:spTgt spid="2"/>
                                        </p:tgtEl>
                                        <p:attrNameLst>
                                          <p:attrName>ppt_h</p:attrName>
                                        </p:attrNameLst>
                                      </p:cBhvr>
                                      <p:tavLst>
                                        <p:tav tm="0">
                                          <p:val>
                                            <p:fltVal val="0"/>
                                          </p:val>
                                        </p:tav>
                                        <p:tav tm="100000">
                                          <p:val>
                                            <p:strVal val="#ppt_h"/>
                                          </p:val>
                                        </p:tav>
                                      </p:tavLst>
                                    </p:anim>
                                    <p:animEffect transition="in" filter="fade">
                                      <p:cBhvr>
                                        <p:cTn id="19" dur="500"/>
                                        <p:tgtEl>
                                          <p:spTgt spid="2"/>
                                        </p:tgtEl>
                                      </p:cBhvr>
                                    </p:animEffect>
                                  </p:childTnLst>
                                </p:cTn>
                              </p:par>
                            </p:childTnLst>
                          </p:cTn>
                        </p:par>
                        <p:par>
                          <p:cTn id="20" fill="hold">
                            <p:stCondLst>
                              <p:cond delay="1000"/>
                            </p:stCondLst>
                            <p:childTnLst>
                              <p:par>
                                <p:cTn id="21" presetID="22" presetClass="entr" presetSubtype="2" fill="hold"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right)">
                                      <p:cBhvr>
                                        <p:cTn id="23" dur="500"/>
                                        <p:tgtEl>
                                          <p:spTgt spid="13"/>
                                        </p:tgtEl>
                                      </p:cBhvr>
                                    </p:animEffect>
                                  </p:childTnLst>
                                </p:cTn>
                              </p:par>
                              <p:par>
                                <p:cTn id="24" presetID="22" presetClass="entr" presetSubtype="8" fill="hold" nodeType="with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wipe(left)">
                                      <p:cBhvr>
                                        <p:cTn id="26" dur="500"/>
                                        <p:tgtEl>
                                          <p:spTgt spid="12"/>
                                        </p:tgtEl>
                                      </p:cBhvr>
                                    </p:animEffect>
                                  </p:childTnLst>
                                </p:cTn>
                              </p:par>
                            </p:childTnLst>
                          </p:cTn>
                        </p:par>
                        <p:par>
                          <p:cTn id="27" fill="hold">
                            <p:stCondLst>
                              <p:cond delay="1500"/>
                            </p:stCondLst>
                            <p:childTnLst>
                              <p:par>
                                <p:cTn id="28" presetID="53" presetClass="entr" presetSubtype="16" fill="hold" grpId="0" nodeType="afterEffect">
                                  <p:stCondLst>
                                    <p:cond delay="0"/>
                                  </p:stCondLst>
                                  <p:childTnLst>
                                    <p:set>
                                      <p:cBhvr>
                                        <p:cTn id="29" dur="1" fill="hold">
                                          <p:stCondLst>
                                            <p:cond delay="0"/>
                                          </p:stCondLst>
                                        </p:cTn>
                                        <p:tgtEl>
                                          <p:spTgt spid="5"/>
                                        </p:tgtEl>
                                        <p:attrNameLst>
                                          <p:attrName>style.visibility</p:attrName>
                                        </p:attrNameLst>
                                      </p:cBhvr>
                                      <p:to>
                                        <p:strVal val="visible"/>
                                      </p:to>
                                    </p:set>
                                    <p:anim calcmode="lin" valueType="num">
                                      <p:cBhvr>
                                        <p:cTn id="30" dur="500" fill="hold"/>
                                        <p:tgtEl>
                                          <p:spTgt spid="5"/>
                                        </p:tgtEl>
                                        <p:attrNameLst>
                                          <p:attrName>ppt_w</p:attrName>
                                        </p:attrNameLst>
                                      </p:cBhvr>
                                      <p:tavLst>
                                        <p:tav tm="0">
                                          <p:val>
                                            <p:fltVal val="0"/>
                                          </p:val>
                                        </p:tav>
                                        <p:tav tm="100000">
                                          <p:val>
                                            <p:strVal val="#ppt_w"/>
                                          </p:val>
                                        </p:tav>
                                      </p:tavLst>
                                    </p:anim>
                                    <p:anim calcmode="lin" valueType="num">
                                      <p:cBhvr>
                                        <p:cTn id="31" dur="500" fill="hold"/>
                                        <p:tgtEl>
                                          <p:spTgt spid="5"/>
                                        </p:tgtEl>
                                        <p:attrNameLst>
                                          <p:attrName>ppt_h</p:attrName>
                                        </p:attrNameLst>
                                      </p:cBhvr>
                                      <p:tavLst>
                                        <p:tav tm="0">
                                          <p:val>
                                            <p:fltVal val="0"/>
                                          </p:val>
                                        </p:tav>
                                        <p:tav tm="100000">
                                          <p:val>
                                            <p:strVal val="#ppt_h"/>
                                          </p:val>
                                        </p:tav>
                                      </p:tavLst>
                                    </p:anim>
                                    <p:animEffect transition="in" filter="fade">
                                      <p:cBhvr>
                                        <p:cTn id="32" dur="500"/>
                                        <p:tgtEl>
                                          <p:spTgt spid="5"/>
                                        </p:tgtEl>
                                      </p:cBhvr>
                                    </p:animEffect>
                                  </p:childTnLst>
                                </p:cTn>
                              </p:par>
                            </p:childTnLst>
                          </p:cTn>
                        </p:par>
                        <p:par>
                          <p:cTn id="33" fill="hold">
                            <p:stCondLst>
                              <p:cond delay="2000"/>
                            </p:stCondLst>
                            <p:childTnLst>
                              <p:par>
                                <p:cTn id="34" presetID="22" presetClass="entr" presetSubtype="4" fill="hold" nodeType="afterEffect">
                                  <p:stCondLst>
                                    <p:cond delay="0"/>
                                  </p:stCondLst>
                                  <p:childTnLst>
                                    <p:set>
                                      <p:cBhvr>
                                        <p:cTn id="35" dur="1" fill="hold">
                                          <p:stCondLst>
                                            <p:cond delay="0"/>
                                          </p:stCondLst>
                                        </p:cTn>
                                        <p:tgtEl>
                                          <p:spTgt spid="24"/>
                                        </p:tgtEl>
                                        <p:attrNameLst>
                                          <p:attrName>style.visibility</p:attrName>
                                        </p:attrNameLst>
                                      </p:cBhvr>
                                      <p:to>
                                        <p:strVal val="visible"/>
                                      </p:to>
                                    </p:set>
                                    <p:animEffect transition="in" filter="wipe(down)">
                                      <p:cBhvr>
                                        <p:cTn id="36" dur="750"/>
                                        <p:tgtEl>
                                          <p:spTgt spid="24"/>
                                        </p:tgtEl>
                                      </p:cBhvr>
                                    </p:animEffect>
                                  </p:childTnLst>
                                </p:cTn>
                              </p:par>
                            </p:childTnLst>
                          </p:cTn>
                        </p:par>
                        <p:par>
                          <p:cTn id="37" fill="hold">
                            <p:stCondLst>
                              <p:cond delay="3000"/>
                            </p:stCondLst>
                            <p:childTnLst>
                              <p:par>
                                <p:cTn id="38" presetID="53" presetClass="entr" presetSubtype="16" fill="hold" grpId="0" nodeType="afterEffect">
                                  <p:stCondLst>
                                    <p:cond delay="0"/>
                                  </p:stCondLst>
                                  <p:childTnLst>
                                    <p:set>
                                      <p:cBhvr>
                                        <p:cTn id="39" dur="1" fill="hold">
                                          <p:stCondLst>
                                            <p:cond delay="0"/>
                                          </p:stCondLst>
                                        </p:cTn>
                                        <p:tgtEl>
                                          <p:spTgt spid="26"/>
                                        </p:tgtEl>
                                        <p:attrNameLst>
                                          <p:attrName>style.visibility</p:attrName>
                                        </p:attrNameLst>
                                      </p:cBhvr>
                                      <p:to>
                                        <p:strVal val="visible"/>
                                      </p:to>
                                    </p:set>
                                    <p:anim calcmode="lin" valueType="num">
                                      <p:cBhvr>
                                        <p:cTn id="40" dur="500" fill="hold"/>
                                        <p:tgtEl>
                                          <p:spTgt spid="26"/>
                                        </p:tgtEl>
                                        <p:attrNameLst>
                                          <p:attrName>ppt_w</p:attrName>
                                        </p:attrNameLst>
                                      </p:cBhvr>
                                      <p:tavLst>
                                        <p:tav tm="0">
                                          <p:val>
                                            <p:fltVal val="0"/>
                                          </p:val>
                                        </p:tav>
                                        <p:tav tm="100000">
                                          <p:val>
                                            <p:strVal val="#ppt_w"/>
                                          </p:val>
                                        </p:tav>
                                      </p:tavLst>
                                    </p:anim>
                                    <p:anim calcmode="lin" valueType="num">
                                      <p:cBhvr>
                                        <p:cTn id="41" dur="500" fill="hold"/>
                                        <p:tgtEl>
                                          <p:spTgt spid="26"/>
                                        </p:tgtEl>
                                        <p:attrNameLst>
                                          <p:attrName>ppt_h</p:attrName>
                                        </p:attrNameLst>
                                      </p:cBhvr>
                                      <p:tavLst>
                                        <p:tav tm="0">
                                          <p:val>
                                            <p:fltVal val="0"/>
                                          </p:val>
                                        </p:tav>
                                        <p:tav tm="100000">
                                          <p:val>
                                            <p:strVal val="#ppt_h"/>
                                          </p:val>
                                        </p:tav>
                                      </p:tavLst>
                                    </p:anim>
                                    <p:animEffect transition="in" filter="fade">
                                      <p:cBhvr>
                                        <p:cTn id="42" dur="500"/>
                                        <p:tgtEl>
                                          <p:spTgt spid="26"/>
                                        </p:tgtEl>
                                      </p:cBhvr>
                                    </p:animEffect>
                                  </p:childTnLst>
                                </p:cTn>
                              </p:par>
                            </p:childTnLst>
                          </p:cTn>
                        </p:par>
                        <p:par>
                          <p:cTn id="43" fill="hold">
                            <p:stCondLst>
                              <p:cond delay="3500"/>
                            </p:stCondLst>
                            <p:childTnLst>
                              <p:par>
                                <p:cTn id="44" presetID="22" presetClass="entr" presetSubtype="8" fill="hold" nodeType="afterEffect">
                                  <p:stCondLst>
                                    <p:cond delay="0"/>
                                  </p:stCondLst>
                                  <p:childTnLst>
                                    <p:set>
                                      <p:cBhvr>
                                        <p:cTn id="45" dur="1" fill="hold">
                                          <p:stCondLst>
                                            <p:cond delay="0"/>
                                          </p:stCondLst>
                                        </p:cTn>
                                        <p:tgtEl>
                                          <p:spTgt spid="27"/>
                                        </p:tgtEl>
                                        <p:attrNameLst>
                                          <p:attrName>style.visibility</p:attrName>
                                        </p:attrNameLst>
                                      </p:cBhvr>
                                      <p:to>
                                        <p:strVal val="visible"/>
                                      </p:to>
                                    </p:set>
                                    <p:animEffect transition="in" filter="wipe(left)">
                                      <p:cBhvr>
                                        <p:cTn id="46" dur="500"/>
                                        <p:tgtEl>
                                          <p:spTgt spid="27"/>
                                        </p:tgtEl>
                                      </p:cBhvr>
                                    </p:animEffect>
                                  </p:childTnLst>
                                </p:cTn>
                              </p:par>
                            </p:childTnLst>
                          </p:cTn>
                        </p:par>
                        <p:par>
                          <p:cTn id="47" fill="hold">
                            <p:stCondLst>
                              <p:cond delay="4000"/>
                            </p:stCondLst>
                            <p:childTnLst>
                              <p:par>
                                <p:cTn id="48" presetID="53" presetClass="entr" presetSubtype="16" fill="hold" grpId="0" nodeType="afterEffect">
                                  <p:stCondLst>
                                    <p:cond delay="0"/>
                                  </p:stCondLst>
                                  <p:childTnLst>
                                    <p:set>
                                      <p:cBhvr>
                                        <p:cTn id="49" dur="1" fill="hold">
                                          <p:stCondLst>
                                            <p:cond delay="0"/>
                                          </p:stCondLst>
                                        </p:cTn>
                                        <p:tgtEl>
                                          <p:spTgt spid="43"/>
                                        </p:tgtEl>
                                        <p:attrNameLst>
                                          <p:attrName>style.visibility</p:attrName>
                                        </p:attrNameLst>
                                      </p:cBhvr>
                                      <p:to>
                                        <p:strVal val="visible"/>
                                      </p:to>
                                    </p:set>
                                    <p:anim calcmode="lin" valueType="num">
                                      <p:cBhvr>
                                        <p:cTn id="50" dur="500" fill="hold"/>
                                        <p:tgtEl>
                                          <p:spTgt spid="43"/>
                                        </p:tgtEl>
                                        <p:attrNameLst>
                                          <p:attrName>ppt_w</p:attrName>
                                        </p:attrNameLst>
                                      </p:cBhvr>
                                      <p:tavLst>
                                        <p:tav tm="0">
                                          <p:val>
                                            <p:fltVal val="0"/>
                                          </p:val>
                                        </p:tav>
                                        <p:tav tm="100000">
                                          <p:val>
                                            <p:strVal val="#ppt_w"/>
                                          </p:val>
                                        </p:tav>
                                      </p:tavLst>
                                    </p:anim>
                                    <p:anim calcmode="lin" valueType="num">
                                      <p:cBhvr>
                                        <p:cTn id="51" dur="500" fill="hold"/>
                                        <p:tgtEl>
                                          <p:spTgt spid="43"/>
                                        </p:tgtEl>
                                        <p:attrNameLst>
                                          <p:attrName>ppt_h</p:attrName>
                                        </p:attrNameLst>
                                      </p:cBhvr>
                                      <p:tavLst>
                                        <p:tav tm="0">
                                          <p:val>
                                            <p:fltVal val="0"/>
                                          </p:val>
                                        </p:tav>
                                        <p:tav tm="100000">
                                          <p:val>
                                            <p:strVal val="#ppt_h"/>
                                          </p:val>
                                        </p:tav>
                                      </p:tavLst>
                                    </p:anim>
                                    <p:animEffect transition="in" filter="fade">
                                      <p:cBhvr>
                                        <p:cTn id="52" dur="500"/>
                                        <p:tgtEl>
                                          <p:spTgt spid="43"/>
                                        </p:tgtEl>
                                      </p:cBhvr>
                                    </p:animEffect>
                                  </p:childTnLst>
                                </p:cTn>
                              </p:par>
                            </p:childTnLst>
                          </p:cTn>
                        </p:par>
                        <p:par>
                          <p:cTn id="53" fill="hold">
                            <p:stCondLst>
                              <p:cond delay="4500"/>
                            </p:stCondLst>
                            <p:childTnLst>
                              <p:par>
                                <p:cTn id="54" presetID="22" presetClass="entr" presetSubtype="2" fill="hold" nodeType="afterEffect">
                                  <p:stCondLst>
                                    <p:cond delay="0"/>
                                  </p:stCondLst>
                                  <p:childTnLst>
                                    <p:set>
                                      <p:cBhvr>
                                        <p:cTn id="55" dur="1" fill="hold">
                                          <p:stCondLst>
                                            <p:cond delay="0"/>
                                          </p:stCondLst>
                                        </p:cTn>
                                        <p:tgtEl>
                                          <p:spTgt spid="28"/>
                                        </p:tgtEl>
                                        <p:attrNameLst>
                                          <p:attrName>style.visibility</p:attrName>
                                        </p:attrNameLst>
                                      </p:cBhvr>
                                      <p:to>
                                        <p:strVal val="visible"/>
                                      </p:to>
                                    </p:set>
                                    <p:animEffect transition="in" filter="wipe(right)">
                                      <p:cBhvr>
                                        <p:cTn id="56" dur="500"/>
                                        <p:tgtEl>
                                          <p:spTgt spid="28"/>
                                        </p:tgtEl>
                                      </p:cBhvr>
                                    </p:animEffect>
                                  </p:childTnLst>
                                </p:cTn>
                              </p:par>
                            </p:childTnLst>
                          </p:cTn>
                        </p:par>
                        <p:par>
                          <p:cTn id="57" fill="hold">
                            <p:stCondLst>
                              <p:cond delay="5000"/>
                            </p:stCondLst>
                            <p:childTnLst>
                              <p:par>
                                <p:cTn id="58" presetID="53" presetClass="entr" presetSubtype="16" fill="hold" grpId="0" nodeType="afterEffect">
                                  <p:stCondLst>
                                    <p:cond delay="0"/>
                                  </p:stCondLst>
                                  <p:childTnLst>
                                    <p:set>
                                      <p:cBhvr>
                                        <p:cTn id="59" dur="1" fill="hold">
                                          <p:stCondLst>
                                            <p:cond delay="0"/>
                                          </p:stCondLst>
                                        </p:cTn>
                                        <p:tgtEl>
                                          <p:spTgt spid="47"/>
                                        </p:tgtEl>
                                        <p:attrNameLst>
                                          <p:attrName>style.visibility</p:attrName>
                                        </p:attrNameLst>
                                      </p:cBhvr>
                                      <p:to>
                                        <p:strVal val="visible"/>
                                      </p:to>
                                    </p:set>
                                    <p:anim calcmode="lin" valueType="num">
                                      <p:cBhvr>
                                        <p:cTn id="60" dur="500" fill="hold"/>
                                        <p:tgtEl>
                                          <p:spTgt spid="47"/>
                                        </p:tgtEl>
                                        <p:attrNameLst>
                                          <p:attrName>ppt_w</p:attrName>
                                        </p:attrNameLst>
                                      </p:cBhvr>
                                      <p:tavLst>
                                        <p:tav tm="0">
                                          <p:val>
                                            <p:fltVal val="0"/>
                                          </p:val>
                                        </p:tav>
                                        <p:tav tm="100000">
                                          <p:val>
                                            <p:strVal val="#ppt_w"/>
                                          </p:val>
                                        </p:tav>
                                      </p:tavLst>
                                    </p:anim>
                                    <p:anim calcmode="lin" valueType="num">
                                      <p:cBhvr>
                                        <p:cTn id="61" dur="500" fill="hold"/>
                                        <p:tgtEl>
                                          <p:spTgt spid="47"/>
                                        </p:tgtEl>
                                        <p:attrNameLst>
                                          <p:attrName>ppt_h</p:attrName>
                                        </p:attrNameLst>
                                      </p:cBhvr>
                                      <p:tavLst>
                                        <p:tav tm="0">
                                          <p:val>
                                            <p:fltVal val="0"/>
                                          </p:val>
                                        </p:tav>
                                        <p:tav tm="100000">
                                          <p:val>
                                            <p:strVal val="#ppt_h"/>
                                          </p:val>
                                        </p:tav>
                                      </p:tavLst>
                                    </p:anim>
                                    <p:animEffect transition="in" filter="fade">
                                      <p:cBhvr>
                                        <p:cTn id="62" dur="500"/>
                                        <p:tgtEl>
                                          <p:spTgt spid="47"/>
                                        </p:tgtEl>
                                      </p:cBhvr>
                                    </p:animEffect>
                                  </p:childTnLst>
                                </p:cTn>
                              </p:par>
                            </p:childTnLst>
                          </p:cTn>
                        </p:par>
                        <p:par>
                          <p:cTn id="63" fill="hold">
                            <p:stCondLst>
                              <p:cond delay="5500"/>
                            </p:stCondLst>
                            <p:childTnLst>
                              <p:par>
                                <p:cTn id="64" presetID="22" presetClass="entr" presetSubtype="8" fill="hold" nodeType="afterEffect">
                                  <p:stCondLst>
                                    <p:cond delay="0"/>
                                  </p:stCondLst>
                                  <p:childTnLst>
                                    <p:set>
                                      <p:cBhvr>
                                        <p:cTn id="65" dur="1" fill="hold">
                                          <p:stCondLst>
                                            <p:cond delay="0"/>
                                          </p:stCondLst>
                                        </p:cTn>
                                        <p:tgtEl>
                                          <p:spTgt spid="31"/>
                                        </p:tgtEl>
                                        <p:attrNameLst>
                                          <p:attrName>style.visibility</p:attrName>
                                        </p:attrNameLst>
                                      </p:cBhvr>
                                      <p:to>
                                        <p:strVal val="visible"/>
                                      </p:to>
                                    </p:set>
                                    <p:animEffect transition="in" filter="wipe(left)">
                                      <p:cBhvr>
                                        <p:cTn id="66"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5" grpId="0" bldLvl="0" animBg="1"/>
      <p:bldP spid="26" grpId="0" animBg="1"/>
      <p:bldP spid="43" grpId="0" animBg="1"/>
      <p:bldP spid="47"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194435" y="820420"/>
            <a:ext cx="9802495" cy="5217795"/>
            <a:chOff x="680" y="695"/>
            <a:chExt cx="17838" cy="9412"/>
          </a:xfrm>
        </p:grpSpPr>
        <p:sp>
          <p:nvSpPr>
            <p:cNvPr id="7" name="矩形 6"/>
            <p:cNvSpPr/>
            <p:nvPr userDrawn="1"/>
          </p:nvSpPr>
          <p:spPr>
            <a:xfrm>
              <a:off x="680" y="695"/>
              <a:ext cx="17839" cy="9412"/>
            </a:xfrm>
            <a:prstGeom prst="rect">
              <a:avLst/>
            </a:prstGeom>
            <a:solidFill>
              <a:srgbClr val="FDDAE0"/>
            </a:solidFill>
            <a:ln w="50800">
              <a:noFill/>
            </a:ln>
            <a:effectLst>
              <a:innerShdw blurRad="63500" dist="76200" dir="27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sp>
          <p:nvSpPr>
            <p:cNvPr id="6" name="矩形 5"/>
            <p:cNvSpPr/>
            <p:nvPr userDrawn="1"/>
          </p:nvSpPr>
          <p:spPr>
            <a:xfrm>
              <a:off x="680" y="695"/>
              <a:ext cx="17734" cy="9292"/>
            </a:xfrm>
            <a:prstGeom prst="rect">
              <a:avLst/>
            </a:prstGeom>
            <a:solidFill>
              <a:srgbClr val="FDDAE0"/>
            </a:solidFill>
            <a:ln w="50800">
              <a:noFill/>
            </a:ln>
            <a:effectLst>
              <a:innerShdw blurRad="63500" dist="101600" dir="135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grpSp>
      <p:sp>
        <p:nvSpPr>
          <p:cNvPr id="3" name="矩形 2"/>
          <p:cNvSpPr/>
          <p:nvPr/>
        </p:nvSpPr>
        <p:spPr>
          <a:xfrm>
            <a:off x="1195070" y="821055"/>
            <a:ext cx="9802495" cy="5217160"/>
          </a:xfrm>
          <a:prstGeom prst="rect">
            <a:avLst/>
          </a:prstGeom>
          <a:noFill/>
          <a:ln w="50800">
            <a:solidFill>
              <a:srgbClr val="F7F2F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descr="花4"/>
          <p:cNvPicPr>
            <a:picLocks noChangeAspect="1"/>
          </p:cNvPicPr>
          <p:nvPr/>
        </p:nvPicPr>
        <p:blipFill>
          <a:blip r:embed="rId3"/>
          <a:stretch>
            <a:fillRect/>
          </a:stretch>
        </p:blipFill>
        <p:spPr>
          <a:xfrm>
            <a:off x="-58420" y="-11430"/>
            <a:ext cx="3845560" cy="3413125"/>
          </a:xfrm>
          <a:prstGeom prst="rect">
            <a:avLst/>
          </a:prstGeom>
        </p:spPr>
      </p:pic>
      <p:pic>
        <p:nvPicPr>
          <p:cNvPr id="11" name="图片 10" descr="花6"/>
          <p:cNvPicPr>
            <a:picLocks noChangeAspect="1"/>
          </p:cNvPicPr>
          <p:nvPr/>
        </p:nvPicPr>
        <p:blipFill>
          <a:blip r:embed="rId4"/>
          <a:stretch>
            <a:fillRect/>
          </a:stretch>
        </p:blipFill>
        <p:spPr>
          <a:xfrm>
            <a:off x="7984490" y="3880485"/>
            <a:ext cx="4247515" cy="2979420"/>
          </a:xfrm>
          <a:prstGeom prst="rect">
            <a:avLst/>
          </a:prstGeom>
        </p:spPr>
      </p:pic>
      <p:pic>
        <p:nvPicPr>
          <p:cNvPr id="12" name="图片 11" descr="花7"/>
          <p:cNvPicPr>
            <a:picLocks noChangeAspect="1"/>
          </p:cNvPicPr>
          <p:nvPr/>
        </p:nvPicPr>
        <p:blipFill>
          <a:blip r:embed="rId5"/>
          <a:stretch>
            <a:fillRect/>
          </a:stretch>
        </p:blipFill>
        <p:spPr>
          <a:xfrm>
            <a:off x="-58420" y="4397375"/>
            <a:ext cx="2712085" cy="2462530"/>
          </a:xfrm>
          <a:prstGeom prst="rect">
            <a:avLst/>
          </a:prstGeom>
        </p:spPr>
      </p:pic>
      <p:pic>
        <p:nvPicPr>
          <p:cNvPr id="13" name="图片 12" descr="花7"/>
          <p:cNvPicPr>
            <a:picLocks noChangeAspect="1"/>
          </p:cNvPicPr>
          <p:nvPr/>
        </p:nvPicPr>
        <p:blipFill>
          <a:blip r:embed="rId5"/>
          <a:stretch>
            <a:fillRect/>
          </a:stretch>
        </p:blipFill>
        <p:spPr>
          <a:xfrm flipH="1" flipV="1">
            <a:off x="9906635" y="-11430"/>
            <a:ext cx="2325370" cy="2111375"/>
          </a:xfrm>
          <a:prstGeom prst="rect">
            <a:avLst/>
          </a:prstGeom>
        </p:spPr>
      </p:pic>
      <p:sp>
        <p:nvSpPr>
          <p:cNvPr id="5" name="文本框 4"/>
          <p:cNvSpPr txBox="1"/>
          <p:nvPr/>
        </p:nvSpPr>
        <p:spPr>
          <a:xfrm>
            <a:off x="4714240" y="1085850"/>
            <a:ext cx="2762885" cy="398780"/>
          </a:xfrm>
          <a:prstGeom prst="rect">
            <a:avLst/>
          </a:prstGeom>
          <a:noFill/>
          <a:effectLst/>
        </p:spPr>
        <p:txBody>
          <a:bodyPr wrap="square" rtlCol="0">
            <a:spAutoFit/>
          </a:bodyPr>
          <a:lstStyle/>
          <a:p>
            <a:pPr algn="ctr"/>
            <a:r>
              <a:rPr lang="zh-CN" altLang="en-US" sz="2000" b="1">
                <a:solidFill>
                  <a:srgbClr val="73C9CA"/>
                </a:solidFill>
                <a:latin typeface="微软雅黑" panose="020B0503020204020204" charset="-122"/>
                <a:ea typeface="微软雅黑" panose="020B0503020204020204" charset="-122"/>
              </a:rPr>
              <a:t>单击此处输入标题文本</a:t>
            </a:r>
          </a:p>
        </p:txBody>
      </p:sp>
      <p:sp>
        <p:nvSpPr>
          <p:cNvPr id="4" name="Shape 1624"/>
          <p:cNvSpPr/>
          <p:nvPr/>
        </p:nvSpPr>
        <p:spPr>
          <a:xfrm>
            <a:off x="3937635" y="2725420"/>
            <a:ext cx="5018405" cy="2811145"/>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1730" y="16970"/>
                  <a:pt x="4055" y="13284"/>
                  <a:pt x="7055" y="10308"/>
                </a:cubicBezTo>
                <a:cubicBezTo>
                  <a:pt x="10098" y="7290"/>
                  <a:pt x="13901" y="4973"/>
                  <a:pt x="18380" y="2877"/>
                </a:cubicBezTo>
                <a:lnTo>
                  <a:pt x="18198" y="0"/>
                </a:lnTo>
                <a:lnTo>
                  <a:pt x="21600" y="4603"/>
                </a:lnTo>
                <a:lnTo>
                  <a:pt x="18924" y="11507"/>
                </a:lnTo>
                <a:lnTo>
                  <a:pt x="18743" y="8630"/>
                </a:lnTo>
                <a:cubicBezTo>
                  <a:pt x="14655" y="9764"/>
                  <a:pt x="11069" y="11155"/>
                  <a:pt x="8004" y="13185"/>
                </a:cubicBezTo>
                <a:cubicBezTo>
                  <a:pt x="4885" y="15251"/>
                  <a:pt x="2242" y="17999"/>
                  <a:pt x="0" y="21600"/>
                </a:cubicBezTo>
                <a:close/>
              </a:path>
            </a:pathLst>
          </a:custGeom>
          <a:solidFill>
            <a:srgbClr val="73C9CA"/>
          </a:solidFill>
          <a:ln w="12700">
            <a:miter lim="400000"/>
          </a:ln>
        </p:spPr>
        <p:txBody>
          <a:bodyPr lIns="0" tIns="0" rIns="0" bIns="0"/>
          <a:lstStyle/>
          <a:p>
            <a:pPr lvl="0">
              <a:lnSpc>
                <a:spcPct val="120000"/>
              </a:lnSpc>
            </a:pPr>
            <a:endParaRPr sz="1465" dirty="0">
              <a:latin typeface="Arial" panose="020B0604020202020204" pitchFamily="34" charset="0"/>
              <a:ea typeface="微软雅黑" panose="020B0503020204020204" charset="-122"/>
              <a:cs typeface="+mn-ea"/>
              <a:sym typeface="Arial" panose="020B0604020202020204" pitchFamily="34" charset="0"/>
            </a:endParaRPr>
          </a:p>
        </p:txBody>
      </p:sp>
      <p:sp>
        <p:nvSpPr>
          <p:cNvPr id="14" name="Shape 1626"/>
          <p:cNvSpPr/>
          <p:nvPr/>
        </p:nvSpPr>
        <p:spPr>
          <a:xfrm flipV="1">
            <a:off x="4311015" y="4127500"/>
            <a:ext cx="0" cy="1005205"/>
          </a:xfrm>
          <a:prstGeom prst="line">
            <a:avLst/>
          </a:prstGeom>
          <a:ln w="12700">
            <a:solidFill>
              <a:srgbClr val="73C9CA"/>
            </a:solidFill>
            <a:miter lim="400000"/>
          </a:ln>
        </p:spPr>
        <p:txBody>
          <a:bodyPr lIns="22052" tIns="22052" rIns="22052" bIns="22052" anchor="ctr"/>
          <a:lstStyle/>
          <a:p>
            <a:pPr lvl="0"/>
            <a:endParaRPr sz="1465" dirty="0">
              <a:latin typeface="Arial" panose="020B0604020202020204" pitchFamily="34" charset="0"/>
              <a:ea typeface="微软雅黑" panose="020B0503020204020204" charset="-122"/>
              <a:cs typeface="+mn-ea"/>
              <a:sym typeface="Arial" panose="020B0604020202020204" pitchFamily="34" charset="0"/>
            </a:endParaRPr>
          </a:p>
        </p:txBody>
      </p:sp>
      <p:sp>
        <p:nvSpPr>
          <p:cNvPr id="15" name="Shape 1627"/>
          <p:cNvSpPr/>
          <p:nvPr/>
        </p:nvSpPr>
        <p:spPr>
          <a:xfrm flipV="1">
            <a:off x="5270500" y="3073400"/>
            <a:ext cx="0" cy="1426845"/>
          </a:xfrm>
          <a:prstGeom prst="line">
            <a:avLst/>
          </a:prstGeom>
          <a:ln w="12700">
            <a:solidFill>
              <a:srgbClr val="73C9CA"/>
            </a:solidFill>
            <a:miter lim="400000"/>
          </a:ln>
        </p:spPr>
        <p:txBody>
          <a:bodyPr lIns="22052" tIns="22052" rIns="22052" bIns="22052" anchor="ctr"/>
          <a:lstStyle/>
          <a:p>
            <a:pPr lvl="0"/>
            <a:endParaRPr sz="1465" dirty="0">
              <a:latin typeface="Arial" panose="020B0604020202020204" pitchFamily="34" charset="0"/>
              <a:ea typeface="微软雅黑" panose="020B0503020204020204" charset="-122"/>
              <a:cs typeface="+mn-ea"/>
              <a:sym typeface="Arial" panose="020B0604020202020204" pitchFamily="34" charset="0"/>
            </a:endParaRPr>
          </a:p>
        </p:txBody>
      </p:sp>
      <p:sp>
        <p:nvSpPr>
          <p:cNvPr id="16" name="Shape 1628"/>
          <p:cNvSpPr/>
          <p:nvPr/>
        </p:nvSpPr>
        <p:spPr>
          <a:xfrm flipV="1">
            <a:off x="6200775" y="2534920"/>
            <a:ext cx="0" cy="1485265"/>
          </a:xfrm>
          <a:prstGeom prst="line">
            <a:avLst/>
          </a:prstGeom>
          <a:ln w="12700">
            <a:solidFill>
              <a:srgbClr val="73C9CA"/>
            </a:solidFill>
            <a:miter lim="400000"/>
          </a:ln>
        </p:spPr>
        <p:txBody>
          <a:bodyPr lIns="22052" tIns="22052" rIns="22052" bIns="22052" anchor="ctr"/>
          <a:lstStyle/>
          <a:p>
            <a:pPr lvl="0"/>
            <a:endParaRPr sz="1465" dirty="0">
              <a:latin typeface="Arial" panose="020B0604020202020204" pitchFamily="34" charset="0"/>
              <a:ea typeface="微软雅黑" panose="020B0503020204020204" charset="-122"/>
              <a:cs typeface="+mn-ea"/>
              <a:sym typeface="Arial" panose="020B0604020202020204" pitchFamily="34" charset="0"/>
            </a:endParaRPr>
          </a:p>
        </p:txBody>
      </p:sp>
      <p:sp>
        <p:nvSpPr>
          <p:cNvPr id="17" name="Shape 1629"/>
          <p:cNvSpPr/>
          <p:nvPr/>
        </p:nvSpPr>
        <p:spPr>
          <a:xfrm flipV="1">
            <a:off x="7477125" y="3637915"/>
            <a:ext cx="0" cy="986155"/>
          </a:xfrm>
          <a:prstGeom prst="line">
            <a:avLst/>
          </a:prstGeom>
          <a:ln w="12700">
            <a:solidFill>
              <a:srgbClr val="73C9CA"/>
            </a:solidFill>
            <a:miter lim="400000"/>
          </a:ln>
        </p:spPr>
        <p:txBody>
          <a:bodyPr lIns="22052" tIns="22052" rIns="22052" bIns="22052" anchor="ctr"/>
          <a:lstStyle/>
          <a:p>
            <a:pPr lvl="0"/>
            <a:endParaRPr sz="1465" dirty="0">
              <a:latin typeface="Arial" panose="020B0604020202020204" pitchFamily="34" charset="0"/>
              <a:ea typeface="微软雅黑" panose="020B0503020204020204" charset="-122"/>
              <a:cs typeface="+mn-ea"/>
              <a:sym typeface="Arial" panose="020B0604020202020204" pitchFamily="34" charset="0"/>
            </a:endParaRPr>
          </a:p>
        </p:txBody>
      </p:sp>
      <p:sp>
        <p:nvSpPr>
          <p:cNvPr id="18" name="Shape 1630"/>
          <p:cNvSpPr/>
          <p:nvPr/>
        </p:nvSpPr>
        <p:spPr>
          <a:xfrm>
            <a:off x="4157980" y="3987800"/>
            <a:ext cx="306070" cy="30607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73C9CA"/>
          </a:solidFill>
          <a:ln w="12700" cap="flat">
            <a:noFill/>
            <a:miter lim="400000"/>
          </a:ln>
          <a:effectLst/>
        </p:spPr>
        <p:txBody>
          <a:bodyPr wrap="square" lIns="16539" tIns="16539" rIns="16539" bIns="16539" numCol="1" anchor="ctr">
            <a:noAutofit/>
          </a:bodyPr>
          <a:lstStyle/>
          <a:p>
            <a:pPr lvl="0">
              <a:lnSpc>
                <a:spcPct val="120000"/>
              </a:lnSpc>
            </a:pPr>
            <a:endParaRPr sz="1465" dirty="0">
              <a:latin typeface="Arial" panose="020B0604020202020204" pitchFamily="34" charset="0"/>
              <a:ea typeface="微软雅黑" panose="020B0503020204020204" charset="-122"/>
              <a:cs typeface="+mn-ea"/>
              <a:sym typeface="Arial" panose="020B0604020202020204" pitchFamily="34" charset="0"/>
            </a:endParaRPr>
          </a:p>
        </p:txBody>
      </p:sp>
      <p:sp>
        <p:nvSpPr>
          <p:cNvPr id="19" name="Shape 1636"/>
          <p:cNvSpPr/>
          <p:nvPr/>
        </p:nvSpPr>
        <p:spPr>
          <a:xfrm>
            <a:off x="5117465" y="2868930"/>
            <a:ext cx="306070" cy="30607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73C9CA"/>
          </a:solidFill>
          <a:ln w="12700" cap="flat">
            <a:noFill/>
            <a:miter lim="400000"/>
          </a:ln>
          <a:effectLst/>
        </p:spPr>
        <p:txBody>
          <a:bodyPr wrap="square" lIns="16539" tIns="16539" rIns="16539" bIns="16539" numCol="1" anchor="ctr">
            <a:noAutofit/>
          </a:bodyPr>
          <a:lstStyle/>
          <a:p>
            <a:pPr lvl="0">
              <a:lnSpc>
                <a:spcPct val="120000"/>
              </a:lnSpc>
            </a:pPr>
            <a:endParaRPr sz="1465" dirty="0">
              <a:latin typeface="Arial" panose="020B0604020202020204" pitchFamily="34" charset="0"/>
              <a:ea typeface="微软雅黑" panose="020B0503020204020204" charset="-122"/>
              <a:cs typeface="+mn-ea"/>
              <a:sym typeface="Arial" panose="020B0604020202020204" pitchFamily="34" charset="0"/>
            </a:endParaRPr>
          </a:p>
        </p:txBody>
      </p:sp>
      <p:sp>
        <p:nvSpPr>
          <p:cNvPr id="20" name="Shape 1642"/>
          <p:cNvSpPr/>
          <p:nvPr/>
        </p:nvSpPr>
        <p:spPr>
          <a:xfrm>
            <a:off x="6047740" y="2252345"/>
            <a:ext cx="306070" cy="30607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73C9CA"/>
          </a:solidFill>
          <a:ln w="12700" cap="flat">
            <a:noFill/>
            <a:miter lim="400000"/>
          </a:ln>
          <a:effectLst/>
        </p:spPr>
        <p:txBody>
          <a:bodyPr wrap="square" lIns="16539" tIns="16539" rIns="16539" bIns="16539" numCol="1" anchor="ctr">
            <a:noAutofit/>
          </a:bodyPr>
          <a:lstStyle/>
          <a:p>
            <a:pPr lvl="0">
              <a:lnSpc>
                <a:spcPct val="120000"/>
              </a:lnSpc>
            </a:pPr>
            <a:endParaRPr sz="1465" dirty="0">
              <a:latin typeface="Arial" panose="020B0604020202020204" pitchFamily="34" charset="0"/>
              <a:ea typeface="微软雅黑" panose="020B0503020204020204" charset="-122"/>
              <a:cs typeface="+mn-ea"/>
              <a:sym typeface="Arial" panose="020B0604020202020204" pitchFamily="34" charset="0"/>
            </a:endParaRPr>
          </a:p>
        </p:txBody>
      </p:sp>
      <p:sp>
        <p:nvSpPr>
          <p:cNvPr id="21" name="Shape 1648"/>
          <p:cNvSpPr/>
          <p:nvPr/>
        </p:nvSpPr>
        <p:spPr>
          <a:xfrm>
            <a:off x="7324090" y="4500245"/>
            <a:ext cx="306070" cy="30607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73C9CA"/>
          </a:solidFill>
          <a:ln w="12700" cap="flat">
            <a:noFill/>
            <a:miter lim="400000"/>
          </a:ln>
          <a:effectLst/>
        </p:spPr>
        <p:txBody>
          <a:bodyPr wrap="square" lIns="16539" tIns="16539" rIns="16539" bIns="16539" numCol="1" anchor="ctr">
            <a:noAutofit/>
          </a:bodyPr>
          <a:lstStyle/>
          <a:p>
            <a:pPr lvl="0">
              <a:lnSpc>
                <a:spcPct val="120000"/>
              </a:lnSpc>
            </a:pPr>
            <a:endParaRPr sz="1465" dirty="0">
              <a:latin typeface="Arial" panose="020B0604020202020204" pitchFamily="34" charset="0"/>
              <a:ea typeface="微软雅黑" panose="020B0503020204020204" charset="-122"/>
              <a:cs typeface="+mn-ea"/>
              <a:sym typeface="Arial" panose="020B0604020202020204" pitchFamily="34" charset="0"/>
            </a:endParaRPr>
          </a:p>
        </p:txBody>
      </p:sp>
      <p:sp>
        <p:nvSpPr>
          <p:cNvPr id="22" name="Shape 1653"/>
          <p:cNvSpPr/>
          <p:nvPr/>
        </p:nvSpPr>
        <p:spPr>
          <a:xfrm>
            <a:off x="4269105" y="5108575"/>
            <a:ext cx="83820" cy="8382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DDAE0"/>
          </a:solidFill>
          <a:ln w="12700">
            <a:miter lim="400000"/>
          </a:ln>
        </p:spPr>
        <p:txBody>
          <a:bodyPr lIns="0" tIns="0" rIns="0" bIns="0"/>
          <a:lstStyle/>
          <a:p>
            <a:pPr lvl="0">
              <a:lnSpc>
                <a:spcPct val="120000"/>
              </a:lnSpc>
            </a:pPr>
            <a:endParaRPr sz="1465" dirty="0">
              <a:latin typeface="Arial" panose="020B0604020202020204" pitchFamily="34" charset="0"/>
              <a:ea typeface="微软雅黑" panose="020B0503020204020204" charset="-122"/>
              <a:cs typeface="+mn-ea"/>
              <a:sym typeface="Arial" panose="020B0604020202020204" pitchFamily="34" charset="0"/>
            </a:endParaRPr>
          </a:p>
        </p:txBody>
      </p:sp>
      <p:sp>
        <p:nvSpPr>
          <p:cNvPr id="23" name="Shape 1654"/>
          <p:cNvSpPr/>
          <p:nvPr/>
        </p:nvSpPr>
        <p:spPr>
          <a:xfrm>
            <a:off x="5208270" y="4406265"/>
            <a:ext cx="130175" cy="13017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DDAE0"/>
          </a:solidFill>
          <a:ln w="12700">
            <a:miter lim="400000"/>
          </a:ln>
        </p:spPr>
        <p:txBody>
          <a:bodyPr lIns="0" tIns="0" rIns="0" bIns="0"/>
          <a:lstStyle/>
          <a:p>
            <a:pPr lvl="0">
              <a:lnSpc>
                <a:spcPct val="120000"/>
              </a:lnSpc>
            </a:pPr>
            <a:endParaRPr sz="1465" dirty="0">
              <a:latin typeface="Arial" panose="020B0604020202020204" pitchFamily="34" charset="0"/>
              <a:ea typeface="微软雅黑" panose="020B0503020204020204" charset="-122"/>
              <a:cs typeface="+mn-ea"/>
              <a:sym typeface="Arial" panose="020B0604020202020204" pitchFamily="34" charset="0"/>
            </a:endParaRPr>
          </a:p>
        </p:txBody>
      </p:sp>
      <p:sp>
        <p:nvSpPr>
          <p:cNvPr id="24" name="Shape 1655"/>
          <p:cNvSpPr/>
          <p:nvPr/>
        </p:nvSpPr>
        <p:spPr>
          <a:xfrm>
            <a:off x="6116955" y="3959860"/>
            <a:ext cx="167640" cy="16764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DDAE0"/>
          </a:solidFill>
          <a:ln w="12700">
            <a:miter lim="400000"/>
          </a:ln>
        </p:spPr>
        <p:txBody>
          <a:bodyPr lIns="0" tIns="0" rIns="0" bIns="0"/>
          <a:lstStyle/>
          <a:p>
            <a:pPr lvl="0">
              <a:lnSpc>
                <a:spcPct val="120000"/>
              </a:lnSpc>
            </a:pPr>
            <a:endParaRPr sz="1465" dirty="0">
              <a:latin typeface="Arial" panose="020B0604020202020204" pitchFamily="34" charset="0"/>
              <a:ea typeface="微软雅黑" panose="020B0503020204020204" charset="-122"/>
              <a:cs typeface="+mn-ea"/>
              <a:sym typeface="Arial" panose="020B0604020202020204" pitchFamily="34" charset="0"/>
            </a:endParaRPr>
          </a:p>
        </p:txBody>
      </p:sp>
      <p:sp>
        <p:nvSpPr>
          <p:cNvPr id="25" name="Shape 1656"/>
          <p:cNvSpPr/>
          <p:nvPr/>
        </p:nvSpPr>
        <p:spPr>
          <a:xfrm>
            <a:off x="7394575" y="3536315"/>
            <a:ext cx="207010" cy="20701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DDAE0"/>
          </a:solidFill>
          <a:ln w="12700">
            <a:miter lim="400000"/>
          </a:ln>
        </p:spPr>
        <p:txBody>
          <a:bodyPr lIns="0" tIns="0" rIns="0" bIns="0"/>
          <a:lstStyle/>
          <a:p>
            <a:pPr lvl="0">
              <a:lnSpc>
                <a:spcPct val="120000"/>
              </a:lnSpc>
            </a:pPr>
            <a:endParaRPr sz="1465" dirty="0">
              <a:latin typeface="Arial" panose="020B0604020202020204" pitchFamily="34" charset="0"/>
              <a:ea typeface="微软雅黑" panose="020B0503020204020204" charset="-122"/>
              <a:cs typeface="+mn-ea"/>
              <a:sym typeface="Arial" panose="020B0604020202020204" pitchFamily="34" charset="0"/>
            </a:endParaRPr>
          </a:p>
        </p:txBody>
      </p:sp>
      <p:sp>
        <p:nvSpPr>
          <p:cNvPr id="82" name="文本框 81"/>
          <p:cNvSpPr txBox="1"/>
          <p:nvPr/>
        </p:nvSpPr>
        <p:spPr>
          <a:xfrm>
            <a:off x="1658620" y="4266565"/>
            <a:ext cx="2304415" cy="922020"/>
          </a:xfrm>
          <a:prstGeom prst="rect">
            <a:avLst/>
          </a:prstGeom>
          <a:noFill/>
        </p:spPr>
        <p:txBody>
          <a:bodyPr wrap="square" rtlCol="0">
            <a:spAutoFit/>
          </a:bodyPr>
          <a:lstStyle/>
          <a:p>
            <a:pPr algn="r">
              <a:lnSpc>
                <a:spcPct val="150000"/>
              </a:lnSpc>
            </a:pPr>
            <a:r>
              <a:rPr lang="zh-CN" altLang="en-US" sz="1200" dirty="0">
                <a:solidFill>
                  <a:schemeClr val="bg1">
                    <a:lumMod val="50000"/>
                  </a:schemeClr>
                </a:solidFill>
                <a:latin typeface="微软雅黑" panose="020B0503020204020204" charset="-122"/>
                <a:ea typeface="微软雅黑" panose="020B0503020204020204" charset="-122"/>
                <a:sym typeface="+mn-ea"/>
              </a:rPr>
              <a:t>When a cigarette falls in love with a match,it is destined to be hurt.</a:t>
            </a:r>
          </a:p>
        </p:txBody>
      </p:sp>
      <p:sp>
        <p:nvSpPr>
          <p:cNvPr id="83" name="文本框 82"/>
          <p:cNvSpPr txBox="1"/>
          <p:nvPr/>
        </p:nvSpPr>
        <p:spPr>
          <a:xfrm>
            <a:off x="2182495" y="3959860"/>
            <a:ext cx="1755140" cy="306705"/>
          </a:xfrm>
          <a:prstGeom prst="rect">
            <a:avLst/>
          </a:prstGeom>
          <a:noFill/>
          <a:ln>
            <a:noFill/>
          </a:ln>
        </p:spPr>
        <p:style>
          <a:lnRef idx="2">
            <a:schemeClr val="accent4"/>
          </a:lnRef>
          <a:fillRef idx="1">
            <a:schemeClr val="lt1"/>
          </a:fillRef>
          <a:effectRef idx="0">
            <a:schemeClr val="accent4"/>
          </a:effectRef>
          <a:fontRef idx="minor">
            <a:schemeClr val="dk1"/>
          </a:fontRef>
        </p:style>
        <p:txBody>
          <a:bodyPr wrap="square" rtlCol="0">
            <a:spAutoFit/>
          </a:bodyPr>
          <a:lstStyle/>
          <a:p>
            <a:pPr algn="r"/>
            <a:r>
              <a:rPr lang="zh-CN" altLang="en-US" sz="1400" b="1">
                <a:solidFill>
                  <a:schemeClr val="bg1">
                    <a:lumMod val="50000"/>
                  </a:schemeClr>
                </a:solidFill>
                <a:latin typeface="微软雅黑" panose="020B0503020204020204" charset="-122"/>
                <a:ea typeface="微软雅黑" panose="020B0503020204020204" charset="-122"/>
                <a:sym typeface="+mn-ea"/>
              </a:rPr>
              <a:t>单击此处输入标题</a:t>
            </a:r>
            <a:endParaRPr lang="zh-CN" altLang="en-US" sz="1400" b="1" dirty="0">
              <a:solidFill>
                <a:schemeClr val="bg1">
                  <a:lumMod val="50000"/>
                </a:schemeClr>
              </a:solidFill>
              <a:latin typeface="微软雅黑" panose="020B0503020204020204" charset="-122"/>
              <a:ea typeface="微软雅黑" panose="020B0503020204020204" charset="-122"/>
              <a:sym typeface="+mn-ea"/>
            </a:endParaRPr>
          </a:p>
        </p:txBody>
      </p:sp>
      <p:sp>
        <p:nvSpPr>
          <p:cNvPr id="40" name="文本框 39"/>
          <p:cNvSpPr txBox="1"/>
          <p:nvPr/>
        </p:nvSpPr>
        <p:spPr>
          <a:xfrm>
            <a:off x="2091055" y="3175635"/>
            <a:ext cx="2882900" cy="645160"/>
          </a:xfrm>
          <a:prstGeom prst="rect">
            <a:avLst/>
          </a:prstGeom>
          <a:noFill/>
        </p:spPr>
        <p:txBody>
          <a:bodyPr wrap="square" rtlCol="0">
            <a:spAutoFit/>
          </a:bodyPr>
          <a:lstStyle/>
          <a:p>
            <a:pPr algn="r">
              <a:lnSpc>
                <a:spcPct val="150000"/>
              </a:lnSpc>
            </a:pPr>
            <a:r>
              <a:rPr lang="zh-CN" altLang="en-US" sz="1200" dirty="0">
                <a:solidFill>
                  <a:schemeClr val="bg1">
                    <a:lumMod val="50000"/>
                  </a:schemeClr>
                </a:solidFill>
                <a:latin typeface="微软雅黑" panose="020B0503020204020204" charset="-122"/>
                <a:ea typeface="微软雅黑" panose="020B0503020204020204" charset="-122"/>
                <a:sym typeface="+mn-ea"/>
              </a:rPr>
              <a:t>When a cigarette falls in love with a match,it is destined to be hurt.</a:t>
            </a:r>
          </a:p>
        </p:txBody>
      </p:sp>
      <p:sp>
        <p:nvSpPr>
          <p:cNvPr id="41" name="文本框 40"/>
          <p:cNvSpPr txBox="1"/>
          <p:nvPr/>
        </p:nvSpPr>
        <p:spPr>
          <a:xfrm>
            <a:off x="3193415" y="2868930"/>
            <a:ext cx="1755140" cy="306705"/>
          </a:xfrm>
          <a:prstGeom prst="rect">
            <a:avLst/>
          </a:prstGeom>
          <a:noFill/>
          <a:ln>
            <a:noFill/>
          </a:ln>
        </p:spPr>
        <p:style>
          <a:lnRef idx="2">
            <a:schemeClr val="accent4"/>
          </a:lnRef>
          <a:fillRef idx="1">
            <a:schemeClr val="lt1"/>
          </a:fillRef>
          <a:effectRef idx="0">
            <a:schemeClr val="accent4"/>
          </a:effectRef>
          <a:fontRef idx="minor">
            <a:schemeClr val="dk1"/>
          </a:fontRef>
        </p:style>
        <p:txBody>
          <a:bodyPr wrap="square" rtlCol="0">
            <a:spAutoFit/>
          </a:bodyPr>
          <a:lstStyle/>
          <a:p>
            <a:pPr algn="r"/>
            <a:r>
              <a:rPr lang="zh-CN" altLang="en-US" sz="1400" b="1">
                <a:solidFill>
                  <a:schemeClr val="bg1">
                    <a:lumMod val="50000"/>
                  </a:schemeClr>
                </a:solidFill>
                <a:latin typeface="微软雅黑" panose="020B0503020204020204" charset="-122"/>
                <a:ea typeface="微软雅黑" panose="020B0503020204020204" charset="-122"/>
                <a:sym typeface="+mn-ea"/>
              </a:rPr>
              <a:t>单击此处输入标题</a:t>
            </a:r>
            <a:endParaRPr lang="zh-CN" altLang="en-US" sz="1400" b="1" dirty="0">
              <a:solidFill>
                <a:schemeClr val="bg1">
                  <a:lumMod val="50000"/>
                </a:schemeClr>
              </a:solidFill>
              <a:latin typeface="微软雅黑" panose="020B0503020204020204" charset="-122"/>
              <a:ea typeface="微软雅黑" panose="020B0503020204020204" charset="-122"/>
              <a:sym typeface="+mn-ea"/>
            </a:endParaRPr>
          </a:p>
        </p:txBody>
      </p:sp>
      <p:sp>
        <p:nvSpPr>
          <p:cNvPr id="42" name="文本框 41"/>
          <p:cNvSpPr txBox="1"/>
          <p:nvPr/>
        </p:nvSpPr>
        <p:spPr>
          <a:xfrm>
            <a:off x="6538595" y="2099945"/>
            <a:ext cx="2727325" cy="645160"/>
          </a:xfrm>
          <a:prstGeom prst="rect">
            <a:avLst/>
          </a:prstGeom>
          <a:noFill/>
        </p:spPr>
        <p:txBody>
          <a:bodyPr wrap="square" rtlCol="0">
            <a:spAutoFit/>
          </a:bodyPr>
          <a:lstStyle/>
          <a:p>
            <a:pPr algn="l">
              <a:lnSpc>
                <a:spcPct val="150000"/>
              </a:lnSpc>
            </a:pPr>
            <a:r>
              <a:rPr lang="zh-CN" altLang="en-US" sz="1200" dirty="0">
                <a:solidFill>
                  <a:schemeClr val="bg1">
                    <a:lumMod val="50000"/>
                  </a:schemeClr>
                </a:solidFill>
                <a:latin typeface="微软雅黑" panose="020B0503020204020204" charset="-122"/>
                <a:ea typeface="微软雅黑" panose="020B0503020204020204" charset="-122"/>
                <a:sym typeface="+mn-ea"/>
              </a:rPr>
              <a:t>When a cigarette falls in love with a match,it is destined to be hurt.</a:t>
            </a:r>
          </a:p>
        </p:txBody>
      </p:sp>
      <p:sp>
        <p:nvSpPr>
          <p:cNvPr id="43" name="文本框 42"/>
          <p:cNvSpPr txBox="1"/>
          <p:nvPr/>
        </p:nvSpPr>
        <p:spPr>
          <a:xfrm>
            <a:off x="6538595" y="1793240"/>
            <a:ext cx="1755140" cy="306705"/>
          </a:xfrm>
          <a:prstGeom prst="rect">
            <a:avLst/>
          </a:prstGeom>
          <a:noFill/>
          <a:ln>
            <a:noFill/>
          </a:ln>
        </p:spPr>
        <p:style>
          <a:lnRef idx="2">
            <a:schemeClr val="accent4"/>
          </a:lnRef>
          <a:fillRef idx="1">
            <a:schemeClr val="lt1"/>
          </a:fillRef>
          <a:effectRef idx="0">
            <a:schemeClr val="accent4"/>
          </a:effectRef>
          <a:fontRef idx="minor">
            <a:schemeClr val="dk1"/>
          </a:fontRef>
        </p:style>
        <p:txBody>
          <a:bodyPr wrap="square" rtlCol="0">
            <a:spAutoFit/>
          </a:bodyPr>
          <a:lstStyle/>
          <a:p>
            <a:pPr algn="l"/>
            <a:r>
              <a:rPr lang="zh-CN" altLang="en-US" sz="1400" b="1">
                <a:solidFill>
                  <a:schemeClr val="bg1">
                    <a:lumMod val="50000"/>
                  </a:schemeClr>
                </a:solidFill>
                <a:latin typeface="微软雅黑" panose="020B0503020204020204" charset="-122"/>
                <a:ea typeface="微软雅黑" panose="020B0503020204020204" charset="-122"/>
                <a:sym typeface="+mn-ea"/>
              </a:rPr>
              <a:t>单击此处输入标题</a:t>
            </a:r>
            <a:endParaRPr lang="zh-CN" altLang="en-US" sz="1400" b="1" dirty="0">
              <a:solidFill>
                <a:schemeClr val="bg1">
                  <a:lumMod val="50000"/>
                </a:schemeClr>
              </a:solidFill>
              <a:latin typeface="微软雅黑" panose="020B0503020204020204" charset="-122"/>
              <a:ea typeface="微软雅黑" panose="020B0503020204020204" charset="-122"/>
              <a:sym typeface="+mn-ea"/>
            </a:endParaRPr>
          </a:p>
        </p:txBody>
      </p:sp>
      <p:sp>
        <p:nvSpPr>
          <p:cNvPr id="44" name="文本框 43"/>
          <p:cNvSpPr txBox="1"/>
          <p:nvPr/>
        </p:nvSpPr>
        <p:spPr>
          <a:xfrm>
            <a:off x="7778115" y="4624705"/>
            <a:ext cx="2727325" cy="645160"/>
          </a:xfrm>
          <a:prstGeom prst="rect">
            <a:avLst/>
          </a:prstGeom>
          <a:noFill/>
        </p:spPr>
        <p:txBody>
          <a:bodyPr wrap="square" rtlCol="0">
            <a:spAutoFit/>
          </a:bodyPr>
          <a:lstStyle/>
          <a:p>
            <a:pPr algn="l">
              <a:lnSpc>
                <a:spcPct val="150000"/>
              </a:lnSpc>
            </a:pPr>
            <a:r>
              <a:rPr lang="zh-CN" altLang="en-US" sz="1200" dirty="0">
                <a:solidFill>
                  <a:schemeClr val="bg1">
                    <a:lumMod val="50000"/>
                  </a:schemeClr>
                </a:solidFill>
                <a:latin typeface="微软雅黑" panose="020B0503020204020204" charset="-122"/>
                <a:ea typeface="微软雅黑" panose="020B0503020204020204" charset="-122"/>
                <a:sym typeface="+mn-ea"/>
              </a:rPr>
              <a:t>When a cigarette falls in love with a match,it is destined to be hurt.</a:t>
            </a:r>
          </a:p>
        </p:txBody>
      </p:sp>
      <p:sp>
        <p:nvSpPr>
          <p:cNvPr id="45" name="文本框 44"/>
          <p:cNvSpPr txBox="1"/>
          <p:nvPr/>
        </p:nvSpPr>
        <p:spPr>
          <a:xfrm>
            <a:off x="7778115" y="4318000"/>
            <a:ext cx="1755140" cy="306705"/>
          </a:xfrm>
          <a:prstGeom prst="rect">
            <a:avLst/>
          </a:prstGeom>
          <a:noFill/>
          <a:ln>
            <a:noFill/>
          </a:ln>
        </p:spPr>
        <p:style>
          <a:lnRef idx="2">
            <a:schemeClr val="accent4"/>
          </a:lnRef>
          <a:fillRef idx="1">
            <a:schemeClr val="lt1"/>
          </a:fillRef>
          <a:effectRef idx="0">
            <a:schemeClr val="accent4"/>
          </a:effectRef>
          <a:fontRef idx="minor">
            <a:schemeClr val="dk1"/>
          </a:fontRef>
        </p:style>
        <p:txBody>
          <a:bodyPr wrap="square" rtlCol="0">
            <a:spAutoFit/>
          </a:bodyPr>
          <a:lstStyle/>
          <a:p>
            <a:pPr algn="l"/>
            <a:r>
              <a:rPr lang="zh-CN" altLang="en-US" sz="1400" b="1">
                <a:solidFill>
                  <a:schemeClr val="bg1">
                    <a:lumMod val="50000"/>
                  </a:schemeClr>
                </a:solidFill>
                <a:latin typeface="微软雅黑" panose="020B0503020204020204" charset="-122"/>
                <a:ea typeface="微软雅黑" panose="020B0503020204020204" charset="-122"/>
                <a:sym typeface="+mn-ea"/>
              </a:rPr>
              <a:t>单击此处输入标题</a:t>
            </a:r>
            <a:endParaRPr lang="zh-CN" altLang="en-US" sz="1400" b="1" dirty="0">
              <a:solidFill>
                <a:schemeClr val="bg1">
                  <a:lumMod val="50000"/>
                </a:schemeClr>
              </a:solidFill>
              <a:latin typeface="微软雅黑" panose="020B0503020204020204" charset="-122"/>
              <a:ea typeface="微软雅黑" panose="020B0503020204020204" charset="-122"/>
              <a:sym typeface="+mn-ea"/>
            </a:endParaRPr>
          </a:p>
        </p:txBody>
      </p:sp>
    </p:spTree>
  </p:cSld>
  <p:clrMapOvr>
    <a:masterClrMapping/>
  </p:clrMapOvr>
  <mc:AlternateContent xmlns:mc="http://schemas.openxmlformats.org/markup-compatibility/2006" xmlns:p15="http://schemas.microsoft.com/office/powerpoint/2012/main">
    <mc:Choice Requires="p15">
      <p:transition spd="slow" advClick="0" advTm="0">
        <p15:prstTrans prst="peelOff"/>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par>
                                <p:cTn id="8" presetID="22" presetClass="entr" presetSubtype="2"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wipe(right)">
                                      <p:cBhvr>
                                        <p:cTn id="10" dur="500"/>
                                        <p:tgtEl>
                                          <p:spTgt spid="11"/>
                                        </p:tgtEl>
                                      </p:cBhvr>
                                    </p:animEffect>
                                  </p:childTnLst>
                                </p:cTn>
                              </p:par>
                            </p:childTnLst>
                          </p:cTn>
                        </p:par>
                        <p:par>
                          <p:cTn id="11" fill="hold">
                            <p:stCondLst>
                              <p:cond delay="500"/>
                            </p:stCondLst>
                            <p:childTnLst>
                              <p:par>
                                <p:cTn id="12" presetID="20" presetClass="entr" presetSubtype="0"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edge">
                                      <p:cBhvr>
                                        <p:cTn id="14" dur="500"/>
                                        <p:tgtEl>
                                          <p:spTgt spid="3"/>
                                        </p:tgtEl>
                                      </p:cBhvr>
                                    </p:animEffect>
                                  </p:childTnLst>
                                </p:cTn>
                              </p:par>
                              <p:par>
                                <p:cTn id="15" presetID="53" presetClass="entr" presetSubtype="16" fill="hold" nodeType="with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ppt_w</p:attrName>
                                        </p:attrNameLst>
                                      </p:cBhvr>
                                      <p:tavLst>
                                        <p:tav tm="0">
                                          <p:val>
                                            <p:fltVal val="0"/>
                                          </p:val>
                                        </p:tav>
                                        <p:tav tm="100000">
                                          <p:val>
                                            <p:strVal val="#ppt_w"/>
                                          </p:val>
                                        </p:tav>
                                      </p:tavLst>
                                    </p:anim>
                                    <p:anim calcmode="lin" valueType="num">
                                      <p:cBhvr>
                                        <p:cTn id="18" dur="500" fill="hold"/>
                                        <p:tgtEl>
                                          <p:spTgt spid="2"/>
                                        </p:tgtEl>
                                        <p:attrNameLst>
                                          <p:attrName>ppt_h</p:attrName>
                                        </p:attrNameLst>
                                      </p:cBhvr>
                                      <p:tavLst>
                                        <p:tav tm="0">
                                          <p:val>
                                            <p:fltVal val="0"/>
                                          </p:val>
                                        </p:tav>
                                        <p:tav tm="100000">
                                          <p:val>
                                            <p:strVal val="#ppt_h"/>
                                          </p:val>
                                        </p:tav>
                                      </p:tavLst>
                                    </p:anim>
                                    <p:animEffect transition="in" filter="fade">
                                      <p:cBhvr>
                                        <p:cTn id="19" dur="500"/>
                                        <p:tgtEl>
                                          <p:spTgt spid="2"/>
                                        </p:tgtEl>
                                      </p:cBhvr>
                                    </p:animEffect>
                                  </p:childTnLst>
                                </p:cTn>
                              </p:par>
                            </p:childTnLst>
                          </p:cTn>
                        </p:par>
                        <p:par>
                          <p:cTn id="20" fill="hold">
                            <p:stCondLst>
                              <p:cond delay="1000"/>
                            </p:stCondLst>
                            <p:childTnLst>
                              <p:par>
                                <p:cTn id="21" presetID="22" presetClass="entr" presetSubtype="2" fill="hold"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right)">
                                      <p:cBhvr>
                                        <p:cTn id="23" dur="500"/>
                                        <p:tgtEl>
                                          <p:spTgt spid="13"/>
                                        </p:tgtEl>
                                      </p:cBhvr>
                                    </p:animEffect>
                                  </p:childTnLst>
                                </p:cTn>
                              </p:par>
                              <p:par>
                                <p:cTn id="24" presetID="22" presetClass="entr" presetSubtype="8" fill="hold" nodeType="with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wipe(left)">
                                      <p:cBhvr>
                                        <p:cTn id="26" dur="500"/>
                                        <p:tgtEl>
                                          <p:spTgt spid="12"/>
                                        </p:tgtEl>
                                      </p:cBhvr>
                                    </p:animEffect>
                                  </p:childTnLst>
                                </p:cTn>
                              </p:par>
                            </p:childTnLst>
                          </p:cTn>
                        </p:par>
                        <p:par>
                          <p:cTn id="27" fill="hold">
                            <p:stCondLst>
                              <p:cond delay="1500"/>
                            </p:stCondLst>
                            <p:childTnLst>
                              <p:par>
                                <p:cTn id="28" presetID="53" presetClass="entr" presetSubtype="16" fill="hold" grpId="0" nodeType="afterEffect">
                                  <p:stCondLst>
                                    <p:cond delay="0"/>
                                  </p:stCondLst>
                                  <p:childTnLst>
                                    <p:set>
                                      <p:cBhvr>
                                        <p:cTn id="29" dur="1" fill="hold">
                                          <p:stCondLst>
                                            <p:cond delay="0"/>
                                          </p:stCondLst>
                                        </p:cTn>
                                        <p:tgtEl>
                                          <p:spTgt spid="5"/>
                                        </p:tgtEl>
                                        <p:attrNameLst>
                                          <p:attrName>style.visibility</p:attrName>
                                        </p:attrNameLst>
                                      </p:cBhvr>
                                      <p:to>
                                        <p:strVal val="visible"/>
                                      </p:to>
                                    </p:set>
                                    <p:anim calcmode="lin" valueType="num">
                                      <p:cBhvr>
                                        <p:cTn id="30" dur="500" fill="hold"/>
                                        <p:tgtEl>
                                          <p:spTgt spid="5"/>
                                        </p:tgtEl>
                                        <p:attrNameLst>
                                          <p:attrName>ppt_w</p:attrName>
                                        </p:attrNameLst>
                                      </p:cBhvr>
                                      <p:tavLst>
                                        <p:tav tm="0">
                                          <p:val>
                                            <p:fltVal val="0"/>
                                          </p:val>
                                        </p:tav>
                                        <p:tav tm="100000">
                                          <p:val>
                                            <p:strVal val="#ppt_w"/>
                                          </p:val>
                                        </p:tav>
                                      </p:tavLst>
                                    </p:anim>
                                    <p:anim calcmode="lin" valueType="num">
                                      <p:cBhvr>
                                        <p:cTn id="31" dur="500" fill="hold"/>
                                        <p:tgtEl>
                                          <p:spTgt spid="5"/>
                                        </p:tgtEl>
                                        <p:attrNameLst>
                                          <p:attrName>ppt_h</p:attrName>
                                        </p:attrNameLst>
                                      </p:cBhvr>
                                      <p:tavLst>
                                        <p:tav tm="0">
                                          <p:val>
                                            <p:fltVal val="0"/>
                                          </p:val>
                                        </p:tav>
                                        <p:tav tm="100000">
                                          <p:val>
                                            <p:strVal val="#ppt_h"/>
                                          </p:val>
                                        </p:tav>
                                      </p:tavLst>
                                    </p:anim>
                                    <p:animEffect transition="in" filter="fade">
                                      <p:cBhvr>
                                        <p:cTn id="32" dur="500"/>
                                        <p:tgtEl>
                                          <p:spTgt spid="5"/>
                                        </p:tgtEl>
                                      </p:cBhvr>
                                    </p:animEffect>
                                  </p:childTnLst>
                                </p:cTn>
                              </p:par>
                            </p:childTnLst>
                          </p:cTn>
                        </p:par>
                        <p:par>
                          <p:cTn id="33" fill="hold">
                            <p:stCondLst>
                              <p:cond delay="2000"/>
                            </p:stCondLst>
                            <p:childTnLst>
                              <p:par>
                                <p:cTn id="34" presetID="22" presetClass="entr" presetSubtype="8" fill="hold" grpId="0" nodeType="afterEffect">
                                  <p:stCondLst>
                                    <p:cond delay="0"/>
                                  </p:stCondLst>
                                  <p:childTnLst>
                                    <p:set>
                                      <p:cBhvr>
                                        <p:cTn id="35" dur="1" fill="hold">
                                          <p:stCondLst>
                                            <p:cond delay="0"/>
                                          </p:stCondLst>
                                        </p:cTn>
                                        <p:tgtEl>
                                          <p:spTgt spid="4"/>
                                        </p:tgtEl>
                                        <p:attrNameLst>
                                          <p:attrName>style.visibility</p:attrName>
                                        </p:attrNameLst>
                                      </p:cBhvr>
                                      <p:to>
                                        <p:strVal val="visible"/>
                                      </p:to>
                                    </p:set>
                                    <p:animEffect transition="in" filter="wipe(left)">
                                      <p:cBhvr>
                                        <p:cTn id="36" dur="500"/>
                                        <p:tgtEl>
                                          <p:spTgt spid="4"/>
                                        </p:tgtEl>
                                      </p:cBhvr>
                                    </p:animEffect>
                                  </p:childTnLst>
                                </p:cTn>
                              </p:par>
                            </p:childTnLst>
                          </p:cTn>
                        </p:par>
                        <p:par>
                          <p:cTn id="37" fill="hold">
                            <p:stCondLst>
                              <p:cond delay="2500"/>
                            </p:stCondLst>
                            <p:childTnLst>
                              <p:par>
                                <p:cTn id="38" presetID="53" presetClass="entr" presetSubtype="16" fill="hold" grpId="0" nodeType="afterEffect">
                                  <p:stCondLst>
                                    <p:cond delay="0"/>
                                  </p:stCondLst>
                                  <p:childTnLst>
                                    <p:set>
                                      <p:cBhvr>
                                        <p:cTn id="39" dur="1" fill="hold">
                                          <p:stCondLst>
                                            <p:cond delay="0"/>
                                          </p:stCondLst>
                                        </p:cTn>
                                        <p:tgtEl>
                                          <p:spTgt spid="22"/>
                                        </p:tgtEl>
                                        <p:attrNameLst>
                                          <p:attrName>style.visibility</p:attrName>
                                        </p:attrNameLst>
                                      </p:cBhvr>
                                      <p:to>
                                        <p:strVal val="visible"/>
                                      </p:to>
                                    </p:set>
                                    <p:anim calcmode="lin" valueType="num">
                                      <p:cBhvr>
                                        <p:cTn id="40" dur="500" fill="hold"/>
                                        <p:tgtEl>
                                          <p:spTgt spid="22"/>
                                        </p:tgtEl>
                                        <p:attrNameLst>
                                          <p:attrName>ppt_w</p:attrName>
                                        </p:attrNameLst>
                                      </p:cBhvr>
                                      <p:tavLst>
                                        <p:tav tm="0">
                                          <p:val>
                                            <p:fltVal val="0"/>
                                          </p:val>
                                        </p:tav>
                                        <p:tav tm="100000">
                                          <p:val>
                                            <p:strVal val="#ppt_w"/>
                                          </p:val>
                                        </p:tav>
                                      </p:tavLst>
                                    </p:anim>
                                    <p:anim calcmode="lin" valueType="num">
                                      <p:cBhvr>
                                        <p:cTn id="41" dur="500" fill="hold"/>
                                        <p:tgtEl>
                                          <p:spTgt spid="22"/>
                                        </p:tgtEl>
                                        <p:attrNameLst>
                                          <p:attrName>ppt_h</p:attrName>
                                        </p:attrNameLst>
                                      </p:cBhvr>
                                      <p:tavLst>
                                        <p:tav tm="0">
                                          <p:val>
                                            <p:fltVal val="0"/>
                                          </p:val>
                                        </p:tav>
                                        <p:tav tm="100000">
                                          <p:val>
                                            <p:strVal val="#ppt_h"/>
                                          </p:val>
                                        </p:tav>
                                      </p:tavLst>
                                    </p:anim>
                                    <p:animEffect transition="in" filter="fade">
                                      <p:cBhvr>
                                        <p:cTn id="42" dur="500"/>
                                        <p:tgtEl>
                                          <p:spTgt spid="22"/>
                                        </p:tgtEl>
                                      </p:cBhvr>
                                    </p:animEffect>
                                  </p:childTnLst>
                                </p:cTn>
                              </p:par>
                              <p:par>
                                <p:cTn id="43" presetID="22" presetClass="entr" presetSubtype="4" fill="hold" nodeType="withEffect">
                                  <p:stCondLst>
                                    <p:cond delay="0"/>
                                  </p:stCondLst>
                                  <p:childTnLst>
                                    <p:set>
                                      <p:cBhvr>
                                        <p:cTn id="44" dur="1" fill="hold">
                                          <p:stCondLst>
                                            <p:cond delay="0"/>
                                          </p:stCondLst>
                                        </p:cTn>
                                        <p:tgtEl>
                                          <p:spTgt spid="14"/>
                                        </p:tgtEl>
                                        <p:attrNameLst>
                                          <p:attrName>style.visibility</p:attrName>
                                        </p:attrNameLst>
                                      </p:cBhvr>
                                      <p:to>
                                        <p:strVal val="visible"/>
                                      </p:to>
                                    </p:set>
                                    <p:animEffect transition="in" filter="wipe(down)">
                                      <p:cBhvr>
                                        <p:cTn id="45" dur="500"/>
                                        <p:tgtEl>
                                          <p:spTgt spid="14"/>
                                        </p:tgtEl>
                                      </p:cBhvr>
                                    </p:animEffect>
                                  </p:childTnLst>
                                </p:cTn>
                              </p:par>
                            </p:childTnLst>
                          </p:cTn>
                        </p:par>
                        <p:par>
                          <p:cTn id="46" fill="hold">
                            <p:stCondLst>
                              <p:cond delay="3000"/>
                            </p:stCondLst>
                            <p:childTnLst>
                              <p:par>
                                <p:cTn id="47" presetID="35" presetClass="entr" presetSubtype="0" fill="hold" grpId="0" nodeType="afterEffect">
                                  <p:stCondLst>
                                    <p:cond delay="0"/>
                                  </p:stCondLst>
                                  <p:childTnLst>
                                    <p:set>
                                      <p:cBhvr>
                                        <p:cTn id="48" dur="1" fill="hold">
                                          <p:stCondLst>
                                            <p:cond delay="0"/>
                                          </p:stCondLst>
                                        </p:cTn>
                                        <p:tgtEl>
                                          <p:spTgt spid="18"/>
                                        </p:tgtEl>
                                        <p:attrNameLst>
                                          <p:attrName>style.visibility</p:attrName>
                                        </p:attrNameLst>
                                      </p:cBhvr>
                                      <p:to>
                                        <p:strVal val="visible"/>
                                      </p:to>
                                    </p:set>
                                    <p:animEffect transition="in" filter="fade">
                                      <p:cBhvr>
                                        <p:cTn id="49" dur="500"/>
                                        <p:tgtEl>
                                          <p:spTgt spid="18"/>
                                        </p:tgtEl>
                                      </p:cBhvr>
                                    </p:animEffect>
                                    <p:anim calcmode="lin" valueType="num">
                                      <p:cBhvr>
                                        <p:cTn id="50" dur="500" fill="hold"/>
                                        <p:tgtEl>
                                          <p:spTgt spid="18"/>
                                        </p:tgtEl>
                                        <p:attrNameLst>
                                          <p:attrName>style.rotation</p:attrName>
                                        </p:attrNameLst>
                                      </p:cBhvr>
                                      <p:tavLst>
                                        <p:tav tm="0">
                                          <p:val>
                                            <p:fltVal val="720"/>
                                          </p:val>
                                        </p:tav>
                                        <p:tav tm="100000">
                                          <p:val>
                                            <p:fltVal val="0"/>
                                          </p:val>
                                        </p:tav>
                                      </p:tavLst>
                                    </p:anim>
                                    <p:anim calcmode="lin" valueType="num">
                                      <p:cBhvr>
                                        <p:cTn id="51" dur="500" fill="hold"/>
                                        <p:tgtEl>
                                          <p:spTgt spid="18"/>
                                        </p:tgtEl>
                                        <p:attrNameLst>
                                          <p:attrName>ppt_h</p:attrName>
                                        </p:attrNameLst>
                                      </p:cBhvr>
                                      <p:tavLst>
                                        <p:tav tm="0">
                                          <p:val>
                                            <p:fltVal val="0"/>
                                          </p:val>
                                        </p:tav>
                                        <p:tav tm="100000">
                                          <p:val>
                                            <p:strVal val="#ppt_h"/>
                                          </p:val>
                                        </p:tav>
                                      </p:tavLst>
                                    </p:anim>
                                    <p:anim calcmode="lin" valueType="num">
                                      <p:cBhvr>
                                        <p:cTn id="52" dur="500" fill="hold"/>
                                        <p:tgtEl>
                                          <p:spTgt spid="18"/>
                                        </p:tgtEl>
                                        <p:attrNameLst>
                                          <p:attrName>ppt_w</p:attrName>
                                        </p:attrNameLst>
                                      </p:cBhvr>
                                      <p:tavLst>
                                        <p:tav tm="0">
                                          <p:val>
                                            <p:fltVal val="0"/>
                                          </p:val>
                                        </p:tav>
                                        <p:tav tm="100000">
                                          <p:val>
                                            <p:strVal val="#ppt_w"/>
                                          </p:val>
                                        </p:tav>
                                      </p:tavLst>
                                    </p:anim>
                                  </p:childTnLst>
                                </p:cTn>
                              </p:par>
                            </p:childTnLst>
                          </p:cTn>
                        </p:par>
                        <p:par>
                          <p:cTn id="53" fill="hold">
                            <p:stCondLst>
                              <p:cond delay="3500"/>
                            </p:stCondLst>
                            <p:childTnLst>
                              <p:par>
                                <p:cTn id="54" presetID="12" presetClass="entr" presetSubtype="4" fill="hold" grpId="0" nodeType="afterEffect">
                                  <p:stCondLst>
                                    <p:cond delay="0"/>
                                  </p:stCondLst>
                                  <p:childTnLst>
                                    <p:set>
                                      <p:cBhvr>
                                        <p:cTn id="55" dur="1" fill="hold">
                                          <p:stCondLst>
                                            <p:cond delay="0"/>
                                          </p:stCondLst>
                                        </p:cTn>
                                        <p:tgtEl>
                                          <p:spTgt spid="83"/>
                                        </p:tgtEl>
                                        <p:attrNameLst>
                                          <p:attrName>style.visibility</p:attrName>
                                        </p:attrNameLst>
                                      </p:cBhvr>
                                      <p:to>
                                        <p:strVal val="visible"/>
                                      </p:to>
                                    </p:set>
                                    <p:anim calcmode="lin" valueType="num">
                                      <p:cBhvr additive="base">
                                        <p:cTn id="56" dur="500"/>
                                        <p:tgtEl>
                                          <p:spTgt spid="83"/>
                                        </p:tgtEl>
                                        <p:attrNameLst>
                                          <p:attrName>ppt_y</p:attrName>
                                        </p:attrNameLst>
                                      </p:cBhvr>
                                      <p:tavLst>
                                        <p:tav tm="0">
                                          <p:val>
                                            <p:strVal val="#ppt_y+#ppt_h*1.125000"/>
                                          </p:val>
                                        </p:tav>
                                        <p:tav tm="100000">
                                          <p:val>
                                            <p:strVal val="#ppt_y"/>
                                          </p:val>
                                        </p:tav>
                                      </p:tavLst>
                                    </p:anim>
                                    <p:animEffect transition="in" filter="wipe(up)">
                                      <p:cBhvr>
                                        <p:cTn id="57" dur="500"/>
                                        <p:tgtEl>
                                          <p:spTgt spid="83"/>
                                        </p:tgtEl>
                                      </p:cBhvr>
                                    </p:animEffect>
                                  </p:childTnLst>
                                </p:cTn>
                              </p:par>
                              <p:par>
                                <p:cTn id="58" presetID="12" presetClass="entr" presetSubtype="4" fill="hold" grpId="0" nodeType="withEffect">
                                  <p:stCondLst>
                                    <p:cond delay="0"/>
                                  </p:stCondLst>
                                  <p:childTnLst>
                                    <p:set>
                                      <p:cBhvr>
                                        <p:cTn id="59" dur="1" fill="hold">
                                          <p:stCondLst>
                                            <p:cond delay="0"/>
                                          </p:stCondLst>
                                        </p:cTn>
                                        <p:tgtEl>
                                          <p:spTgt spid="82"/>
                                        </p:tgtEl>
                                        <p:attrNameLst>
                                          <p:attrName>style.visibility</p:attrName>
                                        </p:attrNameLst>
                                      </p:cBhvr>
                                      <p:to>
                                        <p:strVal val="visible"/>
                                      </p:to>
                                    </p:set>
                                    <p:anim calcmode="lin" valueType="num">
                                      <p:cBhvr additive="base">
                                        <p:cTn id="60" dur="500"/>
                                        <p:tgtEl>
                                          <p:spTgt spid="82"/>
                                        </p:tgtEl>
                                        <p:attrNameLst>
                                          <p:attrName>ppt_y</p:attrName>
                                        </p:attrNameLst>
                                      </p:cBhvr>
                                      <p:tavLst>
                                        <p:tav tm="0">
                                          <p:val>
                                            <p:strVal val="#ppt_y+#ppt_h*1.125000"/>
                                          </p:val>
                                        </p:tav>
                                        <p:tav tm="100000">
                                          <p:val>
                                            <p:strVal val="#ppt_y"/>
                                          </p:val>
                                        </p:tav>
                                      </p:tavLst>
                                    </p:anim>
                                    <p:animEffect transition="in" filter="wipe(up)">
                                      <p:cBhvr>
                                        <p:cTn id="61" dur="500"/>
                                        <p:tgtEl>
                                          <p:spTgt spid="82"/>
                                        </p:tgtEl>
                                      </p:cBhvr>
                                    </p:animEffect>
                                  </p:childTnLst>
                                </p:cTn>
                              </p:par>
                            </p:childTnLst>
                          </p:cTn>
                        </p:par>
                        <p:par>
                          <p:cTn id="62" fill="hold">
                            <p:stCondLst>
                              <p:cond delay="4000"/>
                            </p:stCondLst>
                            <p:childTnLst>
                              <p:par>
                                <p:cTn id="63" presetID="53" presetClass="entr" presetSubtype="16" fill="hold" grpId="0" nodeType="afterEffect">
                                  <p:stCondLst>
                                    <p:cond delay="0"/>
                                  </p:stCondLst>
                                  <p:childTnLst>
                                    <p:set>
                                      <p:cBhvr>
                                        <p:cTn id="64" dur="1" fill="hold">
                                          <p:stCondLst>
                                            <p:cond delay="0"/>
                                          </p:stCondLst>
                                        </p:cTn>
                                        <p:tgtEl>
                                          <p:spTgt spid="23"/>
                                        </p:tgtEl>
                                        <p:attrNameLst>
                                          <p:attrName>style.visibility</p:attrName>
                                        </p:attrNameLst>
                                      </p:cBhvr>
                                      <p:to>
                                        <p:strVal val="visible"/>
                                      </p:to>
                                    </p:set>
                                    <p:anim calcmode="lin" valueType="num">
                                      <p:cBhvr>
                                        <p:cTn id="65" dur="500" fill="hold"/>
                                        <p:tgtEl>
                                          <p:spTgt spid="23"/>
                                        </p:tgtEl>
                                        <p:attrNameLst>
                                          <p:attrName>ppt_w</p:attrName>
                                        </p:attrNameLst>
                                      </p:cBhvr>
                                      <p:tavLst>
                                        <p:tav tm="0">
                                          <p:val>
                                            <p:fltVal val="0"/>
                                          </p:val>
                                        </p:tav>
                                        <p:tav tm="100000">
                                          <p:val>
                                            <p:strVal val="#ppt_w"/>
                                          </p:val>
                                        </p:tav>
                                      </p:tavLst>
                                    </p:anim>
                                    <p:anim calcmode="lin" valueType="num">
                                      <p:cBhvr>
                                        <p:cTn id="66" dur="500" fill="hold"/>
                                        <p:tgtEl>
                                          <p:spTgt spid="23"/>
                                        </p:tgtEl>
                                        <p:attrNameLst>
                                          <p:attrName>ppt_h</p:attrName>
                                        </p:attrNameLst>
                                      </p:cBhvr>
                                      <p:tavLst>
                                        <p:tav tm="0">
                                          <p:val>
                                            <p:fltVal val="0"/>
                                          </p:val>
                                        </p:tav>
                                        <p:tav tm="100000">
                                          <p:val>
                                            <p:strVal val="#ppt_h"/>
                                          </p:val>
                                        </p:tav>
                                      </p:tavLst>
                                    </p:anim>
                                    <p:animEffect transition="in" filter="fade">
                                      <p:cBhvr>
                                        <p:cTn id="67" dur="500"/>
                                        <p:tgtEl>
                                          <p:spTgt spid="23"/>
                                        </p:tgtEl>
                                      </p:cBhvr>
                                    </p:animEffect>
                                  </p:childTnLst>
                                </p:cTn>
                              </p:par>
                              <p:par>
                                <p:cTn id="68" presetID="22" presetClass="entr" presetSubtype="4" fill="hold" nodeType="withEffect">
                                  <p:stCondLst>
                                    <p:cond delay="0"/>
                                  </p:stCondLst>
                                  <p:childTnLst>
                                    <p:set>
                                      <p:cBhvr>
                                        <p:cTn id="69" dur="1" fill="hold">
                                          <p:stCondLst>
                                            <p:cond delay="0"/>
                                          </p:stCondLst>
                                        </p:cTn>
                                        <p:tgtEl>
                                          <p:spTgt spid="15"/>
                                        </p:tgtEl>
                                        <p:attrNameLst>
                                          <p:attrName>style.visibility</p:attrName>
                                        </p:attrNameLst>
                                      </p:cBhvr>
                                      <p:to>
                                        <p:strVal val="visible"/>
                                      </p:to>
                                    </p:set>
                                    <p:animEffect transition="in" filter="wipe(down)">
                                      <p:cBhvr>
                                        <p:cTn id="70" dur="500"/>
                                        <p:tgtEl>
                                          <p:spTgt spid="15"/>
                                        </p:tgtEl>
                                      </p:cBhvr>
                                    </p:animEffect>
                                  </p:childTnLst>
                                </p:cTn>
                              </p:par>
                            </p:childTnLst>
                          </p:cTn>
                        </p:par>
                        <p:par>
                          <p:cTn id="71" fill="hold">
                            <p:stCondLst>
                              <p:cond delay="4500"/>
                            </p:stCondLst>
                            <p:childTnLst>
                              <p:par>
                                <p:cTn id="72" presetID="35" presetClass="entr" presetSubtype="0" fill="hold" grpId="0" nodeType="afterEffect">
                                  <p:stCondLst>
                                    <p:cond delay="0"/>
                                  </p:stCondLst>
                                  <p:childTnLst>
                                    <p:set>
                                      <p:cBhvr>
                                        <p:cTn id="73" dur="1" fill="hold">
                                          <p:stCondLst>
                                            <p:cond delay="0"/>
                                          </p:stCondLst>
                                        </p:cTn>
                                        <p:tgtEl>
                                          <p:spTgt spid="19"/>
                                        </p:tgtEl>
                                        <p:attrNameLst>
                                          <p:attrName>style.visibility</p:attrName>
                                        </p:attrNameLst>
                                      </p:cBhvr>
                                      <p:to>
                                        <p:strVal val="visible"/>
                                      </p:to>
                                    </p:set>
                                    <p:animEffect transition="in" filter="fade">
                                      <p:cBhvr>
                                        <p:cTn id="74" dur="500"/>
                                        <p:tgtEl>
                                          <p:spTgt spid="19"/>
                                        </p:tgtEl>
                                      </p:cBhvr>
                                    </p:animEffect>
                                    <p:anim calcmode="lin" valueType="num">
                                      <p:cBhvr>
                                        <p:cTn id="75" dur="500" fill="hold"/>
                                        <p:tgtEl>
                                          <p:spTgt spid="19"/>
                                        </p:tgtEl>
                                        <p:attrNameLst>
                                          <p:attrName>style.rotation</p:attrName>
                                        </p:attrNameLst>
                                      </p:cBhvr>
                                      <p:tavLst>
                                        <p:tav tm="0">
                                          <p:val>
                                            <p:fltVal val="720"/>
                                          </p:val>
                                        </p:tav>
                                        <p:tav tm="100000">
                                          <p:val>
                                            <p:fltVal val="0"/>
                                          </p:val>
                                        </p:tav>
                                      </p:tavLst>
                                    </p:anim>
                                    <p:anim calcmode="lin" valueType="num">
                                      <p:cBhvr>
                                        <p:cTn id="76" dur="500" fill="hold"/>
                                        <p:tgtEl>
                                          <p:spTgt spid="19"/>
                                        </p:tgtEl>
                                        <p:attrNameLst>
                                          <p:attrName>ppt_h</p:attrName>
                                        </p:attrNameLst>
                                      </p:cBhvr>
                                      <p:tavLst>
                                        <p:tav tm="0">
                                          <p:val>
                                            <p:fltVal val="0"/>
                                          </p:val>
                                        </p:tav>
                                        <p:tav tm="100000">
                                          <p:val>
                                            <p:strVal val="#ppt_h"/>
                                          </p:val>
                                        </p:tav>
                                      </p:tavLst>
                                    </p:anim>
                                    <p:anim calcmode="lin" valueType="num">
                                      <p:cBhvr>
                                        <p:cTn id="77" dur="500" fill="hold"/>
                                        <p:tgtEl>
                                          <p:spTgt spid="19"/>
                                        </p:tgtEl>
                                        <p:attrNameLst>
                                          <p:attrName>ppt_w</p:attrName>
                                        </p:attrNameLst>
                                      </p:cBhvr>
                                      <p:tavLst>
                                        <p:tav tm="0">
                                          <p:val>
                                            <p:fltVal val="0"/>
                                          </p:val>
                                        </p:tav>
                                        <p:tav tm="100000">
                                          <p:val>
                                            <p:strVal val="#ppt_w"/>
                                          </p:val>
                                        </p:tav>
                                      </p:tavLst>
                                    </p:anim>
                                  </p:childTnLst>
                                </p:cTn>
                              </p:par>
                            </p:childTnLst>
                          </p:cTn>
                        </p:par>
                        <p:par>
                          <p:cTn id="78" fill="hold">
                            <p:stCondLst>
                              <p:cond delay="5000"/>
                            </p:stCondLst>
                            <p:childTnLst>
                              <p:par>
                                <p:cTn id="79" presetID="12" presetClass="entr" presetSubtype="4" fill="hold" grpId="0" nodeType="afterEffect">
                                  <p:stCondLst>
                                    <p:cond delay="0"/>
                                  </p:stCondLst>
                                  <p:childTnLst>
                                    <p:set>
                                      <p:cBhvr>
                                        <p:cTn id="80" dur="1" fill="hold">
                                          <p:stCondLst>
                                            <p:cond delay="0"/>
                                          </p:stCondLst>
                                        </p:cTn>
                                        <p:tgtEl>
                                          <p:spTgt spid="41"/>
                                        </p:tgtEl>
                                        <p:attrNameLst>
                                          <p:attrName>style.visibility</p:attrName>
                                        </p:attrNameLst>
                                      </p:cBhvr>
                                      <p:to>
                                        <p:strVal val="visible"/>
                                      </p:to>
                                    </p:set>
                                    <p:anim calcmode="lin" valueType="num">
                                      <p:cBhvr additive="base">
                                        <p:cTn id="81" dur="500"/>
                                        <p:tgtEl>
                                          <p:spTgt spid="41"/>
                                        </p:tgtEl>
                                        <p:attrNameLst>
                                          <p:attrName>ppt_y</p:attrName>
                                        </p:attrNameLst>
                                      </p:cBhvr>
                                      <p:tavLst>
                                        <p:tav tm="0">
                                          <p:val>
                                            <p:strVal val="#ppt_y+#ppt_h*1.125000"/>
                                          </p:val>
                                        </p:tav>
                                        <p:tav tm="100000">
                                          <p:val>
                                            <p:strVal val="#ppt_y"/>
                                          </p:val>
                                        </p:tav>
                                      </p:tavLst>
                                    </p:anim>
                                    <p:animEffect transition="in" filter="wipe(up)">
                                      <p:cBhvr>
                                        <p:cTn id="82" dur="500"/>
                                        <p:tgtEl>
                                          <p:spTgt spid="41"/>
                                        </p:tgtEl>
                                      </p:cBhvr>
                                    </p:animEffect>
                                  </p:childTnLst>
                                </p:cTn>
                              </p:par>
                              <p:par>
                                <p:cTn id="83" presetID="12" presetClass="entr" presetSubtype="4" fill="hold" grpId="0" nodeType="withEffect">
                                  <p:stCondLst>
                                    <p:cond delay="0"/>
                                  </p:stCondLst>
                                  <p:childTnLst>
                                    <p:set>
                                      <p:cBhvr>
                                        <p:cTn id="84" dur="1" fill="hold">
                                          <p:stCondLst>
                                            <p:cond delay="0"/>
                                          </p:stCondLst>
                                        </p:cTn>
                                        <p:tgtEl>
                                          <p:spTgt spid="40"/>
                                        </p:tgtEl>
                                        <p:attrNameLst>
                                          <p:attrName>style.visibility</p:attrName>
                                        </p:attrNameLst>
                                      </p:cBhvr>
                                      <p:to>
                                        <p:strVal val="visible"/>
                                      </p:to>
                                    </p:set>
                                    <p:anim calcmode="lin" valueType="num">
                                      <p:cBhvr additive="base">
                                        <p:cTn id="85" dur="500"/>
                                        <p:tgtEl>
                                          <p:spTgt spid="40"/>
                                        </p:tgtEl>
                                        <p:attrNameLst>
                                          <p:attrName>ppt_y</p:attrName>
                                        </p:attrNameLst>
                                      </p:cBhvr>
                                      <p:tavLst>
                                        <p:tav tm="0">
                                          <p:val>
                                            <p:strVal val="#ppt_y+#ppt_h*1.125000"/>
                                          </p:val>
                                        </p:tav>
                                        <p:tav tm="100000">
                                          <p:val>
                                            <p:strVal val="#ppt_y"/>
                                          </p:val>
                                        </p:tav>
                                      </p:tavLst>
                                    </p:anim>
                                    <p:animEffect transition="in" filter="wipe(up)">
                                      <p:cBhvr>
                                        <p:cTn id="86" dur="500"/>
                                        <p:tgtEl>
                                          <p:spTgt spid="40"/>
                                        </p:tgtEl>
                                      </p:cBhvr>
                                    </p:animEffect>
                                  </p:childTnLst>
                                </p:cTn>
                              </p:par>
                            </p:childTnLst>
                          </p:cTn>
                        </p:par>
                        <p:par>
                          <p:cTn id="87" fill="hold">
                            <p:stCondLst>
                              <p:cond delay="5500"/>
                            </p:stCondLst>
                            <p:childTnLst>
                              <p:par>
                                <p:cTn id="88" presetID="53" presetClass="entr" presetSubtype="16" fill="hold" grpId="0" nodeType="afterEffect">
                                  <p:stCondLst>
                                    <p:cond delay="0"/>
                                  </p:stCondLst>
                                  <p:childTnLst>
                                    <p:set>
                                      <p:cBhvr>
                                        <p:cTn id="89" dur="1" fill="hold">
                                          <p:stCondLst>
                                            <p:cond delay="0"/>
                                          </p:stCondLst>
                                        </p:cTn>
                                        <p:tgtEl>
                                          <p:spTgt spid="24"/>
                                        </p:tgtEl>
                                        <p:attrNameLst>
                                          <p:attrName>style.visibility</p:attrName>
                                        </p:attrNameLst>
                                      </p:cBhvr>
                                      <p:to>
                                        <p:strVal val="visible"/>
                                      </p:to>
                                    </p:set>
                                    <p:anim calcmode="lin" valueType="num">
                                      <p:cBhvr>
                                        <p:cTn id="90" dur="500" fill="hold"/>
                                        <p:tgtEl>
                                          <p:spTgt spid="24"/>
                                        </p:tgtEl>
                                        <p:attrNameLst>
                                          <p:attrName>ppt_w</p:attrName>
                                        </p:attrNameLst>
                                      </p:cBhvr>
                                      <p:tavLst>
                                        <p:tav tm="0">
                                          <p:val>
                                            <p:fltVal val="0"/>
                                          </p:val>
                                        </p:tav>
                                        <p:tav tm="100000">
                                          <p:val>
                                            <p:strVal val="#ppt_w"/>
                                          </p:val>
                                        </p:tav>
                                      </p:tavLst>
                                    </p:anim>
                                    <p:anim calcmode="lin" valueType="num">
                                      <p:cBhvr>
                                        <p:cTn id="91" dur="500" fill="hold"/>
                                        <p:tgtEl>
                                          <p:spTgt spid="24"/>
                                        </p:tgtEl>
                                        <p:attrNameLst>
                                          <p:attrName>ppt_h</p:attrName>
                                        </p:attrNameLst>
                                      </p:cBhvr>
                                      <p:tavLst>
                                        <p:tav tm="0">
                                          <p:val>
                                            <p:fltVal val="0"/>
                                          </p:val>
                                        </p:tav>
                                        <p:tav tm="100000">
                                          <p:val>
                                            <p:strVal val="#ppt_h"/>
                                          </p:val>
                                        </p:tav>
                                      </p:tavLst>
                                    </p:anim>
                                    <p:animEffect transition="in" filter="fade">
                                      <p:cBhvr>
                                        <p:cTn id="92" dur="500"/>
                                        <p:tgtEl>
                                          <p:spTgt spid="24"/>
                                        </p:tgtEl>
                                      </p:cBhvr>
                                    </p:animEffect>
                                  </p:childTnLst>
                                </p:cTn>
                              </p:par>
                              <p:par>
                                <p:cTn id="93" presetID="22" presetClass="entr" presetSubtype="4" fill="hold" nodeType="withEffect">
                                  <p:stCondLst>
                                    <p:cond delay="0"/>
                                  </p:stCondLst>
                                  <p:childTnLst>
                                    <p:set>
                                      <p:cBhvr>
                                        <p:cTn id="94" dur="1" fill="hold">
                                          <p:stCondLst>
                                            <p:cond delay="0"/>
                                          </p:stCondLst>
                                        </p:cTn>
                                        <p:tgtEl>
                                          <p:spTgt spid="16"/>
                                        </p:tgtEl>
                                        <p:attrNameLst>
                                          <p:attrName>style.visibility</p:attrName>
                                        </p:attrNameLst>
                                      </p:cBhvr>
                                      <p:to>
                                        <p:strVal val="visible"/>
                                      </p:to>
                                    </p:set>
                                    <p:animEffect transition="in" filter="wipe(down)">
                                      <p:cBhvr>
                                        <p:cTn id="95" dur="500"/>
                                        <p:tgtEl>
                                          <p:spTgt spid="16"/>
                                        </p:tgtEl>
                                      </p:cBhvr>
                                    </p:animEffect>
                                  </p:childTnLst>
                                </p:cTn>
                              </p:par>
                            </p:childTnLst>
                          </p:cTn>
                        </p:par>
                        <p:par>
                          <p:cTn id="96" fill="hold">
                            <p:stCondLst>
                              <p:cond delay="6000"/>
                            </p:stCondLst>
                            <p:childTnLst>
                              <p:par>
                                <p:cTn id="97" presetID="35" presetClass="entr" presetSubtype="0" fill="hold" grpId="0" nodeType="afterEffect">
                                  <p:stCondLst>
                                    <p:cond delay="0"/>
                                  </p:stCondLst>
                                  <p:childTnLst>
                                    <p:set>
                                      <p:cBhvr>
                                        <p:cTn id="98" dur="1" fill="hold">
                                          <p:stCondLst>
                                            <p:cond delay="0"/>
                                          </p:stCondLst>
                                        </p:cTn>
                                        <p:tgtEl>
                                          <p:spTgt spid="20"/>
                                        </p:tgtEl>
                                        <p:attrNameLst>
                                          <p:attrName>style.visibility</p:attrName>
                                        </p:attrNameLst>
                                      </p:cBhvr>
                                      <p:to>
                                        <p:strVal val="visible"/>
                                      </p:to>
                                    </p:set>
                                    <p:animEffect transition="in" filter="fade">
                                      <p:cBhvr>
                                        <p:cTn id="99" dur="500"/>
                                        <p:tgtEl>
                                          <p:spTgt spid="20"/>
                                        </p:tgtEl>
                                      </p:cBhvr>
                                    </p:animEffect>
                                    <p:anim calcmode="lin" valueType="num">
                                      <p:cBhvr>
                                        <p:cTn id="100" dur="500" fill="hold"/>
                                        <p:tgtEl>
                                          <p:spTgt spid="20"/>
                                        </p:tgtEl>
                                        <p:attrNameLst>
                                          <p:attrName>style.rotation</p:attrName>
                                        </p:attrNameLst>
                                      </p:cBhvr>
                                      <p:tavLst>
                                        <p:tav tm="0">
                                          <p:val>
                                            <p:fltVal val="720"/>
                                          </p:val>
                                        </p:tav>
                                        <p:tav tm="100000">
                                          <p:val>
                                            <p:fltVal val="0"/>
                                          </p:val>
                                        </p:tav>
                                      </p:tavLst>
                                    </p:anim>
                                    <p:anim calcmode="lin" valueType="num">
                                      <p:cBhvr>
                                        <p:cTn id="101" dur="500" fill="hold"/>
                                        <p:tgtEl>
                                          <p:spTgt spid="20"/>
                                        </p:tgtEl>
                                        <p:attrNameLst>
                                          <p:attrName>ppt_h</p:attrName>
                                        </p:attrNameLst>
                                      </p:cBhvr>
                                      <p:tavLst>
                                        <p:tav tm="0">
                                          <p:val>
                                            <p:fltVal val="0"/>
                                          </p:val>
                                        </p:tav>
                                        <p:tav tm="100000">
                                          <p:val>
                                            <p:strVal val="#ppt_h"/>
                                          </p:val>
                                        </p:tav>
                                      </p:tavLst>
                                    </p:anim>
                                    <p:anim calcmode="lin" valueType="num">
                                      <p:cBhvr>
                                        <p:cTn id="102" dur="500" fill="hold"/>
                                        <p:tgtEl>
                                          <p:spTgt spid="20"/>
                                        </p:tgtEl>
                                        <p:attrNameLst>
                                          <p:attrName>ppt_w</p:attrName>
                                        </p:attrNameLst>
                                      </p:cBhvr>
                                      <p:tavLst>
                                        <p:tav tm="0">
                                          <p:val>
                                            <p:fltVal val="0"/>
                                          </p:val>
                                        </p:tav>
                                        <p:tav tm="100000">
                                          <p:val>
                                            <p:strVal val="#ppt_w"/>
                                          </p:val>
                                        </p:tav>
                                      </p:tavLst>
                                    </p:anim>
                                  </p:childTnLst>
                                </p:cTn>
                              </p:par>
                            </p:childTnLst>
                          </p:cTn>
                        </p:par>
                        <p:par>
                          <p:cTn id="103" fill="hold">
                            <p:stCondLst>
                              <p:cond delay="6500"/>
                            </p:stCondLst>
                            <p:childTnLst>
                              <p:par>
                                <p:cTn id="104" presetID="12" presetClass="entr" presetSubtype="4" fill="hold" grpId="0" nodeType="afterEffect">
                                  <p:stCondLst>
                                    <p:cond delay="0"/>
                                  </p:stCondLst>
                                  <p:childTnLst>
                                    <p:set>
                                      <p:cBhvr>
                                        <p:cTn id="105" dur="1" fill="hold">
                                          <p:stCondLst>
                                            <p:cond delay="0"/>
                                          </p:stCondLst>
                                        </p:cTn>
                                        <p:tgtEl>
                                          <p:spTgt spid="43"/>
                                        </p:tgtEl>
                                        <p:attrNameLst>
                                          <p:attrName>style.visibility</p:attrName>
                                        </p:attrNameLst>
                                      </p:cBhvr>
                                      <p:to>
                                        <p:strVal val="visible"/>
                                      </p:to>
                                    </p:set>
                                    <p:anim calcmode="lin" valueType="num">
                                      <p:cBhvr additive="base">
                                        <p:cTn id="106" dur="500"/>
                                        <p:tgtEl>
                                          <p:spTgt spid="43"/>
                                        </p:tgtEl>
                                        <p:attrNameLst>
                                          <p:attrName>ppt_y</p:attrName>
                                        </p:attrNameLst>
                                      </p:cBhvr>
                                      <p:tavLst>
                                        <p:tav tm="0">
                                          <p:val>
                                            <p:strVal val="#ppt_y+#ppt_h*1.125000"/>
                                          </p:val>
                                        </p:tav>
                                        <p:tav tm="100000">
                                          <p:val>
                                            <p:strVal val="#ppt_y"/>
                                          </p:val>
                                        </p:tav>
                                      </p:tavLst>
                                    </p:anim>
                                    <p:animEffect transition="in" filter="wipe(up)">
                                      <p:cBhvr>
                                        <p:cTn id="107" dur="500"/>
                                        <p:tgtEl>
                                          <p:spTgt spid="43"/>
                                        </p:tgtEl>
                                      </p:cBhvr>
                                    </p:animEffect>
                                  </p:childTnLst>
                                </p:cTn>
                              </p:par>
                              <p:par>
                                <p:cTn id="108" presetID="12" presetClass="entr" presetSubtype="4" fill="hold" grpId="0" nodeType="withEffect">
                                  <p:stCondLst>
                                    <p:cond delay="0"/>
                                  </p:stCondLst>
                                  <p:childTnLst>
                                    <p:set>
                                      <p:cBhvr>
                                        <p:cTn id="109" dur="1" fill="hold">
                                          <p:stCondLst>
                                            <p:cond delay="0"/>
                                          </p:stCondLst>
                                        </p:cTn>
                                        <p:tgtEl>
                                          <p:spTgt spid="42"/>
                                        </p:tgtEl>
                                        <p:attrNameLst>
                                          <p:attrName>style.visibility</p:attrName>
                                        </p:attrNameLst>
                                      </p:cBhvr>
                                      <p:to>
                                        <p:strVal val="visible"/>
                                      </p:to>
                                    </p:set>
                                    <p:anim calcmode="lin" valueType="num">
                                      <p:cBhvr additive="base">
                                        <p:cTn id="110" dur="500"/>
                                        <p:tgtEl>
                                          <p:spTgt spid="42"/>
                                        </p:tgtEl>
                                        <p:attrNameLst>
                                          <p:attrName>ppt_y</p:attrName>
                                        </p:attrNameLst>
                                      </p:cBhvr>
                                      <p:tavLst>
                                        <p:tav tm="0">
                                          <p:val>
                                            <p:strVal val="#ppt_y+#ppt_h*1.125000"/>
                                          </p:val>
                                        </p:tav>
                                        <p:tav tm="100000">
                                          <p:val>
                                            <p:strVal val="#ppt_y"/>
                                          </p:val>
                                        </p:tav>
                                      </p:tavLst>
                                    </p:anim>
                                    <p:animEffect transition="in" filter="wipe(up)">
                                      <p:cBhvr>
                                        <p:cTn id="111" dur="500"/>
                                        <p:tgtEl>
                                          <p:spTgt spid="42"/>
                                        </p:tgtEl>
                                      </p:cBhvr>
                                    </p:animEffect>
                                  </p:childTnLst>
                                </p:cTn>
                              </p:par>
                            </p:childTnLst>
                          </p:cTn>
                        </p:par>
                        <p:par>
                          <p:cTn id="112" fill="hold">
                            <p:stCondLst>
                              <p:cond delay="7000"/>
                            </p:stCondLst>
                            <p:childTnLst>
                              <p:par>
                                <p:cTn id="113" presetID="53" presetClass="entr" presetSubtype="16" fill="hold" grpId="0" nodeType="afterEffect">
                                  <p:stCondLst>
                                    <p:cond delay="0"/>
                                  </p:stCondLst>
                                  <p:childTnLst>
                                    <p:set>
                                      <p:cBhvr>
                                        <p:cTn id="114" dur="1" fill="hold">
                                          <p:stCondLst>
                                            <p:cond delay="0"/>
                                          </p:stCondLst>
                                        </p:cTn>
                                        <p:tgtEl>
                                          <p:spTgt spid="25"/>
                                        </p:tgtEl>
                                        <p:attrNameLst>
                                          <p:attrName>style.visibility</p:attrName>
                                        </p:attrNameLst>
                                      </p:cBhvr>
                                      <p:to>
                                        <p:strVal val="visible"/>
                                      </p:to>
                                    </p:set>
                                    <p:anim calcmode="lin" valueType="num">
                                      <p:cBhvr>
                                        <p:cTn id="115" dur="500" fill="hold"/>
                                        <p:tgtEl>
                                          <p:spTgt spid="25"/>
                                        </p:tgtEl>
                                        <p:attrNameLst>
                                          <p:attrName>ppt_w</p:attrName>
                                        </p:attrNameLst>
                                      </p:cBhvr>
                                      <p:tavLst>
                                        <p:tav tm="0">
                                          <p:val>
                                            <p:fltVal val="0"/>
                                          </p:val>
                                        </p:tav>
                                        <p:tav tm="100000">
                                          <p:val>
                                            <p:strVal val="#ppt_w"/>
                                          </p:val>
                                        </p:tav>
                                      </p:tavLst>
                                    </p:anim>
                                    <p:anim calcmode="lin" valueType="num">
                                      <p:cBhvr>
                                        <p:cTn id="116" dur="500" fill="hold"/>
                                        <p:tgtEl>
                                          <p:spTgt spid="25"/>
                                        </p:tgtEl>
                                        <p:attrNameLst>
                                          <p:attrName>ppt_h</p:attrName>
                                        </p:attrNameLst>
                                      </p:cBhvr>
                                      <p:tavLst>
                                        <p:tav tm="0">
                                          <p:val>
                                            <p:fltVal val="0"/>
                                          </p:val>
                                        </p:tav>
                                        <p:tav tm="100000">
                                          <p:val>
                                            <p:strVal val="#ppt_h"/>
                                          </p:val>
                                        </p:tav>
                                      </p:tavLst>
                                    </p:anim>
                                    <p:animEffect transition="in" filter="fade">
                                      <p:cBhvr>
                                        <p:cTn id="117" dur="500"/>
                                        <p:tgtEl>
                                          <p:spTgt spid="25"/>
                                        </p:tgtEl>
                                      </p:cBhvr>
                                    </p:animEffect>
                                  </p:childTnLst>
                                </p:cTn>
                              </p:par>
                              <p:par>
                                <p:cTn id="118" presetID="22" presetClass="entr" presetSubtype="1" fill="hold" nodeType="withEffect">
                                  <p:stCondLst>
                                    <p:cond delay="0"/>
                                  </p:stCondLst>
                                  <p:childTnLst>
                                    <p:set>
                                      <p:cBhvr>
                                        <p:cTn id="119" dur="1" fill="hold">
                                          <p:stCondLst>
                                            <p:cond delay="0"/>
                                          </p:stCondLst>
                                        </p:cTn>
                                        <p:tgtEl>
                                          <p:spTgt spid="17"/>
                                        </p:tgtEl>
                                        <p:attrNameLst>
                                          <p:attrName>style.visibility</p:attrName>
                                        </p:attrNameLst>
                                      </p:cBhvr>
                                      <p:to>
                                        <p:strVal val="visible"/>
                                      </p:to>
                                    </p:set>
                                    <p:animEffect transition="in" filter="wipe(up)">
                                      <p:cBhvr>
                                        <p:cTn id="120" dur="500"/>
                                        <p:tgtEl>
                                          <p:spTgt spid="17"/>
                                        </p:tgtEl>
                                      </p:cBhvr>
                                    </p:animEffect>
                                  </p:childTnLst>
                                </p:cTn>
                              </p:par>
                            </p:childTnLst>
                          </p:cTn>
                        </p:par>
                        <p:par>
                          <p:cTn id="121" fill="hold">
                            <p:stCondLst>
                              <p:cond delay="7500"/>
                            </p:stCondLst>
                            <p:childTnLst>
                              <p:par>
                                <p:cTn id="122" presetID="35" presetClass="entr" presetSubtype="0" fill="hold" grpId="0" nodeType="afterEffect">
                                  <p:stCondLst>
                                    <p:cond delay="0"/>
                                  </p:stCondLst>
                                  <p:childTnLst>
                                    <p:set>
                                      <p:cBhvr>
                                        <p:cTn id="123" dur="1" fill="hold">
                                          <p:stCondLst>
                                            <p:cond delay="0"/>
                                          </p:stCondLst>
                                        </p:cTn>
                                        <p:tgtEl>
                                          <p:spTgt spid="21"/>
                                        </p:tgtEl>
                                        <p:attrNameLst>
                                          <p:attrName>style.visibility</p:attrName>
                                        </p:attrNameLst>
                                      </p:cBhvr>
                                      <p:to>
                                        <p:strVal val="visible"/>
                                      </p:to>
                                    </p:set>
                                    <p:animEffect transition="in" filter="fade">
                                      <p:cBhvr>
                                        <p:cTn id="124" dur="500"/>
                                        <p:tgtEl>
                                          <p:spTgt spid="21"/>
                                        </p:tgtEl>
                                      </p:cBhvr>
                                    </p:animEffect>
                                    <p:anim calcmode="lin" valueType="num">
                                      <p:cBhvr>
                                        <p:cTn id="125" dur="500" fill="hold"/>
                                        <p:tgtEl>
                                          <p:spTgt spid="21"/>
                                        </p:tgtEl>
                                        <p:attrNameLst>
                                          <p:attrName>style.rotation</p:attrName>
                                        </p:attrNameLst>
                                      </p:cBhvr>
                                      <p:tavLst>
                                        <p:tav tm="0">
                                          <p:val>
                                            <p:fltVal val="720"/>
                                          </p:val>
                                        </p:tav>
                                        <p:tav tm="100000">
                                          <p:val>
                                            <p:fltVal val="0"/>
                                          </p:val>
                                        </p:tav>
                                      </p:tavLst>
                                    </p:anim>
                                    <p:anim calcmode="lin" valueType="num">
                                      <p:cBhvr>
                                        <p:cTn id="126" dur="500" fill="hold"/>
                                        <p:tgtEl>
                                          <p:spTgt spid="21"/>
                                        </p:tgtEl>
                                        <p:attrNameLst>
                                          <p:attrName>ppt_h</p:attrName>
                                        </p:attrNameLst>
                                      </p:cBhvr>
                                      <p:tavLst>
                                        <p:tav tm="0">
                                          <p:val>
                                            <p:fltVal val="0"/>
                                          </p:val>
                                        </p:tav>
                                        <p:tav tm="100000">
                                          <p:val>
                                            <p:strVal val="#ppt_h"/>
                                          </p:val>
                                        </p:tav>
                                      </p:tavLst>
                                    </p:anim>
                                    <p:anim calcmode="lin" valueType="num">
                                      <p:cBhvr>
                                        <p:cTn id="127" dur="500" fill="hold"/>
                                        <p:tgtEl>
                                          <p:spTgt spid="21"/>
                                        </p:tgtEl>
                                        <p:attrNameLst>
                                          <p:attrName>ppt_w</p:attrName>
                                        </p:attrNameLst>
                                      </p:cBhvr>
                                      <p:tavLst>
                                        <p:tav tm="0">
                                          <p:val>
                                            <p:fltVal val="0"/>
                                          </p:val>
                                        </p:tav>
                                        <p:tav tm="100000">
                                          <p:val>
                                            <p:strVal val="#ppt_w"/>
                                          </p:val>
                                        </p:tav>
                                      </p:tavLst>
                                    </p:anim>
                                  </p:childTnLst>
                                </p:cTn>
                              </p:par>
                            </p:childTnLst>
                          </p:cTn>
                        </p:par>
                        <p:par>
                          <p:cTn id="128" fill="hold">
                            <p:stCondLst>
                              <p:cond delay="8000"/>
                            </p:stCondLst>
                            <p:childTnLst>
                              <p:par>
                                <p:cTn id="129" presetID="12" presetClass="entr" presetSubtype="4" fill="hold" grpId="0" nodeType="afterEffect">
                                  <p:stCondLst>
                                    <p:cond delay="0"/>
                                  </p:stCondLst>
                                  <p:childTnLst>
                                    <p:set>
                                      <p:cBhvr>
                                        <p:cTn id="130" dur="1" fill="hold">
                                          <p:stCondLst>
                                            <p:cond delay="0"/>
                                          </p:stCondLst>
                                        </p:cTn>
                                        <p:tgtEl>
                                          <p:spTgt spid="45"/>
                                        </p:tgtEl>
                                        <p:attrNameLst>
                                          <p:attrName>style.visibility</p:attrName>
                                        </p:attrNameLst>
                                      </p:cBhvr>
                                      <p:to>
                                        <p:strVal val="visible"/>
                                      </p:to>
                                    </p:set>
                                    <p:anim calcmode="lin" valueType="num">
                                      <p:cBhvr additive="base">
                                        <p:cTn id="131" dur="500"/>
                                        <p:tgtEl>
                                          <p:spTgt spid="45"/>
                                        </p:tgtEl>
                                        <p:attrNameLst>
                                          <p:attrName>ppt_y</p:attrName>
                                        </p:attrNameLst>
                                      </p:cBhvr>
                                      <p:tavLst>
                                        <p:tav tm="0">
                                          <p:val>
                                            <p:strVal val="#ppt_y+#ppt_h*1.125000"/>
                                          </p:val>
                                        </p:tav>
                                        <p:tav tm="100000">
                                          <p:val>
                                            <p:strVal val="#ppt_y"/>
                                          </p:val>
                                        </p:tav>
                                      </p:tavLst>
                                    </p:anim>
                                    <p:animEffect transition="in" filter="wipe(up)">
                                      <p:cBhvr>
                                        <p:cTn id="132" dur="500"/>
                                        <p:tgtEl>
                                          <p:spTgt spid="45"/>
                                        </p:tgtEl>
                                      </p:cBhvr>
                                    </p:animEffect>
                                  </p:childTnLst>
                                </p:cTn>
                              </p:par>
                              <p:par>
                                <p:cTn id="133" presetID="12" presetClass="entr" presetSubtype="4" fill="hold" grpId="0" nodeType="withEffect">
                                  <p:stCondLst>
                                    <p:cond delay="0"/>
                                  </p:stCondLst>
                                  <p:childTnLst>
                                    <p:set>
                                      <p:cBhvr>
                                        <p:cTn id="134" dur="1" fill="hold">
                                          <p:stCondLst>
                                            <p:cond delay="0"/>
                                          </p:stCondLst>
                                        </p:cTn>
                                        <p:tgtEl>
                                          <p:spTgt spid="44"/>
                                        </p:tgtEl>
                                        <p:attrNameLst>
                                          <p:attrName>style.visibility</p:attrName>
                                        </p:attrNameLst>
                                      </p:cBhvr>
                                      <p:to>
                                        <p:strVal val="visible"/>
                                      </p:to>
                                    </p:set>
                                    <p:anim calcmode="lin" valueType="num">
                                      <p:cBhvr additive="base">
                                        <p:cTn id="135" dur="500"/>
                                        <p:tgtEl>
                                          <p:spTgt spid="44"/>
                                        </p:tgtEl>
                                        <p:attrNameLst>
                                          <p:attrName>ppt_y</p:attrName>
                                        </p:attrNameLst>
                                      </p:cBhvr>
                                      <p:tavLst>
                                        <p:tav tm="0">
                                          <p:val>
                                            <p:strVal val="#ppt_y+#ppt_h*1.125000"/>
                                          </p:val>
                                        </p:tav>
                                        <p:tav tm="100000">
                                          <p:val>
                                            <p:strVal val="#ppt_y"/>
                                          </p:val>
                                        </p:tav>
                                      </p:tavLst>
                                    </p:anim>
                                    <p:animEffect transition="in" filter="wipe(up)">
                                      <p:cBhvr>
                                        <p:cTn id="136"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5" grpId="0" bldLvl="0" animBg="1"/>
      <p:bldP spid="4" grpId="0" bldLvl="0" animBg="1"/>
      <p:bldP spid="18" grpId="0" bldLvl="0" animBg="1"/>
      <p:bldP spid="19" grpId="0" bldLvl="0" animBg="1"/>
      <p:bldP spid="20" grpId="0" bldLvl="0" animBg="1"/>
      <p:bldP spid="21" grpId="0" bldLvl="0" animBg="1"/>
      <p:bldP spid="22" grpId="0" bldLvl="0" animBg="1"/>
      <p:bldP spid="23" grpId="0" bldLvl="0" animBg="1"/>
      <p:bldP spid="24" grpId="0" bldLvl="0" animBg="1"/>
      <p:bldP spid="25" grpId="0" bldLvl="0" animBg="1"/>
      <p:bldP spid="82" grpId="0"/>
      <p:bldP spid="83" grpId="0" bldLvl="0" animBg="1"/>
      <p:bldP spid="40" grpId="0"/>
      <p:bldP spid="41" grpId="0" bldLvl="0" animBg="1"/>
      <p:bldP spid="42" grpId="0"/>
      <p:bldP spid="43" grpId="0" bldLvl="0" animBg="1"/>
      <p:bldP spid="44" grpId="0"/>
      <p:bldP spid="45" grpId="0" bldLvl="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194435" y="820420"/>
            <a:ext cx="9802495" cy="5217795"/>
            <a:chOff x="680" y="695"/>
            <a:chExt cx="17838" cy="9412"/>
          </a:xfrm>
        </p:grpSpPr>
        <p:sp>
          <p:nvSpPr>
            <p:cNvPr id="7" name="矩形 6"/>
            <p:cNvSpPr/>
            <p:nvPr userDrawn="1"/>
          </p:nvSpPr>
          <p:spPr>
            <a:xfrm>
              <a:off x="680" y="695"/>
              <a:ext cx="17839" cy="9412"/>
            </a:xfrm>
            <a:prstGeom prst="rect">
              <a:avLst/>
            </a:prstGeom>
            <a:solidFill>
              <a:srgbClr val="FDDAE0"/>
            </a:solidFill>
            <a:ln w="50800">
              <a:noFill/>
            </a:ln>
            <a:effectLst>
              <a:innerShdw blurRad="63500" dist="76200" dir="27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sp>
          <p:nvSpPr>
            <p:cNvPr id="6" name="矩形 5"/>
            <p:cNvSpPr/>
            <p:nvPr userDrawn="1"/>
          </p:nvSpPr>
          <p:spPr>
            <a:xfrm>
              <a:off x="680" y="695"/>
              <a:ext cx="17734" cy="9292"/>
            </a:xfrm>
            <a:prstGeom prst="rect">
              <a:avLst/>
            </a:prstGeom>
            <a:solidFill>
              <a:srgbClr val="FDDAE0"/>
            </a:solidFill>
            <a:ln w="50800">
              <a:noFill/>
            </a:ln>
            <a:effectLst>
              <a:innerShdw blurRad="63500" dist="101600" dir="135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grpSp>
      <p:sp>
        <p:nvSpPr>
          <p:cNvPr id="3" name="矩形 2"/>
          <p:cNvSpPr/>
          <p:nvPr/>
        </p:nvSpPr>
        <p:spPr>
          <a:xfrm>
            <a:off x="1195070" y="821055"/>
            <a:ext cx="9802495" cy="5217160"/>
          </a:xfrm>
          <a:prstGeom prst="rect">
            <a:avLst/>
          </a:prstGeom>
          <a:noFill/>
          <a:ln w="50800">
            <a:solidFill>
              <a:srgbClr val="F7F2F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descr="花4"/>
          <p:cNvPicPr>
            <a:picLocks noChangeAspect="1"/>
          </p:cNvPicPr>
          <p:nvPr/>
        </p:nvPicPr>
        <p:blipFill>
          <a:blip r:embed="rId3"/>
          <a:stretch>
            <a:fillRect/>
          </a:stretch>
        </p:blipFill>
        <p:spPr>
          <a:xfrm>
            <a:off x="-58420" y="-11430"/>
            <a:ext cx="3845560" cy="3413125"/>
          </a:xfrm>
          <a:prstGeom prst="rect">
            <a:avLst/>
          </a:prstGeom>
        </p:spPr>
      </p:pic>
      <p:pic>
        <p:nvPicPr>
          <p:cNvPr id="11" name="图片 10" descr="花6"/>
          <p:cNvPicPr>
            <a:picLocks noChangeAspect="1"/>
          </p:cNvPicPr>
          <p:nvPr/>
        </p:nvPicPr>
        <p:blipFill>
          <a:blip r:embed="rId4"/>
          <a:stretch>
            <a:fillRect/>
          </a:stretch>
        </p:blipFill>
        <p:spPr>
          <a:xfrm>
            <a:off x="7984490" y="3880485"/>
            <a:ext cx="4247515" cy="2979420"/>
          </a:xfrm>
          <a:prstGeom prst="rect">
            <a:avLst/>
          </a:prstGeom>
        </p:spPr>
      </p:pic>
      <p:pic>
        <p:nvPicPr>
          <p:cNvPr id="12" name="图片 11" descr="花7"/>
          <p:cNvPicPr>
            <a:picLocks noChangeAspect="1"/>
          </p:cNvPicPr>
          <p:nvPr/>
        </p:nvPicPr>
        <p:blipFill>
          <a:blip r:embed="rId5"/>
          <a:stretch>
            <a:fillRect/>
          </a:stretch>
        </p:blipFill>
        <p:spPr>
          <a:xfrm>
            <a:off x="-58420" y="4397375"/>
            <a:ext cx="2712085" cy="2462530"/>
          </a:xfrm>
          <a:prstGeom prst="rect">
            <a:avLst/>
          </a:prstGeom>
        </p:spPr>
      </p:pic>
      <p:pic>
        <p:nvPicPr>
          <p:cNvPr id="13" name="图片 12" descr="花7"/>
          <p:cNvPicPr>
            <a:picLocks noChangeAspect="1"/>
          </p:cNvPicPr>
          <p:nvPr/>
        </p:nvPicPr>
        <p:blipFill>
          <a:blip r:embed="rId5"/>
          <a:stretch>
            <a:fillRect/>
          </a:stretch>
        </p:blipFill>
        <p:spPr>
          <a:xfrm flipH="1" flipV="1">
            <a:off x="9906635" y="-11430"/>
            <a:ext cx="2325370" cy="2111375"/>
          </a:xfrm>
          <a:prstGeom prst="rect">
            <a:avLst/>
          </a:prstGeom>
        </p:spPr>
      </p:pic>
      <p:sp>
        <p:nvSpPr>
          <p:cNvPr id="5" name="文本框 4"/>
          <p:cNvSpPr txBox="1"/>
          <p:nvPr/>
        </p:nvSpPr>
        <p:spPr>
          <a:xfrm>
            <a:off x="4714240" y="1085850"/>
            <a:ext cx="2762885" cy="398780"/>
          </a:xfrm>
          <a:prstGeom prst="rect">
            <a:avLst/>
          </a:prstGeom>
          <a:noFill/>
          <a:effectLst/>
        </p:spPr>
        <p:txBody>
          <a:bodyPr wrap="square" rtlCol="0">
            <a:spAutoFit/>
          </a:bodyPr>
          <a:lstStyle/>
          <a:p>
            <a:pPr algn="ctr"/>
            <a:r>
              <a:rPr lang="zh-CN" altLang="en-US" sz="2000" b="1">
                <a:solidFill>
                  <a:srgbClr val="73C9CA"/>
                </a:solidFill>
                <a:latin typeface="微软雅黑" panose="020B0503020204020204" charset="-122"/>
                <a:ea typeface="微软雅黑" panose="020B0503020204020204" charset="-122"/>
              </a:rPr>
              <a:t>单击此处输入标题文本</a:t>
            </a:r>
          </a:p>
        </p:txBody>
      </p:sp>
      <p:sp>
        <p:nvSpPr>
          <p:cNvPr id="66" name="Rounded Rectangle 1"/>
          <p:cNvSpPr/>
          <p:nvPr/>
        </p:nvSpPr>
        <p:spPr>
          <a:xfrm>
            <a:off x="2506250" y="4755656"/>
            <a:ext cx="777374" cy="153339"/>
          </a:xfrm>
          <a:prstGeom prst="roundRect">
            <a:avLst>
              <a:gd name="adj" fmla="val 50000"/>
            </a:avLst>
          </a:prstGeom>
          <a:solidFill>
            <a:srgbClr val="73C9CA"/>
          </a:solidFill>
          <a:ln>
            <a:noFill/>
          </a:ln>
        </p:spPr>
        <p:style>
          <a:lnRef idx="1">
            <a:schemeClr val="accent1"/>
          </a:lnRef>
          <a:fillRef idx="3">
            <a:schemeClr val="accent1"/>
          </a:fillRef>
          <a:effectRef idx="2">
            <a:schemeClr val="accent1"/>
          </a:effectRef>
          <a:fontRef idx="minor">
            <a:schemeClr val="lt1"/>
          </a:fontRef>
        </p:style>
        <p:txBody>
          <a:bodyPr lIns="65032" tIns="32516" rIns="65032" bIns="32516" rtlCol="0" anchor="ctr"/>
          <a:lstStyle/>
          <a:p>
            <a:pPr algn="just">
              <a:lnSpc>
                <a:spcPct val="120000"/>
              </a:lnSpc>
              <a:spcBef>
                <a:spcPts val="0"/>
              </a:spcBef>
              <a:spcAft>
                <a:spcPts val="0"/>
              </a:spcAft>
            </a:pPr>
            <a:endParaRPr lang="en-US" sz="600" dirty="0">
              <a:latin typeface="Arial" panose="020B0604020202020204" pitchFamily="34" charset="0"/>
              <a:ea typeface="微软雅黑" panose="020B0503020204020204" charset="-122"/>
              <a:cs typeface="+mn-ea"/>
              <a:sym typeface="Arial" panose="020B0604020202020204" pitchFamily="34" charset="0"/>
            </a:endParaRPr>
          </a:p>
        </p:txBody>
      </p:sp>
      <p:sp>
        <p:nvSpPr>
          <p:cNvPr id="67" name="Rounded Rectangle 59"/>
          <p:cNvSpPr/>
          <p:nvPr/>
        </p:nvSpPr>
        <p:spPr>
          <a:xfrm>
            <a:off x="2506250" y="4542677"/>
            <a:ext cx="777374" cy="153339"/>
          </a:xfrm>
          <a:prstGeom prst="roundRect">
            <a:avLst>
              <a:gd name="adj" fmla="val 50000"/>
            </a:avLst>
          </a:prstGeom>
          <a:solidFill>
            <a:srgbClr val="73C9CA"/>
          </a:solidFill>
          <a:ln>
            <a:noFill/>
          </a:ln>
        </p:spPr>
        <p:style>
          <a:lnRef idx="1">
            <a:schemeClr val="accent1"/>
          </a:lnRef>
          <a:fillRef idx="3">
            <a:schemeClr val="accent1"/>
          </a:fillRef>
          <a:effectRef idx="2">
            <a:schemeClr val="accent1"/>
          </a:effectRef>
          <a:fontRef idx="minor">
            <a:schemeClr val="lt1"/>
          </a:fontRef>
        </p:style>
        <p:txBody>
          <a:bodyPr lIns="65032" tIns="32516" rIns="65032" bIns="32516" rtlCol="0" anchor="ctr"/>
          <a:lstStyle/>
          <a:p>
            <a:pPr algn="just">
              <a:lnSpc>
                <a:spcPct val="120000"/>
              </a:lnSpc>
              <a:spcBef>
                <a:spcPts val="0"/>
              </a:spcBef>
              <a:spcAft>
                <a:spcPts val="0"/>
              </a:spcAft>
            </a:pPr>
            <a:endParaRPr lang="en-US" sz="600" dirty="0">
              <a:latin typeface="Arial" panose="020B0604020202020204" pitchFamily="34" charset="0"/>
              <a:ea typeface="微软雅黑" panose="020B0503020204020204" charset="-122"/>
              <a:cs typeface="+mn-ea"/>
              <a:sym typeface="Arial" panose="020B0604020202020204" pitchFamily="34" charset="0"/>
            </a:endParaRPr>
          </a:p>
        </p:txBody>
      </p:sp>
      <p:sp>
        <p:nvSpPr>
          <p:cNvPr id="68" name="Rounded Rectangle 60"/>
          <p:cNvSpPr/>
          <p:nvPr/>
        </p:nvSpPr>
        <p:spPr>
          <a:xfrm>
            <a:off x="2506250" y="4334843"/>
            <a:ext cx="777374" cy="153339"/>
          </a:xfrm>
          <a:prstGeom prst="roundRect">
            <a:avLst>
              <a:gd name="adj" fmla="val 50000"/>
            </a:avLst>
          </a:prstGeom>
          <a:solidFill>
            <a:srgbClr val="73C9CA"/>
          </a:solidFill>
          <a:ln>
            <a:noFill/>
          </a:ln>
        </p:spPr>
        <p:style>
          <a:lnRef idx="1">
            <a:schemeClr val="accent1"/>
          </a:lnRef>
          <a:fillRef idx="3">
            <a:schemeClr val="accent1"/>
          </a:fillRef>
          <a:effectRef idx="2">
            <a:schemeClr val="accent1"/>
          </a:effectRef>
          <a:fontRef idx="minor">
            <a:schemeClr val="lt1"/>
          </a:fontRef>
        </p:style>
        <p:txBody>
          <a:bodyPr lIns="65032" tIns="32516" rIns="65032" bIns="32516" rtlCol="0" anchor="ctr"/>
          <a:lstStyle/>
          <a:p>
            <a:pPr algn="just">
              <a:lnSpc>
                <a:spcPct val="120000"/>
              </a:lnSpc>
              <a:spcBef>
                <a:spcPts val="0"/>
              </a:spcBef>
              <a:spcAft>
                <a:spcPts val="0"/>
              </a:spcAft>
            </a:pPr>
            <a:endParaRPr lang="en-US" sz="600" dirty="0">
              <a:latin typeface="Arial" panose="020B0604020202020204" pitchFamily="34" charset="0"/>
              <a:ea typeface="微软雅黑" panose="020B0503020204020204" charset="-122"/>
              <a:cs typeface="+mn-ea"/>
              <a:sym typeface="Arial" panose="020B0604020202020204" pitchFamily="34" charset="0"/>
            </a:endParaRPr>
          </a:p>
        </p:txBody>
      </p:sp>
      <p:sp>
        <p:nvSpPr>
          <p:cNvPr id="69" name="Rounded Rectangle 61"/>
          <p:cNvSpPr/>
          <p:nvPr/>
        </p:nvSpPr>
        <p:spPr>
          <a:xfrm>
            <a:off x="2506250" y="4121866"/>
            <a:ext cx="777374" cy="153339"/>
          </a:xfrm>
          <a:prstGeom prst="roundRect">
            <a:avLst>
              <a:gd name="adj" fmla="val 50000"/>
            </a:avLst>
          </a:prstGeom>
          <a:solidFill>
            <a:srgbClr val="73C9CA"/>
          </a:solidFill>
          <a:ln>
            <a:noFill/>
          </a:ln>
        </p:spPr>
        <p:style>
          <a:lnRef idx="1">
            <a:schemeClr val="accent1"/>
          </a:lnRef>
          <a:fillRef idx="3">
            <a:schemeClr val="accent1"/>
          </a:fillRef>
          <a:effectRef idx="2">
            <a:schemeClr val="accent1"/>
          </a:effectRef>
          <a:fontRef idx="minor">
            <a:schemeClr val="lt1"/>
          </a:fontRef>
        </p:style>
        <p:txBody>
          <a:bodyPr lIns="65032" tIns="32516" rIns="65032" bIns="32516" rtlCol="0" anchor="ctr"/>
          <a:lstStyle/>
          <a:p>
            <a:pPr algn="just">
              <a:lnSpc>
                <a:spcPct val="120000"/>
              </a:lnSpc>
              <a:spcBef>
                <a:spcPts val="0"/>
              </a:spcBef>
              <a:spcAft>
                <a:spcPts val="0"/>
              </a:spcAft>
            </a:pPr>
            <a:endParaRPr lang="en-US" sz="600" dirty="0">
              <a:latin typeface="Arial" panose="020B0604020202020204" pitchFamily="34" charset="0"/>
              <a:ea typeface="微软雅黑" panose="020B0503020204020204" charset="-122"/>
              <a:cs typeface="+mn-ea"/>
              <a:sym typeface="Arial" panose="020B0604020202020204" pitchFamily="34" charset="0"/>
            </a:endParaRPr>
          </a:p>
        </p:txBody>
      </p:sp>
      <p:sp>
        <p:nvSpPr>
          <p:cNvPr id="70" name="Rounded Rectangle 62"/>
          <p:cNvSpPr/>
          <p:nvPr/>
        </p:nvSpPr>
        <p:spPr>
          <a:xfrm>
            <a:off x="2506250" y="3908525"/>
            <a:ext cx="777374" cy="153339"/>
          </a:xfrm>
          <a:prstGeom prst="roundRect">
            <a:avLst>
              <a:gd name="adj" fmla="val 50000"/>
            </a:avLst>
          </a:prstGeom>
          <a:solidFill>
            <a:srgbClr val="B4E3E2"/>
          </a:solidFill>
          <a:ln>
            <a:noFill/>
          </a:ln>
        </p:spPr>
        <p:style>
          <a:lnRef idx="1">
            <a:schemeClr val="accent1"/>
          </a:lnRef>
          <a:fillRef idx="3">
            <a:schemeClr val="accent1"/>
          </a:fillRef>
          <a:effectRef idx="2">
            <a:schemeClr val="accent1"/>
          </a:effectRef>
          <a:fontRef idx="minor">
            <a:schemeClr val="lt1"/>
          </a:fontRef>
        </p:style>
        <p:txBody>
          <a:bodyPr lIns="65032" tIns="32516" rIns="65032" bIns="32516" rtlCol="0" anchor="ctr"/>
          <a:lstStyle/>
          <a:p>
            <a:pPr algn="just">
              <a:lnSpc>
                <a:spcPct val="120000"/>
              </a:lnSpc>
              <a:spcBef>
                <a:spcPts val="0"/>
              </a:spcBef>
              <a:spcAft>
                <a:spcPts val="0"/>
              </a:spcAft>
            </a:pPr>
            <a:endParaRPr lang="en-US" sz="600" dirty="0">
              <a:latin typeface="Arial" panose="020B0604020202020204" pitchFamily="34" charset="0"/>
              <a:ea typeface="微软雅黑" panose="020B0503020204020204" charset="-122"/>
              <a:cs typeface="+mn-ea"/>
              <a:sym typeface="Arial" panose="020B0604020202020204" pitchFamily="34" charset="0"/>
            </a:endParaRPr>
          </a:p>
        </p:txBody>
      </p:sp>
      <p:sp>
        <p:nvSpPr>
          <p:cNvPr id="79" name="Rounded Rectangle 78"/>
          <p:cNvSpPr/>
          <p:nvPr/>
        </p:nvSpPr>
        <p:spPr>
          <a:xfrm>
            <a:off x="2506250" y="3695548"/>
            <a:ext cx="777374" cy="153339"/>
          </a:xfrm>
          <a:prstGeom prst="roundRect">
            <a:avLst>
              <a:gd name="adj" fmla="val 50000"/>
            </a:avLst>
          </a:prstGeom>
          <a:solidFill>
            <a:srgbClr val="B4E3E2"/>
          </a:solidFill>
          <a:ln>
            <a:noFill/>
          </a:ln>
        </p:spPr>
        <p:style>
          <a:lnRef idx="1">
            <a:schemeClr val="accent1"/>
          </a:lnRef>
          <a:fillRef idx="3">
            <a:schemeClr val="accent1"/>
          </a:fillRef>
          <a:effectRef idx="2">
            <a:schemeClr val="accent1"/>
          </a:effectRef>
          <a:fontRef idx="minor">
            <a:schemeClr val="lt1"/>
          </a:fontRef>
        </p:style>
        <p:txBody>
          <a:bodyPr lIns="65032" tIns="32516" rIns="65032" bIns="32516" rtlCol="0" anchor="ctr"/>
          <a:lstStyle/>
          <a:p>
            <a:pPr algn="just">
              <a:lnSpc>
                <a:spcPct val="120000"/>
              </a:lnSpc>
              <a:spcBef>
                <a:spcPts val="0"/>
              </a:spcBef>
              <a:spcAft>
                <a:spcPts val="0"/>
              </a:spcAft>
            </a:pPr>
            <a:endParaRPr lang="en-US" sz="600" dirty="0">
              <a:latin typeface="Arial" panose="020B0604020202020204" pitchFamily="34" charset="0"/>
              <a:ea typeface="微软雅黑" panose="020B0503020204020204" charset="-122"/>
              <a:cs typeface="+mn-ea"/>
              <a:sym typeface="Arial" panose="020B0604020202020204" pitchFamily="34" charset="0"/>
            </a:endParaRPr>
          </a:p>
        </p:txBody>
      </p:sp>
      <p:sp>
        <p:nvSpPr>
          <p:cNvPr id="80" name="Rounded Rectangle 79"/>
          <p:cNvSpPr/>
          <p:nvPr/>
        </p:nvSpPr>
        <p:spPr>
          <a:xfrm>
            <a:off x="2506250" y="3487714"/>
            <a:ext cx="777374" cy="153339"/>
          </a:xfrm>
          <a:prstGeom prst="roundRect">
            <a:avLst>
              <a:gd name="adj" fmla="val 50000"/>
            </a:avLst>
          </a:prstGeom>
          <a:solidFill>
            <a:srgbClr val="B4E3E2"/>
          </a:solidFill>
          <a:ln>
            <a:noFill/>
          </a:ln>
        </p:spPr>
        <p:style>
          <a:lnRef idx="1">
            <a:schemeClr val="accent1"/>
          </a:lnRef>
          <a:fillRef idx="3">
            <a:schemeClr val="accent1"/>
          </a:fillRef>
          <a:effectRef idx="2">
            <a:schemeClr val="accent1"/>
          </a:effectRef>
          <a:fontRef idx="minor">
            <a:schemeClr val="lt1"/>
          </a:fontRef>
        </p:style>
        <p:txBody>
          <a:bodyPr lIns="65032" tIns="32516" rIns="65032" bIns="32516" rtlCol="0" anchor="ctr"/>
          <a:lstStyle/>
          <a:p>
            <a:pPr algn="just">
              <a:lnSpc>
                <a:spcPct val="120000"/>
              </a:lnSpc>
              <a:spcBef>
                <a:spcPts val="0"/>
              </a:spcBef>
              <a:spcAft>
                <a:spcPts val="0"/>
              </a:spcAft>
            </a:pPr>
            <a:endParaRPr lang="en-US" sz="600" dirty="0">
              <a:latin typeface="Arial" panose="020B0604020202020204" pitchFamily="34" charset="0"/>
              <a:ea typeface="微软雅黑" panose="020B0503020204020204" charset="-122"/>
              <a:cs typeface="+mn-ea"/>
              <a:sym typeface="Arial" panose="020B0604020202020204" pitchFamily="34" charset="0"/>
            </a:endParaRPr>
          </a:p>
        </p:txBody>
      </p:sp>
      <p:sp>
        <p:nvSpPr>
          <p:cNvPr id="81" name="Rounded Rectangle 80"/>
          <p:cNvSpPr/>
          <p:nvPr/>
        </p:nvSpPr>
        <p:spPr>
          <a:xfrm>
            <a:off x="2506250" y="3274736"/>
            <a:ext cx="777374" cy="153339"/>
          </a:xfrm>
          <a:prstGeom prst="roundRect">
            <a:avLst>
              <a:gd name="adj" fmla="val 50000"/>
            </a:avLst>
          </a:prstGeom>
          <a:solidFill>
            <a:srgbClr val="B4E3E2"/>
          </a:solidFill>
          <a:ln>
            <a:noFill/>
          </a:ln>
        </p:spPr>
        <p:style>
          <a:lnRef idx="1">
            <a:schemeClr val="accent1"/>
          </a:lnRef>
          <a:fillRef idx="3">
            <a:schemeClr val="accent1"/>
          </a:fillRef>
          <a:effectRef idx="2">
            <a:schemeClr val="accent1"/>
          </a:effectRef>
          <a:fontRef idx="minor">
            <a:schemeClr val="lt1"/>
          </a:fontRef>
        </p:style>
        <p:txBody>
          <a:bodyPr lIns="65032" tIns="32516" rIns="65032" bIns="32516" rtlCol="0" anchor="ctr"/>
          <a:lstStyle/>
          <a:p>
            <a:pPr algn="just">
              <a:lnSpc>
                <a:spcPct val="120000"/>
              </a:lnSpc>
              <a:spcBef>
                <a:spcPts val="0"/>
              </a:spcBef>
              <a:spcAft>
                <a:spcPts val="0"/>
              </a:spcAft>
            </a:pPr>
            <a:endParaRPr lang="en-US" sz="600" dirty="0">
              <a:latin typeface="Arial" panose="020B0604020202020204" pitchFamily="34" charset="0"/>
              <a:ea typeface="微软雅黑" panose="020B0503020204020204" charset="-122"/>
              <a:cs typeface="+mn-ea"/>
              <a:sym typeface="Arial" panose="020B0604020202020204" pitchFamily="34" charset="0"/>
            </a:endParaRPr>
          </a:p>
        </p:txBody>
      </p:sp>
      <p:sp>
        <p:nvSpPr>
          <p:cNvPr id="82" name="Rounded Rectangle 81"/>
          <p:cNvSpPr/>
          <p:nvPr/>
        </p:nvSpPr>
        <p:spPr>
          <a:xfrm>
            <a:off x="3593350" y="4755656"/>
            <a:ext cx="777374" cy="153339"/>
          </a:xfrm>
          <a:prstGeom prst="roundRect">
            <a:avLst>
              <a:gd name="adj" fmla="val 50000"/>
            </a:avLst>
          </a:prstGeom>
          <a:solidFill>
            <a:srgbClr val="73C9CA"/>
          </a:solidFill>
          <a:ln>
            <a:noFill/>
          </a:ln>
        </p:spPr>
        <p:style>
          <a:lnRef idx="1">
            <a:schemeClr val="accent1"/>
          </a:lnRef>
          <a:fillRef idx="3">
            <a:schemeClr val="accent1"/>
          </a:fillRef>
          <a:effectRef idx="2">
            <a:schemeClr val="accent1"/>
          </a:effectRef>
          <a:fontRef idx="minor">
            <a:schemeClr val="lt1"/>
          </a:fontRef>
        </p:style>
        <p:txBody>
          <a:bodyPr lIns="65032" tIns="32516" rIns="65032" bIns="32516" rtlCol="0" anchor="ctr"/>
          <a:lstStyle/>
          <a:p>
            <a:pPr algn="just">
              <a:lnSpc>
                <a:spcPct val="120000"/>
              </a:lnSpc>
              <a:spcBef>
                <a:spcPts val="0"/>
              </a:spcBef>
              <a:spcAft>
                <a:spcPts val="0"/>
              </a:spcAft>
            </a:pPr>
            <a:endParaRPr lang="en-US" sz="600" dirty="0">
              <a:latin typeface="Arial" panose="020B0604020202020204" pitchFamily="34" charset="0"/>
              <a:ea typeface="微软雅黑" panose="020B0503020204020204" charset="-122"/>
              <a:cs typeface="+mn-ea"/>
              <a:sym typeface="Arial" panose="020B0604020202020204" pitchFamily="34" charset="0"/>
            </a:endParaRPr>
          </a:p>
        </p:txBody>
      </p:sp>
      <p:sp>
        <p:nvSpPr>
          <p:cNvPr id="83" name="Rounded Rectangle 82"/>
          <p:cNvSpPr/>
          <p:nvPr/>
        </p:nvSpPr>
        <p:spPr>
          <a:xfrm>
            <a:off x="3593350" y="4542677"/>
            <a:ext cx="777374" cy="153339"/>
          </a:xfrm>
          <a:prstGeom prst="roundRect">
            <a:avLst>
              <a:gd name="adj" fmla="val 50000"/>
            </a:avLst>
          </a:prstGeom>
          <a:solidFill>
            <a:srgbClr val="73C9CA"/>
          </a:solidFill>
          <a:ln>
            <a:noFill/>
          </a:ln>
        </p:spPr>
        <p:style>
          <a:lnRef idx="1">
            <a:schemeClr val="accent1"/>
          </a:lnRef>
          <a:fillRef idx="3">
            <a:schemeClr val="accent1"/>
          </a:fillRef>
          <a:effectRef idx="2">
            <a:schemeClr val="accent1"/>
          </a:effectRef>
          <a:fontRef idx="minor">
            <a:schemeClr val="lt1"/>
          </a:fontRef>
        </p:style>
        <p:txBody>
          <a:bodyPr lIns="65032" tIns="32516" rIns="65032" bIns="32516" rtlCol="0" anchor="ctr"/>
          <a:lstStyle/>
          <a:p>
            <a:pPr algn="just">
              <a:lnSpc>
                <a:spcPct val="120000"/>
              </a:lnSpc>
              <a:spcBef>
                <a:spcPts val="0"/>
              </a:spcBef>
              <a:spcAft>
                <a:spcPts val="0"/>
              </a:spcAft>
            </a:pPr>
            <a:endParaRPr lang="en-US" sz="600" dirty="0">
              <a:latin typeface="Arial" panose="020B0604020202020204" pitchFamily="34" charset="0"/>
              <a:ea typeface="微软雅黑" panose="020B0503020204020204" charset="-122"/>
              <a:cs typeface="+mn-ea"/>
              <a:sym typeface="Arial" panose="020B0604020202020204" pitchFamily="34" charset="0"/>
            </a:endParaRPr>
          </a:p>
        </p:txBody>
      </p:sp>
      <p:sp>
        <p:nvSpPr>
          <p:cNvPr id="84" name="Rounded Rectangle 83"/>
          <p:cNvSpPr/>
          <p:nvPr/>
        </p:nvSpPr>
        <p:spPr>
          <a:xfrm>
            <a:off x="3593350" y="4334843"/>
            <a:ext cx="777374" cy="153339"/>
          </a:xfrm>
          <a:prstGeom prst="roundRect">
            <a:avLst>
              <a:gd name="adj" fmla="val 50000"/>
            </a:avLst>
          </a:prstGeom>
          <a:solidFill>
            <a:srgbClr val="73C9CA"/>
          </a:solidFill>
          <a:ln>
            <a:noFill/>
          </a:ln>
        </p:spPr>
        <p:style>
          <a:lnRef idx="1">
            <a:schemeClr val="accent1"/>
          </a:lnRef>
          <a:fillRef idx="3">
            <a:schemeClr val="accent1"/>
          </a:fillRef>
          <a:effectRef idx="2">
            <a:schemeClr val="accent1"/>
          </a:effectRef>
          <a:fontRef idx="minor">
            <a:schemeClr val="lt1"/>
          </a:fontRef>
        </p:style>
        <p:txBody>
          <a:bodyPr lIns="65032" tIns="32516" rIns="65032" bIns="32516" rtlCol="0" anchor="ctr"/>
          <a:lstStyle/>
          <a:p>
            <a:pPr algn="just">
              <a:lnSpc>
                <a:spcPct val="120000"/>
              </a:lnSpc>
              <a:spcBef>
                <a:spcPts val="0"/>
              </a:spcBef>
              <a:spcAft>
                <a:spcPts val="0"/>
              </a:spcAft>
            </a:pPr>
            <a:endParaRPr lang="en-US" sz="600" dirty="0">
              <a:latin typeface="Arial" panose="020B0604020202020204" pitchFamily="34" charset="0"/>
              <a:ea typeface="微软雅黑" panose="020B0503020204020204" charset="-122"/>
              <a:cs typeface="+mn-ea"/>
              <a:sym typeface="Arial" panose="020B0604020202020204" pitchFamily="34" charset="0"/>
            </a:endParaRPr>
          </a:p>
        </p:txBody>
      </p:sp>
      <p:sp>
        <p:nvSpPr>
          <p:cNvPr id="85" name="Rounded Rectangle 84"/>
          <p:cNvSpPr/>
          <p:nvPr/>
        </p:nvSpPr>
        <p:spPr>
          <a:xfrm>
            <a:off x="3593350" y="4121866"/>
            <a:ext cx="777374" cy="153339"/>
          </a:xfrm>
          <a:prstGeom prst="roundRect">
            <a:avLst>
              <a:gd name="adj" fmla="val 50000"/>
            </a:avLst>
          </a:prstGeom>
          <a:solidFill>
            <a:srgbClr val="73C9CA"/>
          </a:solidFill>
          <a:ln>
            <a:noFill/>
          </a:ln>
        </p:spPr>
        <p:style>
          <a:lnRef idx="1">
            <a:schemeClr val="accent1"/>
          </a:lnRef>
          <a:fillRef idx="3">
            <a:schemeClr val="accent1"/>
          </a:fillRef>
          <a:effectRef idx="2">
            <a:schemeClr val="accent1"/>
          </a:effectRef>
          <a:fontRef idx="minor">
            <a:schemeClr val="lt1"/>
          </a:fontRef>
        </p:style>
        <p:txBody>
          <a:bodyPr lIns="65032" tIns="32516" rIns="65032" bIns="32516" rtlCol="0" anchor="ctr"/>
          <a:lstStyle/>
          <a:p>
            <a:pPr algn="just">
              <a:lnSpc>
                <a:spcPct val="120000"/>
              </a:lnSpc>
              <a:spcBef>
                <a:spcPts val="0"/>
              </a:spcBef>
              <a:spcAft>
                <a:spcPts val="0"/>
              </a:spcAft>
            </a:pPr>
            <a:endParaRPr lang="en-US" sz="600" dirty="0">
              <a:latin typeface="Arial" panose="020B0604020202020204" pitchFamily="34" charset="0"/>
              <a:ea typeface="微软雅黑" panose="020B0503020204020204" charset="-122"/>
              <a:cs typeface="+mn-ea"/>
              <a:sym typeface="Arial" panose="020B0604020202020204" pitchFamily="34" charset="0"/>
            </a:endParaRPr>
          </a:p>
        </p:txBody>
      </p:sp>
      <p:sp>
        <p:nvSpPr>
          <p:cNvPr id="86" name="Rounded Rectangle 85"/>
          <p:cNvSpPr/>
          <p:nvPr/>
        </p:nvSpPr>
        <p:spPr>
          <a:xfrm>
            <a:off x="3593350" y="3908525"/>
            <a:ext cx="777374" cy="153339"/>
          </a:xfrm>
          <a:prstGeom prst="roundRect">
            <a:avLst>
              <a:gd name="adj" fmla="val 50000"/>
            </a:avLst>
          </a:prstGeom>
          <a:solidFill>
            <a:srgbClr val="73C9CA"/>
          </a:solidFill>
          <a:ln>
            <a:noFill/>
          </a:ln>
        </p:spPr>
        <p:style>
          <a:lnRef idx="1">
            <a:schemeClr val="accent1"/>
          </a:lnRef>
          <a:fillRef idx="3">
            <a:schemeClr val="accent1"/>
          </a:fillRef>
          <a:effectRef idx="2">
            <a:schemeClr val="accent1"/>
          </a:effectRef>
          <a:fontRef idx="minor">
            <a:schemeClr val="lt1"/>
          </a:fontRef>
        </p:style>
        <p:txBody>
          <a:bodyPr lIns="65032" tIns="32516" rIns="65032" bIns="32516" rtlCol="0" anchor="ctr"/>
          <a:lstStyle/>
          <a:p>
            <a:pPr algn="just">
              <a:lnSpc>
                <a:spcPct val="120000"/>
              </a:lnSpc>
              <a:spcBef>
                <a:spcPts val="0"/>
              </a:spcBef>
              <a:spcAft>
                <a:spcPts val="0"/>
              </a:spcAft>
            </a:pPr>
            <a:endParaRPr lang="en-US" sz="600" dirty="0">
              <a:latin typeface="Arial" panose="020B0604020202020204" pitchFamily="34" charset="0"/>
              <a:ea typeface="微软雅黑" panose="020B0503020204020204" charset="-122"/>
              <a:cs typeface="+mn-ea"/>
              <a:sym typeface="Arial" panose="020B0604020202020204" pitchFamily="34" charset="0"/>
            </a:endParaRPr>
          </a:p>
        </p:txBody>
      </p:sp>
      <p:sp>
        <p:nvSpPr>
          <p:cNvPr id="87" name="Rounded Rectangle 86"/>
          <p:cNvSpPr/>
          <p:nvPr/>
        </p:nvSpPr>
        <p:spPr>
          <a:xfrm>
            <a:off x="3593350" y="3695548"/>
            <a:ext cx="777374" cy="153339"/>
          </a:xfrm>
          <a:prstGeom prst="roundRect">
            <a:avLst>
              <a:gd name="adj" fmla="val 50000"/>
            </a:avLst>
          </a:prstGeom>
          <a:solidFill>
            <a:srgbClr val="73C9CA"/>
          </a:solidFill>
          <a:ln>
            <a:noFill/>
          </a:ln>
        </p:spPr>
        <p:style>
          <a:lnRef idx="1">
            <a:schemeClr val="accent1"/>
          </a:lnRef>
          <a:fillRef idx="3">
            <a:schemeClr val="accent1"/>
          </a:fillRef>
          <a:effectRef idx="2">
            <a:schemeClr val="accent1"/>
          </a:effectRef>
          <a:fontRef idx="minor">
            <a:schemeClr val="lt1"/>
          </a:fontRef>
        </p:style>
        <p:txBody>
          <a:bodyPr lIns="65032" tIns="32516" rIns="65032" bIns="32516" rtlCol="0" anchor="ctr"/>
          <a:lstStyle/>
          <a:p>
            <a:pPr algn="just">
              <a:lnSpc>
                <a:spcPct val="120000"/>
              </a:lnSpc>
              <a:spcBef>
                <a:spcPts val="0"/>
              </a:spcBef>
              <a:spcAft>
                <a:spcPts val="0"/>
              </a:spcAft>
            </a:pPr>
            <a:endParaRPr lang="en-US" sz="600" dirty="0">
              <a:latin typeface="Arial" panose="020B0604020202020204" pitchFamily="34" charset="0"/>
              <a:ea typeface="微软雅黑" panose="020B0503020204020204" charset="-122"/>
              <a:cs typeface="+mn-ea"/>
              <a:sym typeface="Arial" panose="020B0604020202020204" pitchFamily="34" charset="0"/>
            </a:endParaRPr>
          </a:p>
        </p:txBody>
      </p:sp>
      <p:sp>
        <p:nvSpPr>
          <p:cNvPr id="88" name="Rounded Rectangle 87"/>
          <p:cNvSpPr/>
          <p:nvPr/>
        </p:nvSpPr>
        <p:spPr>
          <a:xfrm>
            <a:off x="3593350" y="3487714"/>
            <a:ext cx="777374" cy="153339"/>
          </a:xfrm>
          <a:prstGeom prst="roundRect">
            <a:avLst>
              <a:gd name="adj" fmla="val 50000"/>
            </a:avLst>
          </a:prstGeom>
          <a:solidFill>
            <a:srgbClr val="73C9CA"/>
          </a:solidFill>
          <a:ln>
            <a:noFill/>
          </a:ln>
        </p:spPr>
        <p:style>
          <a:lnRef idx="1">
            <a:schemeClr val="accent1"/>
          </a:lnRef>
          <a:fillRef idx="3">
            <a:schemeClr val="accent1"/>
          </a:fillRef>
          <a:effectRef idx="2">
            <a:schemeClr val="accent1"/>
          </a:effectRef>
          <a:fontRef idx="minor">
            <a:schemeClr val="lt1"/>
          </a:fontRef>
        </p:style>
        <p:txBody>
          <a:bodyPr lIns="65032" tIns="32516" rIns="65032" bIns="32516" rtlCol="0" anchor="ctr"/>
          <a:lstStyle/>
          <a:p>
            <a:pPr algn="just">
              <a:lnSpc>
                <a:spcPct val="120000"/>
              </a:lnSpc>
              <a:spcBef>
                <a:spcPts val="0"/>
              </a:spcBef>
              <a:spcAft>
                <a:spcPts val="0"/>
              </a:spcAft>
            </a:pPr>
            <a:endParaRPr lang="en-US" sz="600" dirty="0">
              <a:latin typeface="Arial" panose="020B0604020202020204" pitchFamily="34" charset="0"/>
              <a:ea typeface="微软雅黑" panose="020B0503020204020204" charset="-122"/>
              <a:cs typeface="+mn-ea"/>
              <a:sym typeface="Arial" panose="020B0604020202020204" pitchFamily="34" charset="0"/>
            </a:endParaRPr>
          </a:p>
        </p:txBody>
      </p:sp>
      <p:sp>
        <p:nvSpPr>
          <p:cNvPr id="89" name="Rounded Rectangle 88"/>
          <p:cNvSpPr/>
          <p:nvPr/>
        </p:nvSpPr>
        <p:spPr>
          <a:xfrm>
            <a:off x="3593350" y="3274736"/>
            <a:ext cx="777374" cy="153339"/>
          </a:xfrm>
          <a:prstGeom prst="roundRect">
            <a:avLst>
              <a:gd name="adj" fmla="val 50000"/>
            </a:avLst>
          </a:prstGeom>
          <a:solidFill>
            <a:srgbClr val="73C9CA"/>
          </a:solidFill>
          <a:ln>
            <a:noFill/>
          </a:ln>
        </p:spPr>
        <p:style>
          <a:lnRef idx="1">
            <a:schemeClr val="accent1"/>
          </a:lnRef>
          <a:fillRef idx="3">
            <a:schemeClr val="accent1"/>
          </a:fillRef>
          <a:effectRef idx="2">
            <a:schemeClr val="accent1"/>
          </a:effectRef>
          <a:fontRef idx="minor">
            <a:schemeClr val="lt1"/>
          </a:fontRef>
        </p:style>
        <p:txBody>
          <a:bodyPr lIns="65032" tIns="32516" rIns="65032" bIns="32516" rtlCol="0" anchor="ctr"/>
          <a:lstStyle/>
          <a:p>
            <a:pPr algn="just">
              <a:lnSpc>
                <a:spcPct val="120000"/>
              </a:lnSpc>
              <a:spcBef>
                <a:spcPts val="0"/>
              </a:spcBef>
              <a:spcAft>
                <a:spcPts val="0"/>
              </a:spcAft>
            </a:pPr>
            <a:endParaRPr lang="en-US" sz="600" dirty="0">
              <a:latin typeface="Arial" panose="020B0604020202020204" pitchFamily="34" charset="0"/>
              <a:ea typeface="微软雅黑" panose="020B0503020204020204" charset="-122"/>
              <a:cs typeface="+mn-ea"/>
              <a:sym typeface="Arial" panose="020B0604020202020204" pitchFamily="34" charset="0"/>
            </a:endParaRPr>
          </a:p>
        </p:txBody>
      </p:sp>
      <p:sp>
        <p:nvSpPr>
          <p:cNvPr id="90" name="Rounded Rectangle 89"/>
          <p:cNvSpPr/>
          <p:nvPr/>
        </p:nvSpPr>
        <p:spPr>
          <a:xfrm>
            <a:off x="4714071" y="4755656"/>
            <a:ext cx="777374" cy="153339"/>
          </a:xfrm>
          <a:prstGeom prst="roundRect">
            <a:avLst>
              <a:gd name="adj" fmla="val 50000"/>
            </a:avLst>
          </a:prstGeom>
          <a:solidFill>
            <a:srgbClr val="73C9CA"/>
          </a:solidFill>
          <a:ln>
            <a:noFill/>
          </a:ln>
        </p:spPr>
        <p:style>
          <a:lnRef idx="1">
            <a:schemeClr val="accent1"/>
          </a:lnRef>
          <a:fillRef idx="3">
            <a:schemeClr val="accent1"/>
          </a:fillRef>
          <a:effectRef idx="2">
            <a:schemeClr val="accent1"/>
          </a:effectRef>
          <a:fontRef idx="minor">
            <a:schemeClr val="lt1"/>
          </a:fontRef>
        </p:style>
        <p:txBody>
          <a:bodyPr lIns="65032" tIns="32516" rIns="65032" bIns="32516" rtlCol="0" anchor="ctr"/>
          <a:lstStyle/>
          <a:p>
            <a:pPr algn="just">
              <a:lnSpc>
                <a:spcPct val="120000"/>
              </a:lnSpc>
              <a:spcBef>
                <a:spcPts val="0"/>
              </a:spcBef>
              <a:spcAft>
                <a:spcPts val="0"/>
              </a:spcAft>
            </a:pPr>
            <a:endParaRPr lang="en-US" sz="600" dirty="0">
              <a:latin typeface="Arial" panose="020B0604020202020204" pitchFamily="34" charset="0"/>
              <a:ea typeface="微软雅黑" panose="020B0503020204020204" charset="-122"/>
              <a:cs typeface="+mn-ea"/>
              <a:sym typeface="Arial" panose="020B0604020202020204" pitchFamily="34" charset="0"/>
            </a:endParaRPr>
          </a:p>
        </p:txBody>
      </p:sp>
      <p:sp>
        <p:nvSpPr>
          <p:cNvPr id="91" name="Rounded Rectangle 90"/>
          <p:cNvSpPr/>
          <p:nvPr/>
        </p:nvSpPr>
        <p:spPr>
          <a:xfrm>
            <a:off x="4714071" y="4542677"/>
            <a:ext cx="777374" cy="153339"/>
          </a:xfrm>
          <a:prstGeom prst="roundRect">
            <a:avLst>
              <a:gd name="adj" fmla="val 50000"/>
            </a:avLst>
          </a:prstGeom>
          <a:solidFill>
            <a:srgbClr val="73C9CA"/>
          </a:solidFill>
          <a:ln>
            <a:noFill/>
          </a:ln>
        </p:spPr>
        <p:style>
          <a:lnRef idx="1">
            <a:schemeClr val="accent1"/>
          </a:lnRef>
          <a:fillRef idx="3">
            <a:schemeClr val="accent1"/>
          </a:fillRef>
          <a:effectRef idx="2">
            <a:schemeClr val="accent1"/>
          </a:effectRef>
          <a:fontRef idx="minor">
            <a:schemeClr val="lt1"/>
          </a:fontRef>
        </p:style>
        <p:txBody>
          <a:bodyPr lIns="65032" tIns="32516" rIns="65032" bIns="32516" rtlCol="0" anchor="ctr"/>
          <a:lstStyle/>
          <a:p>
            <a:pPr algn="just">
              <a:lnSpc>
                <a:spcPct val="120000"/>
              </a:lnSpc>
              <a:spcBef>
                <a:spcPts val="0"/>
              </a:spcBef>
              <a:spcAft>
                <a:spcPts val="0"/>
              </a:spcAft>
            </a:pPr>
            <a:endParaRPr lang="en-US" sz="600" dirty="0">
              <a:latin typeface="Arial" panose="020B0604020202020204" pitchFamily="34" charset="0"/>
              <a:ea typeface="微软雅黑" panose="020B0503020204020204" charset="-122"/>
              <a:cs typeface="+mn-ea"/>
              <a:sym typeface="Arial" panose="020B0604020202020204" pitchFamily="34" charset="0"/>
            </a:endParaRPr>
          </a:p>
        </p:txBody>
      </p:sp>
      <p:sp>
        <p:nvSpPr>
          <p:cNvPr id="92" name="Rounded Rectangle 91"/>
          <p:cNvSpPr/>
          <p:nvPr/>
        </p:nvSpPr>
        <p:spPr>
          <a:xfrm>
            <a:off x="4714071" y="4334843"/>
            <a:ext cx="777374" cy="153339"/>
          </a:xfrm>
          <a:prstGeom prst="roundRect">
            <a:avLst>
              <a:gd name="adj" fmla="val 50000"/>
            </a:avLst>
          </a:prstGeom>
          <a:solidFill>
            <a:srgbClr val="73C9CA"/>
          </a:solidFill>
          <a:ln>
            <a:noFill/>
          </a:ln>
        </p:spPr>
        <p:style>
          <a:lnRef idx="1">
            <a:schemeClr val="accent1"/>
          </a:lnRef>
          <a:fillRef idx="3">
            <a:schemeClr val="accent1"/>
          </a:fillRef>
          <a:effectRef idx="2">
            <a:schemeClr val="accent1"/>
          </a:effectRef>
          <a:fontRef idx="minor">
            <a:schemeClr val="lt1"/>
          </a:fontRef>
        </p:style>
        <p:txBody>
          <a:bodyPr lIns="65032" tIns="32516" rIns="65032" bIns="32516" rtlCol="0" anchor="ctr"/>
          <a:lstStyle/>
          <a:p>
            <a:pPr algn="just">
              <a:lnSpc>
                <a:spcPct val="120000"/>
              </a:lnSpc>
              <a:spcBef>
                <a:spcPts val="0"/>
              </a:spcBef>
              <a:spcAft>
                <a:spcPts val="0"/>
              </a:spcAft>
            </a:pPr>
            <a:endParaRPr lang="en-US" sz="600" dirty="0">
              <a:latin typeface="Arial" panose="020B0604020202020204" pitchFamily="34" charset="0"/>
              <a:ea typeface="微软雅黑" panose="020B0503020204020204" charset="-122"/>
              <a:cs typeface="+mn-ea"/>
              <a:sym typeface="Arial" panose="020B0604020202020204" pitchFamily="34" charset="0"/>
            </a:endParaRPr>
          </a:p>
        </p:txBody>
      </p:sp>
      <p:sp>
        <p:nvSpPr>
          <p:cNvPr id="93" name="Rounded Rectangle 92"/>
          <p:cNvSpPr/>
          <p:nvPr/>
        </p:nvSpPr>
        <p:spPr>
          <a:xfrm>
            <a:off x="4714071" y="4121866"/>
            <a:ext cx="777374" cy="153339"/>
          </a:xfrm>
          <a:prstGeom prst="roundRect">
            <a:avLst>
              <a:gd name="adj" fmla="val 50000"/>
            </a:avLst>
          </a:prstGeom>
          <a:solidFill>
            <a:srgbClr val="73C9CA"/>
          </a:solidFill>
          <a:ln>
            <a:noFill/>
          </a:ln>
        </p:spPr>
        <p:style>
          <a:lnRef idx="1">
            <a:schemeClr val="accent1"/>
          </a:lnRef>
          <a:fillRef idx="3">
            <a:schemeClr val="accent1"/>
          </a:fillRef>
          <a:effectRef idx="2">
            <a:schemeClr val="accent1"/>
          </a:effectRef>
          <a:fontRef idx="minor">
            <a:schemeClr val="lt1"/>
          </a:fontRef>
        </p:style>
        <p:txBody>
          <a:bodyPr lIns="65032" tIns="32516" rIns="65032" bIns="32516" rtlCol="0" anchor="ctr"/>
          <a:lstStyle/>
          <a:p>
            <a:pPr algn="just">
              <a:lnSpc>
                <a:spcPct val="120000"/>
              </a:lnSpc>
              <a:spcBef>
                <a:spcPts val="0"/>
              </a:spcBef>
              <a:spcAft>
                <a:spcPts val="0"/>
              </a:spcAft>
            </a:pPr>
            <a:endParaRPr lang="en-US" sz="600" dirty="0">
              <a:latin typeface="Arial" panose="020B0604020202020204" pitchFamily="34" charset="0"/>
              <a:ea typeface="微软雅黑" panose="020B0503020204020204" charset="-122"/>
              <a:cs typeface="+mn-ea"/>
              <a:sym typeface="Arial" panose="020B0604020202020204" pitchFamily="34" charset="0"/>
            </a:endParaRPr>
          </a:p>
        </p:txBody>
      </p:sp>
      <p:sp>
        <p:nvSpPr>
          <p:cNvPr id="94" name="Rounded Rectangle 93"/>
          <p:cNvSpPr/>
          <p:nvPr/>
        </p:nvSpPr>
        <p:spPr>
          <a:xfrm>
            <a:off x="4714071" y="3908525"/>
            <a:ext cx="777374" cy="153339"/>
          </a:xfrm>
          <a:prstGeom prst="roundRect">
            <a:avLst>
              <a:gd name="adj" fmla="val 50000"/>
            </a:avLst>
          </a:prstGeom>
          <a:solidFill>
            <a:srgbClr val="73C9CA"/>
          </a:solidFill>
          <a:ln>
            <a:noFill/>
          </a:ln>
        </p:spPr>
        <p:style>
          <a:lnRef idx="1">
            <a:schemeClr val="accent1"/>
          </a:lnRef>
          <a:fillRef idx="3">
            <a:schemeClr val="accent1"/>
          </a:fillRef>
          <a:effectRef idx="2">
            <a:schemeClr val="accent1"/>
          </a:effectRef>
          <a:fontRef idx="minor">
            <a:schemeClr val="lt1"/>
          </a:fontRef>
        </p:style>
        <p:txBody>
          <a:bodyPr lIns="65032" tIns="32516" rIns="65032" bIns="32516" rtlCol="0" anchor="ctr"/>
          <a:lstStyle/>
          <a:p>
            <a:pPr algn="just">
              <a:lnSpc>
                <a:spcPct val="120000"/>
              </a:lnSpc>
              <a:spcBef>
                <a:spcPts val="0"/>
              </a:spcBef>
              <a:spcAft>
                <a:spcPts val="0"/>
              </a:spcAft>
            </a:pPr>
            <a:endParaRPr lang="en-US" sz="600" dirty="0">
              <a:latin typeface="Arial" panose="020B0604020202020204" pitchFamily="34" charset="0"/>
              <a:ea typeface="微软雅黑" panose="020B0503020204020204" charset="-122"/>
              <a:cs typeface="+mn-ea"/>
              <a:sym typeface="Arial" panose="020B0604020202020204" pitchFamily="34" charset="0"/>
            </a:endParaRPr>
          </a:p>
        </p:txBody>
      </p:sp>
      <p:sp>
        <p:nvSpPr>
          <p:cNvPr id="95" name="Rounded Rectangle 94"/>
          <p:cNvSpPr/>
          <p:nvPr/>
        </p:nvSpPr>
        <p:spPr>
          <a:xfrm>
            <a:off x="4714071" y="3695548"/>
            <a:ext cx="777374" cy="153339"/>
          </a:xfrm>
          <a:prstGeom prst="roundRect">
            <a:avLst>
              <a:gd name="adj" fmla="val 50000"/>
            </a:avLst>
          </a:prstGeom>
          <a:solidFill>
            <a:srgbClr val="73C9CA"/>
          </a:solidFill>
          <a:ln>
            <a:noFill/>
          </a:ln>
        </p:spPr>
        <p:style>
          <a:lnRef idx="1">
            <a:schemeClr val="accent1"/>
          </a:lnRef>
          <a:fillRef idx="3">
            <a:schemeClr val="accent1"/>
          </a:fillRef>
          <a:effectRef idx="2">
            <a:schemeClr val="accent1"/>
          </a:effectRef>
          <a:fontRef idx="minor">
            <a:schemeClr val="lt1"/>
          </a:fontRef>
        </p:style>
        <p:txBody>
          <a:bodyPr lIns="65032" tIns="32516" rIns="65032" bIns="32516" rtlCol="0" anchor="ctr"/>
          <a:lstStyle/>
          <a:p>
            <a:pPr algn="just">
              <a:lnSpc>
                <a:spcPct val="120000"/>
              </a:lnSpc>
              <a:spcBef>
                <a:spcPts val="0"/>
              </a:spcBef>
              <a:spcAft>
                <a:spcPts val="0"/>
              </a:spcAft>
            </a:pPr>
            <a:endParaRPr lang="en-US" sz="600" dirty="0">
              <a:latin typeface="Arial" panose="020B0604020202020204" pitchFamily="34" charset="0"/>
              <a:ea typeface="微软雅黑" panose="020B0503020204020204" charset="-122"/>
              <a:cs typeface="+mn-ea"/>
              <a:sym typeface="Arial" panose="020B0604020202020204" pitchFamily="34" charset="0"/>
            </a:endParaRPr>
          </a:p>
        </p:txBody>
      </p:sp>
      <p:sp>
        <p:nvSpPr>
          <p:cNvPr id="96" name="Rounded Rectangle 95"/>
          <p:cNvSpPr/>
          <p:nvPr/>
        </p:nvSpPr>
        <p:spPr>
          <a:xfrm>
            <a:off x="4714071" y="3487714"/>
            <a:ext cx="777374" cy="153339"/>
          </a:xfrm>
          <a:prstGeom prst="roundRect">
            <a:avLst>
              <a:gd name="adj" fmla="val 50000"/>
            </a:avLst>
          </a:prstGeom>
          <a:solidFill>
            <a:srgbClr val="B4E3E2"/>
          </a:solidFill>
          <a:ln>
            <a:noFill/>
          </a:ln>
        </p:spPr>
        <p:style>
          <a:lnRef idx="1">
            <a:schemeClr val="accent1"/>
          </a:lnRef>
          <a:fillRef idx="3">
            <a:schemeClr val="accent1"/>
          </a:fillRef>
          <a:effectRef idx="2">
            <a:schemeClr val="accent1"/>
          </a:effectRef>
          <a:fontRef idx="minor">
            <a:schemeClr val="lt1"/>
          </a:fontRef>
        </p:style>
        <p:txBody>
          <a:bodyPr lIns="65032" tIns="32516" rIns="65032" bIns="32516" rtlCol="0" anchor="ctr"/>
          <a:lstStyle/>
          <a:p>
            <a:pPr algn="just">
              <a:lnSpc>
                <a:spcPct val="120000"/>
              </a:lnSpc>
              <a:spcBef>
                <a:spcPts val="0"/>
              </a:spcBef>
              <a:spcAft>
                <a:spcPts val="0"/>
              </a:spcAft>
            </a:pPr>
            <a:endParaRPr lang="en-US" sz="600" dirty="0">
              <a:latin typeface="Arial" panose="020B0604020202020204" pitchFamily="34" charset="0"/>
              <a:ea typeface="微软雅黑" panose="020B0503020204020204" charset="-122"/>
              <a:cs typeface="+mn-ea"/>
              <a:sym typeface="Arial" panose="020B0604020202020204" pitchFamily="34" charset="0"/>
            </a:endParaRPr>
          </a:p>
        </p:txBody>
      </p:sp>
      <p:sp>
        <p:nvSpPr>
          <p:cNvPr id="97" name="Rounded Rectangle 96"/>
          <p:cNvSpPr/>
          <p:nvPr/>
        </p:nvSpPr>
        <p:spPr>
          <a:xfrm>
            <a:off x="4714071" y="3274736"/>
            <a:ext cx="777374" cy="153339"/>
          </a:xfrm>
          <a:prstGeom prst="roundRect">
            <a:avLst>
              <a:gd name="adj" fmla="val 50000"/>
            </a:avLst>
          </a:prstGeom>
          <a:solidFill>
            <a:srgbClr val="B4E3E2"/>
          </a:solidFill>
          <a:ln>
            <a:noFill/>
          </a:ln>
        </p:spPr>
        <p:style>
          <a:lnRef idx="1">
            <a:schemeClr val="accent1"/>
          </a:lnRef>
          <a:fillRef idx="3">
            <a:schemeClr val="accent1"/>
          </a:fillRef>
          <a:effectRef idx="2">
            <a:schemeClr val="accent1"/>
          </a:effectRef>
          <a:fontRef idx="minor">
            <a:schemeClr val="lt1"/>
          </a:fontRef>
        </p:style>
        <p:txBody>
          <a:bodyPr lIns="65032" tIns="32516" rIns="65032" bIns="32516" rtlCol="0" anchor="ctr"/>
          <a:lstStyle/>
          <a:p>
            <a:pPr algn="just">
              <a:lnSpc>
                <a:spcPct val="120000"/>
              </a:lnSpc>
              <a:spcBef>
                <a:spcPts val="0"/>
              </a:spcBef>
              <a:spcAft>
                <a:spcPts val="0"/>
              </a:spcAft>
            </a:pPr>
            <a:endParaRPr lang="en-US" sz="600" dirty="0">
              <a:latin typeface="Arial" panose="020B0604020202020204" pitchFamily="34" charset="0"/>
              <a:ea typeface="微软雅黑" panose="020B0503020204020204" charset="-122"/>
              <a:cs typeface="+mn-ea"/>
              <a:sym typeface="Arial" panose="020B0604020202020204" pitchFamily="34" charset="0"/>
            </a:endParaRPr>
          </a:p>
        </p:txBody>
      </p:sp>
      <p:sp>
        <p:nvSpPr>
          <p:cNvPr id="71" name="Rectangle 2"/>
          <p:cNvSpPr/>
          <p:nvPr/>
        </p:nvSpPr>
        <p:spPr>
          <a:xfrm>
            <a:off x="4751213" y="2532120"/>
            <a:ext cx="703082" cy="184150"/>
          </a:xfrm>
          <a:prstGeom prst="rect">
            <a:avLst/>
          </a:prstGeom>
        </p:spPr>
        <p:txBody>
          <a:bodyPr wrap="square" lIns="0" tIns="0" rIns="0" bIns="0">
            <a:spAutoFit/>
          </a:bodyPr>
          <a:lstStyle/>
          <a:p>
            <a:pPr algn="ctr">
              <a:spcBef>
                <a:spcPts val="0"/>
              </a:spcBef>
              <a:spcAft>
                <a:spcPts val="0"/>
              </a:spcAft>
            </a:pPr>
            <a:r>
              <a:rPr lang="zh-CN" altLang="en-US" sz="1200" b="1" dirty="0">
                <a:solidFill>
                  <a:schemeClr val="bg1">
                    <a:lumMod val="50000"/>
                  </a:schemeClr>
                </a:solidFill>
                <a:latin typeface="Arial" panose="020B0604020202020204" pitchFamily="34" charset="0"/>
                <a:ea typeface="微软雅黑" panose="020B0503020204020204" charset="-122"/>
                <a:cs typeface="+mn-ea"/>
                <a:sym typeface="Arial" panose="020B0604020202020204" pitchFamily="34" charset="0"/>
              </a:rPr>
              <a:t>输入标题</a:t>
            </a:r>
            <a:endParaRPr lang="en-US" sz="1000" dirty="0">
              <a:solidFill>
                <a:schemeClr val="bg1">
                  <a:lumMod val="6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98" name="Rounded Rectangle 97"/>
          <p:cNvSpPr/>
          <p:nvPr/>
        </p:nvSpPr>
        <p:spPr>
          <a:xfrm>
            <a:off x="2506250" y="3059560"/>
            <a:ext cx="777374" cy="153339"/>
          </a:xfrm>
          <a:prstGeom prst="roundRect">
            <a:avLst>
              <a:gd name="adj" fmla="val 50000"/>
            </a:avLst>
          </a:prstGeom>
          <a:solidFill>
            <a:srgbClr val="B4E3E2"/>
          </a:solidFill>
          <a:ln>
            <a:noFill/>
          </a:ln>
        </p:spPr>
        <p:style>
          <a:lnRef idx="1">
            <a:schemeClr val="accent1"/>
          </a:lnRef>
          <a:fillRef idx="3">
            <a:schemeClr val="accent1"/>
          </a:fillRef>
          <a:effectRef idx="2">
            <a:schemeClr val="accent1"/>
          </a:effectRef>
          <a:fontRef idx="minor">
            <a:schemeClr val="lt1"/>
          </a:fontRef>
        </p:style>
        <p:txBody>
          <a:bodyPr lIns="65032" tIns="32516" rIns="65032" bIns="32516" rtlCol="0" anchor="ctr"/>
          <a:lstStyle/>
          <a:p>
            <a:pPr algn="just">
              <a:lnSpc>
                <a:spcPct val="120000"/>
              </a:lnSpc>
              <a:spcBef>
                <a:spcPts val="0"/>
              </a:spcBef>
              <a:spcAft>
                <a:spcPts val="0"/>
              </a:spcAft>
            </a:pPr>
            <a:endParaRPr lang="en-US" sz="600" dirty="0">
              <a:latin typeface="Arial" panose="020B0604020202020204" pitchFamily="34" charset="0"/>
              <a:ea typeface="微软雅黑" panose="020B0503020204020204" charset="-122"/>
              <a:cs typeface="+mn-ea"/>
              <a:sym typeface="Arial" panose="020B0604020202020204" pitchFamily="34" charset="0"/>
            </a:endParaRPr>
          </a:p>
        </p:txBody>
      </p:sp>
      <p:sp>
        <p:nvSpPr>
          <p:cNvPr id="99" name="Rounded Rectangle 98"/>
          <p:cNvSpPr/>
          <p:nvPr/>
        </p:nvSpPr>
        <p:spPr>
          <a:xfrm>
            <a:off x="3593350" y="3059560"/>
            <a:ext cx="777374" cy="153339"/>
          </a:xfrm>
          <a:prstGeom prst="roundRect">
            <a:avLst>
              <a:gd name="adj" fmla="val 50000"/>
            </a:avLst>
          </a:prstGeom>
          <a:solidFill>
            <a:srgbClr val="B4E3E2"/>
          </a:solidFill>
          <a:ln>
            <a:noFill/>
          </a:ln>
        </p:spPr>
        <p:style>
          <a:lnRef idx="1">
            <a:schemeClr val="accent1"/>
          </a:lnRef>
          <a:fillRef idx="3">
            <a:schemeClr val="accent1"/>
          </a:fillRef>
          <a:effectRef idx="2">
            <a:schemeClr val="accent1"/>
          </a:effectRef>
          <a:fontRef idx="minor">
            <a:schemeClr val="lt1"/>
          </a:fontRef>
        </p:style>
        <p:txBody>
          <a:bodyPr lIns="65032" tIns="32516" rIns="65032" bIns="32516" rtlCol="0" anchor="ctr"/>
          <a:lstStyle/>
          <a:p>
            <a:pPr algn="just">
              <a:lnSpc>
                <a:spcPct val="120000"/>
              </a:lnSpc>
              <a:spcBef>
                <a:spcPts val="0"/>
              </a:spcBef>
              <a:spcAft>
                <a:spcPts val="0"/>
              </a:spcAft>
            </a:pPr>
            <a:endParaRPr lang="en-US" sz="600" dirty="0">
              <a:latin typeface="Arial" panose="020B0604020202020204" pitchFamily="34" charset="0"/>
              <a:ea typeface="微软雅黑" panose="020B0503020204020204" charset="-122"/>
              <a:cs typeface="+mn-ea"/>
              <a:sym typeface="Arial" panose="020B0604020202020204" pitchFamily="34" charset="0"/>
            </a:endParaRPr>
          </a:p>
        </p:txBody>
      </p:sp>
      <p:sp>
        <p:nvSpPr>
          <p:cNvPr id="100" name="Rounded Rectangle 99"/>
          <p:cNvSpPr/>
          <p:nvPr/>
        </p:nvSpPr>
        <p:spPr>
          <a:xfrm>
            <a:off x="4714071" y="3059560"/>
            <a:ext cx="777374" cy="153339"/>
          </a:xfrm>
          <a:prstGeom prst="roundRect">
            <a:avLst>
              <a:gd name="adj" fmla="val 50000"/>
            </a:avLst>
          </a:prstGeom>
          <a:solidFill>
            <a:srgbClr val="B4E3E2"/>
          </a:solidFill>
          <a:ln>
            <a:noFill/>
          </a:ln>
        </p:spPr>
        <p:style>
          <a:lnRef idx="1">
            <a:schemeClr val="accent1"/>
          </a:lnRef>
          <a:fillRef idx="3">
            <a:schemeClr val="accent1"/>
          </a:fillRef>
          <a:effectRef idx="2">
            <a:schemeClr val="accent1"/>
          </a:effectRef>
          <a:fontRef idx="minor">
            <a:schemeClr val="lt1"/>
          </a:fontRef>
        </p:style>
        <p:txBody>
          <a:bodyPr lIns="65032" tIns="32516" rIns="65032" bIns="32516" rtlCol="0" anchor="ctr"/>
          <a:lstStyle/>
          <a:p>
            <a:pPr algn="just">
              <a:lnSpc>
                <a:spcPct val="120000"/>
              </a:lnSpc>
              <a:spcBef>
                <a:spcPts val="0"/>
              </a:spcBef>
              <a:spcAft>
                <a:spcPts val="0"/>
              </a:spcAft>
            </a:pPr>
            <a:endParaRPr lang="en-US" sz="600" dirty="0">
              <a:latin typeface="Arial" panose="020B0604020202020204" pitchFamily="34" charset="0"/>
              <a:ea typeface="微软雅黑" panose="020B0503020204020204" charset="-122"/>
              <a:cs typeface="+mn-ea"/>
              <a:sym typeface="Arial" panose="020B0604020202020204" pitchFamily="34" charset="0"/>
            </a:endParaRPr>
          </a:p>
        </p:txBody>
      </p:sp>
      <p:sp>
        <p:nvSpPr>
          <p:cNvPr id="101" name="Rectangle 100"/>
          <p:cNvSpPr/>
          <p:nvPr/>
        </p:nvSpPr>
        <p:spPr>
          <a:xfrm>
            <a:off x="3629979" y="2532120"/>
            <a:ext cx="703082" cy="184150"/>
          </a:xfrm>
          <a:prstGeom prst="rect">
            <a:avLst/>
          </a:prstGeom>
        </p:spPr>
        <p:txBody>
          <a:bodyPr wrap="square" lIns="0" tIns="0" rIns="0" bIns="0">
            <a:spAutoFit/>
          </a:bodyPr>
          <a:lstStyle/>
          <a:p>
            <a:pPr algn="ctr">
              <a:spcBef>
                <a:spcPts val="0"/>
              </a:spcBef>
              <a:spcAft>
                <a:spcPts val="0"/>
              </a:spcAft>
            </a:pPr>
            <a:r>
              <a:rPr lang="zh-CN" altLang="en-US" sz="1200" b="1" dirty="0">
                <a:solidFill>
                  <a:schemeClr val="bg1">
                    <a:lumMod val="50000"/>
                  </a:schemeClr>
                </a:solidFill>
                <a:latin typeface="Arial" panose="020B0604020202020204" pitchFamily="34" charset="0"/>
                <a:ea typeface="微软雅黑" panose="020B0503020204020204" charset="-122"/>
                <a:cs typeface="+mn-ea"/>
                <a:sym typeface="Arial" panose="020B0604020202020204" pitchFamily="34" charset="0"/>
              </a:rPr>
              <a:t>输入标题</a:t>
            </a:r>
            <a:endParaRPr lang="en-US" sz="1000" dirty="0">
              <a:solidFill>
                <a:schemeClr val="bg1">
                  <a:lumMod val="6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102" name="Rectangle 101"/>
          <p:cNvSpPr/>
          <p:nvPr/>
        </p:nvSpPr>
        <p:spPr>
          <a:xfrm>
            <a:off x="2542860" y="2532120"/>
            <a:ext cx="703082" cy="184150"/>
          </a:xfrm>
          <a:prstGeom prst="rect">
            <a:avLst/>
          </a:prstGeom>
        </p:spPr>
        <p:txBody>
          <a:bodyPr wrap="square" lIns="0" tIns="0" rIns="0" bIns="0">
            <a:spAutoFit/>
          </a:bodyPr>
          <a:lstStyle/>
          <a:p>
            <a:pPr algn="ctr">
              <a:spcBef>
                <a:spcPts val="0"/>
              </a:spcBef>
              <a:spcAft>
                <a:spcPts val="0"/>
              </a:spcAft>
            </a:pPr>
            <a:r>
              <a:rPr lang="zh-CN" altLang="en-US" sz="1200" b="1" dirty="0">
                <a:solidFill>
                  <a:schemeClr val="bg1">
                    <a:lumMod val="50000"/>
                  </a:schemeClr>
                </a:solidFill>
                <a:latin typeface="Arial" panose="020B0604020202020204" pitchFamily="34" charset="0"/>
                <a:ea typeface="微软雅黑" panose="020B0503020204020204" charset="-122"/>
                <a:cs typeface="+mn-ea"/>
                <a:sym typeface="Arial" panose="020B0604020202020204" pitchFamily="34" charset="0"/>
              </a:rPr>
              <a:t>输入标题</a:t>
            </a:r>
          </a:p>
        </p:txBody>
      </p:sp>
      <p:sp>
        <p:nvSpPr>
          <p:cNvPr id="103" name="Rounded Rectangle 102"/>
          <p:cNvSpPr/>
          <p:nvPr/>
        </p:nvSpPr>
        <p:spPr>
          <a:xfrm>
            <a:off x="2506250" y="2848493"/>
            <a:ext cx="777374" cy="153339"/>
          </a:xfrm>
          <a:prstGeom prst="roundRect">
            <a:avLst>
              <a:gd name="adj" fmla="val 50000"/>
            </a:avLst>
          </a:prstGeom>
          <a:solidFill>
            <a:srgbClr val="B4E3E2"/>
          </a:solidFill>
          <a:ln>
            <a:noFill/>
          </a:ln>
        </p:spPr>
        <p:style>
          <a:lnRef idx="1">
            <a:schemeClr val="accent1"/>
          </a:lnRef>
          <a:fillRef idx="3">
            <a:schemeClr val="accent1"/>
          </a:fillRef>
          <a:effectRef idx="2">
            <a:schemeClr val="accent1"/>
          </a:effectRef>
          <a:fontRef idx="minor">
            <a:schemeClr val="lt1"/>
          </a:fontRef>
        </p:style>
        <p:txBody>
          <a:bodyPr lIns="65032" tIns="32516" rIns="65032" bIns="32516" rtlCol="0" anchor="ctr"/>
          <a:lstStyle/>
          <a:p>
            <a:pPr algn="just">
              <a:lnSpc>
                <a:spcPct val="120000"/>
              </a:lnSpc>
              <a:spcBef>
                <a:spcPts val="0"/>
              </a:spcBef>
              <a:spcAft>
                <a:spcPts val="0"/>
              </a:spcAft>
            </a:pPr>
            <a:endParaRPr lang="en-US" sz="600" dirty="0">
              <a:latin typeface="Arial" panose="020B0604020202020204" pitchFamily="34" charset="0"/>
              <a:ea typeface="微软雅黑" panose="020B0503020204020204" charset="-122"/>
              <a:cs typeface="+mn-ea"/>
              <a:sym typeface="Arial" panose="020B0604020202020204" pitchFamily="34" charset="0"/>
            </a:endParaRPr>
          </a:p>
        </p:txBody>
      </p:sp>
      <p:sp>
        <p:nvSpPr>
          <p:cNvPr id="104" name="Rounded Rectangle 103"/>
          <p:cNvSpPr/>
          <p:nvPr/>
        </p:nvSpPr>
        <p:spPr>
          <a:xfrm>
            <a:off x="3593350" y="2848493"/>
            <a:ext cx="777374" cy="153339"/>
          </a:xfrm>
          <a:prstGeom prst="roundRect">
            <a:avLst>
              <a:gd name="adj" fmla="val 50000"/>
            </a:avLst>
          </a:prstGeom>
          <a:solidFill>
            <a:srgbClr val="B4E3E2"/>
          </a:solidFill>
          <a:ln>
            <a:noFill/>
          </a:ln>
        </p:spPr>
        <p:style>
          <a:lnRef idx="1">
            <a:schemeClr val="accent1"/>
          </a:lnRef>
          <a:fillRef idx="3">
            <a:schemeClr val="accent1"/>
          </a:fillRef>
          <a:effectRef idx="2">
            <a:schemeClr val="accent1"/>
          </a:effectRef>
          <a:fontRef idx="minor">
            <a:schemeClr val="lt1"/>
          </a:fontRef>
        </p:style>
        <p:txBody>
          <a:bodyPr lIns="65032" tIns="32516" rIns="65032" bIns="32516" rtlCol="0" anchor="ctr"/>
          <a:lstStyle/>
          <a:p>
            <a:pPr algn="just">
              <a:lnSpc>
                <a:spcPct val="120000"/>
              </a:lnSpc>
              <a:spcBef>
                <a:spcPts val="0"/>
              </a:spcBef>
              <a:spcAft>
                <a:spcPts val="0"/>
              </a:spcAft>
            </a:pPr>
            <a:endParaRPr lang="en-US" sz="600" dirty="0">
              <a:latin typeface="Arial" panose="020B0604020202020204" pitchFamily="34" charset="0"/>
              <a:ea typeface="微软雅黑" panose="020B0503020204020204" charset="-122"/>
              <a:cs typeface="+mn-ea"/>
              <a:sym typeface="Arial" panose="020B0604020202020204" pitchFamily="34" charset="0"/>
            </a:endParaRPr>
          </a:p>
        </p:txBody>
      </p:sp>
      <p:sp>
        <p:nvSpPr>
          <p:cNvPr id="105" name="Rounded Rectangle 104"/>
          <p:cNvSpPr/>
          <p:nvPr/>
        </p:nvSpPr>
        <p:spPr>
          <a:xfrm>
            <a:off x="4714071" y="2848493"/>
            <a:ext cx="777374" cy="153339"/>
          </a:xfrm>
          <a:prstGeom prst="roundRect">
            <a:avLst>
              <a:gd name="adj" fmla="val 50000"/>
            </a:avLst>
          </a:prstGeom>
          <a:solidFill>
            <a:srgbClr val="B4E3E2"/>
          </a:solidFill>
          <a:ln>
            <a:noFill/>
          </a:ln>
        </p:spPr>
        <p:style>
          <a:lnRef idx="1">
            <a:schemeClr val="accent1"/>
          </a:lnRef>
          <a:fillRef idx="3">
            <a:schemeClr val="accent1"/>
          </a:fillRef>
          <a:effectRef idx="2">
            <a:schemeClr val="accent1"/>
          </a:effectRef>
          <a:fontRef idx="minor">
            <a:schemeClr val="lt1"/>
          </a:fontRef>
        </p:style>
        <p:txBody>
          <a:bodyPr lIns="65032" tIns="32516" rIns="65032" bIns="32516" rtlCol="0" anchor="ctr"/>
          <a:lstStyle/>
          <a:p>
            <a:pPr algn="just">
              <a:lnSpc>
                <a:spcPct val="120000"/>
              </a:lnSpc>
              <a:spcBef>
                <a:spcPts val="0"/>
              </a:spcBef>
              <a:spcAft>
                <a:spcPts val="0"/>
              </a:spcAft>
            </a:pPr>
            <a:endParaRPr lang="en-US" sz="600" dirty="0">
              <a:latin typeface="Arial" panose="020B0604020202020204" pitchFamily="34" charset="0"/>
              <a:ea typeface="微软雅黑" panose="020B0503020204020204" charset="-122"/>
              <a:cs typeface="+mn-ea"/>
              <a:sym typeface="Arial" panose="020B0604020202020204" pitchFamily="34" charset="0"/>
            </a:endParaRPr>
          </a:p>
        </p:txBody>
      </p:sp>
      <p:sp>
        <p:nvSpPr>
          <p:cNvPr id="73" name="文本框 72"/>
          <p:cNvSpPr txBox="1"/>
          <p:nvPr/>
        </p:nvSpPr>
        <p:spPr>
          <a:xfrm>
            <a:off x="6146800" y="2848610"/>
            <a:ext cx="3812540" cy="645160"/>
          </a:xfrm>
          <a:prstGeom prst="rect">
            <a:avLst/>
          </a:prstGeom>
          <a:noFill/>
        </p:spPr>
        <p:txBody>
          <a:bodyPr wrap="square" rtlCol="0">
            <a:spAutoFit/>
          </a:bodyPr>
          <a:lstStyle/>
          <a:p>
            <a:pPr algn="l">
              <a:lnSpc>
                <a:spcPct val="150000"/>
              </a:lnSpc>
            </a:pPr>
            <a:r>
              <a:rPr lang="zh-CN" altLang="en-US" sz="1200" dirty="0">
                <a:solidFill>
                  <a:schemeClr val="bg1">
                    <a:lumMod val="50000"/>
                  </a:schemeClr>
                </a:solidFill>
                <a:latin typeface="微软雅黑" panose="020B0503020204020204" charset="-122"/>
                <a:ea typeface="微软雅黑" panose="020B0503020204020204" charset="-122"/>
                <a:sym typeface="+mn-ea"/>
              </a:rPr>
              <a:t>When a cigarette falls in love with a match,it is destined to be hurt.</a:t>
            </a:r>
          </a:p>
        </p:txBody>
      </p:sp>
      <p:sp>
        <p:nvSpPr>
          <p:cNvPr id="74" name="文本框 73"/>
          <p:cNvSpPr txBox="1"/>
          <p:nvPr/>
        </p:nvSpPr>
        <p:spPr>
          <a:xfrm>
            <a:off x="6146800" y="2541905"/>
            <a:ext cx="1755140" cy="306705"/>
          </a:xfrm>
          <a:prstGeom prst="rect">
            <a:avLst/>
          </a:prstGeom>
          <a:noFill/>
          <a:ln>
            <a:noFill/>
          </a:ln>
        </p:spPr>
        <p:style>
          <a:lnRef idx="2">
            <a:schemeClr val="accent4"/>
          </a:lnRef>
          <a:fillRef idx="1">
            <a:schemeClr val="lt1"/>
          </a:fillRef>
          <a:effectRef idx="0">
            <a:schemeClr val="accent4"/>
          </a:effectRef>
          <a:fontRef idx="minor">
            <a:schemeClr val="dk1"/>
          </a:fontRef>
        </p:style>
        <p:txBody>
          <a:bodyPr wrap="square" rtlCol="0">
            <a:spAutoFit/>
          </a:bodyPr>
          <a:lstStyle/>
          <a:p>
            <a:pPr algn="l"/>
            <a:r>
              <a:rPr lang="zh-CN" altLang="en-US" sz="1400" b="1">
                <a:solidFill>
                  <a:schemeClr val="bg1">
                    <a:lumMod val="50000"/>
                  </a:schemeClr>
                </a:solidFill>
                <a:latin typeface="微软雅黑" panose="020B0503020204020204" charset="-122"/>
                <a:ea typeface="微软雅黑" panose="020B0503020204020204" charset="-122"/>
                <a:sym typeface="+mn-ea"/>
              </a:rPr>
              <a:t>单击此处输入标题</a:t>
            </a:r>
            <a:endParaRPr lang="zh-CN" altLang="en-US" sz="1400" b="1" dirty="0">
              <a:solidFill>
                <a:schemeClr val="bg1">
                  <a:lumMod val="50000"/>
                </a:schemeClr>
              </a:solidFill>
              <a:latin typeface="微软雅黑" panose="020B0503020204020204" charset="-122"/>
              <a:ea typeface="微软雅黑" panose="020B0503020204020204" charset="-122"/>
              <a:sym typeface="+mn-ea"/>
            </a:endParaRPr>
          </a:p>
        </p:txBody>
      </p:sp>
      <p:cxnSp>
        <p:nvCxnSpPr>
          <p:cNvPr id="75" name="直接连接符 74"/>
          <p:cNvCxnSpPr/>
          <p:nvPr/>
        </p:nvCxnSpPr>
        <p:spPr>
          <a:xfrm flipV="1">
            <a:off x="6224270" y="3653155"/>
            <a:ext cx="3506470" cy="5080"/>
          </a:xfrm>
          <a:prstGeom prst="line">
            <a:avLst/>
          </a:prstGeom>
          <a:ln>
            <a:solidFill>
              <a:srgbClr val="73C9CA"/>
            </a:solidFill>
          </a:ln>
        </p:spPr>
        <p:style>
          <a:lnRef idx="1">
            <a:schemeClr val="accent1"/>
          </a:lnRef>
          <a:fillRef idx="0">
            <a:schemeClr val="accent1"/>
          </a:fillRef>
          <a:effectRef idx="0">
            <a:schemeClr val="accent1"/>
          </a:effectRef>
          <a:fontRef idx="minor">
            <a:schemeClr val="tx1"/>
          </a:fontRef>
        </p:style>
      </p:cxnSp>
      <p:sp>
        <p:nvSpPr>
          <p:cNvPr id="76" name="文本框 75"/>
          <p:cNvSpPr txBox="1"/>
          <p:nvPr/>
        </p:nvSpPr>
        <p:spPr>
          <a:xfrm>
            <a:off x="6146800" y="4149725"/>
            <a:ext cx="3812540" cy="645160"/>
          </a:xfrm>
          <a:prstGeom prst="rect">
            <a:avLst/>
          </a:prstGeom>
          <a:noFill/>
        </p:spPr>
        <p:txBody>
          <a:bodyPr wrap="square" rtlCol="0">
            <a:spAutoFit/>
          </a:bodyPr>
          <a:lstStyle/>
          <a:p>
            <a:pPr algn="l">
              <a:lnSpc>
                <a:spcPct val="150000"/>
              </a:lnSpc>
            </a:pPr>
            <a:r>
              <a:rPr lang="zh-CN" altLang="en-US" sz="1200" dirty="0">
                <a:solidFill>
                  <a:schemeClr val="bg1">
                    <a:lumMod val="50000"/>
                  </a:schemeClr>
                </a:solidFill>
                <a:latin typeface="微软雅黑" panose="020B0503020204020204" charset="-122"/>
                <a:ea typeface="微软雅黑" panose="020B0503020204020204" charset="-122"/>
                <a:sym typeface="+mn-ea"/>
              </a:rPr>
              <a:t>When a cigarette falls in love with a match,it is destined to be hurt.</a:t>
            </a:r>
          </a:p>
        </p:txBody>
      </p:sp>
      <p:sp>
        <p:nvSpPr>
          <p:cNvPr id="77" name="文本框 76"/>
          <p:cNvSpPr txBox="1"/>
          <p:nvPr/>
        </p:nvSpPr>
        <p:spPr>
          <a:xfrm>
            <a:off x="6146800" y="3843020"/>
            <a:ext cx="1755140" cy="306705"/>
          </a:xfrm>
          <a:prstGeom prst="rect">
            <a:avLst/>
          </a:prstGeom>
          <a:noFill/>
          <a:ln>
            <a:noFill/>
          </a:ln>
        </p:spPr>
        <p:style>
          <a:lnRef idx="2">
            <a:schemeClr val="accent4"/>
          </a:lnRef>
          <a:fillRef idx="1">
            <a:schemeClr val="lt1"/>
          </a:fillRef>
          <a:effectRef idx="0">
            <a:schemeClr val="accent4"/>
          </a:effectRef>
          <a:fontRef idx="minor">
            <a:schemeClr val="dk1"/>
          </a:fontRef>
        </p:style>
        <p:txBody>
          <a:bodyPr wrap="square" rtlCol="0">
            <a:spAutoFit/>
          </a:bodyPr>
          <a:lstStyle/>
          <a:p>
            <a:pPr algn="l"/>
            <a:r>
              <a:rPr lang="zh-CN" altLang="en-US" sz="1400" b="1">
                <a:solidFill>
                  <a:schemeClr val="bg1">
                    <a:lumMod val="50000"/>
                  </a:schemeClr>
                </a:solidFill>
                <a:latin typeface="微软雅黑" panose="020B0503020204020204" charset="-122"/>
                <a:ea typeface="微软雅黑" panose="020B0503020204020204" charset="-122"/>
                <a:sym typeface="+mn-ea"/>
              </a:rPr>
              <a:t>单击此处输入标题</a:t>
            </a:r>
            <a:endParaRPr lang="zh-CN" altLang="en-US" sz="1400" b="1" dirty="0">
              <a:solidFill>
                <a:schemeClr val="bg1">
                  <a:lumMod val="50000"/>
                </a:schemeClr>
              </a:solidFill>
              <a:latin typeface="微软雅黑" panose="020B0503020204020204" charset="-122"/>
              <a:ea typeface="微软雅黑" panose="020B0503020204020204" charset="-122"/>
              <a:sym typeface="+mn-ea"/>
            </a:endParaRPr>
          </a:p>
        </p:txBody>
      </p:sp>
    </p:spTree>
  </p:cSld>
  <p:clrMapOvr>
    <a:masterClrMapping/>
  </p:clrMapOvr>
  <mc:AlternateContent xmlns:mc="http://schemas.openxmlformats.org/markup-compatibility/2006" xmlns:p15="http://schemas.microsoft.com/office/powerpoint/2012/main">
    <mc:Choice Requires="p15">
      <p:transition spd="slow" advClick="0" advTm="0">
        <p15:prstTrans prst="peelOff"/>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par>
                                <p:cTn id="8" presetID="22" presetClass="entr" presetSubtype="2"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wipe(right)">
                                      <p:cBhvr>
                                        <p:cTn id="10" dur="500"/>
                                        <p:tgtEl>
                                          <p:spTgt spid="11"/>
                                        </p:tgtEl>
                                      </p:cBhvr>
                                    </p:animEffect>
                                  </p:childTnLst>
                                </p:cTn>
                              </p:par>
                            </p:childTnLst>
                          </p:cTn>
                        </p:par>
                        <p:par>
                          <p:cTn id="11" fill="hold">
                            <p:stCondLst>
                              <p:cond delay="500"/>
                            </p:stCondLst>
                            <p:childTnLst>
                              <p:par>
                                <p:cTn id="12" presetID="20" presetClass="entr" presetSubtype="0"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edge">
                                      <p:cBhvr>
                                        <p:cTn id="14" dur="500"/>
                                        <p:tgtEl>
                                          <p:spTgt spid="3"/>
                                        </p:tgtEl>
                                      </p:cBhvr>
                                    </p:animEffect>
                                  </p:childTnLst>
                                </p:cTn>
                              </p:par>
                              <p:par>
                                <p:cTn id="15" presetID="53" presetClass="entr" presetSubtype="16" fill="hold" nodeType="with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ppt_w</p:attrName>
                                        </p:attrNameLst>
                                      </p:cBhvr>
                                      <p:tavLst>
                                        <p:tav tm="0">
                                          <p:val>
                                            <p:fltVal val="0"/>
                                          </p:val>
                                        </p:tav>
                                        <p:tav tm="100000">
                                          <p:val>
                                            <p:strVal val="#ppt_w"/>
                                          </p:val>
                                        </p:tav>
                                      </p:tavLst>
                                    </p:anim>
                                    <p:anim calcmode="lin" valueType="num">
                                      <p:cBhvr>
                                        <p:cTn id="18" dur="500" fill="hold"/>
                                        <p:tgtEl>
                                          <p:spTgt spid="2"/>
                                        </p:tgtEl>
                                        <p:attrNameLst>
                                          <p:attrName>ppt_h</p:attrName>
                                        </p:attrNameLst>
                                      </p:cBhvr>
                                      <p:tavLst>
                                        <p:tav tm="0">
                                          <p:val>
                                            <p:fltVal val="0"/>
                                          </p:val>
                                        </p:tav>
                                        <p:tav tm="100000">
                                          <p:val>
                                            <p:strVal val="#ppt_h"/>
                                          </p:val>
                                        </p:tav>
                                      </p:tavLst>
                                    </p:anim>
                                    <p:animEffect transition="in" filter="fade">
                                      <p:cBhvr>
                                        <p:cTn id="19" dur="500"/>
                                        <p:tgtEl>
                                          <p:spTgt spid="2"/>
                                        </p:tgtEl>
                                      </p:cBhvr>
                                    </p:animEffect>
                                  </p:childTnLst>
                                </p:cTn>
                              </p:par>
                            </p:childTnLst>
                          </p:cTn>
                        </p:par>
                        <p:par>
                          <p:cTn id="20" fill="hold">
                            <p:stCondLst>
                              <p:cond delay="1000"/>
                            </p:stCondLst>
                            <p:childTnLst>
                              <p:par>
                                <p:cTn id="21" presetID="22" presetClass="entr" presetSubtype="2" fill="hold"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right)">
                                      <p:cBhvr>
                                        <p:cTn id="23" dur="500"/>
                                        <p:tgtEl>
                                          <p:spTgt spid="13"/>
                                        </p:tgtEl>
                                      </p:cBhvr>
                                    </p:animEffect>
                                  </p:childTnLst>
                                </p:cTn>
                              </p:par>
                              <p:par>
                                <p:cTn id="24" presetID="22" presetClass="entr" presetSubtype="8" fill="hold" nodeType="with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wipe(left)">
                                      <p:cBhvr>
                                        <p:cTn id="26" dur="500"/>
                                        <p:tgtEl>
                                          <p:spTgt spid="12"/>
                                        </p:tgtEl>
                                      </p:cBhvr>
                                    </p:animEffect>
                                  </p:childTnLst>
                                </p:cTn>
                              </p:par>
                            </p:childTnLst>
                          </p:cTn>
                        </p:par>
                        <p:par>
                          <p:cTn id="27" fill="hold">
                            <p:stCondLst>
                              <p:cond delay="1500"/>
                            </p:stCondLst>
                            <p:childTnLst>
                              <p:par>
                                <p:cTn id="28" presetID="53" presetClass="entr" presetSubtype="16" fill="hold" grpId="0" nodeType="afterEffect">
                                  <p:stCondLst>
                                    <p:cond delay="0"/>
                                  </p:stCondLst>
                                  <p:childTnLst>
                                    <p:set>
                                      <p:cBhvr>
                                        <p:cTn id="29" dur="1" fill="hold">
                                          <p:stCondLst>
                                            <p:cond delay="0"/>
                                          </p:stCondLst>
                                        </p:cTn>
                                        <p:tgtEl>
                                          <p:spTgt spid="5"/>
                                        </p:tgtEl>
                                        <p:attrNameLst>
                                          <p:attrName>style.visibility</p:attrName>
                                        </p:attrNameLst>
                                      </p:cBhvr>
                                      <p:to>
                                        <p:strVal val="visible"/>
                                      </p:to>
                                    </p:set>
                                    <p:anim calcmode="lin" valueType="num">
                                      <p:cBhvr>
                                        <p:cTn id="30" dur="500" fill="hold"/>
                                        <p:tgtEl>
                                          <p:spTgt spid="5"/>
                                        </p:tgtEl>
                                        <p:attrNameLst>
                                          <p:attrName>ppt_w</p:attrName>
                                        </p:attrNameLst>
                                      </p:cBhvr>
                                      <p:tavLst>
                                        <p:tav tm="0">
                                          <p:val>
                                            <p:fltVal val="0"/>
                                          </p:val>
                                        </p:tav>
                                        <p:tav tm="100000">
                                          <p:val>
                                            <p:strVal val="#ppt_w"/>
                                          </p:val>
                                        </p:tav>
                                      </p:tavLst>
                                    </p:anim>
                                    <p:anim calcmode="lin" valueType="num">
                                      <p:cBhvr>
                                        <p:cTn id="31" dur="500" fill="hold"/>
                                        <p:tgtEl>
                                          <p:spTgt spid="5"/>
                                        </p:tgtEl>
                                        <p:attrNameLst>
                                          <p:attrName>ppt_h</p:attrName>
                                        </p:attrNameLst>
                                      </p:cBhvr>
                                      <p:tavLst>
                                        <p:tav tm="0">
                                          <p:val>
                                            <p:fltVal val="0"/>
                                          </p:val>
                                        </p:tav>
                                        <p:tav tm="100000">
                                          <p:val>
                                            <p:strVal val="#ppt_h"/>
                                          </p:val>
                                        </p:tav>
                                      </p:tavLst>
                                    </p:anim>
                                    <p:animEffect transition="in" filter="fade">
                                      <p:cBhvr>
                                        <p:cTn id="32" dur="500"/>
                                        <p:tgtEl>
                                          <p:spTgt spid="5"/>
                                        </p:tgtEl>
                                      </p:cBhvr>
                                    </p:animEffect>
                                  </p:childTnLst>
                                </p:cTn>
                              </p:par>
                            </p:childTnLst>
                          </p:cTn>
                        </p:par>
                        <p:par>
                          <p:cTn id="33" fill="hold">
                            <p:stCondLst>
                              <p:cond delay="2000"/>
                            </p:stCondLst>
                            <p:childTnLst>
                              <p:par>
                                <p:cTn id="34" presetID="10" presetClass="entr" presetSubtype="0" fill="hold" grpId="0" nodeType="afterEffect">
                                  <p:stCondLst>
                                    <p:cond delay="0"/>
                                  </p:stCondLst>
                                  <p:childTnLst>
                                    <p:set>
                                      <p:cBhvr>
                                        <p:cTn id="35" dur="1" fill="hold">
                                          <p:stCondLst>
                                            <p:cond delay="0"/>
                                          </p:stCondLst>
                                        </p:cTn>
                                        <p:tgtEl>
                                          <p:spTgt spid="66"/>
                                        </p:tgtEl>
                                        <p:attrNameLst>
                                          <p:attrName>style.visibility</p:attrName>
                                        </p:attrNameLst>
                                      </p:cBhvr>
                                      <p:to>
                                        <p:strVal val="visible"/>
                                      </p:to>
                                    </p:set>
                                    <p:animEffect transition="in" filter="fade">
                                      <p:cBhvr>
                                        <p:cTn id="36" dur="500"/>
                                        <p:tgtEl>
                                          <p:spTgt spid="66"/>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67"/>
                                        </p:tgtEl>
                                        <p:attrNameLst>
                                          <p:attrName>style.visibility</p:attrName>
                                        </p:attrNameLst>
                                      </p:cBhvr>
                                      <p:to>
                                        <p:strVal val="visible"/>
                                      </p:to>
                                    </p:set>
                                    <p:animEffect transition="in" filter="fade">
                                      <p:cBhvr>
                                        <p:cTn id="39" dur="500"/>
                                        <p:tgtEl>
                                          <p:spTgt spid="67"/>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68"/>
                                        </p:tgtEl>
                                        <p:attrNameLst>
                                          <p:attrName>style.visibility</p:attrName>
                                        </p:attrNameLst>
                                      </p:cBhvr>
                                      <p:to>
                                        <p:strVal val="visible"/>
                                      </p:to>
                                    </p:set>
                                    <p:animEffect transition="in" filter="fade">
                                      <p:cBhvr>
                                        <p:cTn id="42" dur="500"/>
                                        <p:tgtEl>
                                          <p:spTgt spid="68"/>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69"/>
                                        </p:tgtEl>
                                        <p:attrNameLst>
                                          <p:attrName>style.visibility</p:attrName>
                                        </p:attrNameLst>
                                      </p:cBhvr>
                                      <p:to>
                                        <p:strVal val="visible"/>
                                      </p:to>
                                    </p:set>
                                    <p:animEffect transition="in" filter="fade">
                                      <p:cBhvr>
                                        <p:cTn id="45" dur="500"/>
                                        <p:tgtEl>
                                          <p:spTgt spid="69"/>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70"/>
                                        </p:tgtEl>
                                        <p:attrNameLst>
                                          <p:attrName>style.visibility</p:attrName>
                                        </p:attrNameLst>
                                      </p:cBhvr>
                                      <p:to>
                                        <p:strVal val="visible"/>
                                      </p:to>
                                    </p:set>
                                    <p:animEffect transition="in" filter="fade">
                                      <p:cBhvr>
                                        <p:cTn id="48" dur="500"/>
                                        <p:tgtEl>
                                          <p:spTgt spid="70"/>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79"/>
                                        </p:tgtEl>
                                        <p:attrNameLst>
                                          <p:attrName>style.visibility</p:attrName>
                                        </p:attrNameLst>
                                      </p:cBhvr>
                                      <p:to>
                                        <p:strVal val="visible"/>
                                      </p:to>
                                    </p:set>
                                    <p:animEffect transition="in" filter="fade">
                                      <p:cBhvr>
                                        <p:cTn id="51" dur="500"/>
                                        <p:tgtEl>
                                          <p:spTgt spid="79"/>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80"/>
                                        </p:tgtEl>
                                        <p:attrNameLst>
                                          <p:attrName>style.visibility</p:attrName>
                                        </p:attrNameLst>
                                      </p:cBhvr>
                                      <p:to>
                                        <p:strVal val="visible"/>
                                      </p:to>
                                    </p:set>
                                    <p:animEffect transition="in" filter="fade">
                                      <p:cBhvr>
                                        <p:cTn id="54" dur="500"/>
                                        <p:tgtEl>
                                          <p:spTgt spid="80"/>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81"/>
                                        </p:tgtEl>
                                        <p:attrNameLst>
                                          <p:attrName>style.visibility</p:attrName>
                                        </p:attrNameLst>
                                      </p:cBhvr>
                                      <p:to>
                                        <p:strVal val="visible"/>
                                      </p:to>
                                    </p:set>
                                    <p:animEffect transition="in" filter="fade">
                                      <p:cBhvr>
                                        <p:cTn id="57" dur="500"/>
                                        <p:tgtEl>
                                          <p:spTgt spid="81"/>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98"/>
                                        </p:tgtEl>
                                        <p:attrNameLst>
                                          <p:attrName>style.visibility</p:attrName>
                                        </p:attrNameLst>
                                      </p:cBhvr>
                                      <p:to>
                                        <p:strVal val="visible"/>
                                      </p:to>
                                    </p:set>
                                    <p:animEffect transition="in" filter="fade">
                                      <p:cBhvr>
                                        <p:cTn id="60" dur="500"/>
                                        <p:tgtEl>
                                          <p:spTgt spid="98"/>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103"/>
                                        </p:tgtEl>
                                        <p:attrNameLst>
                                          <p:attrName>style.visibility</p:attrName>
                                        </p:attrNameLst>
                                      </p:cBhvr>
                                      <p:to>
                                        <p:strVal val="visible"/>
                                      </p:to>
                                    </p:set>
                                    <p:animEffect transition="in" filter="fade">
                                      <p:cBhvr>
                                        <p:cTn id="63" dur="500"/>
                                        <p:tgtEl>
                                          <p:spTgt spid="103"/>
                                        </p:tgtEl>
                                      </p:cBhvr>
                                    </p:animEffect>
                                  </p:childTnLst>
                                </p:cTn>
                              </p:par>
                            </p:childTnLst>
                          </p:cTn>
                        </p:par>
                        <p:par>
                          <p:cTn id="64" fill="hold">
                            <p:stCondLst>
                              <p:cond delay="2500"/>
                            </p:stCondLst>
                            <p:childTnLst>
                              <p:par>
                                <p:cTn id="65" presetID="22" presetClass="entr" presetSubtype="4" fill="hold" grpId="0" nodeType="afterEffect">
                                  <p:stCondLst>
                                    <p:cond delay="0"/>
                                  </p:stCondLst>
                                  <p:childTnLst>
                                    <p:set>
                                      <p:cBhvr>
                                        <p:cTn id="66" dur="1" fill="hold">
                                          <p:stCondLst>
                                            <p:cond delay="0"/>
                                          </p:stCondLst>
                                        </p:cTn>
                                        <p:tgtEl>
                                          <p:spTgt spid="102"/>
                                        </p:tgtEl>
                                        <p:attrNameLst>
                                          <p:attrName>style.visibility</p:attrName>
                                        </p:attrNameLst>
                                      </p:cBhvr>
                                      <p:to>
                                        <p:strVal val="visible"/>
                                      </p:to>
                                    </p:set>
                                    <p:animEffect transition="in" filter="wipe(down)">
                                      <p:cBhvr>
                                        <p:cTn id="67" dur="500"/>
                                        <p:tgtEl>
                                          <p:spTgt spid="102"/>
                                        </p:tgtEl>
                                      </p:cBhvr>
                                    </p:animEffect>
                                  </p:childTnLst>
                                </p:cTn>
                              </p:par>
                            </p:childTnLst>
                          </p:cTn>
                        </p:par>
                        <p:par>
                          <p:cTn id="68" fill="hold">
                            <p:stCondLst>
                              <p:cond delay="3000"/>
                            </p:stCondLst>
                            <p:childTnLst>
                              <p:par>
                                <p:cTn id="69" presetID="10" presetClass="entr" presetSubtype="0" fill="hold" grpId="0" nodeType="afterEffect">
                                  <p:stCondLst>
                                    <p:cond delay="0"/>
                                  </p:stCondLst>
                                  <p:childTnLst>
                                    <p:set>
                                      <p:cBhvr>
                                        <p:cTn id="70" dur="1" fill="hold">
                                          <p:stCondLst>
                                            <p:cond delay="0"/>
                                          </p:stCondLst>
                                        </p:cTn>
                                        <p:tgtEl>
                                          <p:spTgt spid="82"/>
                                        </p:tgtEl>
                                        <p:attrNameLst>
                                          <p:attrName>style.visibility</p:attrName>
                                        </p:attrNameLst>
                                      </p:cBhvr>
                                      <p:to>
                                        <p:strVal val="visible"/>
                                      </p:to>
                                    </p:set>
                                    <p:animEffect transition="in" filter="fade">
                                      <p:cBhvr>
                                        <p:cTn id="71" dur="500"/>
                                        <p:tgtEl>
                                          <p:spTgt spid="82"/>
                                        </p:tgtEl>
                                      </p:cBhvr>
                                    </p:animEffect>
                                  </p:childTnLst>
                                </p:cTn>
                              </p:par>
                              <p:par>
                                <p:cTn id="72" presetID="10" presetClass="entr" presetSubtype="0" fill="hold" grpId="0" nodeType="withEffect">
                                  <p:stCondLst>
                                    <p:cond delay="0"/>
                                  </p:stCondLst>
                                  <p:childTnLst>
                                    <p:set>
                                      <p:cBhvr>
                                        <p:cTn id="73" dur="1" fill="hold">
                                          <p:stCondLst>
                                            <p:cond delay="0"/>
                                          </p:stCondLst>
                                        </p:cTn>
                                        <p:tgtEl>
                                          <p:spTgt spid="83"/>
                                        </p:tgtEl>
                                        <p:attrNameLst>
                                          <p:attrName>style.visibility</p:attrName>
                                        </p:attrNameLst>
                                      </p:cBhvr>
                                      <p:to>
                                        <p:strVal val="visible"/>
                                      </p:to>
                                    </p:set>
                                    <p:animEffect transition="in" filter="fade">
                                      <p:cBhvr>
                                        <p:cTn id="74" dur="500"/>
                                        <p:tgtEl>
                                          <p:spTgt spid="83"/>
                                        </p:tgtEl>
                                      </p:cBhvr>
                                    </p:animEffect>
                                  </p:childTnLst>
                                </p:cTn>
                              </p:par>
                              <p:par>
                                <p:cTn id="75" presetID="10" presetClass="entr" presetSubtype="0" fill="hold" grpId="0" nodeType="withEffect">
                                  <p:stCondLst>
                                    <p:cond delay="0"/>
                                  </p:stCondLst>
                                  <p:childTnLst>
                                    <p:set>
                                      <p:cBhvr>
                                        <p:cTn id="76" dur="1" fill="hold">
                                          <p:stCondLst>
                                            <p:cond delay="0"/>
                                          </p:stCondLst>
                                        </p:cTn>
                                        <p:tgtEl>
                                          <p:spTgt spid="84"/>
                                        </p:tgtEl>
                                        <p:attrNameLst>
                                          <p:attrName>style.visibility</p:attrName>
                                        </p:attrNameLst>
                                      </p:cBhvr>
                                      <p:to>
                                        <p:strVal val="visible"/>
                                      </p:to>
                                    </p:set>
                                    <p:animEffect transition="in" filter="fade">
                                      <p:cBhvr>
                                        <p:cTn id="77" dur="500"/>
                                        <p:tgtEl>
                                          <p:spTgt spid="84"/>
                                        </p:tgtEl>
                                      </p:cBhvr>
                                    </p:animEffect>
                                  </p:childTnLst>
                                </p:cTn>
                              </p:par>
                              <p:par>
                                <p:cTn id="78" presetID="10" presetClass="entr" presetSubtype="0" fill="hold" grpId="0" nodeType="withEffect">
                                  <p:stCondLst>
                                    <p:cond delay="0"/>
                                  </p:stCondLst>
                                  <p:childTnLst>
                                    <p:set>
                                      <p:cBhvr>
                                        <p:cTn id="79" dur="1" fill="hold">
                                          <p:stCondLst>
                                            <p:cond delay="0"/>
                                          </p:stCondLst>
                                        </p:cTn>
                                        <p:tgtEl>
                                          <p:spTgt spid="85"/>
                                        </p:tgtEl>
                                        <p:attrNameLst>
                                          <p:attrName>style.visibility</p:attrName>
                                        </p:attrNameLst>
                                      </p:cBhvr>
                                      <p:to>
                                        <p:strVal val="visible"/>
                                      </p:to>
                                    </p:set>
                                    <p:animEffect transition="in" filter="fade">
                                      <p:cBhvr>
                                        <p:cTn id="80" dur="500"/>
                                        <p:tgtEl>
                                          <p:spTgt spid="85"/>
                                        </p:tgtEl>
                                      </p:cBhvr>
                                    </p:animEffect>
                                  </p:childTnLst>
                                </p:cTn>
                              </p:par>
                              <p:par>
                                <p:cTn id="81" presetID="10" presetClass="entr" presetSubtype="0" fill="hold" grpId="0" nodeType="withEffect">
                                  <p:stCondLst>
                                    <p:cond delay="0"/>
                                  </p:stCondLst>
                                  <p:childTnLst>
                                    <p:set>
                                      <p:cBhvr>
                                        <p:cTn id="82" dur="1" fill="hold">
                                          <p:stCondLst>
                                            <p:cond delay="0"/>
                                          </p:stCondLst>
                                        </p:cTn>
                                        <p:tgtEl>
                                          <p:spTgt spid="86"/>
                                        </p:tgtEl>
                                        <p:attrNameLst>
                                          <p:attrName>style.visibility</p:attrName>
                                        </p:attrNameLst>
                                      </p:cBhvr>
                                      <p:to>
                                        <p:strVal val="visible"/>
                                      </p:to>
                                    </p:set>
                                    <p:animEffect transition="in" filter="fade">
                                      <p:cBhvr>
                                        <p:cTn id="83" dur="500"/>
                                        <p:tgtEl>
                                          <p:spTgt spid="86"/>
                                        </p:tgtEl>
                                      </p:cBhvr>
                                    </p:animEffect>
                                  </p:childTnLst>
                                </p:cTn>
                              </p:par>
                              <p:par>
                                <p:cTn id="84" presetID="10" presetClass="entr" presetSubtype="0" fill="hold" grpId="0" nodeType="withEffect">
                                  <p:stCondLst>
                                    <p:cond delay="0"/>
                                  </p:stCondLst>
                                  <p:childTnLst>
                                    <p:set>
                                      <p:cBhvr>
                                        <p:cTn id="85" dur="1" fill="hold">
                                          <p:stCondLst>
                                            <p:cond delay="0"/>
                                          </p:stCondLst>
                                        </p:cTn>
                                        <p:tgtEl>
                                          <p:spTgt spid="87"/>
                                        </p:tgtEl>
                                        <p:attrNameLst>
                                          <p:attrName>style.visibility</p:attrName>
                                        </p:attrNameLst>
                                      </p:cBhvr>
                                      <p:to>
                                        <p:strVal val="visible"/>
                                      </p:to>
                                    </p:set>
                                    <p:animEffect transition="in" filter="fade">
                                      <p:cBhvr>
                                        <p:cTn id="86" dur="500"/>
                                        <p:tgtEl>
                                          <p:spTgt spid="87"/>
                                        </p:tgtEl>
                                      </p:cBhvr>
                                    </p:animEffect>
                                  </p:childTnLst>
                                </p:cTn>
                              </p:par>
                              <p:par>
                                <p:cTn id="87" presetID="10" presetClass="entr" presetSubtype="0" fill="hold" grpId="0" nodeType="withEffect">
                                  <p:stCondLst>
                                    <p:cond delay="0"/>
                                  </p:stCondLst>
                                  <p:childTnLst>
                                    <p:set>
                                      <p:cBhvr>
                                        <p:cTn id="88" dur="1" fill="hold">
                                          <p:stCondLst>
                                            <p:cond delay="0"/>
                                          </p:stCondLst>
                                        </p:cTn>
                                        <p:tgtEl>
                                          <p:spTgt spid="88"/>
                                        </p:tgtEl>
                                        <p:attrNameLst>
                                          <p:attrName>style.visibility</p:attrName>
                                        </p:attrNameLst>
                                      </p:cBhvr>
                                      <p:to>
                                        <p:strVal val="visible"/>
                                      </p:to>
                                    </p:set>
                                    <p:animEffect transition="in" filter="fade">
                                      <p:cBhvr>
                                        <p:cTn id="89" dur="500"/>
                                        <p:tgtEl>
                                          <p:spTgt spid="88"/>
                                        </p:tgtEl>
                                      </p:cBhvr>
                                    </p:animEffect>
                                  </p:childTnLst>
                                </p:cTn>
                              </p:par>
                              <p:par>
                                <p:cTn id="90" presetID="10" presetClass="entr" presetSubtype="0" fill="hold" grpId="0" nodeType="withEffect">
                                  <p:stCondLst>
                                    <p:cond delay="0"/>
                                  </p:stCondLst>
                                  <p:childTnLst>
                                    <p:set>
                                      <p:cBhvr>
                                        <p:cTn id="91" dur="1" fill="hold">
                                          <p:stCondLst>
                                            <p:cond delay="0"/>
                                          </p:stCondLst>
                                        </p:cTn>
                                        <p:tgtEl>
                                          <p:spTgt spid="89"/>
                                        </p:tgtEl>
                                        <p:attrNameLst>
                                          <p:attrName>style.visibility</p:attrName>
                                        </p:attrNameLst>
                                      </p:cBhvr>
                                      <p:to>
                                        <p:strVal val="visible"/>
                                      </p:to>
                                    </p:set>
                                    <p:animEffect transition="in" filter="fade">
                                      <p:cBhvr>
                                        <p:cTn id="92" dur="500"/>
                                        <p:tgtEl>
                                          <p:spTgt spid="89"/>
                                        </p:tgtEl>
                                      </p:cBhvr>
                                    </p:animEffect>
                                  </p:childTnLst>
                                </p:cTn>
                              </p:par>
                              <p:par>
                                <p:cTn id="93" presetID="10" presetClass="entr" presetSubtype="0" fill="hold" grpId="0" nodeType="withEffect">
                                  <p:stCondLst>
                                    <p:cond delay="0"/>
                                  </p:stCondLst>
                                  <p:childTnLst>
                                    <p:set>
                                      <p:cBhvr>
                                        <p:cTn id="94" dur="1" fill="hold">
                                          <p:stCondLst>
                                            <p:cond delay="0"/>
                                          </p:stCondLst>
                                        </p:cTn>
                                        <p:tgtEl>
                                          <p:spTgt spid="99"/>
                                        </p:tgtEl>
                                        <p:attrNameLst>
                                          <p:attrName>style.visibility</p:attrName>
                                        </p:attrNameLst>
                                      </p:cBhvr>
                                      <p:to>
                                        <p:strVal val="visible"/>
                                      </p:to>
                                    </p:set>
                                    <p:animEffect transition="in" filter="fade">
                                      <p:cBhvr>
                                        <p:cTn id="95" dur="500"/>
                                        <p:tgtEl>
                                          <p:spTgt spid="99"/>
                                        </p:tgtEl>
                                      </p:cBhvr>
                                    </p:animEffect>
                                  </p:childTnLst>
                                </p:cTn>
                              </p:par>
                              <p:par>
                                <p:cTn id="96" presetID="10" presetClass="entr" presetSubtype="0" fill="hold" grpId="0" nodeType="withEffect">
                                  <p:stCondLst>
                                    <p:cond delay="0"/>
                                  </p:stCondLst>
                                  <p:childTnLst>
                                    <p:set>
                                      <p:cBhvr>
                                        <p:cTn id="97" dur="1" fill="hold">
                                          <p:stCondLst>
                                            <p:cond delay="0"/>
                                          </p:stCondLst>
                                        </p:cTn>
                                        <p:tgtEl>
                                          <p:spTgt spid="104"/>
                                        </p:tgtEl>
                                        <p:attrNameLst>
                                          <p:attrName>style.visibility</p:attrName>
                                        </p:attrNameLst>
                                      </p:cBhvr>
                                      <p:to>
                                        <p:strVal val="visible"/>
                                      </p:to>
                                    </p:set>
                                    <p:animEffect transition="in" filter="fade">
                                      <p:cBhvr>
                                        <p:cTn id="98" dur="500"/>
                                        <p:tgtEl>
                                          <p:spTgt spid="104"/>
                                        </p:tgtEl>
                                      </p:cBhvr>
                                    </p:animEffect>
                                  </p:childTnLst>
                                </p:cTn>
                              </p:par>
                            </p:childTnLst>
                          </p:cTn>
                        </p:par>
                        <p:par>
                          <p:cTn id="99" fill="hold">
                            <p:stCondLst>
                              <p:cond delay="3500"/>
                            </p:stCondLst>
                            <p:childTnLst>
                              <p:par>
                                <p:cTn id="100" presetID="22" presetClass="entr" presetSubtype="4" fill="hold" grpId="0" nodeType="afterEffect">
                                  <p:stCondLst>
                                    <p:cond delay="0"/>
                                  </p:stCondLst>
                                  <p:childTnLst>
                                    <p:set>
                                      <p:cBhvr>
                                        <p:cTn id="101" dur="1" fill="hold">
                                          <p:stCondLst>
                                            <p:cond delay="0"/>
                                          </p:stCondLst>
                                        </p:cTn>
                                        <p:tgtEl>
                                          <p:spTgt spid="101"/>
                                        </p:tgtEl>
                                        <p:attrNameLst>
                                          <p:attrName>style.visibility</p:attrName>
                                        </p:attrNameLst>
                                      </p:cBhvr>
                                      <p:to>
                                        <p:strVal val="visible"/>
                                      </p:to>
                                    </p:set>
                                    <p:animEffect transition="in" filter="wipe(down)">
                                      <p:cBhvr>
                                        <p:cTn id="102" dur="500"/>
                                        <p:tgtEl>
                                          <p:spTgt spid="101"/>
                                        </p:tgtEl>
                                      </p:cBhvr>
                                    </p:animEffect>
                                  </p:childTnLst>
                                </p:cTn>
                              </p:par>
                            </p:childTnLst>
                          </p:cTn>
                        </p:par>
                        <p:par>
                          <p:cTn id="103" fill="hold">
                            <p:stCondLst>
                              <p:cond delay="4000"/>
                            </p:stCondLst>
                            <p:childTnLst>
                              <p:par>
                                <p:cTn id="104" presetID="10" presetClass="entr" presetSubtype="0" fill="hold" grpId="0" nodeType="afterEffect">
                                  <p:stCondLst>
                                    <p:cond delay="0"/>
                                  </p:stCondLst>
                                  <p:childTnLst>
                                    <p:set>
                                      <p:cBhvr>
                                        <p:cTn id="105" dur="1" fill="hold">
                                          <p:stCondLst>
                                            <p:cond delay="0"/>
                                          </p:stCondLst>
                                        </p:cTn>
                                        <p:tgtEl>
                                          <p:spTgt spid="90"/>
                                        </p:tgtEl>
                                        <p:attrNameLst>
                                          <p:attrName>style.visibility</p:attrName>
                                        </p:attrNameLst>
                                      </p:cBhvr>
                                      <p:to>
                                        <p:strVal val="visible"/>
                                      </p:to>
                                    </p:set>
                                    <p:animEffect transition="in" filter="fade">
                                      <p:cBhvr>
                                        <p:cTn id="106" dur="500"/>
                                        <p:tgtEl>
                                          <p:spTgt spid="90"/>
                                        </p:tgtEl>
                                      </p:cBhvr>
                                    </p:animEffect>
                                  </p:childTnLst>
                                </p:cTn>
                              </p:par>
                              <p:par>
                                <p:cTn id="107" presetID="10" presetClass="entr" presetSubtype="0" fill="hold" grpId="0" nodeType="withEffect">
                                  <p:stCondLst>
                                    <p:cond delay="0"/>
                                  </p:stCondLst>
                                  <p:childTnLst>
                                    <p:set>
                                      <p:cBhvr>
                                        <p:cTn id="108" dur="1" fill="hold">
                                          <p:stCondLst>
                                            <p:cond delay="0"/>
                                          </p:stCondLst>
                                        </p:cTn>
                                        <p:tgtEl>
                                          <p:spTgt spid="91"/>
                                        </p:tgtEl>
                                        <p:attrNameLst>
                                          <p:attrName>style.visibility</p:attrName>
                                        </p:attrNameLst>
                                      </p:cBhvr>
                                      <p:to>
                                        <p:strVal val="visible"/>
                                      </p:to>
                                    </p:set>
                                    <p:animEffect transition="in" filter="fade">
                                      <p:cBhvr>
                                        <p:cTn id="109" dur="500"/>
                                        <p:tgtEl>
                                          <p:spTgt spid="91"/>
                                        </p:tgtEl>
                                      </p:cBhvr>
                                    </p:animEffect>
                                  </p:childTnLst>
                                </p:cTn>
                              </p:par>
                              <p:par>
                                <p:cTn id="110" presetID="10" presetClass="entr" presetSubtype="0" fill="hold" grpId="0" nodeType="withEffect">
                                  <p:stCondLst>
                                    <p:cond delay="0"/>
                                  </p:stCondLst>
                                  <p:childTnLst>
                                    <p:set>
                                      <p:cBhvr>
                                        <p:cTn id="111" dur="1" fill="hold">
                                          <p:stCondLst>
                                            <p:cond delay="0"/>
                                          </p:stCondLst>
                                        </p:cTn>
                                        <p:tgtEl>
                                          <p:spTgt spid="92"/>
                                        </p:tgtEl>
                                        <p:attrNameLst>
                                          <p:attrName>style.visibility</p:attrName>
                                        </p:attrNameLst>
                                      </p:cBhvr>
                                      <p:to>
                                        <p:strVal val="visible"/>
                                      </p:to>
                                    </p:set>
                                    <p:animEffect transition="in" filter="fade">
                                      <p:cBhvr>
                                        <p:cTn id="112" dur="500"/>
                                        <p:tgtEl>
                                          <p:spTgt spid="92"/>
                                        </p:tgtEl>
                                      </p:cBhvr>
                                    </p:animEffect>
                                  </p:childTnLst>
                                </p:cTn>
                              </p:par>
                              <p:par>
                                <p:cTn id="113" presetID="10" presetClass="entr" presetSubtype="0" fill="hold" grpId="0" nodeType="withEffect">
                                  <p:stCondLst>
                                    <p:cond delay="0"/>
                                  </p:stCondLst>
                                  <p:childTnLst>
                                    <p:set>
                                      <p:cBhvr>
                                        <p:cTn id="114" dur="1" fill="hold">
                                          <p:stCondLst>
                                            <p:cond delay="0"/>
                                          </p:stCondLst>
                                        </p:cTn>
                                        <p:tgtEl>
                                          <p:spTgt spid="93"/>
                                        </p:tgtEl>
                                        <p:attrNameLst>
                                          <p:attrName>style.visibility</p:attrName>
                                        </p:attrNameLst>
                                      </p:cBhvr>
                                      <p:to>
                                        <p:strVal val="visible"/>
                                      </p:to>
                                    </p:set>
                                    <p:animEffect transition="in" filter="fade">
                                      <p:cBhvr>
                                        <p:cTn id="115" dur="500"/>
                                        <p:tgtEl>
                                          <p:spTgt spid="93"/>
                                        </p:tgtEl>
                                      </p:cBhvr>
                                    </p:animEffect>
                                  </p:childTnLst>
                                </p:cTn>
                              </p:par>
                              <p:par>
                                <p:cTn id="116" presetID="10" presetClass="entr" presetSubtype="0" fill="hold" grpId="0" nodeType="withEffect">
                                  <p:stCondLst>
                                    <p:cond delay="0"/>
                                  </p:stCondLst>
                                  <p:childTnLst>
                                    <p:set>
                                      <p:cBhvr>
                                        <p:cTn id="117" dur="1" fill="hold">
                                          <p:stCondLst>
                                            <p:cond delay="0"/>
                                          </p:stCondLst>
                                        </p:cTn>
                                        <p:tgtEl>
                                          <p:spTgt spid="94"/>
                                        </p:tgtEl>
                                        <p:attrNameLst>
                                          <p:attrName>style.visibility</p:attrName>
                                        </p:attrNameLst>
                                      </p:cBhvr>
                                      <p:to>
                                        <p:strVal val="visible"/>
                                      </p:to>
                                    </p:set>
                                    <p:animEffect transition="in" filter="fade">
                                      <p:cBhvr>
                                        <p:cTn id="118" dur="500"/>
                                        <p:tgtEl>
                                          <p:spTgt spid="94"/>
                                        </p:tgtEl>
                                      </p:cBhvr>
                                    </p:animEffect>
                                  </p:childTnLst>
                                </p:cTn>
                              </p:par>
                              <p:par>
                                <p:cTn id="119" presetID="10" presetClass="entr" presetSubtype="0" fill="hold" grpId="0" nodeType="withEffect">
                                  <p:stCondLst>
                                    <p:cond delay="0"/>
                                  </p:stCondLst>
                                  <p:childTnLst>
                                    <p:set>
                                      <p:cBhvr>
                                        <p:cTn id="120" dur="1" fill="hold">
                                          <p:stCondLst>
                                            <p:cond delay="0"/>
                                          </p:stCondLst>
                                        </p:cTn>
                                        <p:tgtEl>
                                          <p:spTgt spid="95"/>
                                        </p:tgtEl>
                                        <p:attrNameLst>
                                          <p:attrName>style.visibility</p:attrName>
                                        </p:attrNameLst>
                                      </p:cBhvr>
                                      <p:to>
                                        <p:strVal val="visible"/>
                                      </p:to>
                                    </p:set>
                                    <p:animEffect transition="in" filter="fade">
                                      <p:cBhvr>
                                        <p:cTn id="121" dur="500"/>
                                        <p:tgtEl>
                                          <p:spTgt spid="95"/>
                                        </p:tgtEl>
                                      </p:cBhvr>
                                    </p:animEffect>
                                  </p:childTnLst>
                                </p:cTn>
                              </p:par>
                              <p:par>
                                <p:cTn id="122" presetID="10" presetClass="entr" presetSubtype="0" fill="hold" grpId="0" nodeType="withEffect">
                                  <p:stCondLst>
                                    <p:cond delay="0"/>
                                  </p:stCondLst>
                                  <p:childTnLst>
                                    <p:set>
                                      <p:cBhvr>
                                        <p:cTn id="123" dur="1" fill="hold">
                                          <p:stCondLst>
                                            <p:cond delay="0"/>
                                          </p:stCondLst>
                                        </p:cTn>
                                        <p:tgtEl>
                                          <p:spTgt spid="96"/>
                                        </p:tgtEl>
                                        <p:attrNameLst>
                                          <p:attrName>style.visibility</p:attrName>
                                        </p:attrNameLst>
                                      </p:cBhvr>
                                      <p:to>
                                        <p:strVal val="visible"/>
                                      </p:to>
                                    </p:set>
                                    <p:animEffect transition="in" filter="fade">
                                      <p:cBhvr>
                                        <p:cTn id="124" dur="500"/>
                                        <p:tgtEl>
                                          <p:spTgt spid="96"/>
                                        </p:tgtEl>
                                      </p:cBhvr>
                                    </p:animEffect>
                                  </p:childTnLst>
                                </p:cTn>
                              </p:par>
                              <p:par>
                                <p:cTn id="125" presetID="10" presetClass="entr" presetSubtype="0" fill="hold" grpId="0" nodeType="withEffect">
                                  <p:stCondLst>
                                    <p:cond delay="0"/>
                                  </p:stCondLst>
                                  <p:childTnLst>
                                    <p:set>
                                      <p:cBhvr>
                                        <p:cTn id="126" dur="1" fill="hold">
                                          <p:stCondLst>
                                            <p:cond delay="0"/>
                                          </p:stCondLst>
                                        </p:cTn>
                                        <p:tgtEl>
                                          <p:spTgt spid="97"/>
                                        </p:tgtEl>
                                        <p:attrNameLst>
                                          <p:attrName>style.visibility</p:attrName>
                                        </p:attrNameLst>
                                      </p:cBhvr>
                                      <p:to>
                                        <p:strVal val="visible"/>
                                      </p:to>
                                    </p:set>
                                    <p:animEffect transition="in" filter="fade">
                                      <p:cBhvr>
                                        <p:cTn id="127" dur="500"/>
                                        <p:tgtEl>
                                          <p:spTgt spid="97"/>
                                        </p:tgtEl>
                                      </p:cBhvr>
                                    </p:animEffect>
                                  </p:childTnLst>
                                </p:cTn>
                              </p:par>
                              <p:par>
                                <p:cTn id="128" presetID="10" presetClass="entr" presetSubtype="0" fill="hold" grpId="0" nodeType="withEffect">
                                  <p:stCondLst>
                                    <p:cond delay="0"/>
                                  </p:stCondLst>
                                  <p:childTnLst>
                                    <p:set>
                                      <p:cBhvr>
                                        <p:cTn id="129" dur="1" fill="hold">
                                          <p:stCondLst>
                                            <p:cond delay="0"/>
                                          </p:stCondLst>
                                        </p:cTn>
                                        <p:tgtEl>
                                          <p:spTgt spid="100"/>
                                        </p:tgtEl>
                                        <p:attrNameLst>
                                          <p:attrName>style.visibility</p:attrName>
                                        </p:attrNameLst>
                                      </p:cBhvr>
                                      <p:to>
                                        <p:strVal val="visible"/>
                                      </p:to>
                                    </p:set>
                                    <p:animEffect transition="in" filter="fade">
                                      <p:cBhvr>
                                        <p:cTn id="130" dur="500"/>
                                        <p:tgtEl>
                                          <p:spTgt spid="100"/>
                                        </p:tgtEl>
                                      </p:cBhvr>
                                    </p:animEffect>
                                  </p:childTnLst>
                                </p:cTn>
                              </p:par>
                              <p:par>
                                <p:cTn id="131" presetID="10" presetClass="entr" presetSubtype="0" fill="hold" grpId="0" nodeType="withEffect">
                                  <p:stCondLst>
                                    <p:cond delay="0"/>
                                  </p:stCondLst>
                                  <p:childTnLst>
                                    <p:set>
                                      <p:cBhvr>
                                        <p:cTn id="132" dur="1" fill="hold">
                                          <p:stCondLst>
                                            <p:cond delay="0"/>
                                          </p:stCondLst>
                                        </p:cTn>
                                        <p:tgtEl>
                                          <p:spTgt spid="105"/>
                                        </p:tgtEl>
                                        <p:attrNameLst>
                                          <p:attrName>style.visibility</p:attrName>
                                        </p:attrNameLst>
                                      </p:cBhvr>
                                      <p:to>
                                        <p:strVal val="visible"/>
                                      </p:to>
                                    </p:set>
                                    <p:animEffect transition="in" filter="fade">
                                      <p:cBhvr>
                                        <p:cTn id="133" dur="500"/>
                                        <p:tgtEl>
                                          <p:spTgt spid="105"/>
                                        </p:tgtEl>
                                      </p:cBhvr>
                                    </p:animEffect>
                                  </p:childTnLst>
                                </p:cTn>
                              </p:par>
                            </p:childTnLst>
                          </p:cTn>
                        </p:par>
                        <p:par>
                          <p:cTn id="134" fill="hold">
                            <p:stCondLst>
                              <p:cond delay="4500"/>
                            </p:stCondLst>
                            <p:childTnLst>
                              <p:par>
                                <p:cTn id="135" presetID="22" presetClass="entr" presetSubtype="4" fill="hold" grpId="0" nodeType="afterEffect">
                                  <p:stCondLst>
                                    <p:cond delay="0"/>
                                  </p:stCondLst>
                                  <p:childTnLst>
                                    <p:set>
                                      <p:cBhvr>
                                        <p:cTn id="136" dur="1" fill="hold">
                                          <p:stCondLst>
                                            <p:cond delay="0"/>
                                          </p:stCondLst>
                                        </p:cTn>
                                        <p:tgtEl>
                                          <p:spTgt spid="71"/>
                                        </p:tgtEl>
                                        <p:attrNameLst>
                                          <p:attrName>style.visibility</p:attrName>
                                        </p:attrNameLst>
                                      </p:cBhvr>
                                      <p:to>
                                        <p:strVal val="visible"/>
                                      </p:to>
                                    </p:set>
                                    <p:animEffect transition="in" filter="wipe(down)">
                                      <p:cBhvr>
                                        <p:cTn id="137" dur="500"/>
                                        <p:tgtEl>
                                          <p:spTgt spid="71"/>
                                        </p:tgtEl>
                                      </p:cBhvr>
                                    </p:animEffect>
                                  </p:childTnLst>
                                </p:cTn>
                              </p:par>
                            </p:childTnLst>
                          </p:cTn>
                        </p:par>
                        <p:par>
                          <p:cTn id="138" fill="hold">
                            <p:stCondLst>
                              <p:cond delay="5000"/>
                            </p:stCondLst>
                            <p:childTnLst>
                              <p:par>
                                <p:cTn id="139" presetID="22" presetClass="entr" presetSubtype="8" fill="hold" grpId="0" nodeType="afterEffect">
                                  <p:stCondLst>
                                    <p:cond delay="0"/>
                                  </p:stCondLst>
                                  <p:childTnLst>
                                    <p:set>
                                      <p:cBhvr>
                                        <p:cTn id="140" dur="1" fill="hold">
                                          <p:stCondLst>
                                            <p:cond delay="0"/>
                                          </p:stCondLst>
                                        </p:cTn>
                                        <p:tgtEl>
                                          <p:spTgt spid="74"/>
                                        </p:tgtEl>
                                        <p:attrNameLst>
                                          <p:attrName>style.visibility</p:attrName>
                                        </p:attrNameLst>
                                      </p:cBhvr>
                                      <p:to>
                                        <p:strVal val="visible"/>
                                      </p:to>
                                    </p:set>
                                    <p:animEffect transition="in" filter="wipe(left)">
                                      <p:cBhvr>
                                        <p:cTn id="141" dur="500"/>
                                        <p:tgtEl>
                                          <p:spTgt spid="74"/>
                                        </p:tgtEl>
                                      </p:cBhvr>
                                    </p:animEffect>
                                  </p:childTnLst>
                                </p:cTn>
                              </p:par>
                              <p:par>
                                <p:cTn id="142" presetID="22" presetClass="entr" presetSubtype="8" fill="hold" grpId="0" nodeType="withEffect">
                                  <p:stCondLst>
                                    <p:cond delay="0"/>
                                  </p:stCondLst>
                                  <p:childTnLst>
                                    <p:set>
                                      <p:cBhvr>
                                        <p:cTn id="143" dur="1" fill="hold">
                                          <p:stCondLst>
                                            <p:cond delay="0"/>
                                          </p:stCondLst>
                                        </p:cTn>
                                        <p:tgtEl>
                                          <p:spTgt spid="73"/>
                                        </p:tgtEl>
                                        <p:attrNameLst>
                                          <p:attrName>style.visibility</p:attrName>
                                        </p:attrNameLst>
                                      </p:cBhvr>
                                      <p:to>
                                        <p:strVal val="visible"/>
                                      </p:to>
                                    </p:set>
                                    <p:animEffect transition="in" filter="wipe(left)">
                                      <p:cBhvr>
                                        <p:cTn id="144" dur="500"/>
                                        <p:tgtEl>
                                          <p:spTgt spid="73"/>
                                        </p:tgtEl>
                                      </p:cBhvr>
                                    </p:animEffect>
                                  </p:childTnLst>
                                </p:cTn>
                              </p:par>
                            </p:childTnLst>
                          </p:cTn>
                        </p:par>
                        <p:par>
                          <p:cTn id="145" fill="hold">
                            <p:stCondLst>
                              <p:cond delay="5500"/>
                            </p:stCondLst>
                            <p:childTnLst>
                              <p:par>
                                <p:cTn id="146" presetID="22" presetClass="entr" presetSubtype="8" fill="hold" nodeType="afterEffect">
                                  <p:stCondLst>
                                    <p:cond delay="0"/>
                                  </p:stCondLst>
                                  <p:childTnLst>
                                    <p:set>
                                      <p:cBhvr>
                                        <p:cTn id="147" dur="1" fill="hold">
                                          <p:stCondLst>
                                            <p:cond delay="0"/>
                                          </p:stCondLst>
                                        </p:cTn>
                                        <p:tgtEl>
                                          <p:spTgt spid="75"/>
                                        </p:tgtEl>
                                        <p:attrNameLst>
                                          <p:attrName>style.visibility</p:attrName>
                                        </p:attrNameLst>
                                      </p:cBhvr>
                                      <p:to>
                                        <p:strVal val="visible"/>
                                      </p:to>
                                    </p:set>
                                    <p:animEffect transition="in" filter="wipe(left)">
                                      <p:cBhvr>
                                        <p:cTn id="148" dur="500"/>
                                        <p:tgtEl>
                                          <p:spTgt spid="75"/>
                                        </p:tgtEl>
                                      </p:cBhvr>
                                    </p:animEffect>
                                  </p:childTnLst>
                                </p:cTn>
                              </p:par>
                            </p:childTnLst>
                          </p:cTn>
                        </p:par>
                        <p:par>
                          <p:cTn id="149" fill="hold">
                            <p:stCondLst>
                              <p:cond delay="6000"/>
                            </p:stCondLst>
                            <p:childTnLst>
                              <p:par>
                                <p:cTn id="150" presetID="22" presetClass="entr" presetSubtype="8" fill="hold" grpId="0" nodeType="afterEffect">
                                  <p:stCondLst>
                                    <p:cond delay="0"/>
                                  </p:stCondLst>
                                  <p:childTnLst>
                                    <p:set>
                                      <p:cBhvr>
                                        <p:cTn id="151" dur="1" fill="hold">
                                          <p:stCondLst>
                                            <p:cond delay="0"/>
                                          </p:stCondLst>
                                        </p:cTn>
                                        <p:tgtEl>
                                          <p:spTgt spid="77"/>
                                        </p:tgtEl>
                                        <p:attrNameLst>
                                          <p:attrName>style.visibility</p:attrName>
                                        </p:attrNameLst>
                                      </p:cBhvr>
                                      <p:to>
                                        <p:strVal val="visible"/>
                                      </p:to>
                                    </p:set>
                                    <p:animEffect transition="in" filter="wipe(left)">
                                      <p:cBhvr>
                                        <p:cTn id="152" dur="500"/>
                                        <p:tgtEl>
                                          <p:spTgt spid="77"/>
                                        </p:tgtEl>
                                      </p:cBhvr>
                                    </p:animEffect>
                                  </p:childTnLst>
                                </p:cTn>
                              </p:par>
                              <p:par>
                                <p:cTn id="153" presetID="22" presetClass="entr" presetSubtype="8" fill="hold" grpId="0" nodeType="withEffect">
                                  <p:stCondLst>
                                    <p:cond delay="0"/>
                                  </p:stCondLst>
                                  <p:childTnLst>
                                    <p:set>
                                      <p:cBhvr>
                                        <p:cTn id="154" dur="1" fill="hold">
                                          <p:stCondLst>
                                            <p:cond delay="0"/>
                                          </p:stCondLst>
                                        </p:cTn>
                                        <p:tgtEl>
                                          <p:spTgt spid="76"/>
                                        </p:tgtEl>
                                        <p:attrNameLst>
                                          <p:attrName>style.visibility</p:attrName>
                                        </p:attrNameLst>
                                      </p:cBhvr>
                                      <p:to>
                                        <p:strVal val="visible"/>
                                      </p:to>
                                    </p:set>
                                    <p:animEffect transition="in" filter="wipe(left)">
                                      <p:cBhvr>
                                        <p:cTn id="155" dur="500"/>
                                        <p:tgtEl>
                                          <p:spTgt spid="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5" grpId="0" bldLvl="0" animBg="1"/>
      <p:bldP spid="66" grpId="0" bldLvl="0" animBg="1"/>
      <p:bldP spid="67" grpId="0" bldLvl="0" animBg="1"/>
      <p:bldP spid="68" grpId="0" bldLvl="0" animBg="1"/>
      <p:bldP spid="69" grpId="0" bldLvl="0" animBg="1"/>
      <p:bldP spid="70" grpId="0" bldLvl="0" animBg="1"/>
      <p:bldP spid="79" grpId="0" bldLvl="0" animBg="1"/>
      <p:bldP spid="80" grpId="0" bldLvl="0" animBg="1"/>
      <p:bldP spid="81" grpId="0" bldLvl="0" animBg="1"/>
      <p:bldP spid="82" grpId="0" bldLvl="0" animBg="1"/>
      <p:bldP spid="83" grpId="0" bldLvl="0" animBg="1"/>
      <p:bldP spid="84" grpId="0" bldLvl="0" animBg="1"/>
      <p:bldP spid="85" grpId="0" bldLvl="0" animBg="1"/>
      <p:bldP spid="86" grpId="0" bldLvl="0" animBg="1"/>
      <p:bldP spid="87" grpId="0" bldLvl="0" animBg="1"/>
      <p:bldP spid="88" grpId="0" bldLvl="0" animBg="1"/>
      <p:bldP spid="89" grpId="0" bldLvl="0" animBg="1"/>
      <p:bldP spid="90" grpId="0" bldLvl="0" animBg="1"/>
      <p:bldP spid="91" grpId="0" bldLvl="0" animBg="1"/>
      <p:bldP spid="92" grpId="0" bldLvl="0" animBg="1"/>
      <p:bldP spid="93" grpId="0" bldLvl="0" animBg="1"/>
      <p:bldP spid="94" grpId="0" bldLvl="0" animBg="1"/>
      <p:bldP spid="95" grpId="0" bldLvl="0" animBg="1"/>
      <p:bldP spid="96" grpId="0" bldLvl="0" animBg="1"/>
      <p:bldP spid="97" grpId="0" bldLvl="0" animBg="1"/>
      <p:bldP spid="71" grpId="0"/>
      <p:bldP spid="98" grpId="0" bldLvl="0" animBg="1"/>
      <p:bldP spid="99" grpId="0" bldLvl="0" animBg="1"/>
      <p:bldP spid="100" grpId="0" bldLvl="0" animBg="1"/>
      <p:bldP spid="101" grpId="0"/>
      <p:bldP spid="102" grpId="0"/>
      <p:bldP spid="103" grpId="0" bldLvl="0" animBg="1"/>
      <p:bldP spid="104" grpId="0" bldLvl="0" animBg="1"/>
      <p:bldP spid="105" grpId="0" bldLvl="0" animBg="1"/>
      <p:bldP spid="73" grpId="0"/>
      <p:bldP spid="74" grpId="0" animBg="1"/>
      <p:bldP spid="76" grpId="0"/>
      <p:bldP spid="77"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194435" y="820420"/>
            <a:ext cx="9802495" cy="5217795"/>
            <a:chOff x="680" y="695"/>
            <a:chExt cx="17838" cy="9412"/>
          </a:xfrm>
        </p:grpSpPr>
        <p:sp>
          <p:nvSpPr>
            <p:cNvPr id="7" name="矩形 6"/>
            <p:cNvSpPr/>
            <p:nvPr userDrawn="1"/>
          </p:nvSpPr>
          <p:spPr>
            <a:xfrm>
              <a:off x="680" y="695"/>
              <a:ext cx="17839" cy="9412"/>
            </a:xfrm>
            <a:prstGeom prst="rect">
              <a:avLst/>
            </a:prstGeom>
            <a:solidFill>
              <a:srgbClr val="FDDAE0"/>
            </a:solidFill>
            <a:ln w="50800">
              <a:noFill/>
            </a:ln>
            <a:effectLst>
              <a:innerShdw blurRad="63500" dist="76200" dir="27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sp>
          <p:nvSpPr>
            <p:cNvPr id="6" name="矩形 5"/>
            <p:cNvSpPr/>
            <p:nvPr userDrawn="1"/>
          </p:nvSpPr>
          <p:spPr>
            <a:xfrm>
              <a:off x="680" y="695"/>
              <a:ext cx="17734" cy="9292"/>
            </a:xfrm>
            <a:prstGeom prst="rect">
              <a:avLst/>
            </a:prstGeom>
            <a:solidFill>
              <a:srgbClr val="FDDAE0"/>
            </a:solidFill>
            <a:ln w="50800">
              <a:noFill/>
            </a:ln>
            <a:effectLst>
              <a:innerShdw blurRad="63500" dist="101600" dir="135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grpSp>
      <p:sp>
        <p:nvSpPr>
          <p:cNvPr id="3" name="矩形 2"/>
          <p:cNvSpPr/>
          <p:nvPr/>
        </p:nvSpPr>
        <p:spPr>
          <a:xfrm>
            <a:off x="1195070" y="821055"/>
            <a:ext cx="9802495" cy="5217160"/>
          </a:xfrm>
          <a:prstGeom prst="rect">
            <a:avLst/>
          </a:prstGeom>
          <a:noFill/>
          <a:ln w="50800">
            <a:solidFill>
              <a:srgbClr val="F7F2F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p:nvGrpSpPr>
        <p:grpSpPr>
          <a:xfrm>
            <a:off x="1850390" y="1485265"/>
            <a:ext cx="8479790" cy="3823335"/>
            <a:chOff x="1661" y="1818"/>
            <a:chExt cx="15878" cy="7164"/>
          </a:xfrm>
        </p:grpSpPr>
        <p:sp>
          <p:nvSpPr>
            <p:cNvPr id="4" name="矩形 3"/>
            <p:cNvSpPr/>
            <p:nvPr/>
          </p:nvSpPr>
          <p:spPr>
            <a:xfrm>
              <a:off x="1661" y="1818"/>
              <a:ext cx="15878" cy="7164"/>
            </a:xfrm>
            <a:prstGeom prst="rect">
              <a:avLst/>
            </a:prstGeom>
            <a:solidFill>
              <a:srgbClr val="73C9CA"/>
            </a:solidFill>
            <a:ln>
              <a:noFill/>
            </a:ln>
            <a:effectLst>
              <a:innerShdw blurRad="63500" dist="50800" dir="18900000">
                <a:prstClr val="black">
                  <a:alpha val="2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662" y="1937"/>
              <a:ext cx="15773" cy="7045"/>
            </a:xfrm>
            <a:prstGeom prst="rect">
              <a:avLst/>
            </a:prstGeom>
            <a:solidFill>
              <a:srgbClr val="73C9CA"/>
            </a:solidFill>
            <a:ln>
              <a:noFill/>
            </a:ln>
            <a:effectLst>
              <a:innerShdw blurRad="63500" dist="50800" dir="8100000">
                <a:prstClr val="black">
                  <a:alpha val="2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0" name="图片 9" descr="花4"/>
          <p:cNvPicPr>
            <a:picLocks noChangeAspect="1"/>
          </p:cNvPicPr>
          <p:nvPr/>
        </p:nvPicPr>
        <p:blipFill>
          <a:blip r:embed="rId3"/>
          <a:stretch>
            <a:fillRect/>
          </a:stretch>
        </p:blipFill>
        <p:spPr>
          <a:xfrm>
            <a:off x="-58420" y="-11430"/>
            <a:ext cx="3845560" cy="3413125"/>
          </a:xfrm>
          <a:prstGeom prst="rect">
            <a:avLst/>
          </a:prstGeom>
        </p:spPr>
      </p:pic>
      <p:pic>
        <p:nvPicPr>
          <p:cNvPr id="11" name="图片 10" descr="花6"/>
          <p:cNvPicPr>
            <a:picLocks noChangeAspect="1"/>
          </p:cNvPicPr>
          <p:nvPr/>
        </p:nvPicPr>
        <p:blipFill>
          <a:blip r:embed="rId4"/>
          <a:stretch>
            <a:fillRect/>
          </a:stretch>
        </p:blipFill>
        <p:spPr>
          <a:xfrm>
            <a:off x="7984490" y="3880485"/>
            <a:ext cx="4247515" cy="2979420"/>
          </a:xfrm>
          <a:prstGeom prst="rect">
            <a:avLst/>
          </a:prstGeom>
        </p:spPr>
      </p:pic>
      <p:pic>
        <p:nvPicPr>
          <p:cNvPr id="12" name="图片 11" descr="花7"/>
          <p:cNvPicPr>
            <a:picLocks noChangeAspect="1"/>
          </p:cNvPicPr>
          <p:nvPr/>
        </p:nvPicPr>
        <p:blipFill>
          <a:blip r:embed="rId5"/>
          <a:stretch>
            <a:fillRect/>
          </a:stretch>
        </p:blipFill>
        <p:spPr>
          <a:xfrm>
            <a:off x="-58420" y="4397375"/>
            <a:ext cx="2712085" cy="2462530"/>
          </a:xfrm>
          <a:prstGeom prst="rect">
            <a:avLst/>
          </a:prstGeom>
        </p:spPr>
      </p:pic>
      <p:pic>
        <p:nvPicPr>
          <p:cNvPr id="13" name="图片 12" descr="花7"/>
          <p:cNvPicPr>
            <a:picLocks noChangeAspect="1"/>
          </p:cNvPicPr>
          <p:nvPr/>
        </p:nvPicPr>
        <p:blipFill>
          <a:blip r:embed="rId5"/>
          <a:stretch>
            <a:fillRect/>
          </a:stretch>
        </p:blipFill>
        <p:spPr>
          <a:xfrm flipH="1" flipV="1">
            <a:off x="9906635" y="-11430"/>
            <a:ext cx="2325370" cy="2111375"/>
          </a:xfrm>
          <a:prstGeom prst="rect">
            <a:avLst/>
          </a:prstGeom>
        </p:spPr>
      </p:pic>
      <p:sp>
        <p:nvSpPr>
          <p:cNvPr id="15" name="文本框 14"/>
          <p:cNvSpPr txBox="1"/>
          <p:nvPr/>
        </p:nvSpPr>
        <p:spPr>
          <a:xfrm>
            <a:off x="4598035" y="2366010"/>
            <a:ext cx="2984500" cy="706755"/>
          </a:xfrm>
          <a:prstGeom prst="rect">
            <a:avLst/>
          </a:prstGeom>
          <a:noFill/>
          <a:effectLst>
            <a:outerShdw blurRad="50800" dist="38100" dir="2700000" algn="tl" rotWithShape="0">
              <a:prstClr val="black">
                <a:alpha val="20000"/>
              </a:prstClr>
            </a:outerShdw>
          </a:effectLst>
        </p:spPr>
        <p:txBody>
          <a:bodyPr wrap="square" rtlCol="0">
            <a:spAutoFit/>
          </a:bodyPr>
          <a:lstStyle/>
          <a:p>
            <a:pPr algn="ctr"/>
            <a:r>
              <a:rPr lang="en-US" altLang="zh-CN" sz="4000" b="1">
                <a:solidFill>
                  <a:schemeClr val="bg1"/>
                </a:solidFill>
                <a:latin typeface="Rage Italic" panose="03070502040507070304" charset="0"/>
              </a:rPr>
              <a:t>Part Three</a:t>
            </a:r>
          </a:p>
        </p:txBody>
      </p:sp>
      <p:sp>
        <p:nvSpPr>
          <p:cNvPr id="16" name="文本框 15"/>
          <p:cNvSpPr txBox="1"/>
          <p:nvPr/>
        </p:nvSpPr>
        <p:spPr>
          <a:xfrm>
            <a:off x="4347210" y="3210560"/>
            <a:ext cx="3498215" cy="460375"/>
          </a:xfrm>
          <a:prstGeom prst="rect">
            <a:avLst/>
          </a:prstGeom>
          <a:noFill/>
          <a:effectLst>
            <a:outerShdw blurRad="50800" dist="38100" dir="2700000" algn="tl" rotWithShape="0">
              <a:prstClr val="black">
                <a:alpha val="20000"/>
              </a:prstClr>
            </a:outerShdw>
          </a:effectLst>
        </p:spPr>
        <p:txBody>
          <a:bodyPr wrap="square" rtlCol="0">
            <a:spAutoFit/>
          </a:bodyPr>
          <a:lstStyle/>
          <a:p>
            <a:pPr algn="dist"/>
            <a:r>
              <a:rPr lang="zh-CN" altLang="en-US" sz="2400" b="1">
                <a:solidFill>
                  <a:schemeClr val="bg1"/>
                </a:solidFill>
                <a:latin typeface="微软雅黑" panose="020B0503020204020204" charset="-122"/>
                <a:ea typeface="微软雅黑" panose="020B0503020204020204" charset="-122"/>
              </a:rPr>
              <a:t>单击此处输入标题文本</a:t>
            </a:r>
          </a:p>
        </p:txBody>
      </p:sp>
      <p:sp>
        <p:nvSpPr>
          <p:cNvPr id="18" name="Rectangle 20"/>
          <p:cNvSpPr>
            <a:spLocks noChangeArrowheads="1"/>
          </p:cNvSpPr>
          <p:nvPr/>
        </p:nvSpPr>
        <p:spPr bwMode="auto">
          <a:xfrm>
            <a:off x="2905125" y="3919855"/>
            <a:ext cx="6370955" cy="553720"/>
          </a:xfrm>
          <a:prstGeom prst="rect">
            <a:avLst/>
          </a:prstGeom>
          <a:noFill/>
          <a:ln>
            <a:noFill/>
          </a:ln>
          <a:effectLst>
            <a:outerShdw blurRad="50800" dist="38100" dir="2700000" algn="tl" rotWithShape="0">
              <a:prstClr val="black">
                <a:alpha val="2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base">
              <a:lnSpc>
                <a:spcPct val="150000"/>
              </a:lnSpc>
              <a:spcBef>
                <a:spcPct val="0"/>
              </a:spcBef>
              <a:spcAft>
                <a:spcPct val="0"/>
              </a:spcAft>
              <a:buFont typeface="Arial" panose="020B0604020202020204" pitchFamily="34" charset="0"/>
              <a:buNone/>
            </a:pPr>
            <a:r>
              <a:rPr lang="en-US" altLang="zh-CN" sz="1200" dirty="0">
                <a:solidFill>
                  <a:schemeClr val="bg1"/>
                </a:solidFill>
                <a:latin typeface="微软雅黑" panose="020B0503020204020204" charset="-122"/>
                <a:ea typeface="微软雅黑" panose="020B0503020204020204" charset="-122"/>
                <a:cs typeface="Arial" panose="020B0604020202020204" pitchFamily="34" charset="0"/>
              </a:rPr>
              <a:t>We have many PowerPoint </a:t>
            </a:r>
            <a:r>
              <a:rPr lang="zh-CN" altLang="en-US" sz="1200" dirty="0">
                <a:solidFill>
                  <a:schemeClr val="bg1"/>
                </a:solidFill>
                <a:latin typeface="微软雅黑" panose="020B0503020204020204" charset="-122"/>
                <a:ea typeface="微软雅黑" panose="020B0503020204020204" charset="-122"/>
                <a:cs typeface="Arial" panose="020B0604020202020204" pitchFamily="34" charset="0"/>
              </a:rPr>
              <a:t>templates</a:t>
            </a:r>
            <a:r>
              <a:rPr lang="en-US" altLang="zh-CN" sz="1200" dirty="0">
                <a:solidFill>
                  <a:schemeClr val="bg1"/>
                </a:solidFill>
                <a:latin typeface="微软雅黑" panose="020B0503020204020204" charset="-122"/>
                <a:ea typeface="微软雅黑" panose="020B0503020204020204" charset="-122"/>
                <a:cs typeface="Arial" panose="020B0604020202020204" pitchFamily="34" charset="0"/>
              </a:rPr>
              <a:t> that has been specifically designed to help anyone that is stepping into the world of PowerPoint for the very first time.</a:t>
            </a:r>
          </a:p>
        </p:txBody>
      </p:sp>
    </p:spTree>
  </p:cSld>
  <p:clrMapOvr>
    <a:masterClrMapping/>
  </p:clrMapOvr>
  <mc:AlternateContent xmlns:mc="http://schemas.openxmlformats.org/markup-compatibility/2006" xmlns:p15="http://schemas.microsoft.com/office/powerpoint/2012/main">
    <mc:Choice Requires="p15">
      <p:transition spd="slow" advClick="0" advTm="0">
        <p15:prstTrans prst="peelOff"/>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par>
                                <p:cTn id="8" presetID="22" presetClass="entr" presetSubtype="2"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wipe(right)">
                                      <p:cBhvr>
                                        <p:cTn id="10" dur="500"/>
                                        <p:tgtEl>
                                          <p:spTgt spid="11"/>
                                        </p:tgtEl>
                                      </p:cBhvr>
                                    </p:animEffect>
                                  </p:childTnLst>
                                </p:cTn>
                              </p:par>
                            </p:childTnLst>
                          </p:cTn>
                        </p:par>
                        <p:par>
                          <p:cTn id="11" fill="hold">
                            <p:stCondLst>
                              <p:cond delay="500"/>
                            </p:stCondLst>
                            <p:childTnLst>
                              <p:par>
                                <p:cTn id="12" presetID="20" presetClass="entr" presetSubtype="0"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edge">
                                      <p:cBhvr>
                                        <p:cTn id="14" dur="500"/>
                                        <p:tgtEl>
                                          <p:spTgt spid="3"/>
                                        </p:tgtEl>
                                      </p:cBhvr>
                                    </p:animEffect>
                                  </p:childTnLst>
                                </p:cTn>
                              </p:par>
                              <p:par>
                                <p:cTn id="15" presetID="53" presetClass="entr" presetSubtype="16" fill="hold" nodeType="with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ppt_w</p:attrName>
                                        </p:attrNameLst>
                                      </p:cBhvr>
                                      <p:tavLst>
                                        <p:tav tm="0">
                                          <p:val>
                                            <p:fltVal val="0"/>
                                          </p:val>
                                        </p:tav>
                                        <p:tav tm="100000">
                                          <p:val>
                                            <p:strVal val="#ppt_w"/>
                                          </p:val>
                                        </p:tav>
                                      </p:tavLst>
                                    </p:anim>
                                    <p:anim calcmode="lin" valueType="num">
                                      <p:cBhvr>
                                        <p:cTn id="18" dur="500" fill="hold"/>
                                        <p:tgtEl>
                                          <p:spTgt spid="2"/>
                                        </p:tgtEl>
                                        <p:attrNameLst>
                                          <p:attrName>ppt_h</p:attrName>
                                        </p:attrNameLst>
                                      </p:cBhvr>
                                      <p:tavLst>
                                        <p:tav tm="0">
                                          <p:val>
                                            <p:fltVal val="0"/>
                                          </p:val>
                                        </p:tav>
                                        <p:tav tm="100000">
                                          <p:val>
                                            <p:strVal val="#ppt_h"/>
                                          </p:val>
                                        </p:tav>
                                      </p:tavLst>
                                    </p:anim>
                                    <p:animEffect transition="in" filter="fade">
                                      <p:cBhvr>
                                        <p:cTn id="19" dur="500"/>
                                        <p:tgtEl>
                                          <p:spTgt spid="2"/>
                                        </p:tgtEl>
                                      </p:cBhvr>
                                    </p:animEffect>
                                  </p:childTnLst>
                                </p:cTn>
                              </p:par>
                              <p:par>
                                <p:cTn id="20" presetID="22" presetClass="entr" presetSubtype="2" fill="hold" nodeType="with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wipe(right)">
                                      <p:cBhvr>
                                        <p:cTn id="22" dur="500"/>
                                        <p:tgtEl>
                                          <p:spTgt spid="13"/>
                                        </p:tgtEl>
                                      </p:cBhvr>
                                    </p:animEffect>
                                  </p:childTnLst>
                                </p:cTn>
                              </p:par>
                              <p:par>
                                <p:cTn id="23" presetID="22" presetClass="entr" presetSubtype="8" fill="hold" nodeType="with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wipe(left)">
                                      <p:cBhvr>
                                        <p:cTn id="25" dur="500"/>
                                        <p:tgtEl>
                                          <p:spTgt spid="12"/>
                                        </p:tgtEl>
                                      </p:cBhvr>
                                    </p:animEffect>
                                  </p:childTnLst>
                                </p:cTn>
                              </p:par>
                            </p:childTnLst>
                          </p:cTn>
                        </p:par>
                        <p:par>
                          <p:cTn id="26" fill="hold">
                            <p:stCondLst>
                              <p:cond delay="1000"/>
                            </p:stCondLst>
                            <p:childTnLst>
                              <p:par>
                                <p:cTn id="27" presetID="14" presetClass="entr" presetSubtype="5" fill="hold" nodeType="after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randombar(vertical)">
                                      <p:cBhvr>
                                        <p:cTn id="29" dur="500"/>
                                        <p:tgtEl>
                                          <p:spTgt spid="9"/>
                                        </p:tgtEl>
                                      </p:cBhvr>
                                    </p:animEffect>
                                  </p:childTnLst>
                                </p:cTn>
                              </p:par>
                            </p:childTnLst>
                          </p:cTn>
                        </p:par>
                        <p:par>
                          <p:cTn id="30" fill="hold">
                            <p:stCondLst>
                              <p:cond delay="1500"/>
                            </p:stCondLst>
                            <p:childTnLst>
                              <p:par>
                                <p:cTn id="31" presetID="2" presetClass="entr" presetSubtype="1" fill="hold" grpId="0" nodeType="afterEffect">
                                  <p:stCondLst>
                                    <p:cond delay="0"/>
                                  </p:stCondLst>
                                  <p:childTnLst>
                                    <p:set>
                                      <p:cBhvr>
                                        <p:cTn id="32" dur="1" fill="hold">
                                          <p:stCondLst>
                                            <p:cond delay="0"/>
                                          </p:stCondLst>
                                        </p:cTn>
                                        <p:tgtEl>
                                          <p:spTgt spid="15"/>
                                        </p:tgtEl>
                                        <p:attrNameLst>
                                          <p:attrName>style.visibility</p:attrName>
                                        </p:attrNameLst>
                                      </p:cBhvr>
                                      <p:to>
                                        <p:strVal val="visible"/>
                                      </p:to>
                                    </p:set>
                                    <p:anim calcmode="lin" valueType="num">
                                      <p:cBhvr additive="base">
                                        <p:cTn id="33" dur="500" fill="hold"/>
                                        <p:tgtEl>
                                          <p:spTgt spid="15"/>
                                        </p:tgtEl>
                                        <p:attrNameLst>
                                          <p:attrName>ppt_x</p:attrName>
                                        </p:attrNameLst>
                                      </p:cBhvr>
                                      <p:tavLst>
                                        <p:tav tm="0">
                                          <p:val>
                                            <p:strVal val="#ppt_x"/>
                                          </p:val>
                                        </p:tav>
                                        <p:tav tm="100000">
                                          <p:val>
                                            <p:strVal val="#ppt_x"/>
                                          </p:val>
                                        </p:tav>
                                      </p:tavLst>
                                    </p:anim>
                                    <p:anim calcmode="lin" valueType="num">
                                      <p:cBhvr additive="base">
                                        <p:cTn id="34" dur="500" fill="hold"/>
                                        <p:tgtEl>
                                          <p:spTgt spid="15"/>
                                        </p:tgtEl>
                                        <p:attrNameLst>
                                          <p:attrName>ppt_y</p:attrName>
                                        </p:attrNameLst>
                                      </p:cBhvr>
                                      <p:tavLst>
                                        <p:tav tm="0">
                                          <p:val>
                                            <p:strVal val="0-#ppt_h/2"/>
                                          </p:val>
                                        </p:tav>
                                        <p:tav tm="100000">
                                          <p:val>
                                            <p:strVal val="#ppt_y"/>
                                          </p:val>
                                        </p:tav>
                                      </p:tavLst>
                                    </p:anim>
                                  </p:childTnLst>
                                </p:cTn>
                              </p:par>
                            </p:childTnLst>
                          </p:cTn>
                        </p:par>
                        <p:par>
                          <p:cTn id="35" fill="hold">
                            <p:stCondLst>
                              <p:cond delay="2000"/>
                            </p:stCondLst>
                            <p:childTnLst>
                              <p:par>
                                <p:cTn id="36" presetID="42" presetClass="entr" presetSubtype="0" fill="hold" grpId="0" nodeType="afterEffect">
                                  <p:stCondLst>
                                    <p:cond delay="0"/>
                                  </p:stCondLst>
                                  <p:childTnLst>
                                    <p:set>
                                      <p:cBhvr>
                                        <p:cTn id="37" dur="1" fill="hold">
                                          <p:stCondLst>
                                            <p:cond delay="0"/>
                                          </p:stCondLst>
                                        </p:cTn>
                                        <p:tgtEl>
                                          <p:spTgt spid="16"/>
                                        </p:tgtEl>
                                        <p:attrNameLst>
                                          <p:attrName>style.visibility</p:attrName>
                                        </p:attrNameLst>
                                      </p:cBhvr>
                                      <p:to>
                                        <p:strVal val="visible"/>
                                      </p:to>
                                    </p:set>
                                    <p:animEffect transition="in" filter="fade">
                                      <p:cBhvr>
                                        <p:cTn id="38" dur="500"/>
                                        <p:tgtEl>
                                          <p:spTgt spid="16"/>
                                        </p:tgtEl>
                                      </p:cBhvr>
                                    </p:animEffect>
                                    <p:anim calcmode="lin" valueType="num">
                                      <p:cBhvr>
                                        <p:cTn id="39" dur="500" fill="hold"/>
                                        <p:tgtEl>
                                          <p:spTgt spid="16"/>
                                        </p:tgtEl>
                                        <p:attrNameLst>
                                          <p:attrName>ppt_x</p:attrName>
                                        </p:attrNameLst>
                                      </p:cBhvr>
                                      <p:tavLst>
                                        <p:tav tm="0">
                                          <p:val>
                                            <p:strVal val="#ppt_x"/>
                                          </p:val>
                                        </p:tav>
                                        <p:tav tm="100000">
                                          <p:val>
                                            <p:strVal val="#ppt_x"/>
                                          </p:val>
                                        </p:tav>
                                      </p:tavLst>
                                    </p:anim>
                                    <p:anim calcmode="lin" valueType="num">
                                      <p:cBhvr>
                                        <p:cTn id="40" dur="500" fill="hold"/>
                                        <p:tgtEl>
                                          <p:spTgt spid="16"/>
                                        </p:tgtEl>
                                        <p:attrNameLst>
                                          <p:attrName>ppt_y</p:attrName>
                                        </p:attrNameLst>
                                      </p:cBhvr>
                                      <p:tavLst>
                                        <p:tav tm="0">
                                          <p:val>
                                            <p:strVal val="#ppt_y+.1"/>
                                          </p:val>
                                        </p:tav>
                                        <p:tav tm="100000">
                                          <p:val>
                                            <p:strVal val="#ppt_y"/>
                                          </p:val>
                                        </p:tav>
                                      </p:tavLst>
                                    </p:anim>
                                  </p:childTnLst>
                                </p:cTn>
                              </p:par>
                            </p:childTnLst>
                          </p:cTn>
                        </p:par>
                        <p:par>
                          <p:cTn id="41" fill="hold">
                            <p:stCondLst>
                              <p:cond delay="2500"/>
                            </p:stCondLst>
                            <p:childTnLst>
                              <p:par>
                                <p:cTn id="42" presetID="12" presetClass="entr" presetSubtype="4" fill="hold" grpId="0" nodeType="afterEffect">
                                  <p:stCondLst>
                                    <p:cond delay="0"/>
                                  </p:stCondLst>
                                  <p:childTnLst>
                                    <p:set>
                                      <p:cBhvr>
                                        <p:cTn id="43" dur="1" fill="hold">
                                          <p:stCondLst>
                                            <p:cond delay="0"/>
                                          </p:stCondLst>
                                        </p:cTn>
                                        <p:tgtEl>
                                          <p:spTgt spid="18"/>
                                        </p:tgtEl>
                                        <p:attrNameLst>
                                          <p:attrName>style.visibility</p:attrName>
                                        </p:attrNameLst>
                                      </p:cBhvr>
                                      <p:to>
                                        <p:strVal val="visible"/>
                                      </p:to>
                                    </p:set>
                                    <p:anim calcmode="lin" valueType="num">
                                      <p:cBhvr additive="base">
                                        <p:cTn id="44" dur="500"/>
                                        <p:tgtEl>
                                          <p:spTgt spid="18"/>
                                        </p:tgtEl>
                                        <p:attrNameLst>
                                          <p:attrName>ppt_y</p:attrName>
                                        </p:attrNameLst>
                                      </p:cBhvr>
                                      <p:tavLst>
                                        <p:tav tm="0">
                                          <p:val>
                                            <p:strVal val="#ppt_y+#ppt_h*1.125000"/>
                                          </p:val>
                                        </p:tav>
                                        <p:tav tm="100000">
                                          <p:val>
                                            <p:strVal val="#ppt_y"/>
                                          </p:val>
                                        </p:tav>
                                      </p:tavLst>
                                    </p:anim>
                                    <p:animEffect transition="in" filter="wipe(up)">
                                      <p:cBhvr>
                                        <p:cTn id="45"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15" grpId="0" bldLvl="0" animBg="1"/>
      <p:bldP spid="16" grpId="0" bldLvl="0" animBg="1"/>
      <p:bldP spid="18" grpId="0" bldLvl="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194435" y="820420"/>
            <a:ext cx="9802495" cy="5217795"/>
            <a:chOff x="680" y="695"/>
            <a:chExt cx="17838" cy="9412"/>
          </a:xfrm>
        </p:grpSpPr>
        <p:sp>
          <p:nvSpPr>
            <p:cNvPr id="7" name="矩形 6"/>
            <p:cNvSpPr/>
            <p:nvPr userDrawn="1"/>
          </p:nvSpPr>
          <p:spPr>
            <a:xfrm>
              <a:off x="680" y="695"/>
              <a:ext cx="17839" cy="9412"/>
            </a:xfrm>
            <a:prstGeom prst="rect">
              <a:avLst/>
            </a:prstGeom>
            <a:solidFill>
              <a:srgbClr val="FDDAE0"/>
            </a:solidFill>
            <a:ln w="50800">
              <a:noFill/>
            </a:ln>
            <a:effectLst>
              <a:innerShdw blurRad="63500" dist="76200" dir="27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sp>
          <p:nvSpPr>
            <p:cNvPr id="6" name="矩形 5"/>
            <p:cNvSpPr/>
            <p:nvPr userDrawn="1"/>
          </p:nvSpPr>
          <p:spPr>
            <a:xfrm>
              <a:off x="680" y="695"/>
              <a:ext cx="17734" cy="9292"/>
            </a:xfrm>
            <a:prstGeom prst="rect">
              <a:avLst/>
            </a:prstGeom>
            <a:solidFill>
              <a:srgbClr val="FDDAE0"/>
            </a:solidFill>
            <a:ln w="50800">
              <a:noFill/>
            </a:ln>
            <a:effectLst>
              <a:innerShdw blurRad="63500" dist="101600" dir="135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grpSp>
      <p:sp>
        <p:nvSpPr>
          <p:cNvPr id="3" name="矩形 2"/>
          <p:cNvSpPr/>
          <p:nvPr/>
        </p:nvSpPr>
        <p:spPr>
          <a:xfrm>
            <a:off x="1195070" y="821055"/>
            <a:ext cx="9802495" cy="5217160"/>
          </a:xfrm>
          <a:prstGeom prst="rect">
            <a:avLst/>
          </a:prstGeom>
          <a:noFill/>
          <a:ln w="50800">
            <a:solidFill>
              <a:srgbClr val="F7F2F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descr="花4"/>
          <p:cNvPicPr>
            <a:picLocks noChangeAspect="1"/>
          </p:cNvPicPr>
          <p:nvPr/>
        </p:nvPicPr>
        <p:blipFill>
          <a:blip r:embed="rId3"/>
          <a:stretch>
            <a:fillRect/>
          </a:stretch>
        </p:blipFill>
        <p:spPr>
          <a:xfrm>
            <a:off x="-58420" y="-11430"/>
            <a:ext cx="3845560" cy="3413125"/>
          </a:xfrm>
          <a:prstGeom prst="rect">
            <a:avLst/>
          </a:prstGeom>
        </p:spPr>
      </p:pic>
      <p:pic>
        <p:nvPicPr>
          <p:cNvPr id="11" name="图片 10" descr="花6"/>
          <p:cNvPicPr>
            <a:picLocks noChangeAspect="1"/>
          </p:cNvPicPr>
          <p:nvPr/>
        </p:nvPicPr>
        <p:blipFill>
          <a:blip r:embed="rId4"/>
          <a:stretch>
            <a:fillRect/>
          </a:stretch>
        </p:blipFill>
        <p:spPr>
          <a:xfrm>
            <a:off x="7984490" y="3880485"/>
            <a:ext cx="4247515" cy="2979420"/>
          </a:xfrm>
          <a:prstGeom prst="rect">
            <a:avLst/>
          </a:prstGeom>
        </p:spPr>
      </p:pic>
      <p:pic>
        <p:nvPicPr>
          <p:cNvPr id="12" name="图片 11" descr="花7"/>
          <p:cNvPicPr>
            <a:picLocks noChangeAspect="1"/>
          </p:cNvPicPr>
          <p:nvPr/>
        </p:nvPicPr>
        <p:blipFill>
          <a:blip r:embed="rId5"/>
          <a:stretch>
            <a:fillRect/>
          </a:stretch>
        </p:blipFill>
        <p:spPr>
          <a:xfrm>
            <a:off x="-58420" y="4397375"/>
            <a:ext cx="2712085" cy="2462530"/>
          </a:xfrm>
          <a:prstGeom prst="rect">
            <a:avLst/>
          </a:prstGeom>
        </p:spPr>
      </p:pic>
      <p:pic>
        <p:nvPicPr>
          <p:cNvPr id="13" name="图片 12" descr="花7"/>
          <p:cNvPicPr>
            <a:picLocks noChangeAspect="1"/>
          </p:cNvPicPr>
          <p:nvPr/>
        </p:nvPicPr>
        <p:blipFill>
          <a:blip r:embed="rId5"/>
          <a:stretch>
            <a:fillRect/>
          </a:stretch>
        </p:blipFill>
        <p:spPr>
          <a:xfrm flipH="1" flipV="1">
            <a:off x="9906635" y="-11430"/>
            <a:ext cx="2325370" cy="2111375"/>
          </a:xfrm>
          <a:prstGeom prst="rect">
            <a:avLst/>
          </a:prstGeom>
        </p:spPr>
      </p:pic>
      <p:sp>
        <p:nvSpPr>
          <p:cNvPr id="5" name="文本框 4"/>
          <p:cNvSpPr txBox="1"/>
          <p:nvPr/>
        </p:nvSpPr>
        <p:spPr>
          <a:xfrm>
            <a:off x="4714240" y="1085850"/>
            <a:ext cx="2762885" cy="398780"/>
          </a:xfrm>
          <a:prstGeom prst="rect">
            <a:avLst/>
          </a:prstGeom>
          <a:noFill/>
          <a:effectLst/>
        </p:spPr>
        <p:txBody>
          <a:bodyPr wrap="square" rtlCol="0">
            <a:spAutoFit/>
          </a:bodyPr>
          <a:lstStyle/>
          <a:p>
            <a:pPr algn="ctr"/>
            <a:r>
              <a:rPr lang="zh-CN" altLang="en-US" sz="2000" b="1">
                <a:solidFill>
                  <a:srgbClr val="73C9CA"/>
                </a:solidFill>
                <a:latin typeface="微软雅黑" panose="020B0503020204020204" charset="-122"/>
                <a:ea typeface="微软雅黑" panose="020B0503020204020204" charset="-122"/>
              </a:rPr>
              <a:t>单击此处输入标题文本</a:t>
            </a:r>
          </a:p>
        </p:txBody>
      </p:sp>
      <p:sp>
        <p:nvSpPr>
          <p:cNvPr id="4" name="Freeform 5"/>
          <p:cNvSpPr/>
          <p:nvPr/>
        </p:nvSpPr>
        <p:spPr bwMode="auto">
          <a:xfrm>
            <a:off x="5000577" y="3647569"/>
            <a:ext cx="2191166" cy="1341540"/>
          </a:xfrm>
          <a:custGeom>
            <a:avLst/>
            <a:gdLst>
              <a:gd name="T0" fmla="*/ 17 w 618"/>
              <a:gd name="T1" fmla="*/ 170 h 377"/>
              <a:gd name="T2" fmla="*/ 278 w 618"/>
              <a:gd name="T3" fmla="*/ 11 h 377"/>
              <a:gd name="T4" fmla="*/ 344 w 618"/>
              <a:gd name="T5" fmla="*/ 13 h 377"/>
              <a:gd name="T6" fmla="*/ 597 w 618"/>
              <a:gd name="T7" fmla="*/ 167 h 377"/>
              <a:gd name="T8" fmla="*/ 601 w 618"/>
              <a:gd name="T9" fmla="*/ 208 h 377"/>
              <a:gd name="T10" fmla="*/ 340 w 618"/>
              <a:gd name="T11" fmla="*/ 367 h 377"/>
              <a:gd name="T12" fmla="*/ 274 w 618"/>
              <a:gd name="T13" fmla="*/ 364 h 377"/>
              <a:gd name="T14" fmla="*/ 21 w 618"/>
              <a:gd name="T15" fmla="*/ 210 h 377"/>
              <a:gd name="T16" fmla="*/ 17 w 618"/>
              <a:gd name="T17" fmla="*/ 170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8" h="377">
                <a:moveTo>
                  <a:pt x="17" y="170"/>
                </a:moveTo>
                <a:cubicBezTo>
                  <a:pt x="278" y="11"/>
                  <a:pt x="278" y="11"/>
                  <a:pt x="278" y="11"/>
                </a:cubicBezTo>
                <a:cubicBezTo>
                  <a:pt x="295" y="0"/>
                  <a:pt x="325" y="1"/>
                  <a:pt x="344" y="13"/>
                </a:cubicBezTo>
                <a:cubicBezTo>
                  <a:pt x="597" y="167"/>
                  <a:pt x="597" y="167"/>
                  <a:pt x="597" y="167"/>
                </a:cubicBezTo>
                <a:cubicBezTo>
                  <a:pt x="617" y="179"/>
                  <a:pt x="618" y="197"/>
                  <a:pt x="601" y="208"/>
                </a:cubicBezTo>
                <a:cubicBezTo>
                  <a:pt x="340" y="367"/>
                  <a:pt x="340" y="367"/>
                  <a:pt x="340" y="367"/>
                </a:cubicBezTo>
                <a:cubicBezTo>
                  <a:pt x="323" y="377"/>
                  <a:pt x="293" y="376"/>
                  <a:pt x="274" y="364"/>
                </a:cubicBezTo>
                <a:cubicBezTo>
                  <a:pt x="21" y="210"/>
                  <a:pt x="21" y="210"/>
                  <a:pt x="21" y="210"/>
                </a:cubicBezTo>
                <a:cubicBezTo>
                  <a:pt x="2" y="198"/>
                  <a:pt x="0" y="180"/>
                  <a:pt x="17" y="170"/>
                </a:cubicBezTo>
                <a:close/>
              </a:path>
            </a:pathLst>
          </a:custGeom>
          <a:solidFill>
            <a:srgbClr val="73C9CA"/>
          </a:solidFill>
          <a:ln>
            <a:noFill/>
          </a:ln>
        </p:spPr>
        <p:txBody>
          <a:bodyPr vert="horz" wrap="square" lIns="79405" tIns="39703" rIns="79405" bIns="39703" numCol="1" anchor="t" anchorCtr="0" compatLnSpc="1"/>
          <a:lstStyle/>
          <a:p>
            <a:pPr algn="just">
              <a:lnSpc>
                <a:spcPct val="120000"/>
              </a:lnSpc>
            </a:pPr>
            <a:endParaRPr lang="en-US" sz="500" dirty="0">
              <a:latin typeface="Arial" panose="020B0604020202020204" pitchFamily="34" charset="0"/>
              <a:ea typeface="微软雅黑" panose="020B0503020204020204" charset="-122"/>
              <a:cs typeface="+mn-ea"/>
              <a:sym typeface="Arial" panose="020B0604020202020204" pitchFamily="34" charset="0"/>
            </a:endParaRPr>
          </a:p>
        </p:txBody>
      </p:sp>
      <p:sp>
        <p:nvSpPr>
          <p:cNvPr id="8" name="Freeform 5"/>
          <p:cNvSpPr/>
          <p:nvPr/>
        </p:nvSpPr>
        <p:spPr bwMode="auto">
          <a:xfrm>
            <a:off x="5000577" y="3324197"/>
            <a:ext cx="2191166" cy="1341540"/>
          </a:xfrm>
          <a:custGeom>
            <a:avLst/>
            <a:gdLst>
              <a:gd name="T0" fmla="*/ 17 w 618"/>
              <a:gd name="T1" fmla="*/ 170 h 377"/>
              <a:gd name="T2" fmla="*/ 278 w 618"/>
              <a:gd name="T3" fmla="*/ 11 h 377"/>
              <a:gd name="T4" fmla="*/ 344 w 618"/>
              <a:gd name="T5" fmla="*/ 13 h 377"/>
              <a:gd name="T6" fmla="*/ 597 w 618"/>
              <a:gd name="T7" fmla="*/ 167 h 377"/>
              <a:gd name="T8" fmla="*/ 601 w 618"/>
              <a:gd name="T9" fmla="*/ 208 h 377"/>
              <a:gd name="T10" fmla="*/ 340 w 618"/>
              <a:gd name="T11" fmla="*/ 367 h 377"/>
              <a:gd name="T12" fmla="*/ 274 w 618"/>
              <a:gd name="T13" fmla="*/ 364 h 377"/>
              <a:gd name="T14" fmla="*/ 21 w 618"/>
              <a:gd name="T15" fmla="*/ 210 h 377"/>
              <a:gd name="T16" fmla="*/ 17 w 618"/>
              <a:gd name="T17" fmla="*/ 170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8" h="377">
                <a:moveTo>
                  <a:pt x="17" y="170"/>
                </a:moveTo>
                <a:cubicBezTo>
                  <a:pt x="278" y="11"/>
                  <a:pt x="278" y="11"/>
                  <a:pt x="278" y="11"/>
                </a:cubicBezTo>
                <a:cubicBezTo>
                  <a:pt x="295" y="0"/>
                  <a:pt x="325" y="1"/>
                  <a:pt x="344" y="13"/>
                </a:cubicBezTo>
                <a:cubicBezTo>
                  <a:pt x="597" y="167"/>
                  <a:pt x="597" y="167"/>
                  <a:pt x="597" y="167"/>
                </a:cubicBezTo>
                <a:cubicBezTo>
                  <a:pt x="617" y="179"/>
                  <a:pt x="618" y="197"/>
                  <a:pt x="601" y="208"/>
                </a:cubicBezTo>
                <a:cubicBezTo>
                  <a:pt x="340" y="367"/>
                  <a:pt x="340" y="367"/>
                  <a:pt x="340" y="367"/>
                </a:cubicBezTo>
                <a:cubicBezTo>
                  <a:pt x="323" y="377"/>
                  <a:pt x="293" y="376"/>
                  <a:pt x="274" y="364"/>
                </a:cubicBezTo>
                <a:cubicBezTo>
                  <a:pt x="21" y="210"/>
                  <a:pt x="21" y="210"/>
                  <a:pt x="21" y="210"/>
                </a:cubicBezTo>
                <a:cubicBezTo>
                  <a:pt x="2" y="198"/>
                  <a:pt x="0" y="180"/>
                  <a:pt x="17" y="170"/>
                </a:cubicBezTo>
                <a:close/>
              </a:path>
            </a:pathLst>
          </a:custGeom>
          <a:solidFill>
            <a:srgbClr val="B4E3E2"/>
          </a:solidFill>
          <a:ln>
            <a:noFill/>
          </a:ln>
        </p:spPr>
        <p:txBody>
          <a:bodyPr vert="horz" wrap="square" lIns="79405" tIns="39703" rIns="79405" bIns="39703" numCol="1" anchor="t" anchorCtr="0" compatLnSpc="1"/>
          <a:lstStyle/>
          <a:p>
            <a:pPr algn="just">
              <a:lnSpc>
                <a:spcPct val="120000"/>
              </a:lnSpc>
            </a:pPr>
            <a:endParaRPr lang="en-US" sz="500" dirty="0">
              <a:latin typeface="Arial" panose="020B0604020202020204" pitchFamily="34" charset="0"/>
              <a:ea typeface="微软雅黑" panose="020B0503020204020204" charset="-122"/>
              <a:cs typeface="+mn-ea"/>
              <a:sym typeface="Arial" panose="020B0604020202020204" pitchFamily="34" charset="0"/>
            </a:endParaRPr>
          </a:p>
        </p:txBody>
      </p:sp>
      <p:sp>
        <p:nvSpPr>
          <p:cNvPr id="9" name="Freeform 5"/>
          <p:cNvSpPr/>
          <p:nvPr/>
        </p:nvSpPr>
        <p:spPr bwMode="auto">
          <a:xfrm>
            <a:off x="5000577" y="3004174"/>
            <a:ext cx="2191166" cy="1341540"/>
          </a:xfrm>
          <a:custGeom>
            <a:avLst/>
            <a:gdLst>
              <a:gd name="T0" fmla="*/ 17 w 618"/>
              <a:gd name="T1" fmla="*/ 170 h 377"/>
              <a:gd name="T2" fmla="*/ 278 w 618"/>
              <a:gd name="T3" fmla="*/ 11 h 377"/>
              <a:gd name="T4" fmla="*/ 344 w 618"/>
              <a:gd name="T5" fmla="*/ 13 h 377"/>
              <a:gd name="T6" fmla="*/ 597 w 618"/>
              <a:gd name="T7" fmla="*/ 167 h 377"/>
              <a:gd name="T8" fmla="*/ 601 w 618"/>
              <a:gd name="T9" fmla="*/ 208 h 377"/>
              <a:gd name="T10" fmla="*/ 340 w 618"/>
              <a:gd name="T11" fmla="*/ 367 h 377"/>
              <a:gd name="T12" fmla="*/ 274 w 618"/>
              <a:gd name="T13" fmla="*/ 364 h 377"/>
              <a:gd name="T14" fmla="*/ 21 w 618"/>
              <a:gd name="T15" fmla="*/ 210 h 377"/>
              <a:gd name="T16" fmla="*/ 17 w 618"/>
              <a:gd name="T17" fmla="*/ 170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8" h="377">
                <a:moveTo>
                  <a:pt x="17" y="170"/>
                </a:moveTo>
                <a:cubicBezTo>
                  <a:pt x="278" y="11"/>
                  <a:pt x="278" y="11"/>
                  <a:pt x="278" y="11"/>
                </a:cubicBezTo>
                <a:cubicBezTo>
                  <a:pt x="295" y="0"/>
                  <a:pt x="325" y="1"/>
                  <a:pt x="344" y="13"/>
                </a:cubicBezTo>
                <a:cubicBezTo>
                  <a:pt x="597" y="167"/>
                  <a:pt x="597" y="167"/>
                  <a:pt x="597" y="167"/>
                </a:cubicBezTo>
                <a:cubicBezTo>
                  <a:pt x="617" y="179"/>
                  <a:pt x="618" y="197"/>
                  <a:pt x="601" y="208"/>
                </a:cubicBezTo>
                <a:cubicBezTo>
                  <a:pt x="340" y="367"/>
                  <a:pt x="340" y="367"/>
                  <a:pt x="340" y="367"/>
                </a:cubicBezTo>
                <a:cubicBezTo>
                  <a:pt x="323" y="377"/>
                  <a:pt x="293" y="376"/>
                  <a:pt x="274" y="364"/>
                </a:cubicBezTo>
                <a:cubicBezTo>
                  <a:pt x="21" y="210"/>
                  <a:pt x="21" y="210"/>
                  <a:pt x="21" y="210"/>
                </a:cubicBezTo>
                <a:cubicBezTo>
                  <a:pt x="2" y="198"/>
                  <a:pt x="0" y="180"/>
                  <a:pt x="17" y="170"/>
                </a:cubicBezTo>
                <a:close/>
              </a:path>
            </a:pathLst>
          </a:custGeom>
          <a:solidFill>
            <a:srgbClr val="73C9CA"/>
          </a:solidFill>
          <a:ln>
            <a:noFill/>
          </a:ln>
        </p:spPr>
        <p:txBody>
          <a:bodyPr vert="horz" wrap="square" lIns="79405" tIns="39703" rIns="79405" bIns="39703" numCol="1" anchor="t" anchorCtr="0" compatLnSpc="1"/>
          <a:lstStyle/>
          <a:p>
            <a:pPr algn="just">
              <a:lnSpc>
                <a:spcPct val="120000"/>
              </a:lnSpc>
            </a:pPr>
            <a:endParaRPr lang="en-US" sz="500" dirty="0">
              <a:latin typeface="Arial" panose="020B0604020202020204" pitchFamily="34" charset="0"/>
              <a:ea typeface="微软雅黑" panose="020B0503020204020204" charset="-122"/>
              <a:cs typeface="+mn-ea"/>
              <a:sym typeface="Arial" panose="020B0604020202020204" pitchFamily="34" charset="0"/>
            </a:endParaRPr>
          </a:p>
        </p:txBody>
      </p:sp>
      <p:sp>
        <p:nvSpPr>
          <p:cNvPr id="14" name="Freeform 5"/>
          <p:cNvSpPr/>
          <p:nvPr/>
        </p:nvSpPr>
        <p:spPr bwMode="auto">
          <a:xfrm>
            <a:off x="5000577" y="2625510"/>
            <a:ext cx="2191166" cy="1341540"/>
          </a:xfrm>
          <a:custGeom>
            <a:avLst/>
            <a:gdLst>
              <a:gd name="T0" fmla="*/ 17 w 618"/>
              <a:gd name="T1" fmla="*/ 170 h 377"/>
              <a:gd name="T2" fmla="*/ 278 w 618"/>
              <a:gd name="T3" fmla="*/ 11 h 377"/>
              <a:gd name="T4" fmla="*/ 344 w 618"/>
              <a:gd name="T5" fmla="*/ 13 h 377"/>
              <a:gd name="T6" fmla="*/ 597 w 618"/>
              <a:gd name="T7" fmla="*/ 167 h 377"/>
              <a:gd name="T8" fmla="*/ 601 w 618"/>
              <a:gd name="T9" fmla="*/ 208 h 377"/>
              <a:gd name="T10" fmla="*/ 340 w 618"/>
              <a:gd name="T11" fmla="*/ 367 h 377"/>
              <a:gd name="T12" fmla="*/ 274 w 618"/>
              <a:gd name="T13" fmla="*/ 364 h 377"/>
              <a:gd name="T14" fmla="*/ 21 w 618"/>
              <a:gd name="T15" fmla="*/ 210 h 377"/>
              <a:gd name="T16" fmla="*/ 17 w 618"/>
              <a:gd name="T17" fmla="*/ 170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8" h="377">
                <a:moveTo>
                  <a:pt x="17" y="170"/>
                </a:moveTo>
                <a:cubicBezTo>
                  <a:pt x="278" y="11"/>
                  <a:pt x="278" y="11"/>
                  <a:pt x="278" y="11"/>
                </a:cubicBezTo>
                <a:cubicBezTo>
                  <a:pt x="295" y="0"/>
                  <a:pt x="325" y="1"/>
                  <a:pt x="344" y="13"/>
                </a:cubicBezTo>
                <a:cubicBezTo>
                  <a:pt x="597" y="167"/>
                  <a:pt x="597" y="167"/>
                  <a:pt x="597" y="167"/>
                </a:cubicBezTo>
                <a:cubicBezTo>
                  <a:pt x="617" y="179"/>
                  <a:pt x="618" y="197"/>
                  <a:pt x="601" y="208"/>
                </a:cubicBezTo>
                <a:cubicBezTo>
                  <a:pt x="340" y="367"/>
                  <a:pt x="340" y="367"/>
                  <a:pt x="340" y="367"/>
                </a:cubicBezTo>
                <a:cubicBezTo>
                  <a:pt x="323" y="377"/>
                  <a:pt x="293" y="376"/>
                  <a:pt x="274" y="364"/>
                </a:cubicBezTo>
                <a:cubicBezTo>
                  <a:pt x="21" y="210"/>
                  <a:pt x="21" y="210"/>
                  <a:pt x="21" y="210"/>
                </a:cubicBezTo>
                <a:cubicBezTo>
                  <a:pt x="2" y="198"/>
                  <a:pt x="0" y="180"/>
                  <a:pt x="17" y="170"/>
                </a:cubicBezTo>
                <a:close/>
              </a:path>
            </a:pathLst>
          </a:custGeom>
          <a:solidFill>
            <a:srgbClr val="B4E3E2"/>
          </a:solidFill>
          <a:ln>
            <a:noFill/>
          </a:ln>
        </p:spPr>
        <p:txBody>
          <a:bodyPr vert="horz" wrap="square" lIns="79405" tIns="39703" rIns="79405" bIns="39703" numCol="1" anchor="t" anchorCtr="0" compatLnSpc="1"/>
          <a:lstStyle/>
          <a:p>
            <a:pPr algn="just">
              <a:lnSpc>
                <a:spcPct val="120000"/>
              </a:lnSpc>
            </a:pPr>
            <a:endParaRPr lang="en-US" sz="500" dirty="0">
              <a:latin typeface="Arial" panose="020B0604020202020204" pitchFamily="34" charset="0"/>
              <a:ea typeface="微软雅黑" panose="020B0503020204020204" charset="-122"/>
              <a:cs typeface="+mn-ea"/>
              <a:sym typeface="Arial" panose="020B0604020202020204" pitchFamily="34" charset="0"/>
            </a:endParaRPr>
          </a:p>
        </p:txBody>
      </p:sp>
      <p:grpSp>
        <p:nvGrpSpPr>
          <p:cNvPr id="36" name="组合 35"/>
          <p:cNvGrpSpPr/>
          <p:nvPr/>
        </p:nvGrpSpPr>
        <p:grpSpPr>
          <a:xfrm>
            <a:off x="7700645" y="2882900"/>
            <a:ext cx="566420" cy="547370"/>
            <a:chOff x="12086" y="4942"/>
            <a:chExt cx="892" cy="862"/>
          </a:xfrm>
        </p:grpSpPr>
        <p:sp>
          <p:nvSpPr>
            <p:cNvPr id="17" name="Rounded Rectangle 12"/>
            <p:cNvSpPr/>
            <p:nvPr/>
          </p:nvSpPr>
          <p:spPr>
            <a:xfrm>
              <a:off x="12086" y="4942"/>
              <a:ext cx="893" cy="863"/>
            </a:xfrm>
            <a:prstGeom prst="roundRect">
              <a:avLst/>
            </a:prstGeom>
            <a:solidFill>
              <a:srgbClr val="73C9CA"/>
            </a:solidFill>
            <a:ln>
              <a:noFill/>
            </a:ln>
          </p:spPr>
          <p:style>
            <a:lnRef idx="2">
              <a:schemeClr val="accent1">
                <a:shade val="50000"/>
              </a:schemeClr>
            </a:lnRef>
            <a:fillRef idx="1">
              <a:schemeClr val="accent1"/>
            </a:fillRef>
            <a:effectRef idx="0">
              <a:schemeClr val="accent1"/>
            </a:effectRef>
            <a:fontRef idx="minor">
              <a:schemeClr val="lt1"/>
            </a:fontRef>
          </p:style>
          <p:txBody>
            <a:bodyPr lIns="65032" tIns="32516" rIns="65032" bIns="32516" rtlCol="0" anchor="ctr"/>
            <a:lstStyle/>
            <a:p>
              <a:pPr algn="just">
                <a:lnSpc>
                  <a:spcPct val="120000"/>
                </a:lnSpc>
              </a:pPr>
              <a:endParaRPr lang="en-US" sz="500" dirty="0">
                <a:latin typeface="Arial" panose="020B0604020202020204" pitchFamily="34" charset="0"/>
                <a:ea typeface="微软雅黑" panose="020B0503020204020204" charset="-122"/>
                <a:cs typeface="+mn-ea"/>
                <a:sym typeface="Arial" panose="020B0604020202020204" pitchFamily="34" charset="0"/>
              </a:endParaRPr>
            </a:p>
          </p:txBody>
        </p:sp>
        <p:grpSp>
          <p:nvGrpSpPr>
            <p:cNvPr id="23" name="Group 18"/>
            <p:cNvGrpSpPr/>
            <p:nvPr/>
          </p:nvGrpSpPr>
          <p:grpSpPr>
            <a:xfrm>
              <a:off x="12226" y="5071"/>
              <a:ext cx="613" cy="609"/>
              <a:chOff x="1979613" y="3067051"/>
              <a:chExt cx="231775" cy="230188"/>
            </a:xfrm>
            <a:solidFill>
              <a:schemeClr val="bg1"/>
            </a:solidFill>
          </p:grpSpPr>
          <p:sp>
            <p:nvSpPr>
              <p:cNvPr id="24" name="Freeform 38"/>
              <p:cNvSpPr>
                <a:spLocks noEditPoints="1"/>
              </p:cNvSpPr>
              <p:nvPr/>
            </p:nvSpPr>
            <p:spPr bwMode="auto">
              <a:xfrm>
                <a:off x="1979613" y="3067051"/>
                <a:ext cx="231775" cy="230188"/>
              </a:xfrm>
              <a:custGeom>
                <a:avLst/>
                <a:gdLst>
                  <a:gd name="T0" fmla="*/ 61 w 122"/>
                  <a:gd name="T1" fmla="*/ 0 h 122"/>
                  <a:gd name="T2" fmla="*/ 0 w 122"/>
                  <a:gd name="T3" fmla="*/ 61 h 122"/>
                  <a:gd name="T4" fmla="*/ 61 w 122"/>
                  <a:gd name="T5" fmla="*/ 122 h 122"/>
                  <a:gd name="T6" fmla="*/ 122 w 122"/>
                  <a:gd name="T7" fmla="*/ 61 h 122"/>
                  <a:gd name="T8" fmla="*/ 61 w 122"/>
                  <a:gd name="T9" fmla="*/ 0 h 122"/>
                  <a:gd name="T10" fmla="*/ 64 w 122"/>
                  <a:gd name="T11" fmla="*/ 109 h 122"/>
                  <a:gd name="T12" fmla="*/ 64 w 122"/>
                  <a:gd name="T13" fmla="*/ 102 h 122"/>
                  <a:gd name="T14" fmla="*/ 57 w 122"/>
                  <a:gd name="T15" fmla="*/ 102 h 122"/>
                  <a:gd name="T16" fmla="*/ 57 w 122"/>
                  <a:gd name="T17" fmla="*/ 109 h 122"/>
                  <a:gd name="T18" fmla="*/ 29 w 122"/>
                  <a:gd name="T19" fmla="*/ 97 h 122"/>
                  <a:gd name="T20" fmla="*/ 28 w 122"/>
                  <a:gd name="T21" fmla="*/ 97 h 122"/>
                  <a:gd name="T22" fmla="*/ 27 w 122"/>
                  <a:gd name="T23" fmla="*/ 95 h 122"/>
                  <a:gd name="T24" fmla="*/ 25 w 122"/>
                  <a:gd name="T25" fmla="*/ 93 h 122"/>
                  <a:gd name="T26" fmla="*/ 24 w 122"/>
                  <a:gd name="T27" fmla="*/ 93 h 122"/>
                  <a:gd name="T28" fmla="*/ 13 w 122"/>
                  <a:gd name="T29" fmla="*/ 65 h 122"/>
                  <a:gd name="T30" fmla="*/ 20 w 122"/>
                  <a:gd name="T31" fmla="*/ 65 h 122"/>
                  <a:gd name="T32" fmla="*/ 20 w 122"/>
                  <a:gd name="T33" fmla="*/ 58 h 122"/>
                  <a:gd name="T34" fmla="*/ 13 w 122"/>
                  <a:gd name="T35" fmla="*/ 58 h 122"/>
                  <a:gd name="T36" fmla="*/ 57 w 122"/>
                  <a:gd name="T37" fmla="*/ 13 h 122"/>
                  <a:gd name="T38" fmla="*/ 57 w 122"/>
                  <a:gd name="T39" fmla="*/ 20 h 122"/>
                  <a:gd name="T40" fmla="*/ 64 w 122"/>
                  <a:gd name="T41" fmla="*/ 20 h 122"/>
                  <a:gd name="T42" fmla="*/ 64 w 122"/>
                  <a:gd name="T43" fmla="*/ 13 h 122"/>
                  <a:gd name="T44" fmla="*/ 83 w 122"/>
                  <a:gd name="T45" fmla="*/ 18 h 122"/>
                  <a:gd name="T46" fmla="*/ 83 w 122"/>
                  <a:gd name="T47" fmla="*/ 19 h 122"/>
                  <a:gd name="T48" fmla="*/ 86 w 122"/>
                  <a:gd name="T49" fmla="*/ 21 h 122"/>
                  <a:gd name="T50" fmla="*/ 87 w 122"/>
                  <a:gd name="T51" fmla="*/ 21 h 122"/>
                  <a:gd name="T52" fmla="*/ 90 w 122"/>
                  <a:gd name="T53" fmla="*/ 23 h 122"/>
                  <a:gd name="T54" fmla="*/ 91 w 122"/>
                  <a:gd name="T55" fmla="*/ 24 h 122"/>
                  <a:gd name="T56" fmla="*/ 93 w 122"/>
                  <a:gd name="T57" fmla="*/ 26 h 122"/>
                  <a:gd name="T58" fmla="*/ 94 w 122"/>
                  <a:gd name="T59" fmla="*/ 27 h 122"/>
                  <a:gd name="T60" fmla="*/ 96 w 122"/>
                  <a:gd name="T61" fmla="*/ 29 h 122"/>
                  <a:gd name="T62" fmla="*/ 98 w 122"/>
                  <a:gd name="T63" fmla="*/ 31 h 122"/>
                  <a:gd name="T64" fmla="*/ 99 w 122"/>
                  <a:gd name="T65" fmla="*/ 32 h 122"/>
                  <a:gd name="T66" fmla="*/ 101 w 122"/>
                  <a:gd name="T67" fmla="*/ 35 h 122"/>
                  <a:gd name="T68" fmla="*/ 101 w 122"/>
                  <a:gd name="T69" fmla="*/ 36 h 122"/>
                  <a:gd name="T70" fmla="*/ 103 w 122"/>
                  <a:gd name="T71" fmla="*/ 39 h 122"/>
                  <a:gd name="T72" fmla="*/ 103 w 122"/>
                  <a:gd name="T73" fmla="*/ 39 h 122"/>
                  <a:gd name="T74" fmla="*/ 108 w 122"/>
                  <a:gd name="T75" fmla="*/ 58 h 122"/>
                  <a:gd name="T76" fmla="*/ 102 w 122"/>
                  <a:gd name="T77" fmla="*/ 58 h 122"/>
                  <a:gd name="T78" fmla="*/ 102 w 122"/>
                  <a:gd name="T79" fmla="*/ 65 h 122"/>
                  <a:gd name="T80" fmla="*/ 108 w 122"/>
                  <a:gd name="T81" fmla="*/ 65 h 122"/>
                  <a:gd name="T82" fmla="*/ 64 w 122"/>
                  <a:gd name="T83" fmla="*/ 109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2" h="122">
                    <a:moveTo>
                      <a:pt x="61" y="0"/>
                    </a:moveTo>
                    <a:cubicBezTo>
                      <a:pt x="27" y="0"/>
                      <a:pt x="0" y="27"/>
                      <a:pt x="0" y="61"/>
                    </a:cubicBezTo>
                    <a:cubicBezTo>
                      <a:pt x="0" y="95"/>
                      <a:pt x="27" y="122"/>
                      <a:pt x="61" y="122"/>
                    </a:cubicBezTo>
                    <a:cubicBezTo>
                      <a:pt x="94" y="122"/>
                      <a:pt x="122" y="95"/>
                      <a:pt x="122" y="61"/>
                    </a:cubicBezTo>
                    <a:cubicBezTo>
                      <a:pt x="122" y="27"/>
                      <a:pt x="94" y="0"/>
                      <a:pt x="61" y="0"/>
                    </a:cubicBezTo>
                    <a:close/>
                    <a:moveTo>
                      <a:pt x="64" y="109"/>
                    </a:moveTo>
                    <a:cubicBezTo>
                      <a:pt x="64" y="102"/>
                      <a:pt x="64" y="102"/>
                      <a:pt x="64" y="102"/>
                    </a:cubicBezTo>
                    <a:cubicBezTo>
                      <a:pt x="57" y="102"/>
                      <a:pt x="57" y="102"/>
                      <a:pt x="57" y="102"/>
                    </a:cubicBezTo>
                    <a:cubicBezTo>
                      <a:pt x="57" y="109"/>
                      <a:pt x="57" y="109"/>
                      <a:pt x="57" y="109"/>
                    </a:cubicBezTo>
                    <a:cubicBezTo>
                      <a:pt x="46" y="108"/>
                      <a:pt x="37" y="104"/>
                      <a:pt x="29" y="97"/>
                    </a:cubicBezTo>
                    <a:cubicBezTo>
                      <a:pt x="29" y="97"/>
                      <a:pt x="29" y="97"/>
                      <a:pt x="28" y="97"/>
                    </a:cubicBezTo>
                    <a:cubicBezTo>
                      <a:pt x="28" y="96"/>
                      <a:pt x="27" y="96"/>
                      <a:pt x="27" y="95"/>
                    </a:cubicBezTo>
                    <a:cubicBezTo>
                      <a:pt x="26" y="95"/>
                      <a:pt x="25" y="94"/>
                      <a:pt x="25" y="93"/>
                    </a:cubicBezTo>
                    <a:cubicBezTo>
                      <a:pt x="25" y="93"/>
                      <a:pt x="25" y="93"/>
                      <a:pt x="24" y="93"/>
                    </a:cubicBezTo>
                    <a:cubicBezTo>
                      <a:pt x="18" y="85"/>
                      <a:pt x="13" y="75"/>
                      <a:pt x="13" y="65"/>
                    </a:cubicBezTo>
                    <a:cubicBezTo>
                      <a:pt x="20" y="65"/>
                      <a:pt x="20" y="65"/>
                      <a:pt x="20" y="65"/>
                    </a:cubicBezTo>
                    <a:cubicBezTo>
                      <a:pt x="20" y="58"/>
                      <a:pt x="20" y="58"/>
                      <a:pt x="20" y="58"/>
                    </a:cubicBezTo>
                    <a:cubicBezTo>
                      <a:pt x="13" y="58"/>
                      <a:pt x="13" y="58"/>
                      <a:pt x="13" y="58"/>
                    </a:cubicBezTo>
                    <a:cubicBezTo>
                      <a:pt x="15" y="34"/>
                      <a:pt x="33" y="15"/>
                      <a:pt x="57" y="13"/>
                    </a:cubicBezTo>
                    <a:cubicBezTo>
                      <a:pt x="57" y="20"/>
                      <a:pt x="57" y="20"/>
                      <a:pt x="57" y="20"/>
                    </a:cubicBezTo>
                    <a:cubicBezTo>
                      <a:pt x="64" y="20"/>
                      <a:pt x="64" y="20"/>
                      <a:pt x="64" y="20"/>
                    </a:cubicBezTo>
                    <a:cubicBezTo>
                      <a:pt x="64" y="13"/>
                      <a:pt x="64" y="13"/>
                      <a:pt x="64" y="13"/>
                    </a:cubicBezTo>
                    <a:cubicBezTo>
                      <a:pt x="71" y="14"/>
                      <a:pt x="77" y="16"/>
                      <a:pt x="83" y="18"/>
                    </a:cubicBezTo>
                    <a:cubicBezTo>
                      <a:pt x="83" y="19"/>
                      <a:pt x="83" y="19"/>
                      <a:pt x="83" y="19"/>
                    </a:cubicBezTo>
                    <a:cubicBezTo>
                      <a:pt x="84" y="19"/>
                      <a:pt x="85" y="20"/>
                      <a:pt x="86" y="21"/>
                    </a:cubicBezTo>
                    <a:cubicBezTo>
                      <a:pt x="87" y="21"/>
                      <a:pt x="87" y="21"/>
                      <a:pt x="87" y="21"/>
                    </a:cubicBezTo>
                    <a:cubicBezTo>
                      <a:pt x="88" y="22"/>
                      <a:pt x="89" y="22"/>
                      <a:pt x="90" y="23"/>
                    </a:cubicBezTo>
                    <a:cubicBezTo>
                      <a:pt x="90" y="23"/>
                      <a:pt x="91" y="24"/>
                      <a:pt x="91" y="24"/>
                    </a:cubicBezTo>
                    <a:cubicBezTo>
                      <a:pt x="92" y="25"/>
                      <a:pt x="92" y="25"/>
                      <a:pt x="93" y="26"/>
                    </a:cubicBezTo>
                    <a:cubicBezTo>
                      <a:pt x="94" y="26"/>
                      <a:pt x="94" y="27"/>
                      <a:pt x="94" y="27"/>
                    </a:cubicBezTo>
                    <a:cubicBezTo>
                      <a:pt x="95" y="28"/>
                      <a:pt x="96" y="28"/>
                      <a:pt x="96" y="29"/>
                    </a:cubicBezTo>
                    <a:cubicBezTo>
                      <a:pt x="97" y="29"/>
                      <a:pt x="97" y="30"/>
                      <a:pt x="98" y="31"/>
                    </a:cubicBezTo>
                    <a:cubicBezTo>
                      <a:pt x="98" y="31"/>
                      <a:pt x="98" y="32"/>
                      <a:pt x="99" y="32"/>
                    </a:cubicBezTo>
                    <a:cubicBezTo>
                      <a:pt x="99" y="33"/>
                      <a:pt x="100" y="34"/>
                      <a:pt x="101" y="35"/>
                    </a:cubicBezTo>
                    <a:cubicBezTo>
                      <a:pt x="101" y="35"/>
                      <a:pt x="101" y="35"/>
                      <a:pt x="101" y="36"/>
                    </a:cubicBezTo>
                    <a:cubicBezTo>
                      <a:pt x="102" y="37"/>
                      <a:pt x="103" y="38"/>
                      <a:pt x="103" y="39"/>
                    </a:cubicBezTo>
                    <a:cubicBezTo>
                      <a:pt x="103" y="39"/>
                      <a:pt x="103" y="39"/>
                      <a:pt x="103" y="39"/>
                    </a:cubicBezTo>
                    <a:cubicBezTo>
                      <a:pt x="106" y="45"/>
                      <a:pt x="108" y="51"/>
                      <a:pt x="108" y="58"/>
                    </a:cubicBezTo>
                    <a:cubicBezTo>
                      <a:pt x="102" y="58"/>
                      <a:pt x="102" y="58"/>
                      <a:pt x="102" y="58"/>
                    </a:cubicBezTo>
                    <a:cubicBezTo>
                      <a:pt x="102" y="65"/>
                      <a:pt x="102" y="65"/>
                      <a:pt x="102" y="65"/>
                    </a:cubicBezTo>
                    <a:cubicBezTo>
                      <a:pt x="108" y="65"/>
                      <a:pt x="108" y="65"/>
                      <a:pt x="108" y="65"/>
                    </a:cubicBezTo>
                    <a:cubicBezTo>
                      <a:pt x="107" y="88"/>
                      <a:pt x="88" y="107"/>
                      <a:pt x="64" y="10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11650" tIns="55825" rIns="111650" bIns="55825" numCol="1" anchor="t" anchorCtr="0" compatLnSpc="1"/>
              <a:lstStyle/>
              <a:p>
                <a:pPr algn="just">
                  <a:lnSpc>
                    <a:spcPct val="120000"/>
                  </a:lnSpc>
                </a:pPr>
                <a:endParaRPr lang="en-US" sz="500" dirty="0">
                  <a:latin typeface="Arial" panose="020B0604020202020204" pitchFamily="34" charset="0"/>
                  <a:ea typeface="微软雅黑" panose="020B0503020204020204" charset="-122"/>
                  <a:cs typeface="+mn-ea"/>
                  <a:sym typeface="Arial" panose="020B0604020202020204" pitchFamily="34" charset="0"/>
                </a:endParaRPr>
              </a:p>
            </p:txBody>
          </p:sp>
          <p:sp>
            <p:nvSpPr>
              <p:cNvPr id="25" name="Freeform 39"/>
              <p:cNvSpPr>
                <a:spLocks noEditPoints="1"/>
              </p:cNvSpPr>
              <p:nvPr/>
            </p:nvSpPr>
            <p:spPr bwMode="auto">
              <a:xfrm>
                <a:off x="2063750" y="3125788"/>
                <a:ext cx="69850" cy="98425"/>
              </a:xfrm>
              <a:custGeom>
                <a:avLst/>
                <a:gdLst>
                  <a:gd name="T0" fmla="*/ 9 w 36"/>
                  <a:gd name="T1" fmla="*/ 29 h 52"/>
                  <a:gd name="T2" fmla="*/ 9 w 36"/>
                  <a:gd name="T3" fmla="*/ 29 h 52"/>
                  <a:gd name="T4" fmla="*/ 0 w 36"/>
                  <a:gd name="T5" fmla="*/ 52 h 52"/>
                  <a:gd name="T6" fmla="*/ 20 w 36"/>
                  <a:gd name="T7" fmla="*/ 36 h 52"/>
                  <a:gd name="T8" fmla="*/ 20 w 36"/>
                  <a:gd name="T9" fmla="*/ 36 h 52"/>
                  <a:gd name="T10" fmla="*/ 22 w 36"/>
                  <a:gd name="T11" fmla="*/ 32 h 52"/>
                  <a:gd name="T12" fmla="*/ 36 w 36"/>
                  <a:gd name="T13" fmla="*/ 0 h 52"/>
                  <a:gd name="T14" fmla="*/ 11 w 36"/>
                  <a:gd name="T15" fmla="*/ 25 h 52"/>
                  <a:gd name="T16" fmla="*/ 9 w 36"/>
                  <a:gd name="T17" fmla="*/ 29 h 52"/>
                  <a:gd name="T18" fmla="*/ 16 w 36"/>
                  <a:gd name="T19" fmla="*/ 27 h 52"/>
                  <a:gd name="T20" fmla="*/ 19 w 36"/>
                  <a:gd name="T21" fmla="*/ 30 h 52"/>
                  <a:gd name="T22" fmla="*/ 16 w 36"/>
                  <a:gd name="T23" fmla="*/ 33 h 52"/>
                  <a:gd name="T24" fmla="*/ 13 w 36"/>
                  <a:gd name="T25" fmla="*/ 30 h 52"/>
                  <a:gd name="T26" fmla="*/ 16 w 36"/>
                  <a:gd name="T27" fmla="*/ 27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 h="52">
                    <a:moveTo>
                      <a:pt x="9" y="29"/>
                    </a:moveTo>
                    <a:cubicBezTo>
                      <a:pt x="9" y="29"/>
                      <a:pt x="9" y="29"/>
                      <a:pt x="9" y="29"/>
                    </a:cubicBezTo>
                    <a:cubicBezTo>
                      <a:pt x="0" y="52"/>
                      <a:pt x="0" y="52"/>
                      <a:pt x="0" y="52"/>
                    </a:cubicBezTo>
                    <a:cubicBezTo>
                      <a:pt x="20" y="36"/>
                      <a:pt x="20" y="36"/>
                      <a:pt x="20" y="36"/>
                    </a:cubicBezTo>
                    <a:cubicBezTo>
                      <a:pt x="20" y="36"/>
                      <a:pt x="20" y="36"/>
                      <a:pt x="20" y="36"/>
                    </a:cubicBezTo>
                    <a:cubicBezTo>
                      <a:pt x="22" y="35"/>
                      <a:pt x="22" y="33"/>
                      <a:pt x="22" y="32"/>
                    </a:cubicBezTo>
                    <a:cubicBezTo>
                      <a:pt x="36" y="0"/>
                      <a:pt x="36" y="0"/>
                      <a:pt x="36" y="0"/>
                    </a:cubicBezTo>
                    <a:cubicBezTo>
                      <a:pt x="11" y="25"/>
                      <a:pt x="11" y="25"/>
                      <a:pt x="11" y="25"/>
                    </a:cubicBezTo>
                    <a:cubicBezTo>
                      <a:pt x="10" y="26"/>
                      <a:pt x="9" y="27"/>
                      <a:pt x="9" y="29"/>
                    </a:cubicBezTo>
                    <a:close/>
                    <a:moveTo>
                      <a:pt x="16" y="27"/>
                    </a:moveTo>
                    <a:cubicBezTo>
                      <a:pt x="17" y="27"/>
                      <a:pt x="19" y="28"/>
                      <a:pt x="19" y="30"/>
                    </a:cubicBezTo>
                    <a:cubicBezTo>
                      <a:pt x="19" y="32"/>
                      <a:pt x="17" y="33"/>
                      <a:pt x="16" y="33"/>
                    </a:cubicBezTo>
                    <a:cubicBezTo>
                      <a:pt x="14" y="33"/>
                      <a:pt x="13" y="32"/>
                      <a:pt x="13" y="30"/>
                    </a:cubicBezTo>
                    <a:cubicBezTo>
                      <a:pt x="13" y="28"/>
                      <a:pt x="14" y="27"/>
                      <a:pt x="16"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11650" tIns="55825" rIns="111650" bIns="55825" numCol="1" anchor="t" anchorCtr="0" compatLnSpc="1"/>
              <a:lstStyle/>
              <a:p>
                <a:pPr algn="just">
                  <a:lnSpc>
                    <a:spcPct val="120000"/>
                  </a:lnSpc>
                </a:pPr>
                <a:endParaRPr lang="en-US" sz="500" dirty="0">
                  <a:latin typeface="Arial" panose="020B0604020202020204" pitchFamily="34" charset="0"/>
                  <a:ea typeface="微软雅黑" panose="020B0503020204020204" charset="-122"/>
                  <a:cs typeface="+mn-ea"/>
                  <a:sym typeface="Arial" panose="020B0604020202020204" pitchFamily="34" charset="0"/>
                </a:endParaRPr>
              </a:p>
            </p:txBody>
          </p:sp>
          <p:sp>
            <p:nvSpPr>
              <p:cNvPr id="26" name="Oval 40"/>
              <p:cNvSpPr>
                <a:spLocks noChangeArrowheads="1"/>
              </p:cNvSpPr>
              <p:nvPr/>
            </p:nvSpPr>
            <p:spPr bwMode="auto">
              <a:xfrm>
                <a:off x="2090738" y="3179763"/>
                <a:ext cx="6350" cy="635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111650" tIns="55825" rIns="111650" bIns="55825" numCol="1" anchor="t" anchorCtr="0" compatLnSpc="1"/>
              <a:lstStyle/>
              <a:p>
                <a:pPr algn="just">
                  <a:lnSpc>
                    <a:spcPct val="120000"/>
                  </a:lnSpc>
                </a:pPr>
                <a:endParaRPr lang="en-US" sz="500" dirty="0">
                  <a:latin typeface="Arial" panose="020B0604020202020204" pitchFamily="34" charset="0"/>
                  <a:ea typeface="微软雅黑" panose="020B0503020204020204" charset="-122"/>
                  <a:cs typeface="+mn-ea"/>
                  <a:sym typeface="Arial" panose="020B0604020202020204" pitchFamily="34" charset="0"/>
                </a:endParaRPr>
              </a:p>
            </p:txBody>
          </p:sp>
        </p:grpSp>
      </p:grpSp>
      <p:grpSp>
        <p:nvGrpSpPr>
          <p:cNvPr id="37" name="组合 36"/>
          <p:cNvGrpSpPr/>
          <p:nvPr/>
        </p:nvGrpSpPr>
        <p:grpSpPr>
          <a:xfrm>
            <a:off x="7698105" y="4241165"/>
            <a:ext cx="566420" cy="547370"/>
            <a:chOff x="12086" y="6213"/>
            <a:chExt cx="892" cy="862"/>
          </a:xfrm>
        </p:grpSpPr>
        <p:sp>
          <p:nvSpPr>
            <p:cNvPr id="18" name="Rounded Rectangle 13"/>
            <p:cNvSpPr/>
            <p:nvPr/>
          </p:nvSpPr>
          <p:spPr>
            <a:xfrm>
              <a:off x="12086" y="6213"/>
              <a:ext cx="893" cy="863"/>
            </a:xfrm>
            <a:prstGeom prst="roundRect">
              <a:avLst/>
            </a:prstGeom>
            <a:solidFill>
              <a:srgbClr val="B4E3E2"/>
            </a:solidFill>
            <a:ln>
              <a:noFill/>
            </a:ln>
          </p:spPr>
          <p:style>
            <a:lnRef idx="2">
              <a:schemeClr val="accent1">
                <a:shade val="50000"/>
              </a:schemeClr>
            </a:lnRef>
            <a:fillRef idx="1">
              <a:schemeClr val="accent1"/>
            </a:fillRef>
            <a:effectRef idx="0">
              <a:schemeClr val="accent1"/>
            </a:effectRef>
            <a:fontRef idx="minor">
              <a:schemeClr val="lt1"/>
            </a:fontRef>
          </p:style>
          <p:txBody>
            <a:bodyPr lIns="65032" tIns="32516" rIns="65032" bIns="32516" rtlCol="0" anchor="ctr"/>
            <a:lstStyle/>
            <a:p>
              <a:pPr algn="just">
                <a:lnSpc>
                  <a:spcPct val="120000"/>
                </a:lnSpc>
              </a:pPr>
              <a:endParaRPr lang="en-US" sz="500" dirty="0">
                <a:latin typeface="Arial" panose="020B0604020202020204" pitchFamily="34" charset="0"/>
                <a:ea typeface="微软雅黑" panose="020B0503020204020204" charset="-122"/>
                <a:cs typeface="+mn-ea"/>
                <a:sym typeface="Arial" panose="020B0604020202020204" pitchFamily="34" charset="0"/>
              </a:endParaRPr>
            </a:p>
          </p:txBody>
        </p:sp>
        <p:grpSp>
          <p:nvGrpSpPr>
            <p:cNvPr id="27" name="Group 22"/>
            <p:cNvGrpSpPr/>
            <p:nvPr/>
          </p:nvGrpSpPr>
          <p:grpSpPr>
            <a:xfrm>
              <a:off x="12267" y="6435"/>
              <a:ext cx="505" cy="487"/>
              <a:chOff x="4616450" y="1549401"/>
              <a:chExt cx="215900" cy="207963"/>
            </a:xfrm>
            <a:solidFill>
              <a:schemeClr val="bg1"/>
            </a:solidFill>
          </p:grpSpPr>
          <p:sp>
            <p:nvSpPr>
              <p:cNvPr id="28" name="Freeform 6"/>
              <p:cNvSpPr>
                <a:spLocks noEditPoints="1"/>
              </p:cNvSpPr>
              <p:nvPr/>
            </p:nvSpPr>
            <p:spPr bwMode="auto">
              <a:xfrm>
                <a:off x="4616450" y="1549401"/>
                <a:ext cx="215900" cy="207963"/>
              </a:xfrm>
              <a:custGeom>
                <a:avLst/>
                <a:gdLst>
                  <a:gd name="T0" fmla="*/ 124 w 133"/>
                  <a:gd name="T1" fmla="*/ 0 h 127"/>
                  <a:gd name="T2" fmla="*/ 9 w 133"/>
                  <a:gd name="T3" fmla="*/ 0 h 127"/>
                  <a:gd name="T4" fmla="*/ 0 w 133"/>
                  <a:gd name="T5" fmla="*/ 9 h 127"/>
                  <a:gd name="T6" fmla="*/ 0 w 133"/>
                  <a:gd name="T7" fmla="*/ 91 h 127"/>
                  <a:gd name="T8" fmla="*/ 9 w 133"/>
                  <a:gd name="T9" fmla="*/ 100 h 127"/>
                  <a:gd name="T10" fmla="*/ 53 w 133"/>
                  <a:gd name="T11" fmla="*/ 100 h 127"/>
                  <a:gd name="T12" fmla="*/ 39 w 133"/>
                  <a:gd name="T13" fmla="*/ 118 h 127"/>
                  <a:gd name="T14" fmla="*/ 39 w 133"/>
                  <a:gd name="T15" fmla="*/ 127 h 127"/>
                  <a:gd name="T16" fmla="*/ 53 w 133"/>
                  <a:gd name="T17" fmla="*/ 127 h 127"/>
                  <a:gd name="T18" fmla="*/ 80 w 133"/>
                  <a:gd name="T19" fmla="*/ 127 h 127"/>
                  <a:gd name="T20" fmla="*/ 93 w 133"/>
                  <a:gd name="T21" fmla="*/ 127 h 127"/>
                  <a:gd name="T22" fmla="*/ 93 w 133"/>
                  <a:gd name="T23" fmla="*/ 118 h 127"/>
                  <a:gd name="T24" fmla="*/ 80 w 133"/>
                  <a:gd name="T25" fmla="*/ 100 h 127"/>
                  <a:gd name="T26" fmla="*/ 124 w 133"/>
                  <a:gd name="T27" fmla="*/ 100 h 127"/>
                  <a:gd name="T28" fmla="*/ 133 w 133"/>
                  <a:gd name="T29" fmla="*/ 91 h 127"/>
                  <a:gd name="T30" fmla="*/ 133 w 133"/>
                  <a:gd name="T31" fmla="*/ 9 h 127"/>
                  <a:gd name="T32" fmla="*/ 124 w 133"/>
                  <a:gd name="T33" fmla="*/ 0 h 127"/>
                  <a:gd name="T34" fmla="*/ 59 w 133"/>
                  <a:gd name="T35" fmla="*/ 89 h 127"/>
                  <a:gd name="T36" fmla="*/ 67 w 133"/>
                  <a:gd name="T37" fmla="*/ 82 h 127"/>
                  <a:gd name="T38" fmla="*/ 75 w 133"/>
                  <a:gd name="T39" fmla="*/ 89 h 127"/>
                  <a:gd name="T40" fmla="*/ 67 w 133"/>
                  <a:gd name="T41" fmla="*/ 97 h 127"/>
                  <a:gd name="T42" fmla="*/ 59 w 133"/>
                  <a:gd name="T43" fmla="*/ 89 h 127"/>
                  <a:gd name="T44" fmla="*/ 123 w 133"/>
                  <a:gd name="T45" fmla="*/ 79 h 127"/>
                  <a:gd name="T46" fmla="*/ 9 w 133"/>
                  <a:gd name="T47" fmla="*/ 79 h 127"/>
                  <a:gd name="T48" fmla="*/ 9 w 133"/>
                  <a:gd name="T49" fmla="*/ 10 h 127"/>
                  <a:gd name="T50" fmla="*/ 123 w 133"/>
                  <a:gd name="T51" fmla="*/ 10 h 127"/>
                  <a:gd name="T52" fmla="*/ 123 w 133"/>
                  <a:gd name="T53" fmla="*/ 79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3" h="127">
                    <a:moveTo>
                      <a:pt x="124" y="0"/>
                    </a:moveTo>
                    <a:cubicBezTo>
                      <a:pt x="9" y="0"/>
                      <a:pt x="9" y="0"/>
                      <a:pt x="9" y="0"/>
                    </a:cubicBezTo>
                    <a:cubicBezTo>
                      <a:pt x="4" y="0"/>
                      <a:pt x="0" y="4"/>
                      <a:pt x="0" y="9"/>
                    </a:cubicBezTo>
                    <a:cubicBezTo>
                      <a:pt x="0" y="91"/>
                      <a:pt x="0" y="91"/>
                      <a:pt x="0" y="91"/>
                    </a:cubicBezTo>
                    <a:cubicBezTo>
                      <a:pt x="0" y="96"/>
                      <a:pt x="4" y="100"/>
                      <a:pt x="9" y="100"/>
                    </a:cubicBezTo>
                    <a:cubicBezTo>
                      <a:pt x="53" y="100"/>
                      <a:pt x="53" y="100"/>
                      <a:pt x="53" y="100"/>
                    </a:cubicBezTo>
                    <a:cubicBezTo>
                      <a:pt x="53" y="100"/>
                      <a:pt x="55" y="118"/>
                      <a:pt x="39" y="118"/>
                    </a:cubicBezTo>
                    <a:cubicBezTo>
                      <a:pt x="39" y="127"/>
                      <a:pt x="39" y="127"/>
                      <a:pt x="39" y="127"/>
                    </a:cubicBezTo>
                    <a:cubicBezTo>
                      <a:pt x="53" y="127"/>
                      <a:pt x="53" y="127"/>
                      <a:pt x="53" y="127"/>
                    </a:cubicBezTo>
                    <a:cubicBezTo>
                      <a:pt x="80" y="127"/>
                      <a:pt x="80" y="127"/>
                      <a:pt x="80" y="127"/>
                    </a:cubicBezTo>
                    <a:cubicBezTo>
                      <a:pt x="93" y="127"/>
                      <a:pt x="93" y="127"/>
                      <a:pt x="93" y="127"/>
                    </a:cubicBezTo>
                    <a:cubicBezTo>
                      <a:pt x="93" y="118"/>
                      <a:pt x="93" y="118"/>
                      <a:pt x="93" y="118"/>
                    </a:cubicBezTo>
                    <a:cubicBezTo>
                      <a:pt x="77" y="118"/>
                      <a:pt x="80" y="100"/>
                      <a:pt x="80" y="100"/>
                    </a:cubicBezTo>
                    <a:cubicBezTo>
                      <a:pt x="124" y="100"/>
                      <a:pt x="124" y="100"/>
                      <a:pt x="124" y="100"/>
                    </a:cubicBezTo>
                    <a:cubicBezTo>
                      <a:pt x="129" y="100"/>
                      <a:pt x="133" y="96"/>
                      <a:pt x="133" y="91"/>
                    </a:cubicBezTo>
                    <a:cubicBezTo>
                      <a:pt x="133" y="9"/>
                      <a:pt x="133" y="9"/>
                      <a:pt x="133" y="9"/>
                    </a:cubicBezTo>
                    <a:cubicBezTo>
                      <a:pt x="133" y="4"/>
                      <a:pt x="129" y="0"/>
                      <a:pt x="124" y="0"/>
                    </a:cubicBezTo>
                    <a:close/>
                    <a:moveTo>
                      <a:pt x="59" y="89"/>
                    </a:moveTo>
                    <a:cubicBezTo>
                      <a:pt x="59" y="85"/>
                      <a:pt x="63" y="82"/>
                      <a:pt x="67" y="82"/>
                    </a:cubicBezTo>
                    <a:cubicBezTo>
                      <a:pt x="71" y="82"/>
                      <a:pt x="75" y="85"/>
                      <a:pt x="75" y="89"/>
                    </a:cubicBezTo>
                    <a:cubicBezTo>
                      <a:pt x="75" y="93"/>
                      <a:pt x="71" y="97"/>
                      <a:pt x="67" y="97"/>
                    </a:cubicBezTo>
                    <a:cubicBezTo>
                      <a:pt x="63" y="97"/>
                      <a:pt x="59" y="93"/>
                      <a:pt x="59" y="89"/>
                    </a:cubicBezTo>
                    <a:close/>
                    <a:moveTo>
                      <a:pt x="123" y="79"/>
                    </a:moveTo>
                    <a:cubicBezTo>
                      <a:pt x="9" y="79"/>
                      <a:pt x="9" y="79"/>
                      <a:pt x="9" y="79"/>
                    </a:cubicBezTo>
                    <a:cubicBezTo>
                      <a:pt x="9" y="10"/>
                      <a:pt x="9" y="10"/>
                      <a:pt x="9" y="10"/>
                    </a:cubicBezTo>
                    <a:cubicBezTo>
                      <a:pt x="123" y="10"/>
                      <a:pt x="123" y="10"/>
                      <a:pt x="123" y="10"/>
                    </a:cubicBezTo>
                    <a:lnTo>
                      <a:pt x="123" y="7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11650" tIns="55825" rIns="111650" bIns="55825" numCol="1" anchor="t" anchorCtr="0" compatLnSpc="1"/>
              <a:lstStyle/>
              <a:p>
                <a:pPr algn="just">
                  <a:lnSpc>
                    <a:spcPct val="120000"/>
                  </a:lnSpc>
                </a:pPr>
                <a:endParaRPr lang="en-US" sz="500" dirty="0">
                  <a:latin typeface="Arial" panose="020B0604020202020204" pitchFamily="34" charset="0"/>
                  <a:ea typeface="微软雅黑" panose="020B0503020204020204" charset="-122"/>
                  <a:cs typeface="+mn-ea"/>
                  <a:sym typeface="Arial" panose="020B0604020202020204" pitchFamily="34" charset="0"/>
                </a:endParaRPr>
              </a:p>
            </p:txBody>
          </p:sp>
          <p:sp>
            <p:nvSpPr>
              <p:cNvPr id="29" name="Oval 7"/>
              <p:cNvSpPr>
                <a:spLocks noChangeArrowheads="1"/>
              </p:cNvSpPr>
              <p:nvPr/>
            </p:nvSpPr>
            <p:spPr bwMode="auto">
              <a:xfrm>
                <a:off x="4718050" y="1685926"/>
                <a:ext cx="15875" cy="1746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111650" tIns="55825" rIns="111650" bIns="55825" numCol="1" anchor="t" anchorCtr="0" compatLnSpc="1"/>
              <a:lstStyle/>
              <a:p>
                <a:pPr algn="just">
                  <a:lnSpc>
                    <a:spcPct val="120000"/>
                  </a:lnSpc>
                </a:pPr>
                <a:endParaRPr lang="en-US" sz="500" dirty="0">
                  <a:latin typeface="Arial" panose="020B0604020202020204" pitchFamily="34" charset="0"/>
                  <a:ea typeface="微软雅黑" panose="020B0503020204020204" charset="-122"/>
                  <a:cs typeface="+mn-ea"/>
                  <a:sym typeface="Arial" panose="020B0604020202020204" pitchFamily="34" charset="0"/>
                </a:endParaRPr>
              </a:p>
            </p:txBody>
          </p:sp>
        </p:grpSp>
      </p:grpSp>
      <p:grpSp>
        <p:nvGrpSpPr>
          <p:cNvPr id="39" name="组合 38"/>
          <p:cNvGrpSpPr/>
          <p:nvPr/>
        </p:nvGrpSpPr>
        <p:grpSpPr>
          <a:xfrm>
            <a:off x="3968750" y="4241165"/>
            <a:ext cx="566420" cy="547370"/>
            <a:chOff x="6250" y="6213"/>
            <a:chExt cx="892" cy="862"/>
          </a:xfrm>
        </p:grpSpPr>
        <p:sp>
          <p:nvSpPr>
            <p:cNvPr id="22" name="Rounded Rectangle 17"/>
            <p:cNvSpPr/>
            <p:nvPr/>
          </p:nvSpPr>
          <p:spPr>
            <a:xfrm>
              <a:off x="6250" y="6213"/>
              <a:ext cx="893" cy="863"/>
            </a:xfrm>
            <a:prstGeom prst="roundRect">
              <a:avLst/>
            </a:prstGeom>
            <a:solidFill>
              <a:srgbClr val="B4E3E2"/>
            </a:solidFill>
            <a:ln>
              <a:noFill/>
            </a:ln>
          </p:spPr>
          <p:style>
            <a:lnRef idx="2">
              <a:schemeClr val="accent1">
                <a:shade val="50000"/>
              </a:schemeClr>
            </a:lnRef>
            <a:fillRef idx="1">
              <a:schemeClr val="accent1"/>
            </a:fillRef>
            <a:effectRef idx="0">
              <a:schemeClr val="accent1"/>
            </a:effectRef>
            <a:fontRef idx="minor">
              <a:schemeClr val="lt1"/>
            </a:fontRef>
          </p:style>
          <p:txBody>
            <a:bodyPr lIns="65032" tIns="32516" rIns="65032" bIns="32516" rtlCol="0" anchor="ctr"/>
            <a:lstStyle/>
            <a:p>
              <a:pPr algn="just">
                <a:lnSpc>
                  <a:spcPct val="120000"/>
                </a:lnSpc>
              </a:pPr>
              <a:endParaRPr lang="en-US" sz="500" dirty="0">
                <a:latin typeface="Arial" panose="020B0604020202020204" pitchFamily="34" charset="0"/>
                <a:ea typeface="微软雅黑" panose="020B0503020204020204" charset="-122"/>
                <a:cs typeface="+mn-ea"/>
                <a:sym typeface="Arial" panose="020B0604020202020204" pitchFamily="34" charset="0"/>
              </a:endParaRPr>
            </a:p>
          </p:txBody>
        </p:sp>
        <p:sp>
          <p:nvSpPr>
            <p:cNvPr id="30" name="Freeform 59"/>
            <p:cNvSpPr>
              <a:spLocks noEditPoints="1"/>
            </p:cNvSpPr>
            <p:nvPr/>
          </p:nvSpPr>
          <p:spPr bwMode="auto">
            <a:xfrm>
              <a:off x="6465" y="6333"/>
              <a:ext cx="439" cy="589"/>
            </a:xfrm>
            <a:custGeom>
              <a:avLst/>
              <a:gdLst>
                <a:gd name="T0" fmla="*/ 108 w 108"/>
                <a:gd name="T1" fmla="*/ 145 h 145"/>
                <a:gd name="T2" fmla="*/ 0 w 108"/>
                <a:gd name="T3" fmla="*/ 145 h 145"/>
                <a:gd name="T4" fmla="*/ 0 w 108"/>
                <a:gd name="T5" fmla="*/ 135 h 145"/>
                <a:gd name="T6" fmla="*/ 13 w 108"/>
                <a:gd name="T7" fmla="*/ 124 h 145"/>
                <a:gd name="T8" fmla="*/ 96 w 108"/>
                <a:gd name="T9" fmla="*/ 124 h 145"/>
                <a:gd name="T10" fmla="*/ 108 w 108"/>
                <a:gd name="T11" fmla="*/ 135 h 145"/>
                <a:gd name="T12" fmla="*/ 108 w 108"/>
                <a:gd name="T13" fmla="*/ 145 h 145"/>
                <a:gd name="T14" fmla="*/ 16 w 108"/>
                <a:gd name="T15" fmla="*/ 116 h 145"/>
                <a:gd name="T16" fmla="*/ 24 w 108"/>
                <a:gd name="T17" fmla="*/ 91 h 145"/>
                <a:gd name="T18" fmla="*/ 85 w 108"/>
                <a:gd name="T19" fmla="*/ 91 h 145"/>
                <a:gd name="T20" fmla="*/ 93 w 108"/>
                <a:gd name="T21" fmla="*/ 116 h 145"/>
                <a:gd name="T22" fmla="*/ 16 w 108"/>
                <a:gd name="T23" fmla="*/ 116 h 145"/>
                <a:gd name="T24" fmla="*/ 28 w 108"/>
                <a:gd name="T25" fmla="*/ 76 h 145"/>
                <a:gd name="T26" fmla="*/ 36 w 108"/>
                <a:gd name="T27" fmla="*/ 51 h 145"/>
                <a:gd name="T28" fmla="*/ 72 w 108"/>
                <a:gd name="T29" fmla="*/ 51 h 145"/>
                <a:gd name="T30" fmla="*/ 80 w 108"/>
                <a:gd name="T31" fmla="*/ 76 h 145"/>
                <a:gd name="T32" fmla="*/ 28 w 108"/>
                <a:gd name="T33" fmla="*/ 76 h 145"/>
                <a:gd name="T34" fmla="*/ 49 w 108"/>
                <a:gd name="T35" fmla="*/ 12 h 145"/>
                <a:gd name="T36" fmla="*/ 60 w 108"/>
                <a:gd name="T37" fmla="*/ 12 h 145"/>
                <a:gd name="T38" fmla="*/ 68 w 108"/>
                <a:gd name="T39" fmla="*/ 36 h 145"/>
                <a:gd name="T40" fmla="*/ 41 w 108"/>
                <a:gd name="T41" fmla="*/ 36 h 145"/>
                <a:gd name="T42" fmla="*/ 49 w 108"/>
                <a:gd name="T43" fmla="*/ 12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8" h="145">
                  <a:moveTo>
                    <a:pt x="108" y="145"/>
                  </a:moveTo>
                  <a:cubicBezTo>
                    <a:pt x="0" y="145"/>
                    <a:pt x="0" y="145"/>
                    <a:pt x="0" y="145"/>
                  </a:cubicBezTo>
                  <a:cubicBezTo>
                    <a:pt x="0" y="135"/>
                    <a:pt x="0" y="135"/>
                    <a:pt x="0" y="135"/>
                  </a:cubicBezTo>
                  <a:cubicBezTo>
                    <a:pt x="13" y="124"/>
                    <a:pt x="13" y="124"/>
                    <a:pt x="13" y="124"/>
                  </a:cubicBezTo>
                  <a:cubicBezTo>
                    <a:pt x="96" y="124"/>
                    <a:pt x="96" y="124"/>
                    <a:pt x="96" y="124"/>
                  </a:cubicBezTo>
                  <a:cubicBezTo>
                    <a:pt x="108" y="135"/>
                    <a:pt x="108" y="135"/>
                    <a:pt x="108" y="135"/>
                  </a:cubicBezTo>
                  <a:lnTo>
                    <a:pt x="108" y="145"/>
                  </a:lnTo>
                  <a:close/>
                  <a:moveTo>
                    <a:pt x="16" y="116"/>
                  </a:moveTo>
                  <a:cubicBezTo>
                    <a:pt x="24" y="91"/>
                    <a:pt x="24" y="91"/>
                    <a:pt x="24" y="91"/>
                  </a:cubicBezTo>
                  <a:cubicBezTo>
                    <a:pt x="85" y="91"/>
                    <a:pt x="85" y="91"/>
                    <a:pt x="85" y="91"/>
                  </a:cubicBezTo>
                  <a:cubicBezTo>
                    <a:pt x="93" y="116"/>
                    <a:pt x="93" y="116"/>
                    <a:pt x="93" y="116"/>
                  </a:cubicBezTo>
                  <a:lnTo>
                    <a:pt x="16" y="116"/>
                  </a:lnTo>
                  <a:close/>
                  <a:moveTo>
                    <a:pt x="28" y="76"/>
                  </a:moveTo>
                  <a:cubicBezTo>
                    <a:pt x="36" y="51"/>
                    <a:pt x="36" y="51"/>
                    <a:pt x="36" y="51"/>
                  </a:cubicBezTo>
                  <a:cubicBezTo>
                    <a:pt x="72" y="51"/>
                    <a:pt x="72" y="51"/>
                    <a:pt x="72" y="51"/>
                  </a:cubicBezTo>
                  <a:cubicBezTo>
                    <a:pt x="80" y="76"/>
                    <a:pt x="80" y="76"/>
                    <a:pt x="80" y="76"/>
                  </a:cubicBezTo>
                  <a:lnTo>
                    <a:pt x="28" y="76"/>
                  </a:lnTo>
                  <a:close/>
                  <a:moveTo>
                    <a:pt x="49" y="12"/>
                  </a:moveTo>
                  <a:cubicBezTo>
                    <a:pt x="49" y="12"/>
                    <a:pt x="54" y="0"/>
                    <a:pt x="60" y="12"/>
                  </a:cubicBezTo>
                  <a:cubicBezTo>
                    <a:pt x="68" y="36"/>
                    <a:pt x="68" y="36"/>
                    <a:pt x="68" y="36"/>
                  </a:cubicBezTo>
                  <a:cubicBezTo>
                    <a:pt x="41" y="36"/>
                    <a:pt x="41" y="36"/>
                    <a:pt x="41" y="36"/>
                  </a:cubicBezTo>
                  <a:lnTo>
                    <a:pt x="49" y="12"/>
                  </a:lnTo>
                  <a:close/>
                </a:path>
              </a:pathLst>
            </a:custGeom>
            <a:solidFill>
              <a:schemeClr val="bg1"/>
            </a:solidFill>
            <a:ln>
              <a:noFill/>
            </a:ln>
          </p:spPr>
          <p:txBody>
            <a:bodyPr vert="horz" wrap="square" lIns="79405" tIns="39703" rIns="79405" bIns="39703" numCol="1" anchor="t" anchorCtr="0" compatLnSpc="1"/>
            <a:lstStyle/>
            <a:p>
              <a:pPr algn="just">
                <a:lnSpc>
                  <a:spcPct val="120000"/>
                </a:lnSpc>
              </a:pPr>
              <a:endParaRPr lang="en-US" sz="500" dirty="0">
                <a:latin typeface="Arial" panose="020B0604020202020204" pitchFamily="34" charset="0"/>
                <a:ea typeface="微软雅黑" panose="020B0503020204020204" charset="-122"/>
                <a:cs typeface="+mn-ea"/>
                <a:sym typeface="Arial" panose="020B0604020202020204" pitchFamily="34" charset="0"/>
              </a:endParaRPr>
            </a:p>
          </p:txBody>
        </p:sp>
      </p:grpSp>
      <p:grpSp>
        <p:nvGrpSpPr>
          <p:cNvPr id="38" name="组合 37"/>
          <p:cNvGrpSpPr/>
          <p:nvPr/>
        </p:nvGrpSpPr>
        <p:grpSpPr>
          <a:xfrm>
            <a:off x="3968750" y="2885440"/>
            <a:ext cx="566420" cy="547370"/>
            <a:chOff x="6250" y="4942"/>
            <a:chExt cx="892" cy="862"/>
          </a:xfrm>
        </p:grpSpPr>
        <p:sp>
          <p:nvSpPr>
            <p:cNvPr id="21" name="Rounded Rectangle 16"/>
            <p:cNvSpPr/>
            <p:nvPr/>
          </p:nvSpPr>
          <p:spPr>
            <a:xfrm>
              <a:off x="6250" y="4942"/>
              <a:ext cx="893" cy="863"/>
            </a:xfrm>
            <a:prstGeom prst="roundRect">
              <a:avLst/>
            </a:prstGeom>
            <a:solidFill>
              <a:srgbClr val="73C9CA"/>
            </a:solidFill>
            <a:ln>
              <a:noFill/>
            </a:ln>
          </p:spPr>
          <p:style>
            <a:lnRef idx="2">
              <a:schemeClr val="accent1">
                <a:shade val="50000"/>
              </a:schemeClr>
            </a:lnRef>
            <a:fillRef idx="1">
              <a:schemeClr val="accent1"/>
            </a:fillRef>
            <a:effectRef idx="0">
              <a:schemeClr val="accent1"/>
            </a:effectRef>
            <a:fontRef idx="minor">
              <a:schemeClr val="lt1"/>
            </a:fontRef>
          </p:style>
          <p:txBody>
            <a:bodyPr lIns="65032" tIns="32516" rIns="65032" bIns="32516" rtlCol="0" anchor="ctr"/>
            <a:lstStyle/>
            <a:p>
              <a:pPr algn="just">
                <a:lnSpc>
                  <a:spcPct val="120000"/>
                </a:lnSpc>
              </a:pPr>
              <a:endParaRPr lang="en-US" sz="500" dirty="0">
                <a:latin typeface="Arial" panose="020B0604020202020204" pitchFamily="34" charset="0"/>
                <a:ea typeface="微软雅黑" panose="020B0503020204020204" charset="-122"/>
                <a:cs typeface="+mn-ea"/>
                <a:sym typeface="Arial" panose="020B0604020202020204" pitchFamily="34" charset="0"/>
              </a:endParaRPr>
            </a:p>
          </p:txBody>
        </p:sp>
        <p:grpSp>
          <p:nvGrpSpPr>
            <p:cNvPr id="31" name="Group 26"/>
            <p:cNvGrpSpPr/>
            <p:nvPr/>
          </p:nvGrpSpPr>
          <p:grpSpPr>
            <a:xfrm>
              <a:off x="6489" y="5134"/>
              <a:ext cx="415" cy="481"/>
              <a:chOff x="3581400" y="3905251"/>
              <a:chExt cx="160338" cy="185738"/>
            </a:xfrm>
            <a:solidFill>
              <a:schemeClr val="bg1"/>
            </a:solidFill>
          </p:grpSpPr>
          <p:sp>
            <p:nvSpPr>
              <p:cNvPr id="32" name="Rectangle 33"/>
              <p:cNvSpPr>
                <a:spLocks noChangeArrowheads="1"/>
              </p:cNvSpPr>
              <p:nvPr/>
            </p:nvSpPr>
            <p:spPr bwMode="auto">
              <a:xfrm>
                <a:off x="3670300" y="3941763"/>
                <a:ext cx="28575" cy="149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11650" tIns="55825" rIns="111650" bIns="55825" numCol="1" anchor="t" anchorCtr="0" compatLnSpc="1"/>
              <a:lstStyle/>
              <a:p>
                <a:pPr algn="just">
                  <a:lnSpc>
                    <a:spcPct val="120000"/>
                  </a:lnSpc>
                </a:pPr>
                <a:endParaRPr lang="en-US" sz="500" dirty="0">
                  <a:latin typeface="Arial" panose="020B0604020202020204" pitchFamily="34" charset="0"/>
                  <a:ea typeface="微软雅黑" panose="020B0503020204020204" charset="-122"/>
                  <a:cs typeface="+mn-ea"/>
                  <a:sym typeface="Arial" panose="020B0604020202020204" pitchFamily="34" charset="0"/>
                </a:endParaRPr>
              </a:p>
            </p:txBody>
          </p:sp>
          <p:sp>
            <p:nvSpPr>
              <p:cNvPr id="33" name="Rectangle 34"/>
              <p:cNvSpPr>
                <a:spLocks noChangeArrowheads="1"/>
              </p:cNvSpPr>
              <p:nvPr/>
            </p:nvSpPr>
            <p:spPr bwMode="auto">
              <a:xfrm>
                <a:off x="3627438" y="3971926"/>
                <a:ext cx="26988" cy="1190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11650" tIns="55825" rIns="111650" bIns="55825" numCol="1" anchor="t" anchorCtr="0" compatLnSpc="1"/>
              <a:lstStyle/>
              <a:p>
                <a:pPr algn="just">
                  <a:lnSpc>
                    <a:spcPct val="120000"/>
                  </a:lnSpc>
                </a:pPr>
                <a:endParaRPr lang="en-US" sz="500" dirty="0">
                  <a:latin typeface="Arial" panose="020B0604020202020204" pitchFamily="34" charset="0"/>
                  <a:ea typeface="微软雅黑" panose="020B0503020204020204" charset="-122"/>
                  <a:cs typeface="+mn-ea"/>
                  <a:sym typeface="Arial" panose="020B0604020202020204" pitchFamily="34" charset="0"/>
                </a:endParaRPr>
              </a:p>
            </p:txBody>
          </p:sp>
          <p:sp>
            <p:nvSpPr>
              <p:cNvPr id="34" name="Rectangle 35"/>
              <p:cNvSpPr>
                <a:spLocks noChangeArrowheads="1"/>
              </p:cNvSpPr>
              <p:nvPr/>
            </p:nvSpPr>
            <p:spPr bwMode="auto">
              <a:xfrm>
                <a:off x="3581400" y="3994151"/>
                <a:ext cx="26988" cy="968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11650" tIns="55825" rIns="111650" bIns="55825" numCol="1" anchor="t" anchorCtr="0" compatLnSpc="1"/>
              <a:lstStyle/>
              <a:p>
                <a:pPr algn="just">
                  <a:lnSpc>
                    <a:spcPct val="120000"/>
                  </a:lnSpc>
                </a:pPr>
                <a:endParaRPr lang="en-US" sz="500" dirty="0">
                  <a:latin typeface="Arial" panose="020B0604020202020204" pitchFamily="34" charset="0"/>
                  <a:ea typeface="微软雅黑" panose="020B0503020204020204" charset="-122"/>
                  <a:cs typeface="+mn-ea"/>
                  <a:sym typeface="Arial" panose="020B0604020202020204" pitchFamily="34" charset="0"/>
                </a:endParaRPr>
              </a:p>
            </p:txBody>
          </p:sp>
          <p:sp>
            <p:nvSpPr>
              <p:cNvPr id="35" name="Rectangle 36"/>
              <p:cNvSpPr>
                <a:spLocks noChangeArrowheads="1"/>
              </p:cNvSpPr>
              <p:nvPr/>
            </p:nvSpPr>
            <p:spPr bwMode="auto">
              <a:xfrm>
                <a:off x="3714750" y="3905251"/>
                <a:ext cx="26988" cy="1857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11650" tIns="55825" rIns="111650" bIns="55825" numCol="1" anchor="t" anchorCtr="0" compatLnSpc="1"/>
              <a:lstStyle/>
              <a:p>
                <a:pPr algn="just">
                  <a:lnSpc>
                    <a:spcPct val="120000"/>
                  </a:lnSpc>
                </a:pPr>
                <a:endParaRPr lang="en-US" sz="500" dirty="0">
                  <a:latin typeface="Arial" panose="020B0604020202020204" pitchFamily="34" charset="0"/>
                  <a:ea typeface="微软雅黑" panose="020B0503020204020204" charset="-122"/>
                  <a:cs typeface="+mn-ea"/>
                  <a:sym typeface="Arial" panose="020B0604020202020204" pitchFamily="34" charset="0"/>
                </a:endParaRPr>
              </a:p>
            </p:txBody>
          </p:sp>
        </p:grpSp>
      </p:grpSp>
      <p:sp>
        <p:nvSpPr>
          <p:cNvPr id="73" name="文本框 72"/>
          <p:cNvSpPr txBox="1"/>
          <p:nvPr/>
        </p:nvSpPr>
        <p:spPr>
          <a:xfrm>
            <a:off x="8395970" y="2854325"/>
            <a:ext cx="2021840" cy="783590"/>
          </a:xfrm>
          <a:prstGeom prst="rect">
            <a:avLst/>
          </a:prstGeom>
          <a:noFill/>
        </p:spPr>
        <p:txBody>
          <a:bodyPr wrap="square" rtlCol="0">
            <a:spAutoFit/>
          </a:bodyPr>
          <a:lstStyle/>
          <a:p>
            <a:pPr algn="l">
              <a:lnSpc>
                <a:spcPct val="150000"/>
              </a:lnSpc>
            </a:pPr>
            <a:r>
              <a:rPr lang="zh-CN" altLang="en-US" sz="1000" dirty="0">
                <a:solidFill>
                  <a:schemeClr val="bg1">
                    <a:lumMod val="50000"/>
                  </a:schemeClr>
                </a:solidFill>
                <a:latin typeface="微软雅黑" panose="020B0503020204020204" charset="-122"/>
                <a:ea typeface="微软雅黑" panose="020B0503020204020204" charset="-122"/>
                <a:sym typeface="+mn-ea"/>
              </a:rPr>
              <a:t>When a cigarette falls in love with a match,it is destined to be hurt.</a:t>
            </a:r>
          </a:p>
        </p:txBody>
      </p:sp>
      <p:sp>
        <p:nvSpPr>
          <p:cNvPr id="74" name="文本框 73"/>
          <p:cNvSpPr txBox="1"/>
          <p:nvPr/>
        </p:nvSpPr>
        <p:spPr>
          <a:xfrm>
            <a:off x="8395970" y="2633980"/>
            <a:ext cx="1755140" cy="306705"/>
          </a:xfrm>
          <a:prstGeom prst="rect">
            <a:avLst/>
          </a:prstGeom>
          <a:noFill/>
          <a:ln>
            <a:noFill/>
          </a:ln>
        </p:spPr>
        <p:style>
          <a:lnRef idx="2">
            <a:schemeClr val="accent4"/>
          </a:lnRef>
          <a:fillRef idx="1">
            <a:schemeClr val="lt1"/>
          </a:fillRef>
          <a:effectRef idx="0">
            <a:schemeClr val="accent4"/>
          </a:effectRef>
          <a:fontRef idx="minor">
            <a:schemeClr val="dk1"/>
          </a:fontRef>
        </p:style>
        <p:txBody>
          <a:bodyPr wrap="square" rtlCol="0">
            <a:spAutoFit/>
          </a:bodyPr>
          <a:lstStyle/>
          <a:p>
            <a:pPr algn="l"/>
            <a:r>
              <a:rPr lang="zh-CN" altLang="en-US" sz="1400" b="1">
                <a:solidFill>
                  <a:schemeClr val="bg1">
                    <a:lumMod val="50000"/>
                  </a:schemeClr>
                </a:solidFill>
                <a:latin typeface="微软雅黑" panose="020B0503020204020204" charset="-122"/>
                <a:ea typeface="微软雅黑" panose="020B0503020204020204" charset="-122"/>
                <a:sym typeface="+mn-ea"/>
              </a:rPr>
              <a:t>单击此处输入标题</a:t>
            </a:r>
            <a:endParaRPr lang="zh-CN" altLang="en-US" sz="1400" b="1" dirty="0">
              <a:solidFill>
                <a:schemeClr val="bg1">
                  <a:lumMod val="50000"/>
                </a:schemeClr>
              </a:solidFill>
              <a:latin typeface="微软雅黑" panose="020B0503020204020204" charset="-122"/>
              <a:ea typeface="微软雅黑" panose="020B0503020204020204" charset="-122"/>
              <a:sym typeface="+mn-ea"/>
            </a:endParaRPr>
          </a:p>
        </p:txBody>
      </p:sp>
      <p:sp>
        <p:nvSpPr>
          <p:cNvPr id="40" name="文本框 39"/>
          <p:cNvSpPr txBox="1"/>
          <p:nvPr/>
        </p:nvSpPr>
        <p:spPr>
          <a:xfrm>
            <a:off x="8395970" y="4155440"/>
            <a:ext cx="2021840" cy="783590"/>
          </a:xfrm>
          <a:prstGeom prst="rect">
            <a:avLst/>
          </a:prstGeom>
          <a:noFill/>
        </p:spPr>
        <p:txBody>
          <a:bodyPr wrap="square" rtlCol="0">
            <a:spAutoFit/>
          </a:bodyPr>
          <a:lstStyle/>
          <a:p>
            <a:pPr algn="l">
              <a:lnSpc>
                <a:spcPct val="150000"/>
              </a:lnSpc>
            </a:pPr>
            <a:r>
              <a:rPr lang="zh-CN" altLang="en-US" sz="1000" dirty="0">
                <a:solidFill>
                  <a:schemeClr val="bg1">
                    <a:lumMod val="50000"/>
                  </a:schemeClr>
                </a:solidFill>
                <a:latin typeface="微软雅黑" panose="020B0503020204020204" charset="-122"/>
                <a:ea typeface="微软雅黑" panose="020B0503020204020204" charset="-122"/>
                <a:sym typeface="+mn-ea"/>
              </a:rPr>
              <a:t>When a cigarette falls in love with a match,it is destined to be hurt.</a:t>
            </a:r>
          </a:p>
        </p:txBody>
      </p:sp>
      <p:sp>
        <p:nvSpPr>
          <p:cNvPr id="41" name="文本框 40"/>
          <p:cNvSpPr txBox="1"/>
          <p:nvPr/>
        </p:nvSpPr>
        <p:spPr>
          <a:xfrm>
            <a:off x="8395970" y="3935095"/>
            <a:ext cx="1755140" cy="306705"/>
          </a:xfrm>
          <a:prstGeom prst="rect">
            <a:avLst/>
          </a:prstGeom>
          <a:noFill/>
          <a:ln>
            <a:noFill/>
          </a:ln>
        </p:spPr>
        <p:style>
          <a:lnRef idx="2">
            <a:schemeClr val="accent4"/>
          </a:lnRef>
          <a:fillRef idx="1">
            <a:schemeClr val="lt1"/>
          </a:fillRef>
          <a:effectRef idx="0">
            <a:schemeClr val="accent4"/>
          </a:effectRef>
          <a:fontRef idx="minor">
            <a:schemeClr val="dk1"/>
          </a:fontRef>
        </p:style>
        <p:txBody>
          <a:bodyPr wrap="square" rtlCol="0">
            <a:spAutoFit/>
          </a:bodyPr>
          <a:lstStyle/>
          <a:p>
            <a:pPr algn="l"/>
            <a:r>
              <a:rPr lang="zh-CN" altLang="en-US" sz="1400" b="1">
                <a:solidFill>
                  <a:schemeClr val="bg1">
                    <a:lumMod val="50000"/>
                  </a:schemeClr>
                </a:solidFill>
                <a:latin typeface="微软雅黑" panose="020B0503020204020204" charset="-122"/>
                <a:ea typeface="微软雅黑" panose="020B0503020204020204" charset="-122"/>
                <a:sym typeface="+mn-ea"/>
              </a:rPr>
              <a:t>单击此处输入标题</a:t>
            </a:r>
            <a:endParaRPr lang="zh-CN" altLang="en-US" sz="1400" b="1" dirty="0">
              <a:solidFill>
                <a:schemeClr val="bg1">
                  <a:lumMod val="50000"/>
                </a:schemeClr>
              </a:solidFill>
              <a:latin typeface="微软雅黑" panose="020B0503020204020204" charset="-122"/>
              <a:ea typeface="微软雅黑" panose="020B0503020204020204" charset="-122"/>
              <a:sym typeface="+mn-ea"/>
            </a:endParaRPr>
          </a:p>
        </p:txBody>
      </p:sp>
      <p:sp>
        <p:nvSpPr>
          <p:cNvPr id="42" name="文本框 41"/>
          <p:cNvSpPr txBox="1"/>
          <p:nvPr/>
        </p:nvSpPr>
        <p:spPr>
          <a:xfrm>
            <a:off x="1817370" y="2865120"/>
            <a:ext cx="2021840" cy="783590"/>
          </a:xfrm>
          <a:prstGeom prst="rect">
            <a:avLst/>
          </a:prstGeom>
          <a:noFill/>
        </p:spPr>
        <p:txBody>
          <a:bodyPr wrap="square" rtlCol="0">
            <a:spAutoFit/>
          </a:bodyPr>
          <a:lstStyle/>
          <a:p>
            <a:pPr algn="r">
              <a:lnSpc>
                <a:spcPct val="150000"/>
              </a:lnSpc>
            </a:pPr>
            <a:r>
              <a:rPr lang="zh-CN" altLang="en-US" sz="1000" dirty="0">
                <a:solidFill>
                  <a:schemeClr val="bg1">
                    <a:lumMod val="50000"/>
                  </a:schemeClr>
                </a:solidFill>
                <a:latin typeface="微软雅黑" panose="020B0503020204020204" charset="-122"/>
                <a:ea typeface="微软雅黑" panose="020B0503020204020204" charset="-122"/>
                <a:sym typeface="+mn-ea"/>
              </a:rPr>
              <a:t>When a cigarette falls in love with a match,it is destined to be hurt.</a:t>
            </a:r>
          </a:p>
        </p:txBody>
      </p:sp>
      <p:sp>
        <p:nvSpPr>
          <p:cNvPr id="43" name="文本框 42"/>
          <p:cNvSpPr txBox="1"/>
          <p:nvPr/>
        </p:nvSpPr>
        <p:spPr>
          <a:xfrm>
            <a:off x="2032000" y="2633980"/>
            <a:ext cx="1755140" cy="306705"/>
          </a:xfrm>
          <a:prstGeom prst="rect">
            <a:avLst/>
          </a:prstGeom>
          <a:noFill/>
          <a:ln>
            <a:noFill/>
          </a:ln>
        </p:spPr>
        <p:style>
          <a:lnRef idx="2">
            <a:schemeClr val="accent4"/>
          </a:lnRef>
          <a:fillRef idx="1">
            <a:schemeClr val="lt1"/>
          </a:fillRef>
          <a:effectRef idx="0">
            <a:schemeClr val="accent4"/>
          </a:effectRef>
          <a:fontRef idx="minor">
            <a:schemeClr val="dk1"/>
          </a:fontRef>
        </p:style>
        <p:txBody>
          <a:bodyPr wrap="square" rtlCol="0">
            <a:spAutoFit/>
          </a:bodyPr>
          <a:lstStyle/>
          <a:p>
            <a:pPr algn="r"/>
            <a:r>
              <a:rPr lang="zh-CN" altLang="en-US" sz="1400" b="1">
                <a:solidFill>
                  <a:schemeClr val="bg1">
                    <a:lumMod val="50000"/>
                  </a:schemeClr>
                </a:solidFill>
                <a:latin typeface="微软雅黑" panose="020B0503020204020204" charset="-122"/>
                <a:ea typeface="微软雅黑" panose="020B0503020204020204" charset="-122"/>
                <a:sym typeface="+mn-ea"/>
              </a:rPr>
              <a:t>单击此处输入标题</a:t>
            </a:r>
            <a:endParaRPr lang="zh-CN" altLang="en-US" sz="1400" b="1" dirty="0">
              <a:solidFill>
                <a:schemeClr val="bg1">
                  <a:lumMod val="50000"/>
                </a:schemeClr>
              </a:solidFill>
              <a:latin typeface="微软雅黑" panose="020B0503020204020204" charset="-122"/>
              <a:ea typeface="微软雅黑" panose="020B0503020204020204" charset="-122"/>
              <a:sym typeface="+mn-ea"/>
            </a:endParaRPr>
          </a:p>
        </p:txBody>
      </p:sp>
      <p:sp>
        <p:nvSpPr>
          <p:cNvPr id="44" name="文本框 43"/>
          <p:cNvSpPr txBox="1"/>
          <p:nvPr/>
        </p:nvSpPr>
        <p:spPr>
          <a:xfrm>
            <a:off x="1817370" y="4166235"/>
            <a:ext cx="2021840" cy="783590"/>
          </a:xfrm>
          <a:prstGeom prst="rect">
            <a:avLst/>
          </a:prstGeom>
          <a:noFill/>
        </p:spPr>
        <p:txBody>
          <a:bodyPr wrap="square" rtlCol="0">
            <a:spAutoFit/>
          </a:bodyPr>
          <a:lstStyle/>
          <a:p>
            <a:pPr algn="r">
              <a:lnSpc>
                <a:spcPct val="150000"/>
              </a:lnSpc>
            </a:pPr>
            <a:r>
              <a:rPr lang="zh-CN" altLang="en-US" sz="1000" dirty="0">
                <a:solidFill>
                  <a:schemeClr val="bg1">
                    <a:lumMod val="50000"/>
                  </a:schemeClr>
                </a:solidFill>
                <a:latin typeface="微软雅黑" panose="020B0503020204020204" charset="-122"/>
                <a:ea typeface="微软雅黑" panose="020B0503020204020204" charset="-122"/>
                <a:sym typeface="+mn-ea"/>
              </a:rPr>
              <a:t>When a cigarette falls in love with a match,it is destined to be hurt.</a:t>
            </a:r>
          </a:p>
        </p:txBody>
      </p:sp>
      <p:sp>
        <p:nvSpPr>
          <p:cNvPr id="45" name="文本框 44"/>
          <p:cNvSpPr txBox="1"/>
          <p:nvPr/>
        </p:nvSpPr>
        <p:spPr>
          <a:xfrm>
            <a:off x="2032000" y="3935095"/>
            <a:ext cx="1755140" cy="306705"/>
          </a:xfrm>
          <a:prstGeom prst="rect">
            <a:avLst/>
          </a:prstGeom>
          <a:noFill/>
          <a:ln>
            <a:noFill/>
          </a:ln>
        </p:spPr>
        <p:style>
          <a:lnRef idx="2">
            <a:schemeClr val="accent4"/>
          </a:lnRef>
          <a:fillRef idx="1">
            <a:schemeClr val="lt1"/>
          </a:fillRef>
          <a:effectRef idx="0">
            <a:schemeClr val="accent4"/>
          </a:effectRef>
          <a:fontRef idx="minor">
            <a:schemeClr val="dk1"/>
          </a:fontRef>
        </p:style>
        <p:txBody>
          <a:bodyPr wrap="square" rtlCol="0">
            <a:spAutoFit/>
          </a:bodyPr>
          <a:lstStyle/>
          <a:p>
            <a:pPr algn="r"/>
            <a:r>
              <a:rPr lang="zh-CN" altLang="en-US" sz="1400" b="1">
                <a:solidFill>
                  <a:schemeClr val="bg1">
                    <a:lumMod val="50000"/>
                  </a:schemeClr>
                </a:solidFill>
                <a:latin typeface="微软雅黑" panose="020B0503020204020204" charset="-122"/>
                <a:ea typeface="微软雅黑" panose="020B0503020204020204" charset="-122"/>
                <a:sym typeface="+mn-ea"/>
              </a:rPr>
              <a:t>单击此处输入标题</a:t>
            </a:r>
            <a:endParaRPr lang="zh-CN" altLang="en-US" sz="1400" b="1" dirty="0">
              <a:solidFill>
                <a:schemeClr val="bg1">
                  <a:lumMod val="50000"/>
                </a:schemeClr>
              </a:solidFill>
              <a:latin typeface="微软雅黑" panose="020B0503020204020204" charset="-122"/>
              <a:ea typeface="微软雅黑" panose="020B0503020204020204" charset="-122"/>
              <a:sym typeface="+mn-ea"/>
            </a:endParaRPr>
          </a:p>
        </p:txBody>
      </p:sp>
    </p:spTree>
  </p:cSld>
  <p:clrMapOvr>
    <a:masterClrMapping/>
  </p:clrMapOvr>
  <mc:AlternateContent xmlns:mc="http://schemas.openxmlformats.org/markup-compatibility/2006" xmlns:p15="http://schemas.microsoft.com/office/powerpoint/2012/main">
    <mc:Choice Requires="p15">
      <p:transition spd="slow" advClick="0" advTm="0">
        <p15:prstTrans prst="peelOff"/>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par>
                                <p:cTn id="8" presetID="22" presetClass="entr" presetSubtype="2"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wipe(right)">
                                      <p:cBhvr>
                                        <p:cTn id="10" dur="500"/>
                                        <p:tgtEl>
                                          <p:spTgt spid="11"/>
                                        </p:tgtEl>
                                      </p:cBhvr>
                                    </p:animEffect>
                                  </p:childTnLst>
                                </p:cTn>
                              </p:par>
                            </p:childTnLst>
                          </p:cTn>
                        </p:par>
                        <p:par>
                          <p:cTn id="11" fill="hold">
                            <p:stCondLst>
                              <p:cond delay="500"/>
                            </p:stCondLst>
                            <p:childTnLst>
                              <p:par>
                                <p:cTn id="12" presetID="20" presetClass="entr" presetSubtype="0"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edge">
                                      <p:cBhvr>
                                        <p:cTn id="14" dur="500"/>
                                        <p:tgtEl>
                                          <p:spTgt spid="3"/>
                                        </p:tgtEl>
                                      </p:cBhvr>
                                    </p:animEffect>
                                  </p:childTnLst>
                                </p:cTn>
                              </p:par>
                              <p:par>
                                <p:cTn id="15" presetID="53" presetClass="entr" presetSubtype="16" fill="hold" nodeType="with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ppt_w</p:attrName>
                                        </p:attrNameLst>
                                      </p:cBhvr>
                                      <p:tavLst>
                                        <p:tav tm="0">
                                          <p:val>
                                            <p:fltVal val="0"/>
                                          </p:val>
                                        </p:tav>
                                        <p:tav tm="100000">
                                          <p:val>
                                            <p:strVal val="#ppt_w"/>
                                          </p:val>
                                        </p:tav>
                                      </p:tavLst>
                                    </p:anim>
                                    <p:anim calcmode="lin" valueType="num">
                                      <p:cBhvr>
                                        <p:cTn id="18" dur="500" fill="hold"/>
                                        <p:tgtEl>
                                          <p:spTgt spid="2"/>
                                        </p:tgtEl>
                                        <p:attrNameLst>
                                          <p:attrName>ppt_h</p:attrName>
                                        </p:attrNameLst>
                                      </p:cBhvr>
                                      <p:tavLst>
                                        <p:tav tm="0">
                                          <p:val>
                                            <p:fltVal val="0"/>
                                          </p:val>
                                        </p:tav>
                                        <p:tav tm="100000">
                                          <p:val>
                                            <p:strVal val="#ppt_h"/>
                                          </p:val>
                                        </p:tav>
                                      </p:tavLst>
                                    </p:anim>
                                    <p:animEffect transition="in" filter="fade">
                                      <p:cBhvr>
                                        <p:cTn id="19" dur="500"/>
                                        <p:tgtEl>
                                          <p:spTgt spid="2"/>
                                        </p:tgtEl>
                                      </p:cBhvr>
                                    </p:animEffect>
                                  </p:childTnLst>
                                </p:cTn>
                              </p:par>
                            </p:childTnLst>
                          </p:cTn>
                        </p:par>
                        <p:par>
                          <p:cTn id="20" fill="hold">
                            <p:stCondLst>
                              <p:cond delay="1000"/>
                            </p:stCondLst>
                            <p:childTnLst>
                              <p:par>
                                <p:cTn id="21" presetID="22" presetClass="entr" presetSubtype="2" fill="hold"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right)">
                                      <p:cBhvr>
                                        <p:cTn id="23" dur="500"/>
                                        <p:tgtEl>
                                          <p:spTgt spid="13"/>
                                        </p:tgtEl>
                                      </p:cBhvr>
                                    </p:animEffect>
                                  </p:childTnLst>
                                </p:cTn>
                              </p:par>
                              <p:par>
                                <p:cTn id="24" presetID="22" presetClass="entr" presetSubtype="8" fill="hold" nodeType="with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wipe(left)">
                                      <p:cBhvr>
                                        <p:cTn id="26" dur="500"/>
                                        <p:tgtEl>
                                          <p:spTgt spid="12"/>
                                        </p:tgtEl>
                                      </p:cBhvr>
                                    </p:animEffect>
                                  </p:childTnLst>
                                </p:cTn>
                              </p:par>
                            </p:childTnLst>
                          </p:cTn>
                        </p:par>
                        <p:par>
                          <p:cTn id="27" fill="hold">
                            <p:stCondLst>
                              <p:cond delay="1500"/>
                            </p:stCondLst>
                            <p:childTnLst>
                              <p:par>
                                <p:cTn id="28" presetID="53" presetClass="entr" presetSubtype="16" fill="hold" grpId="0" nodeType="afterEffect">
                                  <p:stCondLst>
                                    <p:cond delay="0"/>
                                  </p:stCondLst>
                                  <p:childTnLst>
                                    <p:set>
                                      <p:cBhvr>
                                        <p:cTn id="29" dur="1" fill="hold">
                                          <p:stCondLst>
                                            <p:cond delay="0"/>
                                          </p:stCondLst>
                                        </p:cTn>
                                        <p:tgtEl>
                                          <p:spTgt spid="5"/>
                                        </p:tgtEl>
                                        <p:attrNameLst>
                                          <p:attrName>style.visibility</p:attrName>
                                        </p:attrNameLst>
                                      </p:cBhvr>
                                      <p:to>
                                        <p:strVal val="visible"/>
                                      </p:to>
                                    </p:set>
                                    <p:anim calcmode="lin" valueType="num">
                                      <p:cBhvr>
                                        <p:cTn id="30" dur="500" fill="hold"/>
                                        <p:tgtEl>
                                          <p:spTgt spid="5"/>
                                        </p:tgtEl>
                                        <p:attrNameLst>
                                          <p:attrName>ppt_w</p:attrName>
                                        </p:attrNameLst>
                                      </p:cBhvr>
                                      <p:tavLst>
                                        <p:tav tm="0">
                                          <p:val>
                                            <p:fltVal val="0"/>
                                          </p:val>
                                        </p:tav>
                                        <p:tav tm="100000">
                                          <p:val>
                                            <p:strVal val="#ppt_w"/>
                                          </p:val>
                                        </p:tav>
                                      </p:tavLst>
                                    </p:anim>
                                    <p:anim calcmode="lin" valueType="num">
                                      <p:cBhvr>
                                        <p:cTn id="31" dur="500" fill="hold"/>
                                        <p:tgtEl>
                                          <p:spTgt spid="5"/>
                                        </p:tgtEl>
                                        <p:attrNameLst>
                                          <p:attrName>ppt_h</p:attrName>
                                        </p:attrNameLst>
                                      </p:cBhvr>
                                      <p:tavLst>
                                        <p:tav tm="0">
                                          <p:val>
                                            <p:fltVal val="0"/>
                                          </p:val>
                                        </p:tav>
                                        <p:tav tm="100000">
                                          <p:val>
                                            <p:strVal val="#ppt_h"/>
                                          </p:val>
                                        </p:tav>
                                      </p:tavLst>
                                    </p:anim>
                                    <p:animEffect transition="in" filter="fade">
                                      <p:cBhvr>
                                        <p:cTn id="32" dur="500"/>
                                        <p:tgtEl>
                                          <p:spTgt spid="5"/>
                                        </p:tgtEl>
                                      </p:cBhvr>
                                    </p:animEffect>
                                  </p:childTnLst>
                                </p:cTn>
                              </p:par>
                            </p:childTnLst>
                          </p:cTn>
                        </p:par>
                        <p:par>
                          <p:cTn id="33" fill="hold">
                            <p:stCondLst>
                              <p:cond delay="2000"/>
                            </p:stCondLst>
                            <p:childTnLst>
                              <p:par>
                                <p:cTn id="34" presetID="2" presetClass="entr" presetSubtype="4" fill="hold" grpId="0" nodeType="afterEffect">
                                  <p:stCondLst>
                                    <p:cond delay="0"/>
                                  </p:stCondLst>
                                  <p:childTnLst>
                                    <p:set>
                                      <p:cBhvr>
                                        <p:cTn id="35" dur="1" fill="hold">
                                          <p:stCondLst>
                                            <p:cond delay="0"/>
                                          </p:stCondLst>
                                        </p:cTn>
                                        <p:tgtEl>
                                          <p:spTgt spid="14"/>
                                        </p:tgtEl>
                                        <p:attrNameLst>
                                          <p:attrName>style.visibility</p:attrName>
                                        </p:attrNameLst>
                                      </p:cBhvr>
                                      <p:to>
                                        <p:strVal val="visible"/>
                                      </p:to>
                                    </p:set>
                                    <p:anim calcmode="lin" valueType="num">
                                      <p:cBhvr additive="base">
                                        <p:cTn id="36" dur="250" fill="hold"/>
                                        <p:tgtEl>
                                          <p:spTgt spid="14"/>
                                        </p:tgtEl>
                                        <p:attrNameLst>
                                          <p:attrName>ppt_x</p:attrName>
                                        </p:attrNameLst>
                                      </p:cBhvr>
                                      <p:tavLst>
                                        <p:tav tm="0">
                                          <p:val>
                                            <p:strVal val="#ppt_x"/>
                                          </p:val>
                                        </p:tav>
                                        <p:tav tm="100000">
                                          <p:val>
                                            <p:strVal val="#ppt_x"/>
                                          </p:val>
                                        </p:tav>
                                      </p:tavLst>
                                    </p:anim>
                                    <p:anim calcmode="lin" valueType="num">
                                      <p:cBhvr additive="base">
                                        <p:cTn id="37" dur="250" fill="hold"/>
                                        <p:tgtEl>
                                          <p:spTgt spid="14"/>
                                        </p:tgtEl>
                                        <p:attrNameLst>
                                          <p:attrName>ppt_y</p:attrName>
                                        </p:attrNameLst>
                                      </p:cBhvr>
                                      <p:tavLst>
                                        <p:tav tm="0">
                                          <p:val>
                                            <p:strVal val="1+#ppt_h/2"/>
                                          </p:val>
                                        </p:tav>
                                        <p:tav tm="100000">
                                          <p:val>
                                            <p:strVal val="#ppt_y"/>
                                          </p:val>
                                        </p:tav>
                                      </p:tavLst>
                                    </p:anim>
                                  </p:childTnLst>
                                </p:cTn>
                              </p:par>
                            </p:childTnLst>
                          </p:cTn>
                        </p:par>
                        <p:par>
                          <p:cTn id="38" fill="hold">
                            <p:stCondLst>
                              <p:cond delay="2500"/>
                            </p:stCondLst>
                            <p:childTnLst>
                              <p:par>
                                <p:cTn id="39" presetID="2" presetClass="entr" presetSubtype="4" fill="hold" grpId="0" nodeType="afterEffect">
                                  <p:stCondLst>
                                    <p:cond delay="0"/>
                                  </p:stCondLst>
                                  <p:childTnLst>
                                    <p:set>
                                      <p:cBhvr>
                                        <p:cTn id="40" dur="1" fill="hold">
                                          <p:stCondLst>
                                            <p:cond delay="0"/>
                                          </p:stCondLst>
                                        </p:cTn>
                                        <p:tgtEl>
                                          <p:spTgt spid="9"/>
                                        </p:tgtEl>
                                        <p:attrNameLst>
                                          <p:attrName>style.visibility</p:attrName>
                                        </p:attrNameLst>
                                      </p:cBhvr>
                                      <p:to>
                                        <p:strVal val="visible"/>
                                      </p:to>
                                    </p:set>
                                    <p:anim calcmode="lin" valueType="num">
                                      <p:cBhvr additive="base">
                                        <p:cTn id="41" dur="250" fill="hold"/>
                                        <p:tgtEl>
                                          <p:spTgt spid="9"/>
                                        </p:tgtEl>
                                        <p:attrNameLst>
                                          <p:attrName>ppt_x</p:attrName>
                                        </p:attrNameLst>
                                      </p:cBhvr>
                                      <p:tavLst>
                                        <p:tav tm="0">
                                          <p:val>
                                            <p:strVal val="#ppt_x"/>
                                          </p:val>
                                        </p:tav>
                                        <p:tav tm="100000">
                                          <p:val>
                                            <p:strVal val="#ppt_x"/>
                                          </p:val>
                                        </p:tav>
                                      </p:tavLst>
                                    </p:anim>
                                    <p:anim calcmode="lin" valueType="num">
                                      <p:cBhvr additive="base">
                                        <p:cTn id="42" dur="250" fill="hold"/>
                                        <p:tgtEl>
                                          <p:spTgt spid="9"/>
                                        </p:tgtEl>
                                        <p:attrNameLst>
                                          <p:attrName>ppt_y</p:attrName>
                                        </p:attrNameLst>
                                      </p:cBhvr>
                                      <p:tavLst>
                                        <p:tav tm="0">
                                          <p:val>
                                            <p:strVal val="1+#ppt_h/2"/>
                                          </p:val>
                                        </p:tav>
                                        <p:tav tm="100000">
                                          <p:val>
                                            <p:strVal val="#ppt_y"/>
                                          </p:val>
                                        </p:tav>
                                      </p:tavLst>
                                    </p:anim>
                                  </p:childTnLst>
                                </p:cTn>
                              </p:par>
                            </p:childTnLst>
                          </p:cTn>
                        </p:par>
                        <p:par>
                          <p:cTn id="43" fill="hold">
                            <p:stCondLst>
                              <p:cond delay="3000"/>
                            </p:stCondLst>
                            <p:childTnLst>
                              <p:par>
                                <p:cTn id="44" presetID="2" presetClass="entr" presetSubtype="4" fill="hold" grpId="0" nodeType="afterEffect">
                                  <p:stCondLst>
                                    <p:cond delay="0"/>
                                  </p:stCondLst>
                                  <p:childTnLst>
                                    <p:set>
                                      <p:cBhvr>
                                        <p:cTn id="45" dur="1" fill="hold">
                                          <p:stCondLst>
                                            <p:cond delay="0"/>
                                          </p:stCondLst>
                                        </p:cTn>
                                        <p:tgtEl>
                                          <p:spTgt spid="8"/>
                                        </p:tgtEl>
                                        <p:attrNameLst>
                                          <p:attrName>style.visibility</p:attrName>
                                        </p:attrNameLst>
                                      </p:cBhvr>
                                      <p:to>
                                        <p:strVal val="visible"/>
                                      </p:to>
                                    </p:set>
                                    <p:anim calcmode="lin" valueType="num">
                                      <p:cBhvr additive="base">
                                        <p:cTn id="46" dur="250" fill="hold"/>
                                        <p:tgtEl>
                                          <p:spTgt spid="8"/>
                                        </p:tgtEl>
                                        <p:attrNameLst>
                                          <p:attrName>ppt_x</p:attrName>
                                        </p:attrNameLst>
                                      </p:cBhvr>
                                      <p:tavLst>
                                        <p:tav tm="0">
                                          <p:val>
                                            <p:strVal val="#ppt_x"/>
                                          </p:val>
                                        </p:tav>
                                        <p:tav tm="100000">
                                          <p:val>
                                            <p:strVal val="#ppt_x"/>
                                          </p:val>
                                        </p:tav>
                                      </p:tavLst>
                                    </p:anim>
                                    <p:anim calcmode="lin" valueType="num">
                                      <p:cBhvr additive="base">
                                        <p:cTn id="47" dur="250" fill="hold"/>
                                        <p:tgtEl>
                                          <p:spTgt spid="8"/>
                                        </p:tgtEl>
                                        <p:attrNameLst>
                                          <p:attrName>ppt_y</p:attrName>
                                        </p:attrNameLst>
                                      </p:cBhvr>
                                      <p:tavLst>
                                        <p:tav tm="0">
                                          <p:val>
                                            <p:strVal val="1+#ppt_h/2"/>
                                          </p:val>
                                        </p:tav>
                                        <p:tav tm="100000">
                                          <p:val>
                                            <p:strVal val="#ppt_y"/>
                                          </p:val>
                                        </p:tav>
                                      </p:tavLst>
                                    </p:anim>
                                  </p:childTnLst>
                                </p:cTn>
                              </p:par>
                            </p:childTnLst>
                          </p:cTn>
                        </p:par>
                        <p:par>
                          <p:cTn id="48" fill="hold">
                            <p:stCondLst>
                              <p:cond delay="3500"/>
                            </p:stCondLst>
                            <p:childTnLst>
                              <p:par>
                                <p:cTn id="49" presetID="2" presetClass="entr" presetSubtype="4" fill="hold" grpId="0" nodeType="afterEffect">
                                  <p:stCondLst>
                                    <p:cond delay="0"/>
                                  </p:stCondLst>
                                  <p:childTnLst>
                                    <p:set>
                                      <p:cBhvr>
                                        <p:cTn id="50" dur="1" fill="hold">
                                          <p:stCondLst>
                                            <p:cond delay="0"/>
                                          </p:stCondLst>
                                        </p:cTn>
                                        <p:tgtEl>
                                          <p:spTgt spid="4"/>
                                        </p:tgtEl>
                                        <p:attrNameLst>
                                          <p:attrName>style.visibility</p:attrName>
                                        </p:attrNameLst>
                                      </p:cBhvr>
                                      <p:to>
                                        <p:strVal val="visible"/>
                                      </p:to>
                                    </p:set>
                                    <p:anim calcmode="lin" valueType="num">
                                      <p:cBhvr additive="base">
                                        <p:cTn id="51" dur="250" fill="hold"/>
                                        <p:tgtEl>
                                          <p:spTgt spid="4"/>
                                        </p:tgtEl>
                                        <p:attrNameLst>
                                          <p:attrName>ppt_x</p:attrName>
                                        </p:attrNameLst>
                                      </p:cBhvr>
                                      <p:tavLst>
                                        <p:tav tm="0">
                                          <p:val>
                                            <p:strVal val="#ppt_x"/>
                                          </p:val>
                                        </p:tav>
                                        <p:tav tm="100000">
                                          <p:val>
                                            <p:strVal val="#ppt_x"/>
                                          </p:val>
                                        </p:tav>
                                      </p:tavLst>
                                    </p:anim>
                                    <p:anim calcmode="lin" valueType="num">
                                      <p:cBhvr additive="base">
                                        <p:cTn id="52" dur="250" fill="hold"/>
                                        <p:tgtEl>
                                          <p:spTgt spid="4"/>
                                        </p:tgtEl>
                                        <p:attrNameLst>
                                          <p:attrName>ppt_y</p:attrName>
                                        </p:attrNameLst>
                                      </p:cBhvr>
                                      <p:tavLst>
                                        <p:tav tm="0">
                                          <p:val>
                                            <p:strVal val="1+#ppt_h/2"/>
                                          </p:val>
                                        </p:tav>
                                        <p:tav tm="100000">
                                          <p:val>
                                            <p:strVal val="#ppt_y"/>
                                          </p:val>
                                        </p:tav>
                                      </p:tavLst>
                                    </p:anim>
                                  </p:childTnLst>
                                </p:cTn>
                              </p:par>
                            </p:childTnLst>
                          </p:cTn>
                        </p:par>
                        <p:par>
                          <p:cTn id="53" fill="hold">
                            <p:stCondLst>
                              <p:cond delay="4000"/>
                            </p:stCondLst>
                            <p:childTnLst>
                              <p:par>
                                <p:cTn id="54" presetID="53" presetClass="entr" presetSubtype="16" fill="hold" nodeType="afterEffect">
                                  <p:stCondLst>
                                    <p:cond delay="0"/>
                                  </p:stCondLst>
                                  <p:childTnLst>
                                    <p:set>
                                      <p:cBhvr>
                                        <p:cTn id="55" dur="1" fill="hold">
                                          <p:stCondLst>
                                            <p:cond delay="0"/>
                                          </p:stCondLst>
                                        </p:cTn>
                                        <p:tgtEl>
                                          <p:spTgt spid="38"/>
                                        </p:tgtEl>
                                        <p:attrNameLst>
                                          <p:attrName>style.visibility</p:attrName>
                                        </p:attrNameLst>
                                      </p:cBhvr>
                                      <p:to>
                                        <p:strVal val="visible"/>
                                      </p:to>
                                    </p:set>
                                    <p:anim calcmode="lin" valueType="num">
                                      <p:cBhvr>
                                        <p:cTn id="56" dur="500" fill="hold"/>
                                        <p:tgtEl>
                                          <p:spTgt spid="38"/>
                                        </p:tgtEl>
                                        <p:attrNameLst>
                                          <p:attrName>ppt_w</p:attrName>
                                        </p:attrNameLst>
                                      </p:cBhvr>
                                      <p:tavLst>
                                        <p:tav tm="0">
                                          <p:val>
                                            <p:fltVal val="0"/>
                                          </p:val>
                                        </p:tav>
                                        <p:tav tm="100000">
                                          <p:val>
                                            <p:strVal val="#ppt_w"/>
                                          </p:val>
                                        </p:tav>
                                      </p:tavLst>
                                    </p:anim>
                                    <p:anim calcmode="lin" valueType="num">
                                      <p:cBhvr>
                                        <p:cTn id="57" dur="500" fill="hold"/>
                                        <p:tgtEl>
                                          <p:spTgt spid="38"/>
                                        </p:tgtEl>
                                        <p:attrNameLst>
                                          <p:attrName>ppt_h</p:attrName>
                                        </p:attrNameLst>
                                      </p:cBhvr>
                                      <p:tavLst>
                                        <p:tav tm="0">
                                          <p:val>
                                            <p:fltVal val="0"/>
                                          </p:val>
                                        </p:tav>
                                        <p:tav tm="100000">
                                          <p:val>
                                            <p:strVal val="#ppt_h"/>
                                          </p:val>
                                        </p:tav>
                                      </p:tavLst>
                                    </p:anim>
                                    <p:animEffect transition="in" filter="fade">
                                      <p:cBhvr>
                                        <p:cTn id="58" dur="500"/>
                                        <p:tgtEl>
                                          <p:spTgt spid="38"/>
                                        </p:tgtEl>
                                      </p:cBhvr>
                                    </p:animEffect>
                                  </p:childTnLst>
                                </p:cTn>
                              </p:par>
                            </p:childTnLst>
                          </p:cTn>
                        </p:par>
                        <p:par>
                          <p:cTn id="59" fill="hold">
                            <p:stCondLst>
                              <p:cond delay="4500"/>
                            </p:stCondLst>
                            <p:childTnLst>
                              <p:par>
                                <p:cTn id="60" presetID="22" presetClass="entr" presetSubtype="2" fill="hold" grpId="0" nodeType="afterEffect">
                                  <p:stCondLst>
                                    <p:cond delay="0"/>
                                  </p:stCondLst>
                                  <p:childTnLst>
                                    <p:set>
                                      <p:cBhvr>
                                        <p:cTn id="61" dur="1" fill="hold">
                                          <p:stCondLst>
                                            <p:cond delay="0"/>
                                          </p:stCondLst>
                                        </p:cTn>
                                        <p:tgtEl>
                                          <p:spTgt spid="43"/>
                                        </p:tgtEl>
                                        <p:attrNameLst>
                                          <p:attrName>style.visibility</p:attrName>
                                        </p:attrNameLst>
                                      </p:cBhvr>
                                      <p:to>
                                        <p:strVal val="visible"/>
                                      </p:to>
                                    </p:set>
                                    <p:animEffect transition="in" filter="wipe(right)">
                                      <p:cBhvr>
                                        <p:cTn id="62" dur="500"/>
                                        <p:tgtEl>
                                          <p:spTgt spid="43"/>
                                        </p:tgtEl>
                                      </p:cBhvr>
                                    </p:animEffect>
                                  </p:childTnLst>
                                </p:cTn>
                              </p:par>
                              <p:par>
                                <p:cTn id="63" presetID="22" presetClass="entr" presetSubtype="2" fill="hold" grpId="0" nodeType="withEffect">
                                  <p:stCondLst>
                                    <p:cond delay="0"/>
                                  </p:stCondLst>
                                  <p:childTnLst>
                                    <p:set>
                                      <p:cBhvr>
                                        <p:cTn id="64" dur="1" fill="hold">
                                          <p:stCondLst>
                                            <p:cond delay="0"/>
                                          </p:stCondLst>
                                        </p:cTn>
                                        <p:tgtEl>
                                          <p:spTgt spid="42"/>
                                        </p:tgtEl>
                                        <p:attrNameLst>
                                          <p:attrName>style.visibility</p:attrName>
                                        </p:attrNameLst>
                                      </p:cBhvr>
                                      <p:to>
                                        <p:strVal val="visible"/>
                                      </p:to>
                                    </p:set>
                                    <p:animEffect transition="in" filter="wipe(right)">
                                      <p:cBhvr>
                                        <p:cTn id="65" dur="500"/>
                                        <p:tgtEl>
                                          <p:spTgt spid="42"/>
                                        </p:tgtEl>
                                      </p:cBhvr>
                                    </p:animEffect>
                                  </p:childTnLst>
                                </p:cTn>
                              </p:par>
                            </p:childTnLst>
                          </p:cTn>
                        </p:par>
                        <p:par>
                          <p:cTn id="66" fill="hold">
                            <p:stCondLst>
                              <p:cond delay="5000"/>
                            </p:stCondLst>
                            <p:childTnLst>
                              <p:par>
                                <p:cTn id="67" presetID="53" presetClass="entr" presetSubtype="16" fill="hold" nodeType="afterEffect">
                                  <p:stCondLst>
                                    <p:cond delay="0"/>
                                  </p:stCondLst>
                                  <p:childTnLst>
                                    <p:set>
                                      <p:cBhvr>
                                        <p:cTn id="68" dur="1" fill="hold">
                                          <p:stCondLst>
                                            <p:cond delay="0"/>
                                          </p:stCondLst>
                                        </p:cTn>
                                        <p:tgtEl>
                                          <p:spTgt spid="39"/>
                                        </p:tgtEl>
                                        <p:attrNameLst>
                                          <p:attrName>style.visibility</p:attrName>
                                        </p:attrNameLst>
                                      </p:cBhvr>
                                      <p:to>
                                        <p:strVal val="visible"/>
                                      </p:to>
                                    </p:set>
                                    <p:anim calcmode="lin" valueType="num">
                                      <p:cBhvr>
                                        <p:cTn id="69" dur="500" fill="hold"/>
                                        <p:tgtEl>
                                          <p:spTgt spid="39"/>
                                        </p:tgtEl>
                                        <p:attrNameLst>
                                          <p:attrName>ppt_w</p:attrName>
                                        </p:attrNameLst>
                                      </p:cBhvr>
                                      <p:tavLst>
                                        <p:tav tm="0">
                                          <p:val>
                                            <p:fltVal val="0"/>
                                          </p:val>
                                        </p:tav>
                                        <p:tav tm="100000">
                                          <p:val>
                                            <p:strVal val="#ppt_w"/>
                                          </p:val>
                                        </p:tav>
                                      </p:tavLst>
                                    </p:anim>
                                    <p:anim calcmode="lin" valueType="num">
                                      <p:cBhvr>
                                        <p:cTn id="70" dur="500" fill="hold"/>
                                        <p:tgtEl>
                                          <p:spTgt spid="39"/>
                                        </p:tgtEl>
                                        <p:attrNameLst>
                                          <p:attrName>ppt_h</p:attrName>
                                        </p:attrNameLst>
                                      </p:cBhvr>
                                      <p:tavLst>
                                        <p:tav tm="0">
                                          <p:val>
                                            <p:fltVal val="0"/>
                                          </p:val>
                                        </p:tav>
                                        <p:tav tm="100000">
                                          <p:val>
                                            <p:strVal val="#ppt_h"/>
                                          </p:val>
                                        </p:tav>
                                      </p:tavLst>
                                    </p:anim>
                                    <p:animEffect transition="in" filter="fade">
                                      <p:cBhvr>
                                        <p:cTn id="71" dur="500"/>
                                        <p:tgtEl>
                                          <p:spTgt spid="39"/>
                                        </p:tgtEl>
                                      </p:cBhvr>
                                    </p:animEffect>
                                  </p:childTnLst>
                                </p:cTn>
                              </p:par>
                            </p:childTnLst>
                          </p:cTn>
                        </p:par>
                        <p:par>
                          <p:cTn id="72" fill="hold">
                            <p:stCondLst>
                              <p:cond delay="5500"/>
                            </p:stCondLst>
                            <p:childTnLst>
                              <p:par>
                                <p:cTn id="73" presetID="22" presetClass="entr" presetSubtype="2" fill="hold" grpId="0" nodeType="afterEffect">
                                  <p:stCondLst>
                                    <p:cond delay="0"/>
                                  </p:stCondLst>
                                  <p:childTnLst>
                                    <p:set>
                                      <p:cBhvr>
                                        <p:cTn id="74" dur="1" fill="hold">
                                          <p:stCondLst>
                                            <p:cond delay="0"/>
                                          </p:stCondLst>
                                        </p:cTn>
                                        <p:tgtEl>
                                          <p:spTgt spid="45"/>
                                        </p:tgtEl>
                                        <p:attrNameLst>
                                          <p:attrName>style.visibility</p:attrName>
                                        </p:attrNameLst>
                                      </p:cBhvr>
                                      <p:to>
                                        <p:strVal val="visible"/>
                                      </p:to>
                                    </p:set>
                                    <p:animEffect transition="in" filter="wipe(right)">
                                      <p:cBhvr>
                                        <p:cTn id="75" dur="500"/>
                                        <p:tgtEl>
                                          <p:spTgt spid="45"/>
                                        </p:tgtEl>
                                      </p:cBhvr>
                                    </p:animEffect>
                                  </p:childTnLst>
                                </p:cTn>
                              </p:par>
                              <p:par>
                                <p:cTn id="76" presetID="22" presetClass="entr" presetSubtype="2" fill="hold" grpId="0" nodeType="withEffect">
                                  <p:stCondLst>
                                    <p:cond delay="0"/>
                                  </p:stCondLst>
                                  <p:childTnLst>
                                    <p:set>
                                      <p:cBhvr>
                                        <p:cTn id="77" dur="1" fill="hold">
                                          <p:stCondLst>
                                            <p:cond delay="0"/>
                                          </p:stCondLst>
                                        </p:cTn>
                                        <p:tgtEl>
                                          <p:spTgt spid="44"/>
                                        </p:tgtEl>
                                        <p:attrNameLst>
                                          <p:attrName>style.visibility</p:attrName>
                                        </p:attrNameLst>
                                      </p:cBhvr>
                                      <p:to>
                                        <p:strVal val="visible"/>
                                      </p:to>
                                    </p:set>
                                    <p:animEffect transition="in" filter="wipe(right)">
                                      <p:cBhvr>
                                        <p:cTn id="78" dur="500"/>
                                        <p:tgtEl>
                                          <p:spTgt spid="44"/>
                                        </p:tgtEl>
                                      </p:cBhvr>
                                    </p:animEffect>
                                  </p:childTnLst>
                                </p:cTn>
                              </p:par>
                            </p:childTnLst>
                          </p:cTn>
                        </p:par>
                        <p:par>
                          <p:cTn id="79" fill="hold">
                            <p:stCondLst>
                              <p:cond delay="6000"/>
                            </p:stCondLst>
                            <p:childTnLst>
                              <p:par>
                                <p:cTn id="80" presetID="53" presetClass="entr" presetSubtype="16" fill="hold" nodeType="afterEffect">
                                  <p:stCondLst>
                                    <p:cond delay="0"/>
                                  </p:stCondLst>
                                  <p:childTnLst>
                                    <p:set>
                                      <p:cBhvr>
                                        <p:cTn id="81" dur="1" fill="hold">
                                          <p:stCondLst>
                                            <p:cond delay="0"/>
                                          </p:stCondLst>
                                        </p:cTn>
                                        <p:tgtEl>
                                          <p:spTgt spid="36"/>
                                        </p:tgtEl>
                                        <p:attrNameLst>
                                          <p:attrName>style.visibility</p:attrName>
                                        </p:attrNameLst>
                                      </p:cBhvr>
                                      <p:to>
                                        <p:strVal val="visible"/>
                                      </p:to>
                                    </p:set>
                                    <p:anim calcmode="lin" valueType="num">
                                      <p:cBhvr>
                                        <p:cTn id="82" dur="500" fill="hold"/>
                                        <p:tgtEl>
                                          <p:spTgt spid="36"/>
                                        </p:tgtEl>
                                        <p:attrNameLst>
                                          <p:attrName>ppt_w</p:attrName>
                                        </p:attrNameLst>
                                      </p:cBhvr>
                                      <p:tavLst>
                                        <p:tav tm="0">
                                          <p:val>
                                            <p:fltVal val="0"/>
                                          </p:val>
                                        </p:tav>
                                        <p:tav tm="100000">
                                          <p:val>
                                            <p:strVal val="#ppt_w"/>
                                          </p:val>
                                        </p:tav>
                                      </p:tavLst>
                                    </p:anim>
                                    <p:anim calcmode="lin" valueType="num">
                                      <p:cBhvr>
                                        <p:cTn id="83" dur="500" fill="hold"/>
                                        <p:tgtEl>
                                          <p:spTgt spid="36"/>
                                        </p:tgtEl>
                                        <p:attrNameLst>
                                          <p:attrName>ppt_h</p:attrName>
                                        </p:attrNameLst>
                                      </p:cBhvr>
                                      <p:tavLst>
                                        <p:tav tm="0">
                                          <p:val>
                                            <p:fltVal val="0"/>
                                          </p:val>
                                        </p:tav>
                                        <p:tav tm="100000">
                                          <p:val>
                                            <p:strVal val="#ppt_h"/>
                                          </p:val>
                                        </p:tav>
                                      </p:tavLst>
                                    </p:anim>
                                    <p:animEffect transition="in" filter="fade">
                                      <p:cBhvr>
                                        <p:cTn id="84" dur="500"/>
                                        <p:tgtEl>
                                          <p:spTgt spid="36"/>
                                        </p:tgtEl>
                                      </p:cBhvr>
                                    </p:animEffect>
                                  </p:childTnLst>
                                </p:cTn>
                              </p:par>
                            </p:childTnLst>
                          </p:cTn>
                        </p:par>
                        <p:par>
                          <p:cTn id="85" fill="hold">
                            <p:stCondLst>
                              <p:cond delay="6500"/>
                            </p:stCondLst>
                            <p:childTnLst>
                              <p:par>
                                <p:cTn id="86" presetID="22" presetClass="entr" presetSubtype="8" fill="hold" grpId="0" nodeType="afterEffect">
                                  <p:stCondLst>
                                    <p:cond delay="0"/>
                                  </p:stCondLst>
                                  <p:childTnLst>
                                    <p:set>
                                      <p:cBhvr>
                                        <p:cTn id="87" dur="1" fill="hold">
                                          <p:stCondLst>
                                            <p:cond delay="0"/>
                                          </p:stCondLst>
                                        </p:cTn>
                                        <p:tgtEl>
                                          <p:spTgt spid="74"/>
                                        </p:tgtEl>
                                        <p:attrNameLst>
                                          <p:attrName>style.visibility</p:attrName>
                                        </p:attrNameLst>
                                      </p:cBhvr>
                                      <p:to>
                                        <p:strVal val="visible"/>
                                      </p:to>
                                    </p:set>
                                    <p:animEffect transition="in" filter="wipe(left)">
                                      <p:cBhvr>
                                        <p:cTn id="88" dur="500"/>
                                        <p:tgtEl>
                                          <p:spTgt spid="74"/>
                                        </p:tgtEl>
                                      </p:cBhvr>
                                    </p:animEffect>
                                  </p:childTnLst>
                                </p:cTn>
                              </p:par>
                              <p:par>
                                <p:cTn id="89" presetID="22" presetClass="entr" presetSubtype="8" fill="hold" grpId="0" nodeType="withEffect">
                                  <p:stCondLst>
                                    <p:cond delay="0"/>
                                  </p:stCondLst>
                                  <p:childTnLst>
                                    <p:set>
                                      <p:cBhvr>
                                        <p:cTn id="90" dur="1" fill="hold">
                                          <p:stCondLst>
                                            <p:cond delay="0"/>
                                          </p:stCondLst>
                                        </p:cTn>
                                        <p:tgtEl>
                                          <p:spTgt spid="73"/>
                                        </p:tgtEl>
                                        <p:attrNameLst>
                                          <p:attrName>style.visibility</p:attrName>
                                        </p:attrNameLst>
                                      </p:cBhvr>
                                      <p:to>
                                        <p:strVal val="visible"/>
                                      </p:to>
                                    </p:set>
                                    <p:animEffect transition="in" filter="wipe(left)">
                                      <p:cBhvr>
                                        <p:cTn id="91" dur="500"/>
                                        <p:tgtEl>
                                          <p:spTgt spid="73"/>
                                        </p:tgtEl>
                                      </p:cBhvr>
                                    </p:animEffect>
                                  </p:childTnLst>
                                </p:cTn>
                              </p:par>
                            </p:childTnLst>
                          </p:cTn>
                        </p:par>
                        <p:par>
                          <p:cTn id="92" fill="hold">
                            <p:stCondLst>
                              <p:cond delay="7000"/>
                            </p:stCondLst>
                            <p:childTnLst>
                              <p:par>
                                <p:cTn id="93" presetID="53" presetClass="entr" presetSubtype="16" fill="hold" nodeType="afterEffect">
                                  <p:stCondLst>
                                    <p:cond delay="0"/>
                                  </p:stCondLst>
                                  <p:childTnLst>
                                    <p:set>
                                      <p:cBhvr>
                                        <p:cTn id="94" dur="1" fill="hold">
                                          <p:stCondLst>
                                            <p:cond delay="0"/>
                                          </p:stCondLst>
                                        </p:cTn>
                                        <p:tgtEl>
                                          <p:spTgt spid="37"/>
                                        </p:tgtEl>
                                        <p:attrNameLst>
                                          <p:attrName>style.visibility</p:attrName>
                                        </p:attrNameLst>
                                      </p:cBhvr>
                                      <p:to>
                                        <p:strVal val="visible"/>
                                      </p:to>
                                    </p:set>
                                    <p:anim calcmode="lin" valueType="num">
                                      <p:cBhvr>
                                        <p:cTn id="95" dur="500" fill="hold"/>
                                        <p:tgtEl>
                                          <p:spTgt spid="37"/>
                                        </p:tgtEl>
                                        <p:attrNameLst>
                                          <p:attrName>ppt_w</p:attrName>
                                        </p:attrNameLst>
                                      </p:cBhvr>
                                      <p:tavLst>
                                        <p:tav tm="0">
                                          <p:val>
                                            <p:fltVal val="0"/>
                                          </p:val>
                                        </p:tav>
                                        <p:tav tm="100000">
                                          <p:val>
                                            <p:strVal val="#ppt_w"/>
                                          </p:val>
                                        </p:tav>
                                      </p:tavLst>
                                    </p:anim>
                                    <p:anim calcmode="lin" valueType="num">
                                      <p:cBhvr>
                                        <p:cTn id="96" dur="500" fill="hold"/>
                                        <p:tgtEl>
                                          <p:spTgt spid="37"/>
                                        </p:tgtEl>
                                        <p:attrNameLst>
                                          <p:attrName>ppt_h</p:attrName>
                                        </p:attrNameLst>
                                      </p:cBhvr>
                                      <p:tavLst>
                                        <p:tav tm="0">
                                          <p:val>
                                            <p:fltVal val="0"/>
                                          </p:val>
                                        </p:tav>
                                        <p:tav tm="100000">
                                          <p:val>
                                            <p:strVal val="#ppt_h"/>
                                          </p:val>
                                        </p:tav>
                                      </p:tavLst>
                                    </p:anim>
                                    <p:animEffect transition="in" filter="fade">
                                      <p:cBhvr>
                                        <p:cTn id="97" dur="500"/>
                                        <p:tgtEl>
                                          <p:spTgt spid="37"/>
                                        </p:tgtEl>
                                      </p:cBhvr>
                                    </p:animEffect>
                                  </p:childTnLst>
                                </p:cTn>
                              </p:par>
                            </p:childTnLst>
                          </p:cTn>
                        </p:par>
                        <p:par>
                          <p:cTn id="98" fill="hold">
                            <p:stCondLst>
                              <p:cond delay="7500"/>
                            </p:stCondLst>
                            <p:childTnLst>
                              <p:par>
                                <p:cTn id="99" presetID="22" presetClass="entr" presetSubtype="8" fill="hold" grpId="0" nodeType="afterEffect">
                                  <p:stCondLst>
                                    <p:cond delay="0"/>
                                  </p:stCondLst>
                                  <p:childTnLst>
                                    <p:set>
                                      <p:cBhvr>
                                        <p:cTn id="100" dur="1" fill="hold">
                                          <p:stCondLst>
                                            <p:cond delay="0"/>
                                          </p:stCondLst>
                                        </p:cTn>
                                        <p:tgtEl>
                                          <p:spTgt spid="41"/>
                                        </p:tgtEl>
                                        <p:attrNameLst>
                                          <p:attrName>style.visibility</p:attrName>
                                        </p:attrNameLst>
                                      </p:cBhvr>
                                      <p:to>
                                        <p:strVal val="visible"/>
                                      </p:to>
                                    </p:set>
                                    <p:animEffect transition="in" filter="wipe(left)">
                                      <p:cBhvr>
                                        <p:cTn id="101" dur="500"/>
                                        <p:tgtEl>
                                          <p:spTgt spid="41"/>
                                        </p:tgtEl>
                                      </p:cBhvr>
                                    </p:animEffect>
                                  </p:childTnLst>
                                </p:cTn>
                              </p:par>
                              <p:par>
                                <p:cTn id="102" presetID="22" presetClass="entr" presetSubtype="8" fill="hold" grpId="0" nodeType="withEffect">
                                  <p:stCondLst>
                                    <p:cond delay="0"/>
                                  </p:stCondLst>
                                  <p:childTnLst>
                                    <p:set>
                                      <p:cBhvr>
                                        <p:cTn id="103" dur="1" fill="hold">
                                          <p:stCondLst>
                                            <p:cond delay="0"/>
                                          </p:stCondLst>
                                        </p:cTn>
                                        <p:tgtEl>
                                          <p:spTgt spid="40"/>
                                        </p:tgtEl>
                                        <p:attrNameLst>
                                          <p:attrName>style.visibility</p:attrName>
                                        </p:attrNameLst>
                                      </p:cBhvr>
                                      <p:to>
                                        <p:strVal val="visible"/>
                                      </p:to>
                                    </p:set>
                                    <p:animEffect transition="in" filter="wipe(left)">
                                      <p:cBhvr>
                                        <p:cTn id="104"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5" grpId="0" bldLvl="0" animBg="1"/>
      <p:bldP spid="4" grpId="0" bldLvl="0" animBg="1"/>
      <p:bldP spid="8" grpId="0" bldLvl="0" animBg="1"/>
      <p:bldP spid="9" grpId="0" bldLvl="0" animBg="1"/>
      <p:bldP spid="14" grpId="0" bldLvl="0" animBg="1"/>
      <p:bldP spid="73" grpId="0"/>
      <p:bldP spid="74" grpId="0" animBg="1"/>
      <p:bldP spid="40" grpId="0"/>
      <p:bldP spid="41" grpId="0" animBg="1"/>
      <p:bldP spid="42" grpId="0"/>
      <p:bldP spid="43" grpId="0" animBg="1"/>
      <p:bldP spid="44" grpId="0"/>
      <p:bldP spid="45"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194435" y="820420"/>
            <a:ext cx="9802495" cy="5217795"/>
            <a:chOff x="680" y="695"/>
            <a:chExt cx="17838" cy="9412"/>
          </a:xfrm>
        </p:grpSpPr>
        <p:sp>
          <p:nvSpPr>
            <p:cNvPr id="7" name="矩形 6"/>
            <p:cNvSpPr/>
            <p:nvPr userDrawn="1"/>
          </p:nvSpPr>
          <p:spPr>
            <a:xfrm>
              <a:off x="680" y="695"/>
              <a:ext cx="17839" cy="9412"/>
            </a:xfrm>
            <a:prstGeom prst="rect">
              <a:avLst/>
            </a:prstGeom>
            <a:solidFill>
              <a:srgbClr val="FDDAE0"/>
            </a:solidFill>
            <a:ln w="50800">
              <a:noFill/>
            </a:ln>
            <a:effectLst>
              <a:innerShdw blurRad="63500" dist="76200" dir="27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sp>
          <p:nvSpPr>
            <p:cNvPr id="6" name="矩形 5"/>
            <p:cNvSpPr/>
            <p:nvPr userDrawn="1"/>
          </p:nvSpPr>
          <p:spPr>
            <a:xfrm>
              <a:off x="680" y="695"/>
              <a:ext cx="17734" cy="9292"/>
            </a:xfrm>
            <a:prstGeom prst="rect">
              <a:avLst/>
            </a:prstGeom>
            <a:solidFill>
              <a:srgbClr val="FDDAE0"/>
            </a:solidFill>
            <a:ln w="50800">
              <a:noFill/>
            </a:ln>
            <a:effectLst>
              <a:innerShdw blurRad="63500" dist="101600" dir="135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grpSp>
      <p:sp>
        <p:nvSpPr>
          <p:cNvPr id="3" name="矩形 2"/>
          <p:cNvSpPr/>
          <p:nvPr/>
        </p:nvSpPr>
        <p:spPr>
          <a:xfrm>
            <a:off x="1195070" y="821055"/>
            <a:ext cx="9802495" cy="5217160"/>
          </a:xfrm>
          <a:prstGeom prst="rect">
            <a:avLst/>
          </a:prstGeom>
          <a:noFill/>
          <a:ln w="50800">
            <a:solidFill>
              <a:srgbClr val="F7F2F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descr="花4"/>
          <p:cNvPicPr>
            <a:picLocks noChangeAspect="1"/>
          </p:cNvPicPr>
          <p:nvPr/>
        </p:nvPicPr>
        <p:blipFill>
          <a:blip r:embed="rId3"/>
          <a:stretch>
            <a:fillRect/>
          </a:stretch>
        </p:blipFill>
        <p:spPr>
          <a:xfrm>
            <a:off x="-58420" y="-11430"/>
            <a:ext cx="3845560" cy="3413125"/>
          </a:xfrm>
          <a:prstGeom prst="rect">
            <a:avLst/>
          </a:prstGeom>
        </p:spPr>
      </p:pic>
      <p:pic>
        <p:nvPicPr>
          <p:cNvPr id="11" name="图片 10" descr="花6"/>
          <p:cNvPicPr>
            <a:picLocks noChangeAspect="1"/>
          </p:cNvPicPr>
          <p:nvPr/>
        </p:nvPicPr>
        <p:blipFill>
          <a:blip r:embed="rId4"/>
          <a:stretch>
            <a:fillRect/>
          </a:stretch>
        </p:blipFill>
        <p:spPr>
          <a:xfrm>
            <a:off x="7984490" y="3880485"/>
            <a:ext cx="4247515" cy="2979420"/>
          </a:xfrm>
          <a:prstGeom prst="rect">
            <a:avLst/>
          </a:prstGeom>
        </p:spPr>
      </p:pic>
      <p:pic>
        <p:nvPicPr>
          <p:cNvPr id="12" name="图片 11" descr="花7"/>
          <p:cNvPicPr>
            <a:picLocks noChangeAspect="1"/>
          </p:cNvPicPr>
          <p:nvPr/>
        </p:nvPicPr>
        <p:blipFill>
          <a:blip r:embed="rId5"/>
          <a:stretch>
            <a:fillRect/>
          </a:stretch>
        </p:blipFill>
        <p:spPr>
          <a:xfrm>
            <a:off x="-58420" y="4397375"/>
            <a:ext cx="2712085" cy="2462530"/>
          </a:xfrm>
          <a:prstGeom prst="rect">
            <a:avLst/>
          </a:prstGeom>
        </p:spPr>
      </p:pic>
      <p:pic>
        <p:nvPicPr>
          <p:cNvPr id="13" name="图片 12" descr="花7"/>
          <p:cNvPicPr>
            <a:picLocks noChangeAspect="1"/>
          </p:cNvPicPr>
          <p:nvPr/>
        </p:nvPicPr>
        <p:blipFill>
          <a:blip r:embed="rId5"/>
          <a:stretch>
            <a:fillRect/>
          </a:stretch>
        </p:blipFill>
        <p:spPr>
          <a:xfrm flipH="1" flipV="1">
            <a:off x="9906635" y="-11430"/>
            <a:ext cx="2325370" cy="2111375"/>
          </a:xfrm>
          <a:prstGeom prst="rect">
            <a:avLst/>
          </a:prstGeom>
        </p:spPr>
      </p:pic>
      <p:sp>
        <p:nvSpPr>
          <p:cNvPr id="5" name="文本框 4"/>
          <p:cNvSpPr txBox="1"/>
          <p:nvPr/>
        </p:nvSpPr>
        <p:spPr>
          <a:xfrm>
            <a:off x="4714240" y="1085850"/>
            <a:ext cx="2762885" cy="398780"/>
          </a:xfrm>
          <a:prstGeom prst="rect">
            <a:avLst/>
          </a:prstGeom>
          <a:noFill/>
          <a:effectLst/>
        </p:spPr>
        <p:txBody>
          <a:bodyPr wrap="square" rtlCol="0">
            <a:spAutoFit/>
          </a:bodyPr>
          <a:lstStyle/>
          <a:p>
            <a:pPr algn="ctr"/>
            <a:r>
              <a:rPr lang="zh-CN" altLang="en-US" sz="2000" b="1">
                <a:solidFill>
                  <a:srgbClr val="73C9CA"/>
                </a:solidFill>
                <a:latin typeface="微软雅黑" panose="020B0503020204020204" charset="-122"/>
                <a:ea typeface="微软雅黑" panose="020B0503020204020204" charset="-122"/>
              </a:rPr>
              <a:t>单击此处输入标题文本</a:t>
            </a:r>
          </a:p>
        </p:txBody>
      </p:sp>
      <p:sp>
        <p:nvSpPr>
          <p:cNvPr id="39" name="Freeform 6"/>
          <p:cNvSpPr>
            <a:spLocks noEditPoints="1"/>
          </p:cNvSpPr>
          <p:nvPr/>
        </p:nvSpPr>
        <p:spPr bwMode="auto">
          <a:xfrm>
            <a:off x="6219478" y="2100015"/>
            <a:ext cx="352442" cy="308049"/>
          </a:xfrm>
          <a:custGeom>
            <a:avLst/>
            <a:gdLst>
              <a:gd name="T0" fmla="*/ 0 w 222"/>
              <a:gd name="T1" fmla="*/ 194 h 194"/>
              <a:gd name="T2" fmla="*/ 222 w 222"/>
              <a:gd name="T3" fmla="*/ 194 h 194"/>
              <a:gd name="T4" fmla="*/ 140 w 222"/>
              <a:gd name="T5" fmla="*/ 62 h 194"/>
              <a:gd name="T6" fmla="*/ 142 w 222"/>
              <a:gd name="T7" fmla="*/ 62 h 194"/>
              <a:gd name="T8" fmla="*/ 142 w 222"/>
              <a:gd name="T9" fmla="*/ 26 h 194"/>
              <a:gd name="T10" fmla="*/ 154 w 222"/>
              <a:gd name="T11" fmla="*/ 26 h 194"/>
              <a:gd name="T12" fmla="*/ 154 w 222"/>
              <a:gd name="T13" fmla="*/ 0 h 194"/>
              <a:gd name="T14" fmla="*/ 69 w 222"/>
              <a:gd name="T15" fmla="*/ 0 h 194"/>
              <a:gd name="T16" fmla="*/ 69 w 222"/>
              <a:gd name="T17" fmla="*/ 26 h 194"/>
              <a:gd name="T18" fmla="*/ 80 w 222"/>
              <a:gd name="T19" fmla="*/ 26 h 194"/>
              <a:gd name="T20" fmla="*/ 80 w 222"/>
              <a:gd name="T21" fmla="*/ 62 h 194"/>
              <a:gd name="T22" fmla="*/ 0 w 222"/>
              <a:gd name="T23" fmla="*/ 194 h 194"/>
              <a:gd name="T24" fmla="*/ 102 w 222"/>
              <a:gd name="T25" fmla="*/ 64 h 194"/>
              <a:gd name="T26" fmla="*/ 116 w 222"/>
              <a:gd name="T27" fmla="*/ 64 h 194"/>
              <a:gd name="T28" fmla="*/ 140 w 222"/>
              <a:gd name="T29" fmla="*/ 106 h 194"/>
              <a:gd name="T30" fmla="*/ 78 w 222"/>
              <a:gd name="T31" fmla="*/ 106 h 194"/>
              <a:gd name="T32" fmla="*/ 102 w 222"/>
              <a:gd name="T33" fmla="*/ 64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22" h="194">
                <a:moveTo>
                  <a:pt x="0" y="194"/>
                </a:moveTo>
                <a:lnTo>
                  <a:pt x="222" y="194"/>
                </a:lnTo>
                <a:lnTo>
                  <a:pt x="140" y="62"/>
                </a:lnTo>
                <a:lnTo>
                  <a:pt x="142" y="62"/>
                </a:lnTo>
                <a:lnTo>
                  <a:pt x="142" y="26"/>
                </a:lnTo>
                <a:lnTo>
                  <a:pt x="154" y="26"/>
                </a:lnTo>
                <a:lnTo>
                  <a:pt x="154" y="0"/>
                </a:lnTo>
                <a:lnTo>
                  <a:pt x="69" y="0"/>
                </a:lnTo>
                <a:lnTo>
                  <a:pt x="69" y="26"/>
                </a:lnTo>
                <a:lnTo>
                  <a:pt x="80" y="26"/>
                </a:lnTo>
                <a:lnTo>
                  <a:pt x="80" y="62"/>
                </a:lnTo>
                <a:lnTo>
                  <a:pt x="0" y="194"/>
                </a:lnTo>
                <a:close/>
                <a:moveTo>
                  <a:pt x="102" y="64"/>
                </a:moveTo>
                <a:lnTo>
                  <a:pt x="116" y="64"/>
                </a:lnTo>
                <a:lnTo>
                  <a:pt x="140" y="106"/>
                </a:lnTo>
                <a:lnTo>
                  <a:pt x="78" y="106"/>
                </a:lnTo>
                <a:lnTo>
                  <a:pt x="102" y="64"/>
                </a:lnTo>
                <a:close/>
              </a:path>
            </a:pathLst>
          </a:custGeom>
          <a:solidFill>
            <a:srgbClr val="73C9CA"/>
          </a:solidFill>
          <a:ln>
            <a:noFill/>
          </a:ln>
        </p:spPr>
        <p:txBody>
          <a:bodyPr vert="horz" wrap="square" lIns="91440" tIns="45720" rIns="91440" bIns="45720" numCol="1" anchor="t" anchorCtr="0" compatLnSpc="1"/>
          <a:lstStyle/>
          <a:p>
            <a:endParaRPr lang="zh-CN" altLang="en-US" dirty="0">
              <a:solidFill>
                <a:prstClr val="black"/>
              </a:solidFill>
            </a:endParaRPr>
          </a:p>
        </p:txBody>
      </p:sp>
      <p:sp>
        <p:nvSpPr>
          <p:cNvPr id="40" name="Freeform 11"/>
          <p:cNvSpPr/>
          <p:nvPr/>
        </p:nvSpPr>
        <p:spPr bwMode="auto">
          <a:xfrm>
            <a:off x="4630560" y="3217013"/>
            <a:ext cx="411183" cy="389030"/>
          </a:xfrm>
          <a:custGeom>
            <a:avLst/>
            <a:gdLst>
              <a:gd name="T0" fmla="*/ 210 w 259"/>
              <a:gd name="T1" fmla="*/ 245 h 245"/>
              <a:gd name="T2" fmla="*/ 129 w 259"/>
              <a:gd name="T3" fmla="*/ 203 h 245"/>
              <a:gd name="T4" fmla="*/ 49 w 259"/>
              <a:gd name="T5" fmla="*/ 245 h 245"/>
              <a:gd name="T6" fmla="*/ 66 w 259"/>
              <a:gd name="T7" fmla="*/ 158 h 245"/>
              <a:gd name="T8" fmla="*/ 0 w 259"/>
              <a:gd name="T9" fmla="*/ 94 h 245"/>
              <a:gd name="T10" fmla="*/ 89 w 259"/>
              <a:gd name="T11" fmla="*/ 80 h 245"/>
              <a:gd name="T12" fmla="*/ 129 w 259"/>
              <a:gd name="T13" fmla="*/ 0 h 245"/>
              <a:gd name="T14" fmla="*/ 170 w 259"/>
              <a:gd name="T15" fmla="*/ 80 h 245"/>
              <a:gd name="T16" fmla="*/ 259 w 259"/>
              <a:gd name="T17" fmla="*/ 94 h 245"/>
              <a:gd name="T18" fmla="*/ 193 w 259"/>
              <a:gd name="T19" fmla="*/ 158 h 245"/>
              <a:gd name="T20" fmla="*/ 210 w 259"/>
              <a:gd name="T21" fmla="*/ 245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9" h="245">
                <a:moveTo>
                  <a:pt x="210" y="245"/>
                </a:moveTo>
                <a:lnTo>
                  <a:pt x="129" y="203"/>
                </a:lnTo>
                <a:lnTo>
                  <a:pt x="49" y="245"/>
                </a:lnTo>
                <a:lnTo>
                  <a:pt x="66" y="158"/>
                </a:lnTo>
                <a:lnTo>
                  <a:pt x="0" y="94"/>
                </a:lnTo>
                <a:lnTo>
                  <a:pt x="89" y="80"/>
                </a:lnTo>
                <a:lnTo>
                  <a:pt x="129" y="0"/>
                </a:lnTo>
                <a:lnTo>
                  <a:pt x="170" y="80"/>
                </a:lnTo>
                <a:lnTo>
                  <a:pt x="259" y="94"/>
                </a:lnTo>
                <a:lnTo>
                  <a:pt x="193" y="158"/>
                </a:lnTo>
                <a:lnTo>
                  <a:pt x="210" y="245"/>
                </a:lnTo>
                <a:close/>
              </a:path>
            </a:pathLst>
          </a:custGeom>
          <a:solidFill>
            <a:srgbClr val="73C9CA"/>
          </a:solidFill>
          <a:ln>
            <a:noFill/>
          </a:ln>
        </p:spPr>
        <p:txBody>
          <a:bodyPr vert="horz" wrap="square" lIns="91440" tIns="45720" rIns="91440" bIns="45720" numCol="1" anchor="t" anchorCtr="0" compatLnSpc="1"/>
          <a:lstStyle/>
          <a:p>
            <a:endParaRPr lang="zh-CN" altLang="en-US" dirty="0">
              <a:solidFill>
                <a:prstClr val="black"/>
              </a:solidFill>
            </a:endParaRPr>
          </a:p>
        </p:txBody>
      </p:sp>
      <p:sp>
        <p:nvSpPr>
          <p:cNvPr id="41" name="Freeform 16"/>
          <p:cNvSpPr>
            <a:spLocks noEditPoints="1"/>
          </p:cNvSpPr>
          <p:nvPr/>
        </p:nvSpPr>
        <p:spPr bwMode="auto">
          <a:xfrm>
            <a:off x="3059070" y="4376375"/>
            <a:ext cx="371493" cy="371564"/>
          </a:xfrm>
          <a:custGeom>
            <a:avLst/>
            <a:gdLst>
              <a:gd name="T0" fmla="*/ 91 w 99"/>
              <a:gd name="T1" fmla="*/ 41 h 99"/>
              <a:gd name="T2" fmla="*/ 85 w 99"/>
              <a:gd name="T3" fmla="*/ 26 h 99"/>
              <a:gd name="T4" fmla="*/ 85 w 99"/>
              <a:gd name="T5" fmla="*/ 15 h 99"/>
              <a:gd name="T6" fmla="*/ 74 w 99"/>
              <a:gd name="T7" fmla="*/ 14 h 99"/>
              <a:gd name="T8" fmla="*/ 58 w 99"/>
              <a:gd name="T9" fmla="*/ 8 h 99"/>
              <a:gd name="T10" fmla="*/ 50 w 99"/>
              <a:gd name="T11" fmla="*/ 0 h 99"/>
              <a:gd name="T12" fmla="*/ 41 w 99"/>
              <a:gd name="T13" fmla="*/ 8 h 99"/>
              <a:gd name="T14" fmla="*/ 27 w 99"/>
              <a:gd name="T15" fmla="*/ 14 h 99"/>
              <a:gd name="T16" fmla="*/ 21 w 99"/>
              <a:gd name="T17" fmla="*/ 12 h 99"/>
              <a:gd name="T18" fmla="*/ 15 w 99"/>
              <a:gd name="T19" fmla="*/ 14 h 99"/>
              <a:gd name="T20" fmla="*/ 15 w 99"/>
              <a:gd name="T21" fmla="*/ 25 h 99"/>
              <a:gd name="T22" fmla="*/ 9 w 99"/>
              <a:gd name="T23" fmla="*/ 41 h 99"/>
              <a:gd name="T24" fmla="*/ 0 w 99"/>
              <a:gd name="T25" fmla="*/ 49 h 99"/>
              <a:gd name="T26" fmla="*/ 9 w 99"/>
              <a:gd name="T27" fmla="*/ 57 h 99"/>
              <a:gd name="T28" fmla="*/ 15 w 99"/>
              <a:gd name="T29" fmla="*/ 72 h 99"/>
              <a:gd name="T30" fmla="*/ 15 w 99"/>
              <a:gd name="T31" fmla="*/ 84 h 99"/>
              <a:gd name="T32" fmla="*/ 26 w 99"/>
              <a:gd name="T33" fmla="*/ 84 h 99"/>
              <a:gd name="T34" fmla="*/ 41 w 99"/>
              <a:gd name="T35" fmla="*/ 90 h 99"/>
              <a:gd name="T36" fmla="*/ 50 w 99"/>
              <a:gd name="T37" fmla="*/ 99 h 99"/>
              <a:gd name="T38" fmla="*/ 58 w 99"/>
              <a:gd name="T39" fmla="*/ 90 h 99"/>
              <a:gd name="T40" fmla="*/ 63 w 99"/>
              <a:gd name="T41" fmla="*/ 89 h 99"/>
              <a:gd name="T42" fmla="*/ 73 w 99"/>
              <a:gd name="T43" fmla="*/ 84 h 99"/>
              <a:gd name="T44" fmla="*/ 84 w 99"/>
              <a:gd name="T45" fmla="*/ 84 h 99"/>
              <a:gd name="T46" fmla="*/ 84 w 99"/>
              <a:gd name="T47" fmla="*/ 73 h 99"/>
              <a:gd name="T48" fmla="*/ 91 w 99"/>
              <a:gd name="T49" fmla="*/ 58 h 99"/>
              <a:gd name="T50" fmla="*/ 99 w 99"/>
              <a:gd name="T51" fmla="*/ 49 h 99"/>
              <a:gd name="T52" fmla="*/ 91 w 99"/>
              <a:gd name="T53" fmla="*/ 41 h 99"/>
              <a:gd name="T54" fmla="*/ 50 w 99"/>
              <a:gd name="T55" fmla="*/ 68 h 99"/>
              <a:gd name="T56" fmla="*/ 31 w 99"/>
              <a:gd name="T57" fmla="*/ 49 h 99"/>
              <a:gd name="T58" fmla="*/ 50 w 99"/>
              <a:gd name="T59" fmla="*/ 30 h 99"/>
              <a:gd name="T60" fmla="*/ 69 w 99"/>
              <a:gd name="T61" fmla="*/ 49 h 99"/>
              <a:gd name="T62" fmla="*/ 50 w 99"/>
              <a:gd name="T63" fmla="*/ 68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9" h="99">
                <a:moveTo>
                  <a:pt x="91" y="41"/>
                </a:moveTo>
                <a:cubicBezTo>
                  <a:pt x="90" y="36"/>
                  <a:pt x="88" y="30"/>
                  <a:pt x="85" y="26"/>
                </a:cubicBezTo>
                <a:cubicBezTo>
                  <a:pt x="88" y="23"/>
                  <a:pt x="88" y="18"/>
                  <a:pt x="85" y="15"/>
                </a:cubicBezTo>
                <a:cubicBezTo>
                  <a:pt x="82" y="11"/>
                  <a:pt x="77" y="11"/>
                  <a:pt x="74" y="14"/>
                </a:cubicBezTo>
                <a:cubicBezTo>
                  <a:pt x="69" y="11"/>
                  <a:pt x="64" y="9"/>
                  <a:pt x="58" y="8"/>
                </a:cubicBezTo>
                <a:cubicBezTo>
                  <a:pt x="58" y="3"/>
                  <a:pt x="54" y="0"/>
                  <a:pt x="50" y="0"/>
                </a:cubicBezTo>
                <a:cubicBezTo>
                  <a:pt x="45" y="0"/>
                  <a:pt x="41" y="3"/>
                  <a:pt x="41" y="8"/>
                </a:cubicBezTo>
                <a:cubicBezTo>
                  <a:pt x="36" y="9"/>
                  <a:pt x="31" y="11"/>
                  <a:pt x="27" y="14"/>
                </a:cubicBezTo>
                <a:cubicBezTo>
                  <a:pt x="25" y="12"/>
                  <a:pt x="23" y="12"/>
                  <a:pt x="21" y="12"/>
                </a:cubicBezTo>
                <a:cubicBezTo>
                  <a:pt x="19" y="12"/>
                  <a:pt x="17" y="12"/>
                  <a:pt x="15" y="14"/>
                </a:cubicBezTo>
                <a:cubicBezTo>
                  <a:pt x="12" y="17"/>
                  <a:pt x="12" y="22"/>
                  <a:pt x="15" y="25"/>
                </a:cubicBezTo>
                <a:cubicBezTo>
                  <a:pt x="12" y="30"/>
                  <a:pt x="10" y="35"/>
                  <a:pt x="9" y="41"/>
                </a:cubicBezTo>
                <a:cubicBezTo>
                  <a:pt x="4" y="41"/>
                  <a:pt x="0" y="44"/>
                  <a:pt x="0" y="49"/>
                </a:cubicBezTo>
                <a:cubicBezTo>
                  <a:pt x="0" y="54"/>
                  <a:pt x="4" y="57"/>
                  <a:pt x="9" y="57"/>
                </a:cubicBezTo>
                <a:cubicBezTo>
                  <a:pt x="10" y="63"/>
                  <a:pt x="12" y="68"/>
                  <a:pt x="15" y="72"/>
                </a:cubicBezTo>
                <a:cubicBezTo>
                  <a:pt x="11" y="75"/>
                  <a:pt x="11" y="80"/>
                  <a:pt x="15" y="84"/>
                </a:cubicBezTo>
                <a:cubicBezTo>
                  <a:pt x="18" y="87"/>
                  <a:pt x="23" y="87"/>
                  <a:pt x="26" y="84"/>
                </a:cubicBezTo>
                <a:cubicBezTo>
                  <a:pt x="30" y="87"/>
                  <a:pt x="36" y="89"/>
                  <a:pt x="41" y="90"/>
                </a:cubicBezTo>
                <a:cubicBezTo>
                  <a:pt x="41" y="95"/>
                  <a:pt x="45" y="99"/>
                  <a:pt x="50" y="99"/>
                </a:cubicBezTo>
                <a:cubicBezTo>
                  <a:pt x="54" y="99"/>
                  <a:pt x="58" y="95"/>
                  <a:pt x="58" y="90"/>
                </a:cubicBezTo>
                <a:cubicBezTo>
                  <a:pt x="60" y="90"/>
                  <a:pt x="62" y="89"/>
                  <a:pt x="63" y="89"/>
                </a:cubicBezTo>
                <a:cubicBezTo>
                  <a:pt x="67" y="88"/>
                  <a:pt x="70" y="86"/>
                  <a:pt x="73" y="84"/>
                </a:cubicBezTo>
                <a:cubicBezTo>
                  <a:pt x="76" y="87"/>
                  <a:pt x="81" y="87"/>
                  <a:pt x="84" y="84"/>
                </a:cubicBezTo>
                <a:cubicBezTo>
                  <a:pt x="87" y="81"/>
                  <a:pt x="87" y="76"/>
                  <a:pt x="84" y="73"/>
                </a:cubicBezTo>
                <a:cubicBezTo>
                  <a:pt x="87" y="68"/>
                  <a:pt x="90" y="63"/>
                  <a:pt x="91" y="58"/>
                </a:cubicBezTo>
                <a:cubicBezTo>
                  <a:pt x="95" y="58"/>
                  <a:pt x="99" y="54"/>
                  <a:pt x="99" y="49"/>
                </a:cubicBezTo>
                <a:cubicBezTo>
                  <a:pt x="99" y="45"/>
                  <a:pt x="95" y="41"/>
                  <a:pt x="91" y="41"/>
                </a:cubicBezTo>
                <a:close/>
                <a:moveTo>
                  <a:pt x="50" y="68"/>
                </a:moveTo>
                <a:cubicBezTo>
                  <a:pt x="39" y="68"/>
                  <a:pt x="31" y="60"/>
                  <a:pt x="31" y="49"/>
                </a:cubicBezTo>
                <a:cubicBezTo>
                  <a:pt x="31" y="39"/>
                  <a:pt x="39" y="30"/>
                  <a:pt x="50" y="30"/>
                </a:cubicBezTo>
                <a:cubicBezTo>
                  <a:pt x="60" y="30"/>
                  <a:pt x="69" y="39"/>
                  <a:pt x="69" y="49"/>
                </a:cubicBezTo>
                <a:cubicBezTo>
                  <a:pt x="69" y="60"/>
                  <a:pt x="60" y="68"/>
                  <a:pt x="50" y="68"/>
                </a:cubicBezTo>
                <a:close/>
              </a:path>
            </a:pathLst>
          </a:custGeom>
          <a:solidFill>
            <a:srgbClr val="73C9CA"/>
          </a:solidFill>
          <a:ln>
            <a:noFill/>
          </a:ln>
        </p:spPr>
        <p:txBody>
          <a:bodyPr vert="horz" wrap="square" lIns="91440" tIns="45720" rIns="91440" bIns="45720" numCol="1" anchor="t" anchorCtr="0" compatLnSpc="1"/>
          <a:lstStyle/>
          <a:p>
            <a:endParaRPr lang="zh-CN" altLang="en-US" dirty="0">
              <a:solidFill>
                <a:prstClr val="black"/>
              </a:solidFill>
            </a:endParaRPr>
          </a:p>
        </p:txBody>
      </p:sp>
      <p:sp>
        <p:nvSpPr>
          <p:cNvPr id="33819" name="AutoShape 27"/>
          <p:cNvSpPr/>
          <p:nvPr/>
        </p:nvSpPr>
        <p:spPr bwMode="auto">
          <a:xfrm>
            <a:off x="6722745" y="2428875"/>
            <a:ext cx="3280410" cy="553720"/>
          </a:xfrm>
          <a:custGeom>
            <a:avLst/>
            <a:gdLst>
              <a:gd name="T0" fmla="*/ 3321050 w 21600"/>
              <a:gd name="T1" fmla="*/ 2540000 h 21600"/>
              <a:gd name="T2" fmla="*/ 3321050 w 21600"/>
              <a:gd name="T3" fmla="*/ 2540000 h 21600"/>
              <a:gd name="T4" fmla="*/ 3321050 w 21600"/>
              <a:gd name="T5" fmla="*/ 2540000 h 21600"/>
              <a:gd name="T6" fmla="*/ 3321050 w 21600"/>
              <a:gd name="T7" fmla="*/ 2540000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lgn="ctr">
              <a:defRPr sz="4600">
                <a:solidFill>
                  <a:srgbClr val="000000"/>
                </a:solidFill>
                <a:latin typeface="Gill Sans" charset="0"/>
                <a:ea typeface="MS PGothic" panose="020B0600070205080204" pitchFamily="34" charset="-128"/>
                <a:cs typeface="Gill Sans" charset="0"/>
                <a:sym typeface="Gill Sans" charset="0"/>
              </a:defRPr>
            </a:lvl1pPr>
            <a:lvl2pPr marL="742950" indent="-285750" algn="ctr">
              <a:defRPr sz="4600">
                <a:solidFill>
                  <a:srgbClr val="000000"/>
                </a:solidFill>
                <a:latin typeface="Gill Sans" charset="0"/>
                <a:ea typeface="Gill Sans" charset="0"/>
                <a:cs typeface="Gill Sans" charset="0"/>
                <a:sym typeface="Gill Sans" charset="0"/>
              </a:defRPr>
            </a:lvl2pPr>
            <a:lvl3pPr marL="1143000" indent="-228600" algn="ctr">
              <a:defRPr sz="4600">
                <a:solidFill>
                  <a:srgbClr val="000000"/>
                </a:solidFill>
                <a:latin typeface="Gill Sans" charset="0"/>
                <a:ea typeface="Gill Sans" charset="0"/>
                <a:cs typeface="Gill Sans" charset="0"/>
                <a:sym typeface="Gill Sans" charset="0"/>
              </a:defRPr>
            </a:lvl3pPr>
            <a:lvl4pPr marL="1600200" indent="-228600" algn="ctr">
              <a:defRPr sz="4600">
                <a:solidFill>
                  <a:srgbClr val="000000"/>
                </a:solidFill>
                <a:latin typeface="Gill Sans" charset="0"/>
                <a:ea typeface="Gill Sans" charset="0"/>
                <a:cs typeface="Gill Sans" charset="0"/>
                <a:sym typeface="Gill Sans" charset="0"/>
              </a:defRPr>
            </a:lvl4pPr>
            <a:lvl5pPr marL="2057400" indent="-228600" algn="ctr">
              <a:defRPr sz="4600">
                <a:solidFill>
                  <a:srgbClr val="000000"/>
                </a:solidFill>
                <a:latin typeface="Gill Sans" charset="0"/>
                <a:ea typeface="Gill Sans" charset="0"/>
                <a:cs typeface="Gill Sans" charset="0"/>
                <a:sym typeface="Gill Sans" charset="0"/>
              </a:defRPr>
            </a:lvl5pPr>
            <a:lvl6pPr marL="2514600" indent="-228600" algn="ctr" defTabSz="825500" eaLnBrk="0" fontAlgn="base" hangingPunct="0">
              <a:spcBef>
                <a:spcPct val="0"/>
              </a:spcBef>
              <a:spcAft>
                <a:spcPct val="0"/>
              </a:spcAft>
              <a:defRPr sz="4600">
                <a:solidFill>
                  <a:srgbClr val="000000"/>
                </a:solidFill>
                <a:latin typeface="Gill Sans" charset="0"/>
                <a:ea typeface="Gill Sans" charset="0"/>
                <a:cs typeface="Gill Sans" charset="0"/>
                <a:sym typeface="Gill Sans" charset="0"/>
              </a:defRPr>
            </a:lvl6pPr>
            <a:lvl7pPr marL="2971800" indent="-228600" algn="ctr" defTabSz="825500" eaLnBrk="0" fontAlgn="base" hangingPunct="0">
              <a:spcBef>
                <a:spcPct val="0"/>
              </a:spcBef>
              <a:spcAft>
                <a:spcPct val="0"/>
              </a:spcAft>
              <a:defRPr sz="4600">
                <a:solidFill>
                  <a:srgbClr val="000000"/>
                </a:solidFill>
                <a:latin typeface="Gill Sans" charset="0"/>
                <a:ea typeface="Gill Sans" charset="0"/>
                <a:cs typeface="Gill Sans" charset="0"/>
                <a:sym typeface="Gill Sans" charset="0"/>
              </a:defRPr>
            </a:lvl7pPr>
            <a:lvl8pPr marL="3429000" indent="-228600" algn="ctr" defTabSz="825500" eaLnBrk="0" fontAlgn="base" hangingPunct="0">
              <a:spcBef>
                <a:spcPct val="0"/>
              </a:spcBef>
              <a:spcAft>
                <a:spcPct val="0"/>
              </a:spcAft>
              <a:defRPr sz="4600">
                <a:solidFill>
                  <a:srgbClr val="000000"/>
                </a:solidFill>
                <a:latin typeface="Gill Sans" charset="0"/>
                <a:ea typeface="Gill Sans" charset="0"/>
                <a:cs typeface="Gill Sans" charset="0"/>
                <a:sym typeface="Gill Sans" charset="0"/>
              </a:defRPr>
            </a:lvl8pPr>
            <a:lvl9pPr marL="3886200" indent="-228600" algn="ctr" defTabSz="825500" eaLnBrk="0" fontAlgn="base" hangingPunct="0">
              <a:spcBef>
                <a:spcPct val="0"/>
              </a:spcBef>
              <a:spcAft>
                <a:spcPct val="0"/>
              </a:spcAft>
              <a:defRPr sz="4600">
                <a:solidFill>
                  <a:srgbClr val="000000"/>
                </a:solidFill>
                <a:latin typeface="Gill Sans" charset="0"/>
                <a:ea typeface="Gill Sans" charset="0"/>
                <a:cs typeface="Gill Sans" charset="0"/>
                <a:sym typeface="Gill Sans" charset="0"/>
              </a:defRPr>
            </a:lvl9pPr>
          </a:lstStyle>
          <a:p>
            <a:pPr algn="l">
              <a:lnSpc>
                <a:spcPct val="150000"/>
              </a:lnSpc>
            </a:pPr>
            <a:r>
              <a:rPr lang="zh-CN" altLang="en-US" sz="1200" dirty="0">
                <a:solidFill>
                  <a:schemeClr val="bg1">
                    <a:lumMod val="50000"/>
                  </a:schemeClr>
                </a:solidFill>
                <a:latin typeface="微软雅黑" panose="020B0503020204020204" charset="-122"/>
                <a:ea typeface="微软雅黑" panose="020B0503020204020204" charset="-122"/>
                <a:cs typeface="+mn-cs"/>
                <a:sym typeface="+mn-ea"/>
              </a:rPr>
              <a:t>No one indebted for others,while many people don't know how to cherish others.</a:t>
            </a:r>
            <a:endParaRPr lang="en-US" altLang="zh-CN" sz="600" dirty="0">
              <a:solidFill>
                <a:schemeClr val="bg1">
                  <a:lumMod val="65000"/>
                </a:schemeClr>
              </a:solidFill>
              <a:latin typeface="Arial" panose="020B0604020202020204" pitchFamily="34" charset="0"/>
              <a:ea typeface="微软雅黑" panose="020B0503020204020204" charset="-122"/>
              <a:sym typeface="Arial" panose="020B0604020202020204" pitchFamily="34" charset="0"/>
            </a:endParaRPr>
          </a:p>
        </p:txBody>
      </p:sp>
      <p:sp>
        <p:nvSpPr>
          <p:cNvPr id="33820" name="AutoShape 28"/>
          <p:cNvSpPr/>
          <p:nvPr/>
        </p:nvSpPr>
        <p:spPr bwMode="auto">
          <a:xfrm>
            <a:off x="6722745" y="2192655"/>
            <a:ext cx="1512570" cy="215265"/>
          </a:xfrm>
          <a:custGeom>
            <a:avLst/>
            <a:gdLst>
              <a:gd name="T0" fmla="*/ 2813050 w 21600"/>
              <a:gd name="T1" fmla="*/ 177800 h 21600"/>
              <a:gd name="T2" fmla="*/ 2813050 w 21600"/>
              <a:gd name="T3" fmla="*/ 177800 h 21600"/>
              <a:gd name="T4" fmla="*/ 2813050 w 21600"/>
              <a:gd name="T5" fmla="*/ 177800 h 21600"/>
              <a:gd name="T6" fmla="*/ 2813050 w 21600"/>
              <a:gd name="T7" fmla="*/ 177800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lgn="ctr" defTabSz="647700">
              <a:defRPr sz="5800">
                <a:solidFill>
                  <a:srgbClr val="000000"/>
                </a:solidFill>
                <a:latin typeface="Gill Sans" charset="0"/>
                <a:ea typeface="MS PGothic" panose="020B0600070205080204" pitchFamily="34" charset="-128"/>
                <a:sym typeface="Gill Sans" charset="0"/>
              </a:defRPr>
            </a:lvl1pPr>
            <a:lvl2pPr algn="ctr" defTabSz="647700">
              <a:defRPr sz="5800">
                <a:solidFill>
                  <a:srgbClr val="000000"/>
                </a:solidFill>
                <a:latin typeface="Gill Sans" charset="0"/>
                <a:ea typeface="MS PGothic" panose="020B0600070205080204" pitchFamily="34" charset="-128"/>
                <a:sym typeface="Gill Sans" charset="0"/>
              </a:defRPr>
            </a:lvl2pPr>
            <a:lvl3pPr algn="ctr" defTabSz="647700">
              <a:defRPr sz="5800">
                <a:solidFill>
                  <a:srgbClr val="000000"/>
                </a:solidFill>
                <a:latin typeface="Gill Sans" charset="0"/>
                <a:ea typeface="MS PGothic" panose="020B0600070205080204" pitchFamily="34" charset="-128"/>
                <a:sym typeface="Gill Sans" charset="0"/>
              </a:defRPr>
            </a:lvl3pPr>
            <a:lvl4pPr algn="ctr" defTabSz="647700">
              <a:defRPr sz="5800">
                <a:solidFill>
                  <a:srgbClr val="000000"/>
                </a:solidFill>
                <a:latin typeface="Gill Sans" charset="0"/>
                <a:ea typeface="MS PGothic" panose="020B0600070205080204" pitchFamily="34" charset="-128"/>
                <a:sym typeface="Gill Sans" charset="0"/>
              </a:defRPr>
            </a:lvl4pPr>
            <a:lvl5pPr algn="ctr" defTabSz="647700">
              <a:defRPr sz="5800">
                <a:solidFill>
                  <a:srgbClr val="000000"/>
                </a:solidFill>
                <a:latin typeface="Gill Sans" charset="0"/>
                <a:ea typeface="MS PGothic" panose="020B0600070205080204" pitchFamily="34" charset="-128"/>
                <a:sym typeface="Gill Sans" charset="0"/>
              </a:defRPr>
            </a:lvl5pPr>
            <a:lvl6pPr marL="1828800" indent="457200" algn="ctr" defTabSz="647700" eaLnBrk="0" fontAlgn="base" hangingPunct="0">
              <a:spcBef>
                <a:spcPct val="0"/>
              </a:spcBef>
              <a:spcAft>
                <a:spcPct val="0"/>
              </a:spcAft>
              <a:defRPr sz="5800">
                <a:solidFill>
                  <a:srgbClr val="000000"/>
                </a:solidFill>
                <a:latin typeface="Gill Sans" charset="0"/>
                <a:ea typeface="MS PGothic" panose="020B0600070205080204" pitchFamily="34" charset="-128"/>
                <a:sym typeface="Gill Sans" charset="0"/>
              </a:defRPr>
            </a:lvl6pPr>
            <a:lvl7pPr marL="2286000" indent="457200" algn="ctr" defTabSz="647700" eaLnBrk="0" fontAlgn="base" hangingPunct="0">
              <a:spcBef>
                <a:spcPct val="0"/>
              </a:spcBef>
              <a:spcAft>
                <a:spcPct val="0"/>
              </a:spcAft>
              <a:defRPr sz="5800">
                <a:solidFill>
                  <a:srgbClr val="000000"/>
                </a:solidFill>
                <a:latin typeface="Gill Sans" charset="0"/>
                <a:ea typeface="MS PGothic" panose="020B0600070205080204" pitchFamily="34" charset="-128"/>
                <a:sym typeface="Gill Sans" charset="0"/>
              </a:defRPr>
            </a:lvl7pPr>
            <a:lvl8pPr marL="2743200" indent="457200" algn="ctr" defTabSz="647700" eaLnBrk="0" fontAlgn="base" hangingPunct="0">
              <a:spcBef>
                <a:spcPct val="0"/>
              </a:spcBef>
              <a:spcAft>
                <a:spcPct val="0"/>
              </a:spcAft>
              <a:defRPr sz="5800">
                <a:solidFill>
                  <a:srgbClr val="000000"/>
                </a:solidFill>
                <a:latin typeface="Gill Sans" charset="0"/>
                <a:ea typeface="MS PGothic" panose="020B0600070205080204" pitchFamily="34" charset="-128"/>
                <a:sym typeface="Gill Sans" charset="0"/>
              </a:defRPr>
            </a:lvl8pPr>
            <a:lvl9pPr marL="3200400" indent="457200" algn="ctr" defTabSz="647700" eaLnBrk="0" fontAlgn="base" hangingPunct="0">
              <a:spcBef>
                <a:spcPct val="0"/>
              </a:spcBef>
              <a:spcAft>
                <a:spcPct val="0"/>
              </a:spcAft>
              <a:defRPr sz="5800">
                <a:solidFill>
                  <a:srgbClr val="000000"/>
                </a:solidFill>
                <a:latin typeface="Gill Sans" charset="0"/>
                <a:ea typeface="MS PGothic" panose="020B0600070205080204" pitchFamily="34" charset="-128"/>
                <a:sym typeface="Gill Sans" charset="0"/>
              </a:defRPr>
            </a:lvl9pPr>
          </a:lstStyle>
          <a:p>
            <a:pPr algn="l" defTabSz="914400">
              <a:lnSpc>
                <a:spcPct val="100000"/>
              </a:lnSpc>
            </a:pPr>
            <a:r>
              <a:rPr lang="zh-CN" altLang="en-US" sz="1400" b="1">
                <a:solidFill>
                  <a:schemeClr val="bg1">
                    <a:lumMod val="50000"/>
                  </a:schemeClr>
                </a:solidFill>
                <a:latin typeface="微软雅黑" panose="020B0503020204020204" charset="-122"/>
                <a:ea typeface="微软雅黑" panose="020B0503020204020204" charset="-122"/>
                <a:sym typeface="+mn-ea"/>
              </a:rPr>
              <a:t>单击此处输入标题</a:t>
            </a:r>
            <a:endParaRPr lang="es-ES" altLang="zh-CN" sz="1000" dirty="0">
              <a:solidFill>
                <a:schemeClr val="bg1">
                  <a:lumMod val="6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4" name="AutoShape 27"/>
          <p:cNvSpPr/>
          <p:nvPr/>
        </p:nvSpPr>
        <p:spPr bwMode="auto">
          <a:xfrm>
            <a:off x="5210175" y="3627120"/>
            <a:ext cx="3280410" cy="553720"/>
          </a:xfrm>
          <a:custGeom>
            <a:avLst/>
            <a:gdLst>
              <a:gd name="T0" fmla="*/ 3321050 w 21600"/>
              <a:gd name="T1" fmla="*/ 2540000 h 21600"/>
              <a:gd name="T2" fmla="*/ 3321050 w 21600"/>
              <a:gd name="T3" fmla="*/ 2540000 h 21600"/>
              <a:gd name="T4" fmla="*/ 3321050 w 21600"/>
              <a:gd name="T5" fmla="*/ 2540000 h 21600"/>
              <a:gd name="T6" fmla="*/ 3321050 w 21600"/>
              <a:gd name="T7" fmla="*/ 2540000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lgn="ctr">
              <a:defRPr sz="4600">
                <a:solidFill>
                  <a:srgbClr val="000000"/>
                </a:solidFill>
                <a:latin typeface="Gill Sans" charset="0"/>
                <a:ea typeface="MS PGothic" panose="020B0600070205080204" pitchFamily="34" charset="-128"/>
                <a:cs typeface="Gill Sans" charset="0"/>
                <a:sym typeface="Gill Sans" charset="0"/>
              </a:defRPr>
            </a:lvl1pPr>
            <a:lvl2pPr marL="742950" indent="-285750" algn="ctr">
              <a:defRPr sz="4600">
                <a:solidFill>
                  <a:srgbClr val="000000"/>
                </a:solidFill>
                <a:latin typeface="Gill Sans" charset="0"/>
                <a:ea typeface="Gill Sans" charset="0"/>
                <a:cs typeface="Gill Sans" charset="0"/>
                <a:sym typeface="Gill Sans" charset="0"/>
              </a:defRPr>
            </a:lvl2pPr>
            <a:lvl3pPr marL="1143000" indent="-228600" algn="ctr">
              <a:defRPr sz="4600">
                <a:solidFill>
                  <a:srgbClr val="000000"/>
                </a:solidFill>
                <a:latin typeface="Gill Sans" charset="0"/>
                <a:ea typeface="Gill Sans" charset="0"/>
                <a:cs typeface="Gill Sans" charset="0"/>
                <a:sym typeface="Gill Sans" charset="0"/>
              </a:defRPr>
            </a:lvl3pPr>
            <a:lvl4pPr marL="1600200" indent="-228600" algn="ctr">
              <a:defRPr sz="4600">
                <a:solidFill>
                  <a:srgbClr val="000000"/>
                </a:solidFill>
                <a:latin typeface="Gill Sans" charset="0"/>
                <a:ea typeface="Gill Sans" charset="0"/>
                <a:cs typeface="Gill Sans" charset="0"/>
                <a:sym typeface="Gill Sans" charset="0"/>
              </a:defRPr>
            </a:lvl4pPr>
            <a:lvl5pPr marL="2057400" indent="-228600" algn="ctr">
              <a:defRPr sz="4600">
                <a:solidFill>
                  <a:srgbClr val="000000"/>
                </a:solidFill>
                <a:latin typeface="Gill Sans" charset="0"/>
                <a:ea typeface="Gill Sans" charset="0"/>
                <a:cs typeface="Gill Sans" charset="0"/>
                <a:sym typeface="Gill Sans" charset="0"/>
              </a:defRPr>
            </a:lvl5pPr>
            <a:lvl6pPr marL="2514600" indent="-228600" algn="ctr" defTabSz="825500" eaLnBrk="0" fontAlgn="base" hangingPunct="0">
              <a:spcBef>
                <a:spcPct val="0"/>
              </a:spcBef>
              <a:spcAft>
                <a:spcPct val="0"/>
              </a:spcAft>
              <a:defRPr sz="4600">
                <a:solidFill>
                  <a:srgbClr val="000000"/>
                </a:solidFill>
                <a:latin typeface="Gill Sans" charset="0"/>
                <a:ea typeface="Gill Sans" charset="0"/>
                <a:cs typeface="Gill Sans" charset="0"/>
                <a:sym typeface="Gill Sans" charset="0"/>
              </a:defRPr>
            </a:lvl6pPr>
            <a:lvl7pPr marL="2971800" indent="-228600" algn="ctr" defTabSz="825500" eaLnBrk="0" fontAlgn="base" hangingPunct="0">
              <a:spcBef>
                <a:spcPct val="0"/>
              </a:spcBef>
              <a:spcAft>
                <a:spcPct val="0"/>
              </a:spcAft>
              <a:defRPr sz="4600">
                <a:solidFill>
                  <a:srgbClr val="000000"/>
                </a:solidFill>
                <a:latin typeface="Gill Sans" charset="0"/>
                <a:ea typeface="Gill Sans" charset="0"/>
                <a:cs typeface="Gill Sans" charset="0"/>
                <a:sym typeface="Gill Sans" charset="0"/>
              </a:defRPr>
            </a:lvl7pPr>
            <a:lvl8pPr marL="3429000" indent="-228600" algn="ctr" defTabSz="825500" eaLnBrk="0" fontAlgn="base" hangingPunct="0">
              <a:spcBef>
                <a:spcPct val="0"/>
              </a:spcBef>
              <a:spcAft>
                <a:spcPct val="0"/>
              </a:spcAft>
              <a:defRPr sz="4600">
                <a:solidFill>
                  <a:srgbClr val="000000"/>
                </a:solidFill>
                <a:latin typeface="Gill Sans" charset="0"/>
                <a:ea typeface="Gill Sans" charset="0"/>
                <a:cs typeface="Gill Sans" charset="0"/>
                <a:sym typeface="Gill Sans" charset="0"/>
              </a:defRPr>
            </a:lvl8pPr>
            <a:lvl9pPr marL="3886200" indent="-228600" algn="ctr" defTabSz="825500" eaLnBrk="0" fontAlgn="base" hangingPunct="0">
              <a:spcBef>
                <a:spcPct val="0"/>
              </a:spcBef>
              <a:spcAft>
                <a:spcPct val="0"/>
              </a:spcAft>
              <a:defRPr sz="4600">
                <a:solidFill>
                  <a:srgbClr val="000000"/>
                </a:solidFill>
                <a:latin typeface="Gill Sans" charset="0"/>
                <a:ea typeface="Gill Sans" charset="0"/>
                <a:cs typeface="Gill Sans" charset="0"/>
                <a:sym typeface="Gill Sans" charset="0"/>
              </a:defRPr>
            </a:lvl9pPr>
          </a:lstStyle>
          <a:p>
            <a:pPr algn="l">
              <a:lnSpc>
                <a:spcPct val="150000"/>
              </a:lnSpc>
            </a:pPr>
            <a:r>
              <a:rPr lang="zh-CN" altLang="en-US" sz="1200" dirty="0">
                <a:solidFill>
                  <a:schemeClr val="bg1">
                    <a:lumMod val="50000"/>
                  </a:schemeClr>
                </a:solidFill>
                <a:latin typeface="微软雅黑" panose="020B0503020204020204" charset="-122"/>
                <a:ea typeface="微软雅黑" panose="020B0503020204020204" charset="-122"/>
                <a:cs typeface="+mn-cs"/>
                <a:sym typeface="+mn-ea"/>
              </a:rPr>
              <a:t>No one indebted for others,while many people don't know how to cherish others.</a:t>
            </a:r>
            <a:endParaRPr lang="en-US" altLang="zh-CN" sz="600" dirty="0">
              <a:solidFill>
                <a:schemeClr val="bg1">
                  <a:lumMod val="65000"/>
                </a:schemeClr>
              </a:solidFill>
              <a:latin typeface="Arial" panose="020B0604020202020204" pitchFamily="34" charset="0"/>
              <a:ea typeface="微软雅黑" panose="020B0503020204020204" charset="-122"/>
              <a:sym typeface="Arial" panose="020B0604020202020204" pitchFamily="34" charset="0"/>
            </a:endParaRPr>
          </a:p>
        </p:txBody>
      </p:sp>
      <p:sp>
        <p:nvSpPr>
          <p:cNvPr id="8" name="AutoShape 28"/>
          <p:cNvSpPr/>
          <p:nvPr/>
        </p:nvSpPr>
        <p:spPr bwMode="auto">
          <a:xfrm>
            <a:off x="5210175" y="3390900"/>
            <a:ext cx="1512570" cy="215265"/>
          </a:xfrm>
          <a:custGeom>
            <a:avLst/>
            <a:gdLst>
              <a:gd name="T0" fmla="*/ 2813050 w 21600"/>
              <a:gd name="T1" fmla="*/ 177800 h 21600"/>
              <a:gd name="T2" fmla="*/ 2813050 w 21600"/>
              <a:gd name="T3" fmla="*/ 177800 h 21600"/>
              <a:gd name="T4" fmla="*/ 2813050 w 21600"/>
              <a:gd name="T5" fmla="*/ 177800 h 21600"/>
              <a:gd name="T6" fmla="*/ 2813050 w 21600"/>
              <a:gd name="T7" fmla="*/ 177800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lgn="ctr" defTabSz="647700">
              <a:defRPr sz="5800">
                <a:solidFill>
                  <a:srgbClr val="000000"/>
                </a:solidFill>
                <a:latin typeface="Gill Sans" charset="0"/>
                <a:ea typeface="MS PGothic" panose="020B0600070205080204" pitchFamily="34" charset="-128"/>
                <a:sym typeface="Gill Sans" charset="0"/>
              </a:defRPr>
            </a:lvl1pPr>
            <a:lvl2pPr algn="ctr" defTabSz="647700">
              <a:defRPr sz="5800">
                <a:solidFill>
                  <a:srgbClr val="000000"/>
                </a:solidFill>
                <a:latin typeface="Gill Sans" charset="0"/>
                <a:ea typeface="MS PGothic" panose="020B0600070205080204" pitchFamily="34" charset="-128"/>
                <a:sym typeface="Gill Sans" charset="0"/>
              </a:defRPr>
            </a:lvl2pPr>
            <a:lvl3pPr algn="ctr" defTabSz="647700">
              <a:defRPr sz="5800">
                <a:solidFill>
                  <a:srgbClr val="000000"/>
                </a:solidFill>
                <a:latin typeface="Gill Sans" charset="0"/>
                <a:ea typeface="MS PGothic" panose="020B0600070205080204" pitchFamily="34" charset="-128"/>
                <a:sym typeface="Gill Sans" charset="0"/>
              </a:defRPr>
            </a:lvl3pPr>
            <a:lvl4pPr algn="ctr" defTabSz="647700">
              <a:defRPr sz="5800">
                <a:solidFill>
                  <a:srgbClr val="000000"/>
                </a:solidFill>
                <a:latin typeface="Gill Sans" charset="0"/>
                <a:ea typeface="MS PGothic" panose="020B0600070205080204" pitchFamily="34" charset="-128"/>
                <a:sym typeface="Gill Sans" charset="0"/>
              </a:defRPr>
            </a:lvl4pPr>
            <a:lvl5pPr algn="ctr" defTabSz="647700">
              <a:defRPr sz="5800">
                <a:solidFill>
                  <a:srgbClr val="000000"/>
                </a:solidFill>
                <a:latin typeface="Gill Sans" charset="0"/>
                <a:ea typeface="MS PGothic" panose="020B0600070205080204" pitchFamily="34" charset="-128"/>
                <a:sym typeface="Gill Sans" charset="0"/>
              </a:defRPr>
            </a:lvl5pPr>
            <a:lvl6pPr marL="1828800" indent="457200" algn="ctr" defTabSz="647700" eaLnBrk="0" fontAlgn="base" hangingPunct="0">
              <a:spcBef>
                <a:spcPct val="0"/>
              </a:spcBef>
              <a:spcAft>
                <a:spcPct val="0"/>
              </a:spcAft>
              <a:defRPr sz="5800">
                <a:solidFill>
                  <a:srgbClr val="000000"/>
                </a:solidFill>
                <a:latin typeface="Gill Sans" charset="0"/>
                <a:ea typeface="MS PGothic" panose="020B0600070205080204" pitchFamily="34" charset="-128"/>
                <a:sym typeface="Gill Sans" charset="0"/>
              </a:defRPr>
            </a:lvl6pPr>
            <a:lvl7pPr marL="2286000" indent="457200" algn="ctr" defTabSz="647700" eaLnBrk="0" fontAlgn="base" hangingPunct="0">
              <a:spcBef>
                <a:spcPct val="0"/>
              </a:spcBef>
              <a:spcAft>
                <a:spcPct val="0"/>
              </a:spcAft>
              <a:defRPr sz="5800">
                <a:solidFill>
                  <a:srgbClr val="000000"/>
                </a:solidFill>
                <a:latin typeface="Gill Sans" charset="0"/>
                <a:ea typeface="MS PGothic" panose="020B0600070205080204" pitchFamily="34" charset="-128"/>
                <a:sym typeface="Gill Sans" charset="0"/>
              </a:defRPr>
            </a:lvl7pPr>
            <a:lvl8pPr marL="2743200" indent="457200" algn="ctr" defTabSz="647700" eaLnBrk="0" fontAlgn="base" hangingPunct="0">
              <a:spcBef>
                <a:spcPct val="0"/>
              </a:spcBef>
              <a:spcAft>
                <a:spcPct val="0"/>
              </a:spcAft>
              <a:defRPr sz="5800">
                <a:solidFill>
                  <a:srgbClr val="000000"/>
                </a:solidFill>
                <a:latin typeface="Gill Sans" charset="0"/>
                <a:ea typeface="MS PGothic" panose="020B0600070205080204" pitchFamily="34" charset="-128"/>
                <a:sym typeface="Gill Sans" charset="0"/>
              </a:defRPr>
            </a:lvl8pPr>
            <a:lvl9pPr marL="3200400" indent="457200" algn="ctr" defTabSz="647700" eaLnBrk="0" fontAlgn="base" hangingPunct="0">
              <a:spcBef>
                <a:spcPct val="0"/>
              </a:spcBef>
              <a:spcAft>
                <a:spcPct val="0"/>
              </a:spcAft>
              <a:defRPr sz="5800">
                <a:solidFill>
                  <a:srgbClr val="000000"/>
                </a:solidFill>
                <a:latin typeface="Gill Sans" charset="0"/>
                <a:ea typeface="MS PGothic" panose="020B0600070205080204" pitchFamily="34" charset="-128"/>
                <a:sym typeface="Gill Sans" charset="0"/>
              </a:defRPr>
            </a:lvl9pPr>
          </a:lstStyle>
          <a:p>
            <a:pPr algn="l" defTabSz="914400">
              <a:lnSpc>
                <a:spcPct val="100000"/>
              </a:lnSpc>
            </a:pPr>
            <a:r>
              <a:rPr lang="zh-CN" altLang="en-US" sz="1400" b="1">
                <a:solidFill>
                  <a:schemeClr val="bg1">
                    <a:lumMod val="50000"/>
                  </a:schemeClr>
                </a:solidFill>
                <a:latin typeface="微软雅黑" panose="020B0503020204020204" charset="-122"/>
                <a:ea typeface="微软雅黑" panose="020B0503020204020204" charset="-122"/>
                <a:sym typeface="+mn-ea"/>
              </a:rPr>
              <a:t>单击此处输入标题</a:t>
            </a:r>
            <a:endParaRPr lang="es-ES" altLang="zh-CN" sz="1000" dirty="0">
              <a:solidFill>
                <a:schemeClr val="bg1">
                  <a:lumMod val="6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9" name="AutoShape 27"/>
          <p:cNvSpPr/>
          <p:nvPr/>
        </p:nvSpPr>
        <p:spPr bwMode="auto">
          <a:xfrm>
            <a:off x="3529330" y="4768850"/>
            <a:ext cx="3280410" cy="553720"/>
          </a:xfrm>
          <a:custGeom>
            <a:avLst/>
            <a:gdLst>
              <a:gd name="T0" fmla="*/ 3321050 w 21600"/>
              <a:gd name="T1" fmla="*/ 2540000 h 21600"/>
              <a:gd name="T2" fmla="*/ 3321050 w 21600"/>
              <a:gd name="T3" fmla="*/ 2540000 h 21600"/>
              <a:gd name="T4" fmla="*/ 3321050 w 21600"/>
              <a:gd name="T5" fmla="*/ 2540000 h 21600"/>
              <a:gd name="T6" fmla="*/ 3321050 w 21600"/>
              <a:gd name="T7" fmla="*/ 2540000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lgn="ctr">
              <a:defRPr sz="4600">
                <a:solidFill>
                  <a:srgbClr val="000000"/>
                </a:solidFill>
                <a:latin typeface="Gill Sans" charset="0"/>
                <a:ea typeface="MS PGothic" panose="020B0600070205080204" pitchFamily="34" charset="-128"/>
                <a:cs typeface="Gill Sans" charset="0"/>
                <a:sym typeface="Gill Sans" charset="0"/>
              </a:defRPr>
            </a:lvl1pPr>
            <a:lvl2pPr marL="742950" indent="-285750" algn="ctr">
              <a:defRPr sz="4600">
                <a:solidFill>
                  <a:srgbClr val="000000"/>
                </a:solidFill>
                <a:latin typeface="Gill Sans" charset="0"/>
                <a:ea typeface="Gill Sans" charset="0"/>
                <a:cs typeface="Gill Sans" charset="0"/>
                <a:sym typeface="Gill Sans" charset="0"/>
              </a:defRPr>
            </a:lvl2pPr>
            <a:lvl3pPr marL="1143000" indent="-228600" algn="ctr">
              <a:defRPr sz="4600">
                <a:solidFill>
                  <a:srgbClr val="000000"/>
                </a:solidFill>
                <a:latin typeface="Gill Sans" charset="0"/>
                <a:ea typeface="Gill Sans" charset="0"/>
                <a:cs typeface="Gill Sans" charset="0"/>
                <a:sym typeface="Gill Sans" charset="0"/>
              </a:defRPr>
            </a:lvl3pPr>
            <a:lvl4pPr marL="1600200" indent="-228600" algn="ctr">
              <a:defRPr sz="4600">
                <a:solidFill>
                  <a:srgbClr val="000000"/>
                </a:solidFill>
                <a:latin typeface="Gill Sans" charset="0"/>
                <a:ea typeface="Gill Sans" charset="0"/>
                <a:cs typeface="Gill Sans" charset="0"/>
                <a:sym typeface="Gill Sans" charset="0"/>
              </a:defRPr>
            </a:lvl4pPr>
            <a:lvl5pPr marL="2057400" indent="-228600" algn="ctr">
              <a:defRPr sz="4600">
                <a:solidFill>
                  <a:srgbClr val="000000"/>
                </a:solidFill>
                <a:latin typeface="Gill Sans" charset="0"/>
                <a:ea typeface="Gill Sans" charset="0"/>
                <a:cs typeface="Gill Sans" charset="0"/>
                <a:sym typeface="Gill Sans" charset="0"/>
              </a:defRPr>
            </a:lvl5pPr>
            <a:lvl6pPr marL="2514600" indent="-228600" algn="ctr" defTabSz="825500" eaLnBrk="0" fontAlgn="base" hangingPunct="0">
              <a:spcBef>
                <a:spcPct val="0"/>
              </a:spcBef>
              <a:spcAft>
                <a:spcPct val="0"/>
              </a:spcAft>
              <a:defRPr sz="4600">
                <a:solidFill>
                  <a:srgbClr val="000000"/>
                </a:solidFill>
                <a:latin typeface="Gill Sans" charset="0"/>
                <a:ea typeface="Gill Sans" charset="0"/>
                <a:cs typeface="Gill Sans" charset="0"/>
                <a:sym typeface="Gill Sans" charset="0"/>
              </a:defRPr>
            </a:lvl6pPr>
            <a:lvl7pPr marL="2971800" indent="-228600" algn="ctr" defTabSz="825500" eaLnBrk="0" fontAlgn="base" hangingPunct="0">
              <a:spcBef>
                <a:spcPct val="0"/>
              </a:spcBef>
              <a:spcAft>
                <a:spcPct val="0"/>
              </a:spcAft>
              <a:defRPr sz="4600">
                <a:solidFill>
                  <a:srgbClr val="000000"/>
                </a:solidFill>
                <a:latin typeface="Gill Sans" charset="0"/>
                <a:ea typeface="Gill Sans" charset="0"/>
                <a:cs typeface="Gill Sans" charset="0"/>
                <a:sym typeface="Gill Sans" charset="0"/>
              </a:defRPr>
            </a:lvl7pPr>
            <a:lvl8pPr marL="3429000" indent="-228600" algn="ctr" defTabSz="825500" eaLnBrk="0" fontAlgn="base" hangingPunct="0">
              <a:spcBef>
                <a:spcPct val="0"/>
              </a:spcBef>
              <a:spcAft>
                <a:spcPct val="0"/>
              </a:spcAft>
              <a:defRPr sz="4600">
                <a:solidFill>
                  <a:srgbClr val="000000"/>
                </a:solidFill>
                <a:latin typeface="Gill Sans" charset="0"/>
                <a:ea typeface="Gill Sans" charset="0"/>
                <a:cs typeface="Gill Sans" charset="0"/>
                <a:sym typeface="Gill Sans" charset="0"/>
              </a:defRPr>
            </a:lvl8pPr>
            <a:lvl9pPr marL="3886200" indent="-228600" algn="ctr" defTabSz="825500" eaLnBrk="0" fontAlgn="base" hangingPunct="0">
              <a:spcBef>
                <a:spcPct val="0"/>
              </a:spcBef>
              <a:spcAft>
                <a:spcPct val="0"/>
              </a:spcAft>
              <a:defRPr sz="4600">
                <a:solidFill>
                  <a:srgbClr val="000000"/>
                </a:solidFill>
                <a:latin typeface="Gill Sans" charset="0"/>
                <a:ea typeface="Gill Sans" charset="0"/>
                <a:cs typeface="Gill Sans" charset="0"/>
                <a:sym typeface="Gill Sans" charset="0"/>
              </a:defRPr>
            </a:lvl9pPr>
          </a:lstStyle>
          <a:p>
            <a:pPr algn="l">
              <a:lnSpc>
                <a:spcPct val="150000"/>
              </a:lnSpc>
            </a:pPr>
            <a:r>
              <a:rPr lang="zh-CN" altLang="en-US" sz="1200" dirty="0">
                <a:solidFill>
                  <a:schemeClr val="bg1">
                    <a:lumMod val="50000"/>
                  </a:schemeClr>
                </a:solidFill>
                <a:latin typeface="微软雅黑" panose="020B0503020204020204" charset="-122"/>
                <a:ea typeface="微软雅黑" panose="020B0503020204020204" charset="-122"/>
                <a:cs typeface="+mn-cs"/>
                <a:sym typeface="+mn-ea"/>
              </a:rPr>
              <a:t>No one indebted for others,while many people don't know how to cherish others.</a:t>
            </a:r>
            <a:endParaRPr lang="en-US" altLang="zh-CN" sz="600" dirty="0">
              <a:solidFill>
                <a:schemeClr val="bg1">
                  <a:lumMod val="65000"/>
                </a:schemeClr>
              </a:solidFill>
              <a:latin typeface="Arial" panose="020B0604020202020204" pitchFamily="34" charset="0"/>
              <a:ea typeface="微软雅黑" panose="020B0503020204020204" charset="-122"/>
              <a:sym typeface="Arial" panose="020B0604020202020204" pitchFamily="34" charset="0"/>
            </a:endParaRPr>
          </a:p>
        </p:txBody>
      </p:sp>
      <p:sp>
        <p:nvSpPr>
          <p:cNvPr id="14" name="AutoShape 28"/>
          <p:cNvSpPr/>
          <p:nvPr/>
        </p:nvSpPr>
        <p:spPr bwMode="auto">
          <a:xfrm>
            <a:off x="3529330" y="4532630"/>
            <a:ext cx="1512570" cy="215265"/>
          </a:xfrm>
          <a:custGeom>
            <a:avLst/>
            <a:gdLst>
              <a:gd name="T0" fmla="*/ 2813050 w 21600"/>
              <a:gd name="T1" fmla="*/ 177800 h 21600"/>
              <a:gd name="T2" fmla="*/ 2813050 w 21600"/>
              <a:gd name="T3" fmla="*/ 177800 h 21600"/>
              <a:gd name="T4" fmla="*/ 2813050 w 21600"/>
              <a:gd name="T5" fmla="*/ 177800 h 21600"/>
              <a:gd name="T6" fmla="*/ 2813050 w 21600"/>
              <a:gd name="T7" fmla="*/ 177800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lgn="ctr" defTabSz="647700">
              <a:defRPr sz="5800">
                <a:solidFill>
                  <a:srgbClr val="000000"/>
                </a:solidFill>
                <a:latin typeface="Gill Sans" charset="0"/>
                <a:ea typeface="MS PGothic" panose="020B0600070205080204" pitchFamily="34" charset="-128"/>
                <a:sym typeface="Gill Sans" charset="0"/>
              </a:defRPr>
            </a:lvl1pPr>
            <a:lvl2pPr algn="ctr" defTabSz="647700">
              <a:defRPr sz="5800">
                <a:solidFill>
                  <a:srgbClr val="000000"/>
                </a:solidFill>
                <a:latin typeface="Gill Sans" charset="0"/>
                <a:ea typeface="MS PGothic" panose="020B0600070205080204" pitchFamily="34" charset="-128"/>
                <a:sym typeface="Gill Sans" charset="0"/>
              </a:defRPr>
            </a:lvl2pPr>
            <a:lvl3pPr algn="ctr" defTabSz="647700">
              <a:defRPr sz="5800">
                <a:solidFill>
                  <a:srgbClr val="000000"/>
                </a:solidFill>
                <a:latin typeface="Gill Sans" charset="0"/>
                <a:ea typeface="MS PGothic" panose="020B0600070205080204" pitchFamily="34" charset="-128"/>
                <a:sym typeface="Gill Sans" charset="0"/>
              </a:defRPr>
            </a:lvl3pPr>
            <a:lvl4pPr algn="ctr" defTabSz="647700">
              <a:defRPr sz="5800">
                <a:solidFill>
                  <a:srgbClr val="000000"/>
                </a:solidFill>
                <a:latin typeface="Gill Sans" charset="0"/>
                <a:ea typeface="MS PGothic" panose="020B0600070205080204" pitchFamily="34" charset="-128"/>
                <a:sym typeface="Gill Sans" charset="0"/>
              </a:defRPr>
            </a:lvl4pPr>
            <a:lvl5pPr algn="ctr" defTabSz="647700">
              <a:defRPr sz="5800">
                <a:solidFill>
                  <a:srgbClr val="000000"/>
                </a:solidFill>
                <a:latin typeface="Gill Sans" charset="0"/>
                <a:ea typeface="MS PGothic" panose="020B0600070205080204" pitchFamily="34" charset="-128"/>
                <a:sym typeface="Gill Sans" charset="0"/>
              </a:defRPr>
            </a:lvl5pPr>
            <a:lvl6pPr marL="1828800" indent="457200" algn="ctr" defTabSz="647700" eaLnBrk="0" fontAlgn="base" hangingPunct="0">
              <a:spcBef>
                <a:spcPct val="0"/>
              </a:spcBef>
              <a:spcAft>
                <a:spcPct val="0"/>
              </a:spcAft>
              <a:defRPr sz="5800">
                <a:solidFill>
                  <a:srgbClr val="000000"/>
                </a:solidFill>
                <a:latin typeface="Gill Sans" charset="0"/>
                <a:ea typeface="MS PGothic" panose="020B0600070205080204" pitchFamily="34" charset="-128"/>
                <a:sym typeface="Gill Sans" charset="0"/>
              </a:defRPr>
            </a:lvl6pPr>
            <a:lvl7pPr marL="2286000" indent="457200" algn="ctr" defTabSz="647700" eaLnBrk="0" fontAlgn="base" hangingPunct="0">
              <a:spcBef>
                <a:spcPct val="0"/>
              </a:spcBef>
              <a:spcAft>
                <a:spcPct val="0"/>
              </a:spcAft>
              <a:defRPr sz="5800">
                <a:solidFill>
                  <a:srgbClr val="000000"/>
                </a:solidFill>
                <a:latin typeface="Gill Sans" charset="0"/>
                <a:ea typeface="MS PGothic" panose="020B0600070205080204" pitchFamily="34" charset="-128"/>
                <a:sym typeface="Gill Sans" charset="0"/>
              </a:defRPr>
            </a:lvl7pPr>
            <a:lvl8pPr marL="2743200" indent="457200" algn="ctr" defTabSz="647700" eaLnBrk="0" fontAlgn="base" hangingPunct="0">
              <a:spcBef>
                <a:spcPct val="0"/>
              </a:spcBef>
              <a:spcAft>
                <a:spcPct val="0"/>
              </a:spcAft>
              <a:defRPr sz="5800">
                <a:solidFill>
                  <a:srgbClr val="000000"/>
                </a:solidFill>
                <a:latin typeface="Gill Sans" charset="0"/>
                <a:ea typeface="MS PGothic" panose="020B0600070205080204" pitchFamily="34" charset="-128"/>
                <a:sym typeface="Gill Sans" charset="0"/>
              </a:defRPr>
            </a:lvl8pPr>
            <a:lvl9pPr marL="3200400" indent="457200" algn="ctr" defTabSz="647700" eaLnBrk="0" fontAlgn="base" hangingPunct="0">
              <a:spcBef>
                <a:spcPct val="0"/>
              </a:spcBef>
              <a:spcAft>
                <a:spcPct val="0"/>
              </a:spcAft>
              <a:defRPr sz="5800">
                <a:solidFill>
                  <a:srgbClr val="000000"/>
                </a:solidFill>
                <a:latin typeface="Gill Sans" charset="0"/>
                <a:ea typeface="MS PGothic" panose="020B0600070205080204" pitchFamily="34" charset="-128"/>
                <a:sym typeface="Gill Sans" charset="0"/>
              </a:defRPr>
            </a:lvl9pPr>
          </a:lstStyle>
          <a:p>
            <a:pPr algn="l" defTabSz="914400">
              <a:lnSpc>
                <a:spcPct val="100000"/>
              </a:lnSpc>
            </a:pPr>
            <a:r>
              <a:rPr lang="zh-CN" altLang="en-US" sz="1400" b="1">
                <a:solidFill>
                  <a:schemeClr val="bg1">
                    <a:lumMod val="50000"/>
                  </a:schemeClr>
                </a:solidFill>
                <a:latin typeface="微软雅黑" panose="020B0503020204020204" charset="-122"/>
                <a:ea typeface="微软雅黑" panose="020B0503020204020204" charset="-122"/>
                <a:sym typeface="+mn-ea"/>
              </a:rPr>
              <a:t>单击此处输入标题</a:t>
            </a:r>
            <a:endParaRPr lang="es-ES" altLang="zh-CN" sz="1000" dirty="0">
              <a:solidFill>
                <a:schemeClr val="bg1">
                  <a:lumMod val="65000"/>
                </a:schemeClr>
              </a:solidFill>
              <a:latin typeface="Arial" panose="020B0604020202020204" pitchFamily="34" charset="0"/>
              <a:ea typeface="微软雅黑" panose="020B0503020204020204" charset="-122"/>
              <a:cs typeface="+mn-ea"/>
              <a:sym typeface="Arial" panose="020B0604020202020204" pitchFamily="34" charset="0"/>
            </a:endParaRPr>
          </a:p>
        </p:txBody>
      </p:sp>
    </p:spTree>
  </p:cSld>
  <p:clrMapOvr>
    <a:masterClrMapping/>
  </p:clrMapOvr>
  <mc:AlternateContent xmlns:mc="http://schemas.openxmlformats.org/markup-compatibility/2006" xmlns:p15="http://schemas.microsoft.com/office/powerpoint/2012/main">
    <mc:Choice Requires="p15">
      <p:transition spd="slow" advClick="0" advTm="0">
        <p15:prstTrans prst="peelOff"/>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par>
                                <p:cTn id="8" presetID="22" presetClass="entr" presetSubtype="2"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wipe(right)">
                                      <p:cBhvr>
                                        <p:cTn id="10" dur="500"/>
                                        <p:tgtEl>
                                          <p:spTgt spid="11"/>
                                        </p:tgtEl>
                                      </p:cBhvr>
                                    </p:animEffect>
                                  </p:childTnLst>
                                </p:cTn>
                              </p:par>
                            </p:childTnLst>
                          </p:cTn>
                        </p:par>
                        <p:par>
                          <p:cTn id="11" fill="hold">
                            <p:stCondLst>
                              <p:cond delay="500"/>
                            </p:stCondLst>
                            <p:childTnLst>
                              <p:par>
                                <p:cTn id="12" presetID="20" presetClass="entr" presetSubtype="0"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edge">
                                      <p:cBhvr>
                                        <p:cTn id="14" dur="500"/>
                                        <p:tgtEl>
                                          <p:spTgt spid="3"/>
                                        </p:tgtEl>
                                      </p:cBhvr>
                                    </p:animEffect>
                                  </p:childTnLst>
                                </p:cTn>
                              </p:par>
                              <p:par>
                                <p:cTn id="15" presetID="53" presetClass="entr" presetSubtype="16" fill="hold" nodeType="with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ppt_w</p:attrName>
                                        </p:attrNameLst>
                                      </p:cBhvr>
                                      <p:tavLst>
                                        <p:tav tm="0">
                                          <p:val>
                                            <p:fltVal val="0"/>
                                          </p:val>
                                        </p:tav>
                                        <p:tav tm="100000">
                                          <p:val>
                                            <p:strVal val="#ppt_w"/>
                                          </p:val>
                                        </p:tav>
                                      </p:tavLst>
                                    </p:anim>
                                    <p:anim calcmode="lin" valueType="num">
                                      <p:cBhvr>
                                        <p:cTn id="18" dur="500" fill="hold"/>
                                        <p:tgtEl>
                                          <p:spTgt spid="2"/>
                                        </p:tgtEl>
                                        <p:attrNameLst>
                                          <p:attrName>ppt_h</p:attrName>
                                        </p:attrNameLst>
                                      </p:cBhvr>
                                      <p:tavLst>
                                        <p:tav tm="0">
                                          <p:val>
                                            <p:fltVal val="0"/>
                                          </p:val>
                                        </p:tav>
                                        <p:tav tm="100000">
                                          <p:val>
                                            <p:strVal val="#ppt_h"/>
                                          </p:val>
                                        </p:tav>
                                      </p:tavLst>
                                    </p:anim>
                                    <p:animEffect transition="in" filter="fade">
                                      <p:cBhvr>
                                        <p:cTn id="19" dur="500"/>
                                        <p:tgtEl>
                                          <p:spTgt spid="2"/>
                                        </p:tgtEl>
                                      </p:cBhvr>
                                    </p:animEffect>
                                  </p:childTnLst>
                                </p:cTn>
                              </p:par>
                            </p:childTnLst>
                          </p:cTn>
                        </p:par>
                        <p:par>
                          <p:cTn id="20" fill="hold">
                            <p:stCondLst>
                              <p:cond delay="1000"/>
                            </p:stCondLst>
                            <p:childTnLst>
                              <p:par>
                                <p:cTn id="21" presetID="22" presetClass="entr" presetSubtype="2" fill="hold"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right)">
                                      <p:cBhvr>
                                        <p:cTn id="23" dur="500"/>
                                        <p:tgtEl>
                                          <p:spTgt spid="13"/>
                                        </p:tgtEl>
                                      </p:cBhvr>
                                    </p:animEffect>
                                  </p:childTnLst>
                                </p:cTn>
                              </p:par>
                              <p:par>
                                <p:cTn id="24" presetID="22" presetClass="entr" presetSubtype="8" fill="hold" nodeType="with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wipe(left)">
                                      <p:cBhvr>
                                        <p:cTn id="26" dur="500"/>
                                        <p:tgtEl>
                                          <p:spTgt spid="12"/>
                                        </p:tgtEl>
                                      </p:cBhvr>
                                    </p:animEffect>
                                  </p:childTnLst>
                                </p:cTn>
                              </p:par>
                            </p:childTnLst>
                          </p:cTn>
                        </p:par>
                        <p:par>
                          <p:cTn id="27" fill="hold">
                            <p:stCondLst>
                              <p:cond delay="1500"/>
                            </p:stCondLst>
                            <p:childTnLst>
                              <p:par>
                                <p:cTn id="28" presetID="53" presetClass="entr" presetSubtype="16" fill="hold" grpId="0" nodeType="afterEffect">
                                  <p:stCondLst>
                                    <p:cond delay="0"/>
                                  </p:stCondLst>
                                  <p:childTnLst>
                                    <p:set>
                                      <p:cBhvr>
                                        <p:cTn id="29" dur="1" fill="hold">
                                          <p:stCondLst>
                                            <p:cond delay="0"/>
                                          </p:stCondLst>
                                        </p:cTn>
                                        <p:tgtEl>
                                          <p:spTgt spid="5"/>
                                        </p:tgtEl>
                                        <p:attrNameLst>
                                          <p:attrName>style.visibility</p:attrName>
                                        </p:attrNameLst>
                                      </p:cBhvr>
                                      <p:to>
                                        <p:strVal val="visible"/>
                                      </p:to>
                                    </p:set>
                                    <p:anim calcmode="lin" valueType="num">
                                      <p:cBhvr>
                                        <p:cTn id="30" dur="500" fill="hold"/>
                                        <p:tgtEl>
                                          <p:spTgt spid="5"/>
                                        </p:tgtEl>
                                        <p:attrNameLst>
                                          <p:attrName>ppt_w</p:attrName>
                                        </p:attrNameLst>
                                      </p:cBhvr>
                                      <p:tavLst>
                                        <p:tav tm="0">
                                          <p:val>
                                            <p:fltVal val="0"/>
                                          </p:val>
                                        </p:tav>
                                        <p:tav tm="100000">
                                          <p:val>
                                            <p:strVal val="#ppt_w"/>
                                          </p:val>
                                        </p:tav>
                                      </p:tavLst>
                                    </p:anim>
                                    <p:anim calcmode="lin" valueType="num">
                                      <p:cBhvr>
                                        <p:cTn id="31" dur="500" fill="hold"/>
                                        <p:tgtEl>
                                          <p:spTgt spid="5"/>
                                        </p:tgtEl>
                                        <p:attrNameLst>
                                          <p:attrName>ppt_h</p:attrName>
                                        </p:attrNameLst>
                                      </p:cBhvr>
                                      <p:tavLst>
                                        <p:tav tm="0">
                                          <p:val>
                                            <p:fltVal val="0"/>
                                          </p:val>
                                        </p:tav>
                                        <p:tav tm="100000">
                                          <p:val>
                                            <p:strVal val="#ppt_h"/>
                                          </p:val>
                                        </p:tav>
                                      </p:tavLst>
                                    </p:anim>
                                    <p:animEffect transition="in" filter="fade">
                                      <p:cBhvr>
                                        <p:cTn id="32" dur="500"/>
                                        <p:tgtEl>
                                          <p:spTgt spid="5"/>
                                        </p:tgtEl>
                                      </p:cBhvr>
                                    </p:animEffect>
                                  </p:childTnLst>
                                </p:cTn>
                              </p:par>
                            </p:childTnLst>
                          </p:cTn>
                        </p:par>
                        <p:par>
                          <p:cTn id="33" fill="hold">
                            <p:stCondLst>
                              <p:cond delay="2000"/>
                            </p:stCondLst>
                            <p:childTnLst>
                              <p:par>
                                <p:cTn id="34" presetID="53" presetClass="entr" presetSubtype="16" fill="hold" grpId="0" nodeType="afterEffect">
                                  <p:stCondLst>
                                    <p:cond delay="0"/>
                                  </p:stCondLst>
                                  <p:childTnLst>
                                    <p:set>
                                      <p:cBhvr>
                                        <p:cTn id="35" dur="1" fill="hold">
                                          <p:stCondLst>
                                            <p:cond delay="0"/>
                                          </p:stCondLst>
                                        </p:cTn>
                                        <p:tgtEl>
                                          <p:spTgt spid="39"/>
                                        </p:tgtEl>
                                        <p:attrNameLst>
                                          <p:attrName>style.visibility</p:attrName>
                                        </p:attrNameLst>
                                      </p:cBhvr>
                                      <p:to>
                                        <p:strVal val="visible"/>
                                      </p:to>
                                    </p:set>
                                    <p:anim calcmode="lin" valueType="num">
                                      <p:cBhvr>
                                        <p:cTn id="36" dur="500" fill="hold"/>
                                        <p:tgtEl>
                                          <p:spTgt spid="39"/>
                                        </p:tgtEl>
                                        <p:attrNameLst>
                                          <p:attrName>ppt_w</p:attrName>
                                        </p:attrNameLst>
                                      </p:cBhvr>
                                      <p:tavLst>
                                        <p:tav tm="0">
                                          <p:val>
                                            <p:fltVal val="0"/>
                                          </p:val>
                                        </p:tav>
                                        <p:tav tm="100000">
                                          <p:val>
                                            <p:strVal val="#ppt_w"/>
                                          </p:val>
                                        </p:tav>
                                      </p:tavLst>
                                    </p:anim>
                                    <p:anim calcmode="lin" valueType="num">
                                      <p:cBhvr>
                                        <p:cTn id="37" dur="500" fill="hold"/>
                                        <p:tgtEl>
                                          <p:spTgt spid="39"/>
                                        </p:tgtEl>
                                        <p:attrNameLst>
                                          <p:attrName>ppt_h</p:attrName>
                                        </p:attrNameLst>
                                      </p:cBhvr>
                                      <p:tavLst>
                                        <p:tav tm="0">
                                          <p:val>
                                            <p:fltVal val="0"/>
                                          </p:val>
                                        </p:tav>
                                        <p:tav tm="100000">
                                          <p:val>
                                            <p:strVal val="#ppt_h"/>
                                          </p:val>
                                        </p:tav>
                                      </p:tavLst>
                                    </p:anim>
                                    <p:animEffect transition="in" filter="fade">
                                      <p:cBhvr>
                                        <p:cTn id="38" dur="500"/>
                                        <p:tgtEl>
                                          <p:spTgt spid="39"/>
                                        </p:tgtEl>
                                      </p:cBhvr>
                                    </p:animEffect>
                                  </p:childTnLst>
                                </p:cTn>
                              </p:par>
                            </p:childTnLst>
                          </p:cTn>
                        </p:par>
                        <p:par>
                          <p:cTn id="39" fill="hold">
                            <p:stCondLst>
                              <p:cond delay="2500"/>
                            </p:stCondLst>
                            <p:childTnLst>
                              <p:par>
                                <p:cTn id="40" presetID="9" presetClass="entr" presetSubtype="0" fill="hold" grpId="0" nodeType="afterEffect">
                                  <p:stCondLst>
                                    <p:cond delay="0"/>
                                  </p:stCondLst>
                                  <p:childTnLst>
                                    <p:set>
                                      <p:cBhvr>
                                        <p:cTn id="41" dur="1" fill="hold">
                                          <p:stCondLst>
                                            <p:cond delay="0"/>
                                          </p:stCondLst>
                                        </p:cTn>
                                        <p:tgtEl>
                                          <p:spTgt spid="33820"/>
                                        </p:tgtEl>
                                        <p:attrNameLst>
                                          <p:attrName>style.visibility</p:attrName>
                                        </p:attrNameLst>
                                      </p:cBhvr>
                                      <p:to>
                                        <p:strVal val="visible"/>
                                      </p:to>
                                    </p:set>
                                    <p:animEffect transition="in" filter="dissolve">
                                      <p:cBhvr>
                                        <p:cTn id="42" dur="500"/>
                                        <p:tgtEl>
                                          <p:spTgt spid="33820"/>
                                        </p:tgtEl>
                                      </p:cBhvr>
                                    </p:animEffect>
                                  </p:childTnLst>
                                </p:cTn>
                              </p:par>
                            </p:childTnLst>
                          </p:cTn>
                        </p:par>
                        <p:par>
                          <p:cTn id="43" fill="hold">
                            <p:stCondLst>
                              <p:cond delay="3000"/>
                            </p:stCondLst>
                            <p:childTnLst>
                              <p:par>
                                <p:cTn id="44" presetID="9" presetClass="entr" presetSubtype="0" fill="hold" grpId="0" nodeType="afterEffect">
                                  <p:stCondLst>
                                    <p:cond delay="0"/>
                                  </p:stCondLst>
                                  <p:childTnLst>
                                    <p:set>
                                      <p:cBhvr>
                                        <p:cTn id="45" dur="1" fill="hold">
                                          <p:stCondLst>
                                            <p:cond delay="0"/>
                                          </p:stCondLst>
                                        </p:cTn>
                                        <p:tgtEl>
                                          <p:spTgt spid="33819"/>
                                        </p:tgtEl>
                                        <p:attrNameLst>
                                          <p:attrName>style.visibility</p:attrName>
                                        </p:attrNameLst>
                                      </p:cBhvr>
                                      <p:to>
                                        <p:strVal val="visible"/>
                                      </p:to>
                                    </p:set>
                                    <p:animEffect transition="in" filter="dissolve">
                                      <p:cBhvr>
                                        <p:cTn id="46" dur="500"/>
                                        <p:tgtEl>
                                          <p:spTgt spid="33819"/>
                                        </p:tgtEl>
                                      </p:cBhvr>
                                    </p:animEffect>
                                  </p:childTnLst>
                                </p:cTn>
                              </p:par>
                            </p:childTnLst>
                          </p:cTn>
                        </p:par>
                        <p:par>
                          <p:cTn id="47" fill="hold">
                            <p:stCondLst>
                              <p:cond delay="3500"/>
                            </p:stCondLst>
                            <p:childTnLst>
                              <p:par>
                                <p:cTn id="48" presetID="53" presetClass="entr" presetSubtype="16" fill="hold" grpId="0" nodeType="afterEffect">
                                  <p:stCondLst>
                                    <p:cond delay="0"/>
                                  </p:stCondLst>
                                  <p:childTnLst>
                                    <p:set>
                                      <p:cBhvr>
                                        <p:cTn id="49" dur="1" fill="hold">
                                          <p:stCondLst>
                                            <p:cond delay="0"/>
                                          </p:stCondLst>
                                        </p:cTn>
                                        <p:tgtEl>
                                          <p:spTgt spid="40"/>
                                        </p:tgtEl>
                                        <p:attrNameLst>
                                          <p:attrName>style.visibility</p:attrName>
                                        </p:attrNameLst>
                                      </p:cBhvr>
                                      <p:to>
                                        <p:strVal val="visible"/>
                                      </p:to>
                                    </p:set>
                                    <p:anim calcmode="lin" valueType="num">
                                      <p:cBhvr>
                                        <p:cTn id="50" dur="500" fill="hold"/>
                                        <p:tgtEl>
                                          <p:spTgt spid="40"/>
                                        </p:tgtEl>
                                        <p:attrNameLst>
                                          <p:attrName>ppt_w</p:attrName>
                                        </p:attrNameLst>
                                      </p:cBhvr>
                                      <p:tavLst>
                                        <p:tav tm="0">
                                          <p:val>
                                            <p:fltVal val="0"/>
                                          </p:val>
                                        </p:tav>
                                        <p:tav tm="100000">
                                          <p:val>
                                            <p:strVal val="#ppt_w"/>
                                          </p:val>
                                        </p:tav>
                                      </p:tavLst>
                                    </p:anim>
                                    <p:anim calcmode="lin" valueType="num">
                                      <p:cBhvr>
                                        <p:cTn id="51" dur="500" fill="hold"/>
                                        <p:tgtEl>
                                          <p:spTgt spid="40"/>
                                        </p:tgtEl>
                                        <p:attrNameLst>
                                          <p:attrName>ppt_h</p:attrName>
                                        </p:attrNameLst>
                                      </p:cBhvr>
                                      <p:tavLst>
                                        <p:tav tm="0">
                                          <p:val>
                                            <p:fltVal val="0"/>
                                          </p:val>
                                        </p:tav>
                                        <p:tav tm="100000">
                                          <p:val>
                                            <p:strVal val="#ppt_h"/>
                                          </p:val>
                                        </p:tav>
                                      </p:tavLst>
                                    </p:anim>
                                    <p:animEffect transition="in" filter="fade">
                                      <p:cBhvr>
                                        <p:cTn id="52" dur="500"/>
                                        <p:tgtEl>
                                          <p:spTgt spid="40"/>
                                        </p:tgtEl>
                                      </p:cBhvr>
                                    </p:animEffect>
                                  </p:childTnLst>
                                </p:cTn>
                              </p:par>
                            </p:childTnLst>
                          </p:cTn>
                        </p:par>
                        <p:par>
                          <p:cTn id="53" fill="hold">
                            <p:stCondLst>
                              <p:cond delay="4000"/>
                            </p:stCondLst>
                            <p:childTnLst>
                              <p:par>
                                <p:cTn id="54" presetID="9" presetClass="entr" presetSubtype="0" fill="hold" grpId="0" nodeType="afterEffect">
                                  <p:stCondLst>
                                    <p:cond delay="0"/>
                                  </p:stCondLst>
                                  <p:childTnLst>
                                    <p:set>
                                      <p:cBhvr>
                                        <p:cTn id="55" dur="1" fill="hold">
                                          <p:stCondLst>
                                            <p:cond delay="0"/>
                                          </p:stCondLst>
                                        </p:cTn>
                                        <p:tgtEl>
                                          <p:spTgt spid="8"/>
                                        </p:tgtEl>
                                        <p:attrNameLst>
                                          <p:attrName>style.visibility</p:attrName>
                                        </p:attrNameLst>
                                      </p:cBhvr>
                                      <p:to>
                                        <p:strVal val="visible"/>
                                      </p:to>
                                    </p:set>
                                    <p:animEffect transition="in" filter="dissolve">
                                      <p:cBhvr>
                                        <p:cTn id="56" dur="500"/>
                                        <p:tgtEl>
                                          <p:spTgt spid="8"/>
                                        </p:tgtEl>
                                      </p:cBhvr>
                                    </p:animEffect>
                                  </p:childTnLst>
                                </p:cTn>
                              </p:par>
                            </p:childTnLst>
                          </p:cTn>
                        </p:par>
                        <p:par>
                          <p:cTn id="57" fill="hold">
                            <p:stCondLst>
                              <p:cond delay="4500"/>
                            </p:stCondLst>
                            <p:childTnLst>
                              <p:par>
                                <p:cTn id="58" presetID="9" presetClass="entr" presetSubtype="0" fill="hold" grpId="0" nodeType="afterEffect">
                                  <p:stCondLst>
                                    <p:cond delay="0"/>
                                  </p:stCondLst>
                                  <p:childTnLst>
                                    <p:set>
                                      <p:cBhvr>
                                        <p:cTn id="59" dur="1" fill="hold">
                                          <p:stCondLst>
                                            <p:cond delay="0"/>
                                          </p:stCondLst>
                                        </p:cTn>
                                        <p:tgtEl>
                                          <p:spTgt spid="4"/>
                                        </p:tgtEl>
                                        <p:attrNameLst>
                                          <p:attrName>style.visibility</p:attrName>
                                        </p:attrNameLst>
                                      </p:cBhvr>
                                      <p:to>
                                        <p:strVal val="visible"/>
                                      </p:to>
                                    </p:set>
                                    <p:animEffect transition="in" filter="dissolve">
                                      <p:cBhvr>
                                        <p:cTn id="60" dur="500"/>
                                        <p:tgtEl>
                                          <p:spTgt spid="4"/>
                                        </p:tgtEl>
                                      </p:cBhvr>
                                    </p:animEffect>
                                  </p:childTnLst>
                                </p:cTn>
                              </p:par>
                            </p:childTnLst>
                          </p:cTn>
                        </p:par>
                        <p:par>
                          <p:cTn id="61" fill="hold">
                            <p:stCondLst>
                              <p:cond delay="5000"/>
                            </p:stCondLst>
                            <p:childTnLst>
                              <p:par>
                                <p:cTn id="62" presetID="53" presetClass="entr" presetSubtype="16" fill="hold" grpId="0" nodeType="afterEffect">
                                  <p:stCondLst>
                                    <p:cond delay="0"/>
                                  </p:stCondLst>
                                  <p:childTnLst>
                                    <p:set>
                                      <p:cBhvr>
                                        <p:cTn id="63" dur="1" fill="hold">
                                          <p:stCondLst>
                                            <p:cond delay="0"/>
                                          </p:stCondLst>
                                        </p:cTn>
                                        <p:tgtEl>
                                          <p:spTgt spid="41"/>
                                        </p:tgtEl>
                                        <p:attrNameLst>
                                          <p:attrName>style.visibility</p:attrName>
                                        </p:attrNameLst>
                                      </p:cBhvr>
                                      <p:to>
                                        <p:strVal val="visible"/>
                                      </p:to>
                                    </p:set>
                                    <p:anim calcmode="lin" valueType="num">
                                      <p:cBhvr>
                                        <p:cTn id="64" dur="500" fill="hold"/>
                                        <p:tgtEl>
                                          <p:spTgt spid="41"/>
                                        </p:tgtEl>
                                        <p:attrNameLst>
                                          <p:attrName>ppt_w</p:attrName>
                                        </p:attrNameLst>
                                      </p:cBhvr>
                                      <p:tavLst>
                                        <p:tav tm="0">
                                          <p:val>
                                            <p:fltVal val="0"/>
                                          </p:val>
                                        </p:tav>
                                        <p:tav tm="100000">
                                          <p:val>
                                            <p:strVal val="#ppt_w"/>
                                          </p:val>
                                        </p:tav>
                                      </p:tavLst>
                                    </p:anim>
                                    <p:anim calcmode="lin" valueType="num">
                                      <p:cBhvr>
                                        <p:cTn id="65" dur="500" fill="hold"/>
                                        <p:tgtEl>
                                          <p:spTgt spid="41"/>
                                        </p:tgtEl>
                                        <p:attrNameLst>
                                          <p:attrName>ppt_h</p:attrName>
                                        </p:attrNameLst>
                                      </p:cBhvr>
                                      <p:tavLst>
                                        <p:tav tm="0">
                                          <p:val>
                                            <p:fltVal val="0"/>
                                          </p:val>
                                        </p:tav>
                                        <p:tav tm="100000">
                                          <p:val>
                                            <p:strVal val="#ppt_h"/>
                                          </p:val>
                                        </p:tav>
                                      </p:tavLst>
                                    </p:anim>
                                    <p:animEffect transition="in" filter="fade">
                                      <p:cBhvr>
                                        <p:cTn id="66" dur="500"/>
                                        <p:tgtEl>
                                          <p:spTgt spid="41"/>
                                        </p:tgtEl>
                                      </p:cBhvr>
                                    </p:animEffect>
                                  </p:childTnLst>
                                </p:cTn>
                              </p:par>
                            </p:childTnLst>
                          </p:cTn>
                        </p:par>
                        <p:par>
                          <p:cTn id="67" fill="hold">
                            <p:stCondLst>
                              <p:cond delay="5500"/>
                            </p:stCondLst>
                            <p:childTnLst>
                              <p:par>
                                <p:cTn id="68" presetID="9" presetClass="entr" presetSubtype="0" fill="hold" grpId="0" nodeType="afterEffect">
                                  <p:stCondLst>
                                    <p:cond delay="0"/>
                                  </p:stCondLst>
                                  <p:childTnLst>
                                    <p:set>
                                      <p:cBhvr>
                                        <p:cTn id="69" dur="1" fill="hold">
                                          <p:stCondLst>
                                            <p:cond delay="0"/>
                                          </p:stCondLst>
                                        </p:cTn>
                                        <p:tgtEl>
                                          <p:spTgt spid="14"/>
                                        </p:tgtEl>
                                        <p:attrNameLst>
                                          <p:attrName>style.visibility</p:attrName>
                                        </p:attrNameLst>
                                      </p:cBhvr>
                                      <p:to>
                                        <p:strVal val="visible"/>
                                      </p:to>
                                    </p:set>
                                    <p:animEffect transition="in" filter="dissolve">
                                      <p:cBhvr>
                                        <p:cTn id="70" dur="500"/>
                                        <p:tgtEl>
                                          <p:spTgt spid="14"/>
                                        </p:tgtEl>
                                      </p:cBhvr>
                                    </p:animEffect>
                                  </p:childTnLst>
                                </p:cTn>
                              </p:par>
                            </p:childTnLst>
                          </p:cTn>
                        </p:par>
                        <p:par>
                          <p:cTn id="71" fill="hold">
                            <p:stCondLst>
                              <p:cond delay="6000"/>
                            </p:stCondLst>
                            <p:childTnLst>
                              <p:par>
                                <p:cTn id="72" presetID="9" presetClass="entr" presetSubtype="0" fill="hold" grpId="0" nodeType="afterEffect">
                                  <p:stCondLst>
                                    <p:cond delay="0"/>
                                  </p:stCondLst>
                                  <p:childTnLst>
                                    <p:set>
                                      <p:cBhvr>
                                        <p:cTn id="73" dur="1" fill="hold">
                                          <p:stCondLst>
                                            <p:cond delay="0"/>
                                          </p:stCondLst>
                                        </p:cTn>
                                        <p:tgtEl>
                                          <p:spTgt spid="9"/>
                                        </p:tgtEl>
                                        <p:attrNameLst>
                                          <p:attrName>style.visibility</p:attrName>
                                        </p:attrNameLst>
                                      </p:cBhvr>
                                      <p:to>
                                        <p:strVal val="visible"/>
                                      </p:to>
                                    </p:set>
                                    <p:animEffect transition="in" filter="dissolve">
                                      <p:cBhvr>
                                        <p:cTn id="7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5" grpId="0" bldLvl="0" animBg="1"/>
      <p:bldP spid="39" grpId="0" bldLvl="0" animBg="1"/>
      <p:bldP spid="40" grpId="0" bldLvl="0" animBg="1"/>
      <p:bldP spid="41" grpId="0" bldLvl="0" animBg="1"/>
      <p:bldP spid="33819" grpId="0" autoUpdateAnimBg="0"/>
      <p:bldP spid="33820" grpId="0" autoUpdateAnimBg="0"/>
      <p:bldP spid="4" grpId="0" autoUpdateAnimBg="0"/>
      <p:bldP spid="8" grpId="0" autoUpdateAnimBg="0"/>
      <p:bldP spid="9" grpId="0" autoUpdateAnimBg="0"/>
      <p:bldP spid="14" grpId="0" autoUpdateAnimBg="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194435" y="820420"/>
            <a:ext cx="9802495" cy="5217795"/>
            <a:chOff x="680" y="695"/>
            <a:chExt cx="17838" cy="9412"/>
          </a:xfrm>
        </p:grpSpPr>
        <p:sp>
          <p:nvSpPr>
            <p:cNvPr id="7" name="矩形 6"/>
            <p:cNvSpPr/>
            <p:nvPr userDrawn="1"/>
          </p:nvSpPr>
          <p:spPr>
            <a:xfrm>
              <a:off x="680" y="695"/>
              <a:ext cx="17839" cy="9412"/>
            </a:xfrm>
            <a:prstGeom prst="rect">
              <a:avLst/>
            </a:prstGeom>
            <a:solidFill>
              <a:srgbClr val="FDDAE0"/>
            </a:solidFill>
            <a:ln w="50800">
              <a:noFill/>
            </a:ln>
            <a:effectLst>
              <a:innerShdw blurRad="63500" dist="76200" dir="27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sp>
          <p:nvSpPr>
            <p:cNvPr id="6" name="矩形 5"/>
            <p:cNvSpPr/>
            <p:nvPr userDrawn="1"/>
          </p:nvSpPr>
          <p:spPr>
            <a:xfrm>
              <a:off x="680" y="695"/>
              <a:ext cx="17734" cy="9292"/>
            </a:xfrm>
            <a:prstGeom prst="rect">
              <a:avLst/>
            </a:prstGeom>
            <a:solidFill>
              <a:srgbClr val="FDDAE0"/>
            </a:solidFill>
            <a:ln w="50800">
              <a:noFill/>
            </a:ln>
            <a:effectLst>
              <a:innerShdw blurRad="63500" dist="101600" dir="135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grpSp>
      <p:sp>
        <p:nvSpPr>
          <p:cNvPr id="3" name="矩形 2"/>
          <p:cNvSpPr/>
          <p:nvPr/>
        </p:nvSpPr>
        <p:spPr>
          <a:xfrm>
            <a:off x="1195070" y="821055"/>
            <a:ext cx="9802495" cy="5217160"/>
          </a:xfrm>
          <a:prstGeom prst="rect">
            <a:avLst/>
          </a:prstGeom>
          <a:noFill/>
          <a:ln w="50800">
            <a:solidFill>
              <a:srgbClr val="F7F2F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descr="花4"/>
          <p:cNvPicPr>
            <a:picLocks noChangeAspect="1"/>
          </p:cNvPicPr>
          <p:nvPr/>
        </p:nvPicPr>
        <p:blipFill>
          <a:blip r:embed="rId3"/>
          <a:stretch>
            <a:fillRect/>
          </a:stretch>
        </p:blipFill>
        <p:spPr>
          <a:xfrm>
            <a:off x="-58420" y="-11430"/>
            <a:ext cx="3845560" cy="3413125"/>
          </a:xfrm>
          <a:prstGeom prst="rect">
            <a:avLst/>
          </a:prstGeom>
        </p:spPr>
      </p:pic>
      <p:pic>
        <p:nvPicPr>
          <p:cNvPr id="11" name="图片 10" descr="花6"/>
          <p:cNvPicPr>
            <a:picLocks noChangeAspect="1"/>
          </p:cNvPicPr>
          <p:nvPr/>
        </p:nvPicPr>
        <p:blipFill>
          <a:blip r:embed="rId4"/>
          <a:stretch>
            <a:fillRect/>
          </a:stretch>
        </p:blipFill>
        <p:spPr>
          <a:xfrm>
            <a:off x="7984490" y="3880485"/>
            <a:ext cx="4247515" cy="2979420"/>
          </a:xfrm>
          <a:prstGeom prst="rect">
            <a:avLst/>
          </a:prstGeom>
        </p:spPr>
      </p:pic>
      <p:pic>
        <p:nvPicPr>
          <p:cNvPr id="12" name="图片 11" descr="花7"/>
          <p:cNvPicPr>
            <a:picLocks noChangeAspect="1"/>
          </p:cNvPicPr>
          <p:nvPr/>
        </p:nvPicPr>
        <p:blipFill>
          <a:blip r:embed="rId5"/>
          <a:stretch>
            <a:fillRect/>
          </a:stretch>
        </p:blipFill>
        <p:spPr>
          <a:xfrm>
            <a:off x="-58420" y="4397375"/>
            <a:ext cx="2712085" cy="2462530"/>
          </a:xfrm>
          <a:prstGeom prst="rect">
            <a:avLst/>
          </a:prstGeom>
        </p:spPr>
      </p:pic>
      <p:pic>
        <p:nvPicPr>
          <p:cNvPr id="13" name="图片 12" descr="花7"/>
          <p:cNvPicPr>
            <a:picLocks noChangeAspect="1"/>
          </p:cNvPicPr>
          <p:nvPr/>
        </p:nvPicPr>
        <p:blipFill>
          <a:blip r:embed="rId5"/>
          <a:stretch>
            <a:fillRect/>
          </a:stretch>
        </p:blipFill>
        <p:spPr>
          <a:xfrm flipH="1" flipV="1">
            <a:off x="9906635" y="-11430"/>
            <a:ext cx="2325370" cy="2111375"/>
          </a:xfrm>
          <a:prstGeom prst="rect">
            <a:avLst/>
          </a:prstGeom>
        </p:spPr>
      </p:pic>
      <p:sp>
        <p:nvSpPr>
          <p:cNvPr id="5" name="文本框 4"/>
          <p:cNvSpPr txBox="1"/>
          <p:nvPr/>
        </p:nvSpPr>
        <p:spPr>
          <a:xfrm>
            <a:off x="4714240" y="1085850"/>
            <a:ext cx="2762885" cy="398780"/>
          </a:xfrm>
          <a:prstGeom prst="rect">
            <a:avLst/>
          </a:prstGeom>
          <a:noFill/>
          <a:effectLst/>
        </p:spPr>
        <p:txBody>
          <a:bodyPr wrap="square" rtlCol="0">
            <a:spAutoFit/>
          </a:bodyPr>
          <a:lstStyle/>
          <a:p>
            <a:pPr algn="ctr"/>
            <a:r>
              <a:rPr lang="zh-CN" altLang="en-US" sz="2000" b="1">
                <a:solidFill>
                  <a:srgbClr val="73C9CA"/>
                </a:solidFill>
                <a:latin typeface="微软雅黑" panose="020B0503020204020204" charset="-122"/>
                <a:ea typeface="微软雅黑" panose="020B0503020204020204" charset="-122"/>
              </a:rPr>
              <a:t>单击此处输入标题文本</a:t>
            </a:r>
          </a:p>
        </p:txBody>
      </p:sp>
      <p:sp>
        <p:nvSpPr>
          <p:cNvPr id="33797" name="Line 5"/>
          <p:cNvSpPr>
            <a:spLocks noChangeShapeType="1"/>
          </p:cNvSpPr>
          <p:nvPr/>
        </p:nvSpPr>
        <p:spPr bwMode="auto">
          <a:xfrm flipV="1">
            <a:off x="2209566" y="3954775"/>
            <a:ext cx="3970483" cy="0"/>
          </a:xfrm>
          <a:prstGeom prst="line">
            <a:avLst/>
          </a:prstGeom>
          <a:noFill/>
          <a:ln w="38100">
            <a:solidFill>
              <a:srgbClr val="73C9CA"/>
            </a:solidFill>
            <a:prstDash val="dash"/>
            <a:round/>
            <a:headEnd type="diamond" w="med" len="med"/>
            <a:tailEnd type="diamond" w="med" len="med"/>
          </a:ln>
          <a:extLst>
            <a:ext uri="{909E8E84-426E-40DD-AFC4-6F175D3DCCD1}">
              <a14:hiddenFill xmlns:a14="http://schemas.microsoft.com/office/drawing/2010/main">
                <a:noFill/>
              </a14:hiddenFill>
            </a:ext>
          </a:extLst>
        </p:spPr>
        <p:txBody>
          <a:bodyPr lIns="0" tIns="0" rIns="0" bIns="0" anchor="ctr"/>
          <a:lstStyle/>
          <a:p>
            <a:pPr algn="ctr"/>
            <a:endParaRPr lang="zh-CN" altLang="en-US" sz="600" dirty="0">
              <a:solidFill>
                <a:schemeClr val="bg1">
                  <a:lumMod val="6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33798" name="AutoShape 6"/>
          <p:cNvSpPr/>
          <p:nvPr/>
        </p:nvSpPr>
        <p:spPr bwMode="auto">
          <a:xfrm>
            <a:off x="3007995" y="1854200"/>
            <a:ext cx="382270" cy="245745"/>
          </a:xfrm>
          <a:custGeom>
            <a:avLst/>
            <a:gdLst>
              <a:gd name="T0" fmla="*/ 476250 w 21600"/>
              <a:gd name="T1" fmla="*/ 344488 h 21600"/>
              <a:gd name="T2" fmla="*/ 476250 w 21600"/>
              <a:gd name="T3" fmla="*/ 344488 h 21600"/>
              <a:gd name="T4" fmla="*/ 476250 w 21600"/>
              <a:gd name="T5" fmla="*/ 344488 h 21600"/>
              <a:gd name="T6" fmla="*/ 476250 w 21600"/>
              <a:gd name="T7" fmla="*/ 344488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a:lnSpc>
                <a:spcPct val="120000"/>
              </a:lnSpc>
            </a:pPr>
            <a:r>
              <a:rPr lang="es-ES" altLang="zh-CN" sz="1200" b="1" dirty="0">
                <a:solidFill>
                  <a:schemeClr val="bg1">
                    <a:lumMod val="50000"/>
                  </a:schemeClr>
                </a:solidFill>
                <a:latin typeface="微软雅黑" panose="020B0503020204020204" charset="-122"/>
                <a:ea typeface="微软雅黑" panose="020B0503020204020204" charset="-122"/>
                <a:cs typeface="+mn-ea"/>
                <a:sym typeface="Arial" panose="020B0604020202020204" pitchFamily="34" charset="0"/>
              </a:rPr>
              <a:t>80%</a:t>
            </a:r>
          </a:p>
        </p:txBody>
      </p:sp>
      <p:sp>
        <p:nvSpPr>
          <p:cNvPr id="33799" name="AutoShape 7"/>
          <p:cNvSpPr/>
          <p:nvPr/>
        </p:nvSpPr>
        <p:spPr bwMode="auto">
          <a:xfrm>
            <a:off x="2485390" y="2501265"/>
            <a:ext cx="382270" cy="227965"/>
          </a:xfrm>
          <a:custGeom>
            <a:avLst/>
            <a:gdLst>
              <a:gd name="T0" fmla="*/ 475457 w 21600"/>
              <a:gd name="T1" fmla="*/ 344488 h 21600"/>
              <a:gd name="T2" fmla="*/ 475457 w 21600"/>
              <a:gd name="T3" fmla="*/ 344488 h 21600"/>
              <a:gd name="T4" fmla="*/ 475457 w 21600"/>
              <a:gd name="T5" fmla="*/ 344488 h 21600"/>
              <a:gd name="T6" fmla="*/ 475457 w 21600"/>
              <a:gd name="T7" fmla="*/ 344488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a:lnSpc>
                <a:spcPct val="120000"/>
              </a:lnSpc>
            </a:pPr>
            <a:r>
              <a:rPr lang="es-ES" altLang="zh-CN" sz="1200" b="1" dirty="0">
                <a:solidFill>
                  <a:schemeClr val="bg1">
                    <a:lumMod val="50000"/>
                  </a:schemeClr>
                </a:solidFill>
                <a:latin typeface="微软雅黑" panose="020B0503020204020204" charset="-122"/>
                <a:ea typeface="微软雅黑" panose="020B0503020204020204" charset="-122"/>
                <a:cs typeface="+mn-ea"/>
                <a:sym typeface="Arial" panose="020B0604020202020204" pitchFamily="34" charset="0"/>
              </a:rPr>
              <a:t>45%</a:t>
            </a:r>
          </a:p>
        </p:txBody>
      </p:sp>
      <p:sp>
        <p:nvSpPr>
          <p:cNvPr id="33800" name="AutoShape 8"/>
          <p:cNvSpPr/>
          <p:nvPr/>
        </p:nvSpPr>
        <p:spPr bwMode="auto">
          <a:xfrm>
            <a:off x="3497580" y="2804795"/>
            <a:ext cx="379730" cy="290830"/>
          </a:xfrm>
          <a:custGeom>
            <a:avLst/>
            <a:gdLst>
              <a:gd name="T0" fmla="*/ 476250 w 21600"/>
              <a:gd name="T1" fmla="*/ 344488 h 21600"/>
              <a:gd name="T2" fmla="*/ 476250 w 21600"/>
              <a:gd name="T3" fmla="*/ 344488 h 21600"/>
              <a:gd name="T4" fmla="*/ 476250 w 21600"/>
              <a:gd name="T5" fmla="*/ 344488 h 21600"/>
              <a:gd name="T6" fmla="*/ 476250 w 21600"/>
              <a:gd name="T7" fmla="*/ 344488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a:lnSpc>
                <a:spcPct val="120000"/>
              </a:lnSpc>
            </a:pPr>
            <a:r>
              <a:rPr lang="es-ES" altLang="zh-CN" sz="1200" b="1" dirty="0">
                <a:solidFill>
                  <a:schemeClr val="bg1">
                    <a:lumMod val="50000"/>
                  </a:schemeClr>
                </a:solidFill>
                <a:latin typeface="微软雅黑" panose="020B0503020204020204" charset="-122"/>
                <a:ea typeface="微软雅黑" panose="020B0503020204020204" charset="-122"/>
                <a:cs typeface="+mn-ea"/>
                <a:sym typeface="Arial" panose="020B0604020202020204" pitchFamily="34" charset="0"/>
              </a:rPr>
              <a:t>25%</a:t>
            </a:r>
          </a:p>
        </p:txBody>
      </p:sp>
      <p:sp>
        <p:nvSpPr>
          <p:cNvPr id="33801" name="AutoShape 9"/>
          <p:cNvSpPr/>
          <p:nvPr/>
        </p:nvSpPr>
        <p:spPr bwMode="auto">
          <a:xfrm>
            <a:off x="4046220" y="2219960"/>
            <a:ext cx="410210" cy="227965"/>
          </a:xfrm>
          <a:custGeom>
            <a:avLst/>
            <a:gdLst>
              <a:gd name="T0" fmla="*/ 476250 w 21600"/>
              <a:gd name="T1" fmla="*/ 345281 h 21600"/>
              <a:gd name="T2" fmla="*/ 476250 w 21600"/>
              <a:gd name="T3" fmla="*/ 345281 h 21600"/>
              <a:gd name="T4" fmla="*/ 476250 w 21600"/>
              <a:gd name="T5" fmla="*/ 345281 h 21600"/>
              <a:gd name="T6" fmla="*/ 476250 w 21600"/>
              <a:gd name="T7" fmla="*/ 345281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a:lnSpc>
                <a:spcPct val="120000"/>
              </a:lnSpc>
            </a:pPr>
            <a:r>
              <a:rPr lang="es-ES" altLang="zh-CN" sz="1200" b="1" dirty="0">
                <a:solidFill>
                  <a:schemeClr val="bg1">
                    <a:lumMod val="50000"/>
                  </a:schemeClr>
                </a:solidFill>
                <a:latin typeface="微软雅黑" panose="020B0503020204020204" charset="-122"/>
                <a:ea typeface="微软雅黑" panose="020B0503020204020204" charset="-122"/>
                <a:cs typeface="+mn-ea"/>
                <a:sym typeface="Arial" panose="020B0604020202020204" pitchFamily="34" charset="0"/>
              </a:rPr>
              <a:t>70%</a:t>
            </a:r>
          </a:p>
        </p:txBody>
      </p:sp>
      <p:sp>
        <p:nvSpPr>
          <p:cNvPr id="33802" name="AutoShape 10"/>
          <p:cNvSpPr/>
          <p:nvPr/>
        </p:nvSpPr>
        <p:spPr bwMode="auto">
          <a:xfrm>
            <a:off x="4549775" y="2546985"/>
            <a:ext cx="434975" cy="215900"/>
          </a:xfrm>
          <a:custGeom>
            <a:avLst/>
            <a:gdLst>
              <a:gd name="T0" fmla="*/ 476250 w 21600"/>
              <a:gd name="T1" fmla="*/ 344488 h 21600"/>
              <a:gd name="T2" fmla="*/ 476250 w 21600"/>
              <a:gd name="T3" fmla="*/ 344488 h 21600"/>
              <a:gd name="T4" fmla="*/ 476250 w 21600"/>
              <a:gd name="T5" fmla="*/ 344488 h 21600"/>
              <a:gd name="T6" fmla="*/ 476250 w 21600"/>
              <a:gd name="T7" fmla="*/ 344488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a:lnSpc>
                <a:spcPct val="120000"/>
              </a:lnSpc>
            </a:pPr>
            <a:r>
              <a:rPr lang="es-ES" altLang="zh-CN" sz="1200" b="1" dirty="0">
                <a:solidFill>
                  <a:schemeClr val="bg1">
                    <a:lumMod val="50000"/>
                  </a:schemeClr>
                </a:solidFill>
                <a:latin typeface="微软雅黑" panose="020B0503020204020204" charset="-122"/>
                <a:ea typeface="微软雅黑" panose="020B0503020204020204" charset="-122"/>
                <a:cs typeface="+mn-ea"/>
                <a:sym typeface="Arial" panose="020B0604020202020204" pitchFamily="34" charset="0"/>
              </a:rPr>
              <a:t>35%</a:t>
            </a:r>
          </a:p>
        </p:txBody>
      </p:sp>
      <p:sp>
        <p:nvSpPr>
          <p:cNvPr id="33803" name="AutoShape 11"/>
          <p:cNvSpPr/>
          <p:nvPr/>
        </p:nvSpPr>
        <p:spPr bwMode="auto">
          <a:xfrm>
            <a:off x="2905895" y="4156960"/>
            <a:ext cx="596906" cy="127998"/>
          </a:xfrm>
          <a:custGeom>
            <a:avLst/>
            <a:gdLst>
              <a:gd name="T0" fmla="*/ 669925 w 21600"/>
              <a:gd name="T1" fmla="*/ 245269 h 21600"/>
              <a:gd name="T2" fmla="*/ 669925 w 21600"/>
              <a:gd name="T3" fmla="*/ 245269 h 21600"/>
              <a:gd name="T4" fmla="*/ 669925 w 21600"/>
              <a:gd name="T5" fmla="*/ 245269 h 21600"/>
              <a:gd name="T6" fmla="*/ 669925 w 21600"/>
              <a:gd name="T7" fmla="*/ 245269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599"/>
                </a:lnTo>
                <a:lnTo>
                  <a:pt x="0" y="21599"/>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a:lnSpc>
                <a:spcPct val="120000"/>
              </a:lnSpc>
            </a:pPr>
            <a:r>
              <a:rPr lang="zh-CN" altLang="en-US" sz="1200" b="1" dirty="0">
                <a:solidFill>
                  <a:schemeClr val="bg1">
                    <a:lumMod val="50000"/>
                  </a:schemeClr>
                </a:solidFill>
                <a:latin typeface="Arial" panose="020B0604020202020204" pitchFamily="34" charset="0"/>
                <a:ea typeface="微软雅黑" panose="020B0503020204020204" charset="-122"/>
                <a:cs typeface="+mn-ea"/>
                <a:sym typeface="Arial" panose="020B0604020202020204" pitchFamily="34" charset="0"/>
              </a:rPr>
              <a:t>标题</a:t>
            </a:r>
          </a:p>
        </p:txBody>
      </p:sp>
      <p:sp>
        <p:nvSpPr>
          <p:cNvPr id="33804" name="AutoShape 12"/>
          <p:cNvSpPr/>
          <p:nvPr/>
        </p:nvSpPr>
        <p:spPr bwMode="auto">
          <a:xfrm>
            <a:off x="2378008" y="4156960"/>
            <a:ext cx="596906" cy="127998"/>
          </a:xfrm>
          <a:custGeom>
            <a:avLst/>
            <a:gdLst>
              <a:gd name="T0" fmla="*/ 669925 w 21600"/>
              <a:gd name="T1" fmla="*/ 245269 h 21600"/>
              <a:gd name="T2" fmla="*/ 669925 w 21600"/>
              <a:gd name="T3" fmla="*/ 245269 h 21600"/>
              <a:gd name="T4" fmla="*/ 669925 w 21600"/>
              <a:gd name="T5" fmla="*/ 245269 h 21600"/>
              <a:gd name="T6" fmla="*/ 669925 w 21600"/>
              <a:gd name="T7" fmla="*/ 245269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599"/>
                </a:lnTo>
                <a:lnTo>
                  <a:pt x="0" y="21599"/>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a:lnSpc>
                <a:spcPct val="120000"/>
              </a:lnSpc>
            </a:pPr>
            <a:r>
              <a:rPr lang="zh-CN" altLang="en-US" sz="1200" b="1" dirty="0">
                <a:solidFill>
                  <a:schemeClr val="bg1">
                    <a:lumMod val="50000"/>
                  </a:schemeClr>
                </a:solidFill>
                <a:latin typeface="Arial" panose="020B0604020202020204" pitchFamily="34" charset="0"/>
                <a:ea typeface="微软雅黑" panose="020B0503020204020204" charset="-122"/>
                <a:cs typeface="+mn-ea"/>
                <a:sym typeface="Arial" panose="020B0604020202020204" pitchFamily="34" charset="0"/>
              </a:rPr>
              <a:t>标题</a:t>
            </a:r>
          </a:p>
        </p:txBody>
      </p:sp>
      <p:sp>
        <p:nvSpPr>
          <p:cNvPr id="33805" name="AutoShape 13"/>
          <p:cNvSpPr/>
          <p:nvPr/>
        </p:nvSpPr>
        <p:spPr bwMode="auto">
          <a:xfrm>
            <a:off x="3432852" y="4156960"/>
            <a:ext cx="596906" cy="127998"/>
          </a:xfrm>
          <a:custGeom>
            <a:avLst/>
            <a:gdLst>
              <a:gd name="T0" fmla="*/ 669925 w 21600"/>
              <a:gd name="T1" fmla="*/ 245269 h 21600"/>
              <a:gd name="T2" fmla="*/ 669925 w 21600"/>
              <a:gd name="T3" fmla="*/ 245269 h 21600"/>
              <a:gd name="T4" fmla="*/ 669925 w 21600"/>
              <a:gd name="T5" fmla="*/ 245269 h 21600"/>
              <a:gd name="T6" fmla="*/ 669925 w 21600"/>
              <a:gd name="T7" fmla="*/ 245269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599"/>
                </a:lnTo>
                <a:lnTo>
                  <a:pt x="0" y="21599"/>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a:lnSpc>
                <a:spcPct val="120000"/>
              </a:lnSpc>
            </a:pPr>
            <a:r>
              <a:rPr lang="zh-CN" altLang="en-US" sz="1200" b="1" dirty="0">
                <a:solidFill>
                  <a:schemeClr val="bg1">
                    <a:lumMod val="50000"/>
                  </a:schemeClr>
                </a:solidFill>
                <a:latin typeface="Arial" panose="020B0604020202020204" pitchFamily="34" charset="0"/>
                <a:ea typeface="微软雅黑" panose="020B0503020204020204" charset="-122"/>
                <a:cs typeface="+mn-ea"/>
                <a:sym typeface="Arial" panose="020B0604020202020204" pitchFamily="34" charset="0"/>
              </a:rPr>
              <a:t>标题</a:t>
            </a:r>
          </a:p>
        </p:txBody>
      </p:sp>
      <p:sp>
        <p:nvSpPr>
          <p:cNvPr id="33806" name="AutoShape 14"/>
          <p:cNvSpPr/>
          <p:nvPr/>
        </p:nvSpPr>
        <p:spPr bwMode="auto">
          <a:xfrm>
            <a:off x="3959590" y="4156960"/>
            <a:ext cx="596906" cy="127998"/>
          </a:xfrm>
          <a:custGeom>
            <a:avLst/>
            <a:gdLst>
              <a:gd name="T0" fmla="*/ 669925 w 21600"/>
              <a:gd name="T1" fmla="*/ 245269 h 21600"/>
              <a:gd name="T2" fmla="*/ 669925 w 21600"/>
              <a:gd name="T3" fmla="*/ 245269 h 21600"/>
              <a:gd name="T4" fmla="*/ 669925 w 21600"/>
              <a:gd name="T5" fmla="*/ 245269 h 21600"/>
              <a:gd name="T6" fmla="*/ 669925 w 21600"/>
              <a:gd name="T7" fmla="*/ 245269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599"/>
                </a:lnTo>
                <a:lnTo>
                  <a:pt x="0" y="21599"/>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a:lnSpc>
                <a:spcPct val="120000"/>
              </a:lnSpc>
            </a:pPr>
            <a:r>
              <a:rPr lang="zh-CN" altLang="en-US" sz="1200" b="1" dirty="0">
                <a:solidFill>
                  <a:schemeClr val="bg1">
                    <a:lumMod val="50000"/>
                  </a:schemeClr>
                </a:solidFill>
                <a:latin typeface="Arial" panose="020B0604020202020204" pitchFamily="34" charset="0"/>
                <a:ea typeface="微软雅黑" panose="020B0503020204020204" charset="-122"/>
                <a:cs typeface="+mn-ea"/>
                <a:sym typeface="Arial" panose="020B0604020202020204" pitchFamily="34" charset="0"/>
              </a:rPr>
              <a:t>标题</a:t>
            </a:r>
          </a:p>
        </p:txBody>
      </p:sp>
      <p:sp>
        <p:nvSpPr>
          <p:cNvPr id="33807" name="AutoShape 15"/>
          <p:cNvSpPr/>
          <p:nvPr/>
        </p:nvSpPr>
        <p:spPr bwMode="auto">
          <a:xfrm>
            <a:off x="4456711" y="4156960"/>
            <a:ext cx="596906" cy="127998"/>
          </a:xfrm>
          <a:custGeom>
            <a:avLst/>
            <a:gdLst>
              <a:gd name="T0" fmla="*/ 669925 w 21600"/>
              <a:gd name="T1" fmla="*/ 245269 h 21600"/>
              <a:gd name="T2" fmla="*/ 669925 w 21600"/>
              <a:gd name="T3" fmla="*/ 245269 h 21600"/>
              <a:gd name="T4" fmla="*/ 669925 w 21600"/>
              <a:gd name="T5" fmla="*/ 245269 h 21600"/>
              <a:gd name="T6" fmla="*/ 669925 w 21600"/>
              <a:gd name="T7" fmla="*/ 245269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599"/>
                </a:lnTo>
                <a:lnTo>
                  <a:pt x="0" y="21599"/>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a:lnSpc>
                <a:spcPct val="120000"/>
              </a:lnSpc>
            </a:pPr>
            <a:r>
              <a:rPr lang="zh-CN" altLang="en-US" sz="1200" b="1" dirty="0">
                <a:solidFill>
                  <a:schemeClr val="bg1">
                    <a:lumMod val="50000"/>
                  </a:schemeClr>
                </a:solidFill>
                <a:latin typeface="Arial" panose="020B0604020202020204" pitchFamily="34" charset="0"/>
                <a:ea typeface="微软雅黑" panose="020B0503020204020204" charset="-122"/>
                <a:cs typeface="+mn-ea"/>
                <a:sym typeface="Arial" panose="020B0604020202020204" pitchFamily="34" charset="0"/>
              </a:rPr>
              <a:t>标题</a:t>
            </a:r>
          </a:p>
        </p:txBody>
      </p:sp>
      <p:sp>
        <p:nvSpPr>
          <p:cNvPr id="33808" name="AutoShape 16"/>
          <p:cNvSpPr/>
          <p:nvPr/>
        </p:nvSpPr>
        <p:spPr bwMode="auto">
          <a:xfrm>
            <a:off x="5062220" y="2199005"/>
            <a:ext cx="448945" cy="233045"/>
          </a:xfrm>
          <a:custGeom>
            <a:avLst/>
            <a:gdLst>
              <a:gd name="T0" fmla="*/ 476250 w 21600"/>
              <a:gd name="T1" fmla="*/ 344488 h 21600"/>
              <a:gd name="T2" fmla="*/ 476250 w 21600"/>
              <a:gd name="T3" fmla="*/ 344488 h 21600"/>
              <a:gd name="T4" fmla="*/ 476250 w 21600"/>
              <a:gd name="T5" fmla="*/ 344488 h 21600"/>
              <a:gd name="T6" fmla="*/ 476250 w 21600"/>
              <a:gd name="T7" fmla="*/ 344488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a:lnSpc>
                <a:spcPct val="120000"/>
              </a:lnSpc>
            </a:pPr>
            <a:r>
              <a:rPr lang="es-ES" altLang="zh-CN" sz="1200" b="1" dirty="0">
                <a:solidFill>
                  <a:schemeClr val="bg1">
                    <a:lumMod val="50000"/>
                  </a:schemeClr>
                </a:solidFill>
                <a:latin typeface="微软雅黑" panose="020B0503020204020204" charset="-122"/>
                <a:ea typeface="微软雅黑" panose="020B0503020204020204" charset="-122"/>
                <a:cs typeface="+mn-ea"/>
                <a:sym typeface="Arial" panose="020B0604020202020204" pitchFamily="34" charset="0"/>
              </a:rPr>
              <a:t>70%</a:t>
            </a:r>
          </a:p>
        </p:txBody>
      </p:sp>
      <p:sp>
        <p:nvSpPr>
          <p:cNvPr id="33809" name="AutoShape 17"/>
          <p:cNvSpPr/>
          <p:nvPr/>
        </p:nvSpPr>
        <p:spPr bwMode="auto">
          <a:xfrm>
            <a:off x="4988487" y="4154305"/>
            <a:ext cx="596199" cy="127998"/>
          </a:xfrm>
          <a:custGeom>
            <a:avLst/>
            <a:gdLst>
              <a:gd name="T0" fmla="*/ 669131 w 21600"/>
              <a:gd name="T1" fmla="*/ 245269 h 21600"/>
              <a:gd name="T2" fmla="*/ 669131 w 21600"/>
              <a:gd name="T3" fmla="*/ 245269 h 21600"/>
              <a:gd name="T4" fmla="*/ 669131 w 21600"/>
              <a:gd name="T5" fmla="*/ 245269 h 21600"/>
              <a:gd name="T6" fmla="*/ 669131 w 21600"/>
              <a:gd name="T7" fmla="*/ 245269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599"/>
                </a:lnTo>
                <a:lnTo>
                  <a:pt x="0" y="21599"/>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a:lnSpc>
                <a:spcPct val="120000"/>
              </a:lnSpc>
            </a:pPr>
            <a:r>
              <a:rPr lang="zh-CN" altLang="en-US" sz="1200" b="1" dirty="0">
                <a:solidFill>
                  <a:schemeClr val="bg1">
                    <a:lumMod val="50000"/>
                  </a:schemeClr>
                </a:solidFill>
                <a:latin typeface="Arial" panose="020B0604020202020204" pitchFamily="34" charset="0"/>
                <a:ea typeface="微软雅黑" panose="020B0503020204020204" charset="-122"/>
                <a:cs typeface="+mn-ea"/>
                <a:sym typeface="Arial" panose="020B0604020202020204" pitchFamily="34" charset="0"/>
              </a:rPr>
              <a:t>标题</a:t>
            </a:r>
          </a:p>
        </p:txBody>
      </p:sp>
      <p:sp>
        <p:nvSpPr>
          <p:cNvPr id="33810" name="AutoShape 18"/>
          <p:cNvSpPr/>
          <p:nvPr/>
        </p:nvSpPr>
        <p:spPr bwMode="auto">
          <a:xfrm>
            <a:off x="2538687" y="2804593"/>
            <a:ext cx="275419" cy="1249968"/>
          </a:xfrm>
          <a:prstGeom prst="roundRect">
            <a:avLst>
              <a:gd name="adj" fmla="val 50000"/>
            </a:avLst>
          </a:prstGeom>
          <a:solidFill>
            <a:srgbClr val="73C9CA"/>
          </a:solidFill>
          <a:ln w="25400" cap="flat" cmpd="sng">
            <a:solidFill>
              <a:srgbClr val="000000">
                <a:alpha val="0"/>
              </a:srgbClr>
            </a:solidFill>
            <a:prstDash val="solid"/>
            <a:miter lim="0"/>
          </a:ln>
          <a:effectLst/>
        </p:spPr>
        <p:txBody>
          <a:bodyPr lIns="0" tIns="0" rIns="0" bIns="0" anchor="ctr"/>
          <a:lstStyle/>
          <a:p>
            <a:pPr algn="ctr" defTabSz="194945">
              <a:lnSpc>
                <a:spcPct val="120000"/>
              </a:lnSpc>
              <a:defRPr/>
            </a:pPr>
            <a:endParaRPr lang="es-ES" sz="600" dirty="0">
              <a:solidFill>
                <a:schemeClr val="bg1">
                  <a:lumMod val="65000"/>
                </a:schemeClr>
              </a:solidFill>
              <a:effectLst>
                <a:outerShdw blurRad="38100" dist="38100" dir="2700000" algn="tl">
                  <a:srgbClr val="000000"/>
                </a:outerShdw>
              </a:effectLst>
              <a:latin typeface="Arial" panose="020B0604020202020204" pitchFamily="34" charset="0"/>
              <a:ea typeface="微软雅黑" panose="020B0503020204020204" charset="-122"/>
              <a:cs typeface="+mn-ea"/>
              <a:sym typeface="Arial" panose="020B0604020202020204" pitchFamily="34" charset="0"/>
            </a:endParaRPr>
          </a:p>
        </p:txBody>
      </p:sp>
      <p:sp>
        <p:nvSpPr>
          <p:cNvPr id="33811" name="AutoShape 19"/>
          <p:cNvSpPr/>
          <p:nvPr/>
        </p:nvSpPr>
        <p:spPr bwMode="auto">
          <a:xfrm>
            <a:off x="3066174" y="2198981"/>
            <a:ext cx="275419" cy="1855579"/>
          </a:xfrm>
          <a:prstGeom prst="roundRect">
            <a:avLst>
              <a:gd name="adj" fmla="val 50000"/>
            </a:avLst>
          </a:prstGeom>
          <a:solidFill>
            <a:srgbClr val="73C9CA"/>
          </a:solidFill>
          <a:ln w="25400" cap="flat" cmpd="sng">
            <a:solidFill>
              <a:srgbClr val="000000">
                <a:alpha val="0"/>
              </a:srgbClr>
            </a:solidFill>
            <a:prstDash val="solid"/>
            <a:miter lim="0"/>
          </a:ln>
          <a:effectLst/>
        </p:spPr>
        <p:txBody>
          <a:bodyPr lIns="0" tIns="0" rIns="0" bIns="0" anchor="ctr"/>
          <a:lstStyle/>
          <a:p>
            <a:pPr algn="ctr" defTabSz="194945">
              <a:lnSpc>
                <a:spcPct val="120000"/>
              </a:lnSpc>
              <a:defRPr/>
            </a:pPr>
            <a:endParaRPr lang="es-ES" sz="600" dirty="0">
              <a:solidFill>
                <a:schemeClr val="bg1">
                  <a:lumMod val="65000"/>
                </a:schemeClr>
              </a:solidFill>
              <a:effectLst>
                <a:outerShdw blurRad="38100" dist="38100" dir="2700000" algn="tl">
                  <a:srgbClr val="000000"/>
                </a:outerShdw>
              </a:effectLst>
              <a:latin typeface="Arial" panose="020B0604020202020204" pitchFamily="34" charset="0"/>
              <a:ea typeface="微软雅黑" panose="020B0503020204020204" charset="-122"/>
              <a:cs typeface="+mn-ea"/>
              <a:sym typeface="Arial" panose="020B0604020202020204" pitchFamily="34" charset="0"/>
            </a:endParaRPr>
          </a:p>
        </p:txBody>
      </p:sp>
      <p:sp>
        <p:nvSpPr>
          <p:cNvPr id="33812" name="AutoShape 20"/>
          <p:cNvSpPr/>
          <p:nvPr/>
        </p:nvSpPr>
        <p:spPr bwMode="auto">
          <a:xfrm>
            <a:off x="3593661" y="3130488"/>
            <a:ext cx="275419" cy="924074"/>
          </a:xfrm>
          <a:prstGeom prst="roundRect">
            <a:avLst>
              <a:gd name="adj" fmla="val 50000"/>
            </a:avLst>
          </a:prstGeom>
          <a:solidFill>
            <a:srgbClr val="73C9CA"/>
          </a:solidFill>
          <a:ln w="25400" cap="flat" cmpd="sng">
            <a:solidFill>
              <a:srgbClr val="000000">
                <a:alpha val="0"/>
              </a:srgbClr>
            </a:solidFill>
            <a:prstDash val="solid"/>
            <a:miter lim="0"/>
          </a:ln>
          <a:effectLst/>
        </p:spPr>
        <p:txBody>
          <a:bodyPr lIns="0" tIns="0" rIns="0" bIns="0" anchor="ctr"/>
          <a:lstStyle/>
          <a:p>
            <a:pPr algn="ctr" defTabSz="194945">
              <a:lnSpc>
                <a:spcPct val="120000"/>
              </a:lnSpc>
              <a:defRPr/>
            </a:pPr>
            <a:endParaRPr lang="es-ES" sz="600" dirty="0">
              <a:solidFill>
                <a:schemeClr val="bg1">
                  <a:lumMod val="65000"/>
                </a:schemeClr>
              </a:solidFill>
              <a:effectLst>
                <a:outerShdw blurRad="38100" dist="38100" dir="2700000" algn="tl">
                  <a:srgbClr val="000000"/>
                </a:outerShdw>
              </a:effectLst>
              <a:latin typeface="Arial" panose="020B0604020202020204" pitchFamily="34" charset="0"/>
              <a:ea typeface="微软雅黑" panose="020B0503020204020204" charset="-122"/>
              <a:cs typeface="+mn-ea"/>
              <a:sym typeface="Arial" panose="020B0604020202020204" pitchFamily="34" charset="0"/>
            </a:endParaRPr>
          </a:p>
        </p:txBody>
      </p:sp>
      <p:sp>
        <p:nvSpPr>
          <p:cNvPr id="33813" name="AutoShape 21"/>
          <p:cNvSpPr/>
          <p:nvPr/>
        </p:nvSpPr>
        <p:spPr bwMode="auto">
          <a:xfrm>
            <a:off x="4120512" y="2501522"/>
            <a:ext cx="275419" cy="1553040"/>
          </a:xfrm>
          <a:prstGeom prst="roundRect">
            <a:avLst>
              <a:gd name="adj" fmla="val 50000"/>
            </a:avLst>
          </a:prstGeom>
          <a:solidFill>
            <a:srgbClr val="73C9CA"/>
          </a:solidFill>
          <a:ln w="25400" cap="flat" cmpd="sng">
            <a:solidFill>
              <a:srgbClr val="000000">
                <a:alpha val="0"/>
              </a:srgbClr>
            </a:solidFill>
            <a:prstDash val="solid"/>
            <a:miter lim="0"/>
          </a:ln>
          <a:effectLst/>
        </p:spPr>
        <p:txBody>
          <a:bodyPr lIns="0" tIns="0" rIns="0" bIns="0" anchor="ctr"/>
          <a:lstStyle/>
          <a:p>
            <a:pPr algn="ctr" defTabSz="194945">
              <a:lnSpc>
                <a:spcPct val="120000"/>
              </a:lnSpc>
              <a:defRPr/>
            </a:pPr>
            <a:endParaRPr lang="es-ES" sz="600" dirty="0">
              <a:solidFill>
                <a:schemeClr val="bg1">
                  <a:lumMod val="65000"/>
                </a:schemeClr>
              </a:solidFill>
              <a:effectLst>
                <a:outerShdw blurRad="38100" dist="38100" dir="2700000" algn="tl">
                  <a:srgbClr val="000000"/>
                </a:outerShdw>
              </a:effectLst>
              <a:latin typeface="Arial" panose="020B0604020202020204" pitchFamily="34" charset="0"/>
              <a:ea typeface="微软雅黑" panose="020B0503020204020204" charset="-122"/>
              <a:cs typeface="+mn-ea"/>
              <a:sym typeface="Arial" panose="020B0604020202020204" pitchFamily="34" charset="0"/>
            </a:endParaRPr>
          </a:p>
        </p:txBody>
      </p:sp>
      <p:sp>
        <p:nvSpPr>
          <p:cNvPr id="33814" name="AutoShape 22"/>
          <p:cNvSpPr/>
          <p:nvPr/>
        </p:nvSpPr>
        <p:spPr bwMode="auto">
          <a:xfrm>
            <a:off x="4648532" y="2804593"/>
            <a:ext cx="274888" cy="1249968"/>
          </a:xfrm>
          <a:prstGeom prst="roundRect">
            <a:avLst>
              <a:gd name="adj" fmla="val 50000"/>
            </a:avLst>
          </a:prstGeom>
          <a:solidFill>
            <a:srgbClr val="73C9CA"/>
          </a:solidFill>
          <a:ln w="25400" cap="flat" cmpd="sng">
            <a:solidFill>
              <a:srgbClr val="000000">
                <a:alpha val="0"/>
              </a:srgbClr>
            </a:solidFill>
            <a:prstDash val="solid"/>
            <a:miter lim="0"/>
          </a:ln>
          <a:effectLst/>
        </p:spPr>
        <p:txBody>
          <a:bodyPr lIns="0" tIns="0" rIns="0" bIns="0" anchor="ctr"/>
          <a:lstStyle/>
          <a:p>
            <a:pPr algn="ctr" defTabSz="194945">
              <a:lnSpc>
                <a:spcPct val="120000"/>
              </a:lnSpc>
              <a:defRPr/>
            </a:pPr>
            <a:endParaRPr lang="es-ES" sz="600" dirty="0">
              <a:solidFill>
                <a:schemeClr val="bg1">
                  <a:lumMod val="65000"/>
                </a:schemeClr>
              </a:solidFill>
              <a:effectLst>
                <a:outerShdw blurRad="38100" dist="38100" dir="2700000" algn="tl">
                  <a:srgbClr val="000000"/>
                </a:outerShdw>
              </a:effectLst>
              <a:latin typeface="Arial" panose="020B0604020202020204" pitchFamily="34" charset="0"/>
              <a:ea typeface="微软雅黑" panose="020B0503020204020204" charset="-122"/>
              <a:cs typeface="+mn-ea"/>
              <a:sym typeface="Arial" panose="020B0604020202020204" pitchFamily="34" charset="0"/>
            </a:endParaRPr>
          </a:p>
        </p:txBody>
      </p:sp>
      <p:sp>
        <p:nvSpPr>
          <p:cNvPr id="33815" name="AutoShape 23"/>
          <p:cNvSpPr/>
          <p:nvPr/>
        </p:nvSpPr>
        <p:spPr bwMode="auto">
          <a:xfrm>
            <a:off x="5149485" y="2493561"/>
            <a:ext cx="274888" cy="1553040"/>
          </a:xfrm>
          <a:prstGeom prst="roundRect">
            <a:avLst>
              <a:gd name="adj" fmla="val 50000"/>
            </a:avLst>
          </a:prstGeom>
          <a:solidFill>
            <a:srgbClr val="73C9CA"/>
          </a:solidFill>
          <a:ln w="25400" cap="flat" cmpd="sng">
            <a:solidFill>
              <a:srgbClr val="000000">
                <a:alpha val="0"/>
              </a:srgbClr>
            </a:solidFill>
            <a:prstDash val="solid"/>
            <a:miter lim="0"/>
          </a:ln>
          <a:effectLst/>
        </p:spPr>
        <p:txBody>
          <a:bodyPr lIns="0" tIns="0" rIns="0" bIns="0" anchor="ctr"/>
          <a:lstStyle/>
          <a:p>
            <a:pPr algn="ctr" defTabSz="194945">
              <a:lnSpc>
                <a:spcPct val="120000"/>
              </a:lnSpc>
              <a:defRPr/>
            </a:pPr>
            <a:endParaRPr lang="es-ES" sz="600" dirty="0">
              <a:solidFill>
                <a:schemeClr val="bg1">
                  <a:lumMod val="65000"/>
                </a:schemeClr>
              </a:solidFill>
              <a:effectLst>
                <a:outerShdw blurRad="38100" dist="38100" dir="2700000" algn="tl">
                  <a:srgbClr val="000000"/>
                </a:outerShdw>
              </a:effectLst>
              <a:latin typeface="Arial" panose="020B0604020202020204" pitchFamily="34" charset="0"/>
              <a:ea typeface="微软雅黑" panose="020B0503020204020204" charset="-122"/>
              <a:cs typeface="+mn-ea"/>
              <a:sym typeface="Arial" panose="020B0604020202020204" pitchFamily="34" charset="0"/>
            </a:endParaRPr>
          </a:p>
        </p:txBody>
      </p:sp>
      <p:sp>
        <p:nvSpPr>
          <p:cNvPr id="33816" name="AutoShape 24"/>
          <p:cNvSpPr/>
          <p:nvPr/>
        </p:nvSpPr>
        <p:spPr bwMode="auto">
          <a:xfrm>
            <a:off x="5727386" y="2804593"/>
            <a:ext cx="274888" cy="1249968"/>
          </a:xfrm>
          <a:prstGeom prst="roundRect">
            <a:avLst>
              <a:gd name="adj" fmla="val 50000"/>
            </a:avLst>
          </a:prstGeom>
          <a:solidFill>
            <a:srgbClr val="73C9CA"/>
          </a:solidFill>
          <a:ln w="25400" cap="flat" cmpd="sng">
            <a:solidFill>
              <a:srgbClr val="000000">
                <a:alpha val="0"/>
              </a:srgbClr>
            </a:solidFill>
            <a:prstDash val="solid"/>
            <a:miter lim="0"/>
          </a:ln>
          <a:effectLst/>
        </p:spPr>
        <p:txBody>
          <a:bodyPr lIns="0" tIns="0" rIns="0" bIns="0" anchor="ctr"/>
          <a:lstStyle/>
          <a:p>
            <a:pPr algn="ctr" defTabSz="194945">
              <a:lnSpc>
                <a:spcPct val="120000"/>
              </a:lnSpc>
              <a:defRPr/>
            </a:pPr>
            <a:endParaRPr lang="es-ES" sz="600" dirty="0">
              <a:solidFill>
                <a:schemeClr val="bg1">
                  <a:lumMod val="65000"/>
                </a:schemeClr>
              </a:solidFill>
              <a:effectLst>
                <a:outerShdw blurRad="38100" dist="38100" dir="2700000" algn="tl">
                  <a:srgbClr val="000000"/>
                </a:outerShdw>
              </a:effectLst>
              <a:latin typeface="Arial" panose="020B0604020202020204" pitchFamily="34" charset="0"/>
              <a:ea typeface="微软雅黑" panose="020B0503020204020204" charset="-122"/>
              <a:cs typeface="+mn-ea"/>
              <a:sym typeface="Arial" panose="020B0604020202020204" pitchFamily="34" charset="0"/>
            </a:endParaRPr>
          </a:p>
        </p:txBody>
      </p:sp>
      <p:sp>
        <p:nvSpPr>
          <p:cNvPr id="33817" name="AutoShape 25"/>
          <p:cNvSpPr/>
          <p:nvPr/>
        </p:nvSpPr>
        <p:spPr bwMode="auto">
          <a:xfrm>
            <a:off x="5640705" y="2546985"/>
            <a:ext cx="467360" cy="215900"/>
          </a:xfrm>
          <a:custGeom>
            <a:avLst/>
            <a:gdLst>
              <a:gd name="T0" fmla="*/ 476250 w 21600"/>
              <a:gd name="T1" fmla="*/ 344488 h 21600"/>
              <a:gd name="T2" fmla="*/ 476250 w 21600"/>
              <a:gd name="T3" fmla="*/ 344488 h 21600"/>
              <a:gd name="T4" fmla="*/ 476250 w 21600"/>
              <a:gd name="T5" fmla="*/ 344488 h 21600"/>
              <a:gd name="T6" fmla="*/ 476250 w 21600"/>
              <a:gd name="T7" fmla="*/ 344488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a:lnSpc>
                <a:spcPct val="120000"/>
              </a:lnSpc>
            </a:pPr>
            <a:r>
              <a:rPr lang="es-ES" altLang="zh-CN" sz="1200" b="1" dirty="0">
                <a:solidFill>
                  <a:schemeClr val="bg1">
                    <a:lumMod val="50000"/>
                  </a:schemeClr>
                </a:solidFill>
                <a:latin typeface="微软雅黑" panose="020B0503020204020204" charset="-122"/>
                <a:ea typeface="微软雅黑" panose="020B0503020204020204" charset="-122"/>
                <a:cs typeface="+mn-ea"/>
                <a:sym typeface="Arial" panose="020B0604020202020204" pitchFamily="34" charset="0"/>
              </a:rPr>
              <a:t>35%</a:t>
            </a:r>
          </a:p>
        </p:txBody>
      </p:sp>
      <p:sp>
        <p:nvSpPr>
          <p:cNvPr id="33818" name="AutoShape 26"/>
          <p:cNvSpPr/>
          <p:nvPr/>
        </p:nvSpPr>
        <p:spPr bwMode="auto">
          <a:xfrm>
            <a:off x="5567127" y="4156845"/>
            <a:ext cx="596199" cy="127998"/>
          </a:xfrm>
          <a:custGeom>
            <a:avLst/>
            <a:gdLst>
              <a:gd name="T0" fmla="*/ 669131 w 21600"/>
              <a:gd name="T1" fmla="*/ 245269 h 21600"/>
              <a:gd name="T2" fmla="*/ 669131 w 21600"/>
              <a:gd name="T3" fmla="*/ 245269 h 21600"/>
              <a:gd name="T4" fmla="*/ 669131 w 21600"/>
              <a:gd name="T5" fmla="*/ 245269 h 21600"/>
              <a:gd name="T6" fmla="*/ 669131 w 21600"/>
              <a:gd name="T7" fmla="*/ 245269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599"/>
                </a:lnTo>
                <a:lnTo>
                  <a:pt x="0" y="21599"/>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a:lnSpc>
                <a:spcPct val="120000"/>
              </a:lnSpc>
            </a:pPr>
            <a:r>
              <a:rPr lang="zh-CN" altLang="en-US" sz="1200" b="1" dirty="0">
                <a:solidFill>
                  <a:schemeClr val="bg1">
                    <a:lumMod val="50000"/>
                  </a:schemeClr>
                </a:solidFill>
                <a:latin typeface="Arial" panose="020B0604020202020204" pitchFamily="34" charset="0"/>
                <a:ea typeface="微软雅黑" panose="020B0503020204020204" charset="-122"/>
                <a:cs typeface="+mn-ea"/>
                <a:sym typeface="Arial" panose="020B0604020202020204" pitchFamily="34" charset="0"/>
              </a:rPr>
              <a:t>标题</a:t>
            </a:r>
          </a:p>
        </p:txBody>
      </p:sp>
      <p:sp>
        <p:nvSpPr>
          <p:cNvPr id="33819" name="AutoShape 27"/>
          <p:cNvSpPr/>
          <p:nvPr/>
        </p:nvSpPr>
        <p:spPr bwMode="auto">
          <a:xfrm>
            <a:off x="6694805" y="2456180"/>
            <a:ext cx="3280410" cy="1107440"/>
          </a:xfrm>
          <a:custGeom>
            <a:avLst/>
            <a:gdLst>
              <a:gd name="T0" fmla="*/ 3321050 w 21600"/>
              <a:gd name="T1" fmla="*/ 2540000 h 21600"/>
              <a:gd name="T2" fmla="*/ 3321050 w 21600"/>
              <a:gd name="T3" fmla="*/ 2540000 h 21600"/>
              <a:gd name="T4" fmla="*/ 3321050 w 21600"/>
              <a:gd name="T5" fmla="*/ 2540000 h 21600"/>
              <a:gd name="T6" fmla="*/ 3321050 w 21600"/>
              <a:gd name="T7" fmla="*/ 2540000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lgn="ctr">
              <a:defRPr sz="4600">
                <a:solidFill>
                  <a:srgbClr val="000000"/>
                </a:solidFill>
                <a:latin typeface="Gill Sans" charset="0"/>
                <a:ea typeface="MS PGothic" panose="020B0600070205080204" pitchFamily="34" charset="-128"/>
                <a:cs typeface="Gill Sans" charset="0"/>
                <a:sym typeface="Gill Sans" charset="0"/>
              </a:defRPr>
            </a:lvl1pPr>
            <a:lvl2pPr marL="742950" indent="-285750" algn="ctr">
              <a:defRPr sz="4600">
                <a:solidFill>
                  <a:srgbClr val="000000"/>
                </a:solidFill>
                <a:latin typeface="Gill Sans" charset="0"/>
                <a:ea typeface="Gill Sans" charset="0"/>
                <a:cs typeface="Gill Sans" charset="0"/>
                <a:sym typeface="Gill Sans" charset="0"/>
              </a:defRPr>
            </a:lvl2pPr>
            <a:lvl3pPr marL="1143000" indent="-228600" algn="ctr">
              <a:defRPr sz="4600">
                <a:solidFill>
                  <a:srgbClr val="000000"/>
                </a:solidFill>
                <a:latin typeface="Gill Sans" charset="0"/>
                <a:ea typeface="Gill Sans" charset="0"/>
                <a:cs typeface="Gill Sans" charset="0"/>
                <a:sym typeface="Gill Sans" charset="0"/>
              </a:defRPr>
            </a:lvl3pPr>
            <a:lvl4pPr marL="1600200" indent="-228600" algn="ctr">
              <a:defRPr sz="4600">
                <a:solidFill>
                  <a:srgbClr val="000000"/>
                </a:solidFill>
                <a:latin typeface="Gill Sans" charset="0"/>
                <a:ea typeface="Gill Sans" charset="0"/>
                <a:cs typeface="Gill Sans" charset="0"/>
                <a:sym typeface="Gill Sans" charset="0"/>
              </a:defRPr>
            </a:lvl4pPr>
            <a:lvl5pPr marL="2057400" indent="-228600" algn="ctr">
              <a:defRPr sz="4600">
                <a:solidFill>
                  <a:srgbClr val="000000"/>
                </a:solidFill>
                <a:latin typeface="Gill Sans" charset="0"/>
                <a:ea typeface="Gill Sans" charset="0"/>
                <a:cs typeface="Gill Sans" charset="0"/>
                <a:sym typeface="Gill Sans" charset="0"/>
              </a:defRPr>
            </a:lvl5pPr>
            <a:lvl6pPr marL="2514600" indent="-228600" algn="ctr" defTabSz="825500" eaLnBrk="0" fontAlgn="base" hangingPunct="0">
              <a:spcBef>
                <a:spcPct val="0"/>
              </a:spcBef>
              <a:spcAft>
                <a:spcPct val="0"/>
              </a:spcAft>
              <a:defRPr sz="4600">
                <a:solidFill>
                  <a:srgbClr val="000000"/>
                </a:solidFill>
                <a:latin typeface="Gill Sans" charset="0"/>
                <a:ea typeface="Gill Sans" charset="0"/>
                <a:cs typeface="Gill Sans" charset="0"/>
                <a:sym typeface="Gill Sans" charset="0"/>
              </a:defRPr>
            </a:lvl6pPr>
            <a:lvl7pPr marL="2971800" indent="-228600" algn="ctr" defTabSz="825500" eaLnBrk="0" fontAlgn="base" hangingPunct="0">
              <a:spcBef>
                <a:spcPct val="0"/>
              </a:spcBef>
              <a:spcAft>
                <a:spcPct val="0"/>
              </a:spcAft>
              <a:defRPr sz="4600">
                <a:solidFill>
                  <a:srgbClr val="000000"/>
                </a:solidFill>
                <a:latin typeface="Gill Sans" charset="0"/>
                <a:ea typeface="Gill Sans" charset="0"/>
                <a:cs typeface="Gill Sans" charset="0"/>
                <a:sym typeface="Gill Sans" charset="0"/>
              </a:defRPr>
            </a:lvl7pPr>
            <a:lvl8pPr marL="3429000" indent="-228600" algn="ctr" defTabSz="825500" eaLnBrk="0" fontAlgn="base" hangingPunct="0">
              <a:spcBef>
                <a:spcPct val="0"/>
              </a:spcBef>
              <a:spcAft>
                <a:spcPct val="0"/>
              </a:spcAft>
              <a:defRPr sz="4600">
                <a:solidFill>
                  <a:srgbClr val="000000"/>
                </a:solidFill>
                <a:latin typeface="Gill Sans" charset="0"/>
                <a:ea typeface="Gill Sans" charset="0"/>
                <a:cs typeface="Gill Sans" charset="0"/>
                <a:sym typeface="Gill Sans" charset="0"/>
              </a:defRPr>
            </a:lvl8pPr>
            <a:lvl9pPr marL="3886200" indent="-228600" algn="ctr" defTabSz="825500" eaLnBrk="0" fontAlgn="base" hangingPunct="0">
              <a:spcBef>
                <a:spcPct val="0"/>
              </a:spcBef>
              <a:spcAft>
                <a:spcPct val="0"/>
              </a:spcAft>
              <a:defRPr sz="4600">
                <a:solidFill>
                  <a:srgbClr val="000000"/>
                </a:solidFill>
                <a:latin typeface="Gill Sans" charset="0"/>
                <a:ea typeface="Gill Sans" charset="0"/>
                <a:cs typeface="Gill Sans" charset="0"/>
                <a:sym typeface="Gill Sans" charset="0"/>
              </a:defRPr>
            </a:lvl9pPr>
          </a:lstStyle>
          <a:p>
            <a:pPr algn="l">
              <a:lnSpc>
                <a:spcPct val="150000"/>
              </a:lnSpc>
            </a:pPr>
            <a:r>
              <a:rPr lang="zh-CN" altLang="en-US" sz="1200" dirty="0">
                <a:solidFill>
                  <a:schemeClr val="bg1">
                    <a:lumMod val="50000"/>
                  </a:schemeClr>
                </a:solidFill>
                <a:latin typeface="微软雅黑" panose="020B0503020204020204" charset="-122"/>
                <a:ea typeface="微软雅黑" panose="020B0503020204020204" charset="-122"/>
                <a:cs typeface="+mn-cs"/>
                <a:sym typeface="+mn-ea"/>
              </a:rPr>
              <a:t>No one indebted for others,while many people don't know how to cherish others.No one indebted for others,while many people don't know how to cherish others.</a:t>
            </a:r>
            <a:endParaRPr lang="en-US" altLang="zh-CN" sz="600" dirty="0">
              <a:solidFill>
                <a:schemeClr val="bg1">
                  <a:lumMod val="65000"/>
                </a:schemeClr>
              </a:solidFill>
              <a:latin typeface="Arial" panose="020B0604020202020204" pitchFamily="34" charset="0"/>
              <a:ea typeface="微软雅黑" panose="020B0503020204020204" charset="-122"/>
              <a:sym typeface="Arial" panose="020B0604020202020204" pitchFamily="34" charset="0"/>
            </a:endParaRPr>
          </a:p>
        </p:txBody>
      </p:sp>
      <p:sp>
        <p:nvSpPr>
          <p:cNvPr id="33820" name="AutoShape 28"/>
          <p:cNvSpPr/>
          <p:nvPr/>
        </p:nvSpPr>
        <p:spPr bwMode="auto">
          <a:xfrm>
            <a:off x="6694805" y="2219960"/>
            <a:ext cx="1512570" cy="215265"/>
          </a:xfrm>
          <a:custGeom>
            <a:avLst/>
            <a:gdLst>
              <a:gd name="T0" fmla="*/ 2813050 w 21600"/>
              <a:gd name="T1" fmla="*/ 177800 h 21600"/>
              <a:gd name="T2" fmla="*/ 2813050 w 21600"/>
              <a:gd name="T3" fmla="*/ 177800 h 21600"/>
              <a:gd name="T4" fmla="*/ 2813050 w 21600"/>
              <a:gd name="T5" fmla="*/ 177800 h 21600"/>
              <a:gd name="T6" fmla="*/ 2813050 w 21600"/>
              <a:gd name="T7" fmla="*/ 177800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lgn="ctr" defTabSz="647700">
              <a:defRPr sz="5800">
                <a:solidFill>
                  <a:srgbClr val="000000"/>
                </a:solidFill>
                <a:latin typeface="Gill Sans" charset="0"/>
                <a:ea typeface="MS PGothic" panose="020B0600070205080204" pitchFamily="34" charset="-128"/>
                <a:sym typeface="Gill Sans" charset="0"/>
              </a:defRPr>
            </a:lvl1pPr>
            <a:lvl2pPr algn="ctr" defTabSz="647700">
              <a:defRPr sz="5800">
                <a:solidFill>
                  <a:srgbClr val="000000"/>
                </a:solidFill>
                <a:latin typeface="Gill Sans" charset="0"/>
                <a:ea typeface="MS PGothic" panose="020B0600070205080204" pitchFamily="34" charset="-128"/>
                <a:sym typeface="Gill Sans" charset="0"/>
              </a:defRPr>
            </a:lvl2pPr>
            <a:lvl3pPr algn="ctr" defTabSz="647700">
              <a:defRPr sz="5800">
                <a:solidFill>
                  <a:srgbClr val="000000"/>
                </a:solidFill>
                <a:latin typeface="Gill Sans" charset="0"/>
                <a:ea typeface="MS PGothic" panose="020B0600070205080204" pitchFamily="34" charset="-128"/>
                <a:sym typeface="Gill Sans" charset="0"/>
              </a:defRPr>
            </a:lvl3pPr>
            <a:lvl4pPr algn="ctr" defTabSz="647700">
              <a:defRPr sz="5800">
                <a:solidFill>
                  <a:srgbClr val="000000"/>
                </a:solidFill>
                <a:latin typeface="Gill Sans" charset="0"/>
                <a:ea typeface="MS PGothic" panose="020B0600070205080204" pitchFamily="34" charset="-128"/>
                <a:sym typeface="Gill Sans" charset="0"/>
              </a:defRPr>
            </a:lvl4pPr>
            <a:lvl5pPr algn="ctr" defTabSz="647700">
              <a:defRPr sz="5800">
                <a:solidFill>
                  <a:srgbClr val="000000"/>
                </a:solidFill>
                <a:latin typeface="Gill Sans" charset="0"/>
                <a:ea typeface="MS PGothic" panose="020B0600070205080204" pitchFamily="34" charset="-128"/>
                <a:sym typeface="Gill Sans" charset="0"/>
              </a:defRPr>
            </a:lvl5pPr>
            <a:lvl6pPr marL="1828800" indent="457200" algn="ctr" defTabSz="647700" eaLnBrk="0" fontAlgn="base" hangingPunct="0">
              <a:spcBef>
                <a:spcPct val="0"/>
              </a:spcBef>
              <a:spcAft>
                <a:spcPct val="0"/>
              </a:spcAft>
              <a:defRPr sz="5800">
                <a:solidFill>
                  <a:srgbClr val="000000"/>
                </a:solidFill>
                <a:latin typeface="Gill Sans" charset="0"/>
                <a:ea typeface="MS PGothic" panose="020B0600070205080204" pitchFamily="34" charset="-128"/>
                <a:sym typeface="Gill Sans" charset="0"/>
              </a:defRPr>
            </a:lvl6pPr>
            <a:lvl7pPr marL="2286000" indent="457200" algn="ctr" defTabSz="647700" eaLnBrk="0" fontAlgn="base" hangingPunct="0">
              <a:spcBef>
                <a:spcPct val="0"/>
              </a:spcBef>
              <a:spcAft>
                <a:spcPct val="0"/>
              </a:spcAft>
              <a:defRPr sz="5800">
                <a:solidFill>
                  <a:srgbClr val="000000"/>
                </a:solidFill>
                <a:latin typeface="Gill Sans" charset="0"/>
                <a:ea typeface="MS PGothic" panose="020B0600070205080204" pitchFamily="34" charset="-128"/>
                <a:sym typeface="Gill Sans" charset="0"/>
              </a:defRPr>
            </a:lvl7pPr>
            <a:lvl8pPr marL="2743200" indent="457200" algn="ctr" defTabSz="647700" eaLnBrk="0" fontAlgn="base" hangingPunct="0">
              <a:spcBef>
                <a:spcPct val="0"/>
              </a:spcBef>
              <a:spcAft>
                <a:spcPct val="0"/>
              </a:spcAft>
              <a:defRPr sz="5800">
                <a:solidFill>
                  <a:srgbClr val="000000"/>
                </a:solidFill>
                <a:latin typeface="Gill Sans" charset="0"/>
                <a:ea typeface="MS PGothic" panose="020B0600070205080204" pitchFamily="34" charset="-128"/>
                <a:sym typeface="Gill Sans" charset="0"/>
              </a:defRPr>
            </a:lvl8pPr>
            <a:lvl9pPr marL="3200400" indent="457200" algn="ctr" defTabSz="647700" eaLnBrk="0" fontAlgn="base" hangingPunct="0">
              <a:spcBef>
                <a:spcPct val="0"/>
              </a:spcBef>
              <a:spcAft>
                <a:spcPct val="0"/>
              </a:spcAft>
              <a:defRPr sz="5800">
                <a:solidFill>
                  <a:srgbClr val="000000"/>
                </a:solidFill>
                <a:latin typeface="Gill Sans" charset="0"/>
                <a:ea typeface="MS PGothic" panose="020B0600070205080204" pitchFamily="34" charset="-128"/>
                <a:sym typeface="Gill Sans" charset="0"/>
              </a:defRPr>
            </a:lvl9pPr>
          </a:lstStyle>
          <a:p>
            <a:pPr algn="l" defTabSz="914400">
              <a:lnSpc>
                <a:spcPct val="100000"/>
              </a:lnSpc>
            </a:pPr>
            <a:r>
              <a:rPr lang="zh-CN" altLang="en-US" sz="1400" b="1">
                <a:solidFill>
                  <a:schemeClr val="bg1">
                    <a:lumMod val="50000"/>
                  </a:schemeClr>
                </a:solidFill>
                <a:latin typeface="微软雅黑" panose="020B0503020204020204" charset="-122"/>
                <a:ea typeface="微软雅黑" panose="020B0503020204020204" charset="-122"/>
                <a:sym typeface="+mn-ea"/>
              </a:rPr>
              <a:t>单击此处输入标题</a:t>
            </a:r>
            <a:endParaRPr lang="es-ES" altLang="zh-CN" sz="1000" dirty="0">
              <a:solidFill>
                <a:schemeClr val="bg1">
                  <a:lumMod val="6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33821" name="AutoShape 29"/>
          <p:cNvSpPr/>
          <p:nvPr/>
        </p:nvSpPr>
        <p:spPr bwMode="auto">
          <a:xfrm>
            <a:off x="2738755" y="4951095"/>
            <a:ext cx="6656705" cy="582295"/>
          </a:xfrm>
          <a:custGeom>
            <a:avLst/>
            <a:gdLst>
              <a:gd name="T0" fmla="*/ 9956800 w 21600"/>
              <a:gd name="T1" fmla="*/ 476250 h 21600"/>
              <a:gd name="T2" fmla="*/ 9956800 w 21600"/>
              <a:gd name="T3" fmla="*/ 476250 h 21600"/>
              <a:gd name="T4" fmla="*/ 9956800 w 21600"/>
              <a:gd name="T5" fmla="*/ 476250 h 21600"/>
              <a:gd name="T6" fmla="*/ 9956800 w 21600"/>
              <a:gd name="T7" fmla="*/ 476250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lgn="ctr" defTabSz="647700">
              <a:defRPr sz="4600">
                <a:solidFill>
                  <a:srgbClr val="000000"/>
                </a:solidFill>
                <a:latin typeface="Gill Sans" charset="0"/>
                <a:ea typeface="MS PGothic" panose="020B0600070205080204" pitchFamily="34" charset="-128"/>
                <a:cs typeface="Gill Sans" charset="0"/>
                <a:sym typeface="Gill Sans" charset="0"/>
              </a:defRPr>
            </a:lvl1pPr>
            <a:lvl2pPr marL="742950" indent="-285750" algn="ctr" defTabSz="647700">
              <a:defRPr sz="4600">
                <a:solidFill>
                  <a:srgbClr val="000000"/>
                </a:solidFill>
                <a:latin typeface="Gill Sans" charset="0"/>
                <a:ea typeface="Gill Sans" charset="0"/>
                <a:cs typeface="Gill Sans" charset="0"/>
                <a:sym typeface="Gill Sans" charset="0"/>
              </a:defRPr>
            </a:lvl2pPr>
            <a:lvl3pPr marL="1143000" indent="-228600" algn="ctr" defTabSz="647700">
              <a:defRPr sz="4600">
                <a:solidFill>
                  <a:srgbClr val="000000"/>
                </a:solidFill>
                <a:latin typeface="Gill Sans" charset="0"/>
                <a:ea typeface="Gill Sans" charset="0"/>
                <a:cs typeface="Gill Sans" charset="0"/>
                <a:sym typeface="Gill Sans" charset="0"/>
              </a:defRPr>
            </a:lvl3pPr>
            <a:lvl4pPr marL="1600200" indent="-228600" algn="ctr" defTabSz="647700">
              <a:defRPr sz="4600">
                <a:solidFill>
                  <a:srgbClr val="000000"/>
                </a:solidFill>
                <a:latin typeface="Gill Sans" charset="0"/>
                <a:ea typeface="Gill Sans" charset="0"/>
                <a:cs typeface="Gill Sans" charset="0"/>
                <a:sym typeface="Gill Sans" charset="0"/>
              </a:defRPr>
            </a:lvl4pPr>
            <a:lvl5pPr marL="2057400" indent="-228600" algn="ctr" defTabSz="647700">
              <a:defRPr sz="4600">
                <a:solidFill>
                  <a:srgbClr val="000000"/>
                </a:solidFill>
                <a:latin typeface="Gill Sans" charset="0"/>
                <a:ea typeface="Gill Sans" charset="0"/>
                <a:cs typeface="Gill Sans" charset="0"/>
                <a:sym typeface="Gill Sans" charset="0"/>
              </a:defRPr>
            </a:lvl5pPr>
            <a:lvl6pPr marL="2514600" indent="-228600" algn="ctr" defTabSz="647700" eaLnBrk="0" fontAlgn="base" hangingPunct="0">
              <a:spcBef>
                <a:spcPct val="0"/>
              </a:spcBef>
              <a:spcAft>
                <a:spcPct val="0"/>
              </a:spcAft>
              <a:defRPr sz="4600">
                <a:solidFill>
                  <a:srgbClr val="000000"/>
                </a:solidFill>
                <a:latin typeface="Gill Sans" charset="0"/>
                <a:ea typeface="Gill Sans" charset="0"/>
                <a:cs typeface="Gill Sans" charset="0"/>
                <a:sym typeface="Gill Sans" charset="0"/>
              </a:defRPr>
            </a:lvl6pPr>
            <a:lvl7pPr marL="2971800" indent="-228600" algn="ctr" defTabSz="647700" eaLnBrk="0" fontAlgn="base" hangingPunct="0">
              <a:spcBef>
                <a:spcPct val="0"/>
              </a:spcBef>
              <a:spcAft>
                <a:spcPct val="0"/>
              </a:spcAft>
              <a:defRPr sz="4600">
                <a:solidFill>
                  <a:srgbClr val="000000"/>
                </a:solidFill>
                <a:latin typeface="Gill Sans" charset="0"/>
                <a:ea typeface="Gill Sans" charset="0"/>
                <a:cs typeface="Gill Sans" charset="0"/>
                <a:sym typeface="Gill Sans" charset="0"/>
              </a:defRPr>
            </a:lvl7pPr>
            <a:lvl8pPr marL="3429000" indent="-228600" algn="ctr" defTabSz="647700" eaLnBrk="0" fontAlgn="base" hangingPunct="0">
              <a:spcBef>
                <a:spcPct val="0"/>
              </a:spcBef>
              <a:spcAft>
                <a:spcPct val="0"/>
              </a:spcAft>
              <a:defRPr sz="4600">
                <a:solidFill>
                  <a:srgbClr val="000000"/>
                </a:solidFill>
                <a:latin typeface="Gill Sans" charset="0"/>
                <a:ea typeface="Gill Sans" charset="0"/>
                <a:cs typeface="Gill Sans" charset="0"/>
                <a:sym typeface="Gill Sans" charset="0"/>
              </a:defRPr>
            </a:lvl8pPr>
            <a:lvl9pPr marL="3886200" indent="-228600" algn="ctr" defTabSz="647700" eaLnBrk="0" fontAlgn="base" hangingPunct="0">
              <a:spcBef>
                <a:spcPct val="0"/>
              </a:spcBef>
              <a:spcAft>
                <a:spcPct val="0"/>
              </a:spcAft>
              <a:defRPr sz="4600">
                <a:solidFill>
                  <a:srgbClr val="000000"/>
                </a:solidFill>
                <a:latin typeface="Gill Sans" charset="0"/>
                <a:ea typeface="Gill Sans" charset="0"/>
                <a:cs typeface="Gill Sans" charset="0"/>
                <a:sym typeface="Gill Sans" charset="0"/>
              </a:defRPr>
            </a:lvl9pPr>
          </a:lstStyle>
          <a:p>
            <a:pPr algn="ctr" defTabSz="914400">
              <a:lnSpc>
                <a:spcPct val="150000"/>
              </a:lnSpc>
            </a:pPr>
            <a:r>
              <a:rPr lang="zh-CN" altLang="en-US" sz="1200" dirty="0">
                <a:solidFill>
                  <a:schemeClr val="bg1">
                    <a:lumMod val="50000"/>
                  </a:schemeClr>
                </a:solidFill>
                <a:latin typeface="微软雅黑" panose="020B0503020204020204" charset="-122"/>
                <a:ea typeface="微软雅黑" panose="020B0503020204020204" charset="-122"/>
                <a:cs typeface="+mn-cs"/>
                <a:sym typeface="+mn-ea"/>
              </a:rPr>
              <a:t>No one indebted for others,while many people don't know how to cherish others.No one indebted for others,while many people don't know how to cherish others.</a:t>
            </a:r>
            <a:endParaRPr lang="en-US" altLang="zh-CN" sz="600" dirty="0">
              <a:solidFill>
                <a:schemeClr val="bg1">
                  <a:lumMod val="65000"/>
                </a:schemeClr>
              </a:solidFill>
              <a:latin typeface="Arial" panose="020B0604020202020204" pitchFamily="34" charset="0"/>
              <a:ea typeface="微软雅黑" panose="020B0503020204020204" charset="-122"/>
              <a:sym typeface="Arial" panose="020B0604020202020204" pitchFamily="34" charset="0"/>
            </a:endParaRPr>
          </a:p>
        </p:txBody>
      </p:sp>
      <p:sp>
        <p:nvSpPr>
          <p:cNvPr id="33822" name="AutoShape 30"/>
          <p:cNvSpPr/>
          <p:nvPr/>
        </p:nvSpPr>
        <p:spPr bwMode="auto">
          <a:xfrm>
            <a:off x="5358765" y="4644390"/>
            <a:ext cx="1475740" cy="215265"/>
          </a:xfrm>
          <a:custGeom>
            <a:avLst/>
            <a:gdLst>
              <a:gd name="T0" fmla="*/ 2813050 w 21600"/>
              <a:gd name="T1" fmla="*/ 177800 h 21600"/>
              <a:gd name="T2" fmla="*/ 2813050 w 21600"/>
              <a:gd name="T3" fmla="*/ 177800 h 21600"/>
              <a:gd name="T4" fmla="*/ 2813050 w 21600"/>
              <a:gd name="T5" fmla="*/ 177800 h 21600"/>
              <a:gd name="T6" fmla="*/ 2813050 w 21600"/>
              <a:gd name="T7" fmla="*/ 177800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lgn="ctr" defTabSz="647700">
              <a:defRPr sz="5800">
                <a:solidFill>
                  <a:srgbClr val="000000"/>
                </a:solidFill>
                <a:latin typeface="Gill Sans" charset="0"/>
                <a:ea typeface="MS PGothic" panose="020B0600070205080204" pitchFamily="34" charset="-128"/>
                <a:sym typeface="Gill Sans" charset="0"/>
              </a:defRPr>
            </a:lvl1pPr>
            <a:lvl2pPr algn="ctr" defTabSz="647700">
              <a:defRPr sz="5800">
                <a:solidFill>
                  <a:srgbClr val="000000"/>
                </a:solidFill>
                <a:latin typeface="Gill Sans" charset="0"/>
                <a:ea typeface="MS PGothic" panose="020B0600070205080204" pitchFamily="34" charset="-128"/>
                <a:sym typeface="Gill Sans" charset="0"/>
              </a:defRPr>
            </a:lvl2pPr>
            <a:lvl3pPr algn="ctr" defTabSz="647700">
              <a:defRPr sz="5800">
                <a:solidFill>
                  <a:srgbClr val="000000"/>
                </a:solidFill>
                <a:latin typeface="Gill Sans" charset="0"/>
                <a:ea typeface="MS PGothic" panose="020B0600070205080204" pitchFamily="34" charset="-128"/>
                <a:sym typeface="Gill Sans" charset="0"/>
              </a:defRPr>
            </a:lvl3pPr>
            <a:lvl4pPr algn="ctr" defTabSz="647700">
              <a:defRPr sz="5800">
                <a:solidFill>
                  <a:srgbClr val="000000"/>
                </a:solidFill>
                <a:latin typeface="Gill Sans" charset="0"/>
                <a:ea typeface="MS PGothic" panose="020B0600070205080204" pitchFamily="34" charset="-128"/>
                <a:sym typeface="Gill Sans" charset="0"/>
              </a:defRPr>
            </a:lvl4pPr>
            <a:lvl5pPr algn="ctr" defTabSz="647700">
              <a:defRPr sz="5800">
                <a:solidFill>
                  <a:srgbClr val="000000"/>
                </a:solidFill>
                <a:latin typeface="Gill Sans" charset="0"/>
                <a:ea typeface="MS PGothic" panose="020B0600070205080204" pitchFamily="34" charset="-128"/>
                <a:sym typeface="Gill Sans" charset="0"/>
              </a:defRPr>
            </a:lvl5pPr>
            <a:lvl6pPr marL="1828800" indent="457200" algn="ctr" defTabSz="647700" eaLnBrk="0" fontAlgn="base" hangingPunct="0">
              <a:spcBef>
                <a:spcPct val="0"/>
              </a:spcBef>
              <a:spcAft>
                <a:spcPct val="0"/>
              </a:spcAft>
              <a:defRPr sz="5800">
                <a:solidFill>
                  <a:srgbClr val="000000"/>
                </a:solidFill>
                <a:latin typeface="Gill Sans" charset="0"/>
                <a:ea typeface="MS PGothic" panose="020B0600070205080204" pitchFamily="34" charset="-128"/>
                <a:sym typeface="Gill Sans" charset="0"/>
              </a:defRPr>
            </a:lvl6pPr>
            <a:lvl7pPr marL="2286000" indent="457200" algn="ctr" defTabSz="647700" eaLnBrk="0" fontAlgn="base" hangingPunct="0">
              <a:spcBef>
                <a:spcPct val="0"/>
              </a:spcBef>
              <a:spcAft>
                <a:spcPct val="0"/>
              </a:spcAft>
              <a:defRPr sz="5800">
                <a:solidFill>
                  <a:srgbClr val="000000"/>
                </a:solidFill>
                <a:latin typeface="Gill Sans" charset="0"/>
                <a:ea typeface="MS PGothic" panose="020B0600070205080204" pitchFamily="34" charset="-128"/>
                <a:sym typeface="Gill Sans" charset="0"/>
              </a:defRPr>
            </a:lvl7pPr>
            <a:lvl8pPr marL="2743200" indent="457200" algn="ctr" defTabSz="647700" eaLnBrk="0" fontAlgn="base" hangingPunct="0">
              <a:spcBef>
                <a:spcPct val="0"/>
              </a:spcBef>
              <a:spcAft>
                <a:spcPct val="0"/>
              </a:spcAft>
              <a:defRPr sz="5800">
                <a:solidFill>
                  <a:srgbClr val="000000"/>
                </a:solidFill>
                <a:latin typeface="Gill Sans" charset="0"/>
                <a:ea typeface="MS PGothic" panose="020B0600070205080204" pitchFamily="34" charset="-128"/>
                <a:sym typeface="Gill Sans" charset="0"/>
              </a:defRPr>
            </a:lvl8pPr>
            <a:lvl9pPr marL="3200400" indent="457200" algn="ctr" defTabSz="647700" eaLnBrk="0" fontAlgn="base" hangingPunct="0">
              <a:spcBef>
                <a:spcPct val="0"/>
              </a:spcBef>
              <a:spcAft>
                <a:spcPct val="0"/>
              </a:spcAft>
              <a:defRPr sz="5800">
                <a:solidFill>
                  <a:srgbClr val="000000"/>
                </a:solidFill>
                <a:latin typeface="Gill Sans" charset="0"/>
                <a:ea typeface="MS PGothic" panose="020B0600070205080204" pitchFamily="34" charset="-128"/>
                <a:sym typeface="Gill Sans" charset="0"/>
              </a:defRPr>
            </a:lvl9pPr>
          </a:lstStyle>
          <a:p>
            <a:pPr algn="ctr" defTabSz="914400">
              <a:lnSpc>
                <a:spcPct val="100000"/>
              </a:lnSpc>
            </a:pPr>
            <a:r>
              <a:rPr lang="zh-CN" altLang="en-US" sz="1400" b="1">
                <a:solidFill>
                  <a:schemeClr val="bg1">
                    <a:lumMod val="50000"/>
                  </a:schemeClr>
                </a:solidFill>
                <a:latin typeface="微软雅黑" panose="020B0503020204020204" charset="-122"/>
                <a:ea typeface="微软雅黑" panose="020B0503020204020204" charset="-122"/>
                <a:sym typeface="+mn-ea"/>
              </a:rPr>
              <a:t>单击此处输入标题</a:t>
            </a:r>
            <a:endParaRPr lang="es-ES" altLang="zh-CN" sz="1000" dirty="0">
              <a:solidFill>
                <a:schemeClr val="bg1">
                  <a:lumMod val="65000"/>
                </a:schemeClr>
              </a:solidFill>
              <a:latin typeface="Arial" panose="020B0604020202020204" pitchFamily="34" charset="0"/>
              <a:ea typeface="微软雅黑" panose="020B0503020204020204" charset="-122"/>
              <a:cs typeface="+mn-ea"/>
              <a:sym typeface="Arial" panose="020B0604020202020204" pitchFamily="34" charset="0"/>
            </a:endParaRPr>
          </a:p>
        </p:txBody>
      </p:sp>
    </p:spTree>
  </p:cSld>
  <p:clrMapOvr>
    <a:masterClrMapping/>
  </p:clrMapOvr>
  <mc:AlternateContent xmlns:mc="http://schemas.openxmlformats.org/markup-compatibility/2006" xmlns:p15="http://schemas.microsoft.com/office/powerpoint/2012/main">
    <mc:Choice Requires="p15">
      <p:transition spd="slow" advClick="0" advTm="0">
        <p15:prstTrans prst="peelOff"/>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par>
                                <p:cTn id="8" presetID="22" presetClass="entr" presetSubtype="2"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wipe(right)">
                                      <p:cBhvr>
                                        <p:cTn id="10" dur="500"/>
                                        <p:tgtEl>
                                          <p:spTgt spid="11"/>
                                        </p:tgtEl>
                                      </p:cBhvr>
                                    </p:animEffect>
                                  </p:childTnLst>
                                </p:cTn>
                              </p:par>
                            </p:childTnLst>
                          </p:cTn>
                        </p:par>
                        <p:par>
                          <p:cTn id="11" fill="hold">
                            <p:stCondLst>
                              <p:cond delay="500"/>
                            </p:stCondLst>
                            <p:childTnLst>
                              <p:par>
                                <p:cTn id="12" presetID="20" presetClass="entr" presetSubtype="0"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edge">
                                      <p:cBhvr>
                                        <p:cTn id="14" dur="500"/>
                                        <p:tgtEl>
                                          <p:spTgt spid="3"/>
                                        </p:tgtEl>
                                      </p:cBhvr>
                                    </p:animEffect>
                                  </p:childTnLst>
                                </p:cTn>
                              </p:par>
                              <p:par>
                                <p:cTn id="15" presetID="53" presetClass="entr" presetSubtype="16" fill="hold" nodeType="with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ppt_w</p:attrName>
                                        </p:attrNameLst>
                                      </p:cBhvr>
                                      <p:tavLst>
                                        <p:tav tm="0">
                                          <p:val>
                                            <p:fltVal val="0"/>
                                          </p:val>
                                        </p:tav>
                                        <p:tav tm="100000">
                                          <p:val>
                                            <p:strVal val="#ppt_w"/>
                                          </p:val>
                                        </p:tav>
                                      </p:tavLst>
                                    </p:anim>
                                    <p:anim calcmode="lin" valueType="num">
                                      <p:cBhvr>
                                        <p:cTn id="18" dur="500" fill="hold"/>
                                        <p:tgtEl>
                                          <p:spTgt spid="2"/>
                                        </p:tgtEl>
                                        <p:attrNameLst>
                                          <p:attrName>ppt_h</p:attrName>
                                        </p:attrNameLst>
                                      </p:cBhvr>
                                      <p:tavLst>
                                        <p:tav tm="0">
                                          <p:val>
                                            <p:fltVal val="0"/>
                                          </p:val>
                                        </p:tav>
                                        <p:tav tm="100000">
                                          <p:val>
                                            <p:strVal val="#ppt_h"/>
                                          </p:val>
                                        </p:tav>
                                      </p:tavLst>
                                    </p:anim>
                                    <p:animEffect transition="in" filter="fade">
                                      <p:cBhvr>
                                        <p:cTn id="19" dur="500"/>
                                        <p:tgtEl>
                                          <p:spTgt spid="2"/>
                                        </p:tgtEl>
                                      </p:cBhvr>
                                    </p:animEffect>
                                  </p:childTnLst>
                                </p:cTn>
                              </p:par>
                            </p:childTnLst>
                          </p:cTn>
                        </p:par>
                        <p:par>
                          <p:cTn id="20" fill="hold">
                            <p:stCondLst>
                              <p:cond delay="1000"/>
                            </p:stCondLst>
                            <p:childTnLst>
                              <p:par>
                                <p:cTn id="21" presetID="22" presetClass="entr" presetSubtype="2" fill="hold"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right)">
                                      <p:cBhvr>
                                        <p:cTn id="23" dur="500"/>
                                        <p:tgtEl>
                                          <p:spTgt spid="13"/>
                                        </p:tgtEl>
                                      </p:cBhvr>
                                    </p:animEffect>
                                  </p:childTnLst>
                                </p:cTn>
                              </p:par>
                              <p:par>
                                <p:cTn id="24" presetID="22" presetClass="entr" presetSubtype="8" fill="hold" nodeType="with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wipe(left)">
                                      <p:cBhvr>
                                        <p:cTn id="26" dur="500"/>
                                        <p:tgtEl>
                                          <p:spTgt spid="12"/>
                                        </p:tgtEl>
                                      </p:cBhvr>
                                    </p:animEffect>
                                  </p:childTnLst>
                                </p:cTn>
                              </p:par>
                            </p:childTnLst>
                          </p:cTn>
                        </p:par>
                        <p:par>
                          <p:cTn id="27" fill="hold">
                            <p:stCondLst>
                              <p:cond delay="1500"/>
                            </p:stCondLst>
                            <p:childTnLst>
                              <p:par>
                                <p:cTn id="28" presetID="53" presetClass="entr" presetSubtype="16" fill="hold" grpId="0" nodeType="afterEffect">
                                  <p:stCondLst>
                                    <p:cond delay="0"/>
                                  </p:stCondLst>
                                  <p:childTnLst>
                                    <p:set>
                                      <p:cBhvr>
                                        <p:cTn id="29" dur="1" fill="hold">
                                          <p:stCondLst>
                                            <p:cond delay="0"/>
                                          </p:stCondLst>
                                        </p:cTn>
                                        <p:tgtEl>
                                          <p:spTgt spid="5"/>
                                        </p:tgtEl>
                                        <p:attrNameLst>
                                          <p:attrName>style.visibility</p:attrName>
                                        </p:attrNameLst>
                                      </p:cBhvr>
                                      <p:to>
                                        <p:strVal val="visible"/>
                                      </p:to>
                                    </p:set>
                                    <p:anim calcmode="lin" valueType="num">
                                      <p:cBhvr>
                                        <p:cTn id="30" dur="500" fill="hold"/>
                                        <p:tgtEl>
                                          <p:spTgt spid="5"/>
                                        </p:tgtEl>
                                        <p:attrNameLst>
                                          <p:attrName>ppt_w</p:attrName>
                                        </p:attrNameLst>
                                      </p:cBhvr>
                                      <p:tavLst>
                                        <p:tav tm="0">
                                          <p:val>
                                            <p:fltVal val="0"/>
                                          </p:val>
                                        </p:tav>
                                        <p:tav tm="100000">
                                          <p:val>
                                            <p:strVal val="#ppt_w"/>
                                          </p:val>
                                        </p:tav>
                                      </p:tavLst>
                                    </p:anim>
                                    <p:anim calcmode="lin" valueType="num">
                                      <p:cBhvr>
                                        <p:cTn id="31" dur="500" fill="hold"/>
                                        <p:tgtEl>
                                          <p:spTgt spid="5"/>
                                        </p:tgtEl>
                                        <p:attrNameLst>
                                          <p:attrName>ppt_h</p:attrName>
                                        </p:attrNameLst>
                                      </p:cBhvr>
                                      <p:tavLst>
                                        <p:tav tm="0">
                                          <p:val>
                                            <p:fltVal val="0"/>
                                          </p:val>
                                        </p:tav>
                                        <p:tav tm="100000">
                                          <p:val>
                                            <p:strVal val="#ppt_h"/>
                                          </p:val>
                                        </p:tav>
                                      </p:tavLst>
                                    </p:anim>
                                    <p:animEffect transition="in" filter="fade">
                                      <p:cBhvr>
                                        <p:cTn id="32" dur="500"/>
                                        <p:tgtEl>
                                          <p:spTgt spid="5"/>
                                        </p:tgtEl>
                                      </p:cBhvr>
                                    </p:animEffect>
                                  </p:childTnLst>
                                </p:cTn>
                              </p:par>
                            </p:childTnLst>
                          </p:cTn>
                        </p:par>
                        <p:par>
                          <p:cTn id="33" fill="hold">
                            <p:stCondLst>
                              <p:cond delay="2000"/>
                            </p:stCondLst>
                            <p:childTnLst>
                              <p:par>
                                <p:cTn id="34" presetID="22" presetClass="entr" presetSubtype="4" fill="hold" grpId="0" nodeType="afterEffect">
                                  <p:stCondLst>
                                    <p:cond delay="0"/>
                                  </p:stCondLst>
                                  <p:childTnLst>
                                    <p:set>
                                      <p:cBhvr>
                                        <p:cTn id="35" dur="1" fill="hold">
                                          <p:stCondLst>
                                            <p:cond delay="0"/>
                                          </p:stCondLst>
                                        </p:cTn>
                                        <p:tgtEl>
                                          <p:spTgt spid="33810"/>
                                        </p:tgtEl>
                                        <p:attrNameLst>
                                          <p:attrName>style.visibility</p:attrName>
                                        </p:attrNameLst>
                                      </p:cBhvr>
                                      <p:to>
                                        <p:strVal val="visible"/>
                                      </p:to>
                                    </p:set>
                                    <p:animEffect transition="in" filter="wipe(down)">
                                      <p:cBhvr>
                                        <p:cTn id="36" dur="500"/>
                                        <p:tgtEl>
                                          <p:spTgt spid="33810"/>
                                        </p:tgtEl>
                                      </p:cBhvr>
                                    </p:animEffect>
                                  </p:childTnLst>
                                </p:cTn>
                              </p:par>
                            </p:childTnLst>
                          </p:cTn>
                        </p:par>
                        <p:par>
                          <p:cTn id="37" fill="hold">
                            <p:stCondLst>
                              <p:cond delay="2500"/>
                            </p:stCondLst>
                            <p:childTnLst>
                              <p:par>
                                <p:cTn id="38" presetID="22" presetClass="entr" presetSubtype="4" fill="hold" grpId="0" nodeType="afterEffect">
                                  <p:stCondLst>
                                    <p:cond delay="0"/>
                                  </p:stCondLst>
                                  <p:childTnLst>
                                    <p:set>
                                      <p:cBhvr>
                                        <p:cTn id="39" dur="1" fill="hold">
                                          <p:stCondLst>
                                            <p:cond delay="0"/>
                                          </p:stCondLst>
                                        </p:cTn>
                                        <p:tgtEl>
                                          <p:spTgt spid="33811"/>
                                        </p:tgtEl>
                                        <p:attrNameLst>
                                          <p:attrName>style.visibility</p:attrName>
                                        </p:attrNameLst>
                                      </p:cBhvr>
                                      <p:to>
                                        <p:strVal val="visible"/>
                                      </p:to>
                                    </p:set>
                                    <p:animEffect transition="in" filter="wipe(down)">
                                      <p:cBhvr>
                                        <p:cTn id="40" dur="500"/>
                                        <p:tgtEl>
                                          <p:spTgt spid="33811"/>
                                        </p:tgtEl>
                                      </p:cBhvr>
                                    </p:animEffect>
                                  </p:childTnLst>
                                </p:cTn>
                              </p:par>
                            </p:childTnLst>
                          </p:cTn>
                        </p:par>
                        <p:par>
                          <p:cTn id="41" fill="hold">
                            <p:stCondLst>
                              <p:cond delay="3000"/>
                            </p:stCondLst>
                            <p:childTnLst>
                              <p:par>
                                <p:cTn id="42" presetID="22" presetClass="entr" presetSubtype="4" fill="hold" grpId="0" nodeType="afterEffect">
                                  <p:stCondLst>
                                    <p:cond delay="0"/>
                                  </p:stCondLst>
                                  <p:childTnLst>
                                    <p:set>
                                      <p:cBhvr>
                                        <p:cTn id="43" dur="1" fill="hold">
                                          <p:stCondLst>
                                            <p:cond delay="0"/>
                                          </p:stCondLst>
                                        </p:cTn>
                                        <p:tgtEl>
                                          <p:spTgt spid="33813"/>
                                        </p:tgtEl>
                                        <p:attrNameLst>
                                          <p:attrName>style.visibility</p:attrName>
                                        </p:attrNameLst>
                                      </p:cBhvr>
                                      <p:to>
                                        <p:strVal val="visible"/>
                                      </p:to>
                                    </p:set>
                                    <p:animEffect transition="in" filter="wipe(down)">
                                      <p:cBhvr>
                                        <p:cTn id="44" dur="500"/>
                                        <p:tgtEl>
                                          <p:spTgt spid="33813"/>
                                        </p:tgtEl>
                                      </p:cBhvr>
                                    </p:animEffect>
                                  </p:childTnLst>
                                </p:cTn>
                              </p:par>
                            </p:childTnLst>
                          </p:cTn>
                        </p:par>
                        <p:par>
                          <p:cTn id="45" fill="hold">
                            <p:stCondLst>
                              <p:cond delay="3500"/>
                            </p:stCondLst>
                            <p:childTnLst>
                              <p:par>
                                <p:cTn id="46" presetID="22" presetClass="entr" presetSubtype="4" fill="hold" grpId="0" nodeType="afterEffect">
                                  <p:stCondLst>
                                    <p:cond delay="0"/>
                                  </p:stCondLst>
                                  <p:childTnLst>
                                    <p:set>
                                      <p:cBhvr>
                                        <p:cTn id="47" dur="1" fill="hold">
                                          <p:stCondLst>
                                            <p:cond delay="0"/>
                                          </p:stCondLst>
                                        </p:cTn>
                                        <p:tgtEl>
                                          <p:spTgt spid="33814"/>
                                        </p:tgtEl>
                                        <p:attrNameLst>
                                          <p:attrName>style.visibility</p:attrName>
                                        </p:attrNameLst>
                                      </p:cBhvr>
                                      <p:to>
                                        <p:strVal val="visible"/>
                                      </p:to>
                                    </p:set>
                                    <p:animEffect transition="in" filter="wipe(down)">
                                      <p:cBhvr>
                                        <p:cTn id="48" dur="500"/>
                                        <p:tgtEl>
                                          <p:spTgt spid="33814"/>
                                        </p:tgtEl>
                                      </p:cBhvr>
                                    </p:animEffect>
                                  </p:childTnLst>
                                </p:cTn>
                              </p:par>
                            </p:childTnLst>
                          </p:cTn>
                        </p:par>
                        <p:par>
                          <p:cTn id="49" fill="hold">
                            <p:stCondLst>
                              <p:cond delay="4000"/>
                            </p:stCondLst>
                            <p:childTnLst>
                              <p:par>
                                <p:cTn id="50" presetID="22" presetClass="entr" presetSubtype="4" fill="hold" grpId="0" nodeType="afterEffect">
                                  <p:stCondLst>
                                    <p:cond delay="0"/>
                                  </p:stCondLst>
                                  <p:childTnLst>
                                    <p:set>
                                      <p:cBhvr>
                                        <p:cTn id="51" dur="1" fill="hold">
                                          <p:stCondLst>
                                            <p:cond delay="0"/>
                                          </p:stCondLst>
                                        </p:cTn>
                                        <p:tgtEl>
                                          <p:spTgt spid="33815"/>
                                        </p:tgtEl>
                                        <p:attrNameLst>
                                          <p:attrName>style.visibility</p:attrName>
                                        </p:attrNameLst>
                                      </p:cBhvr>
                                      <p:to>
                                        <p:strVal val="visible"/>
                                      </p:to>
                                    </p:set>
                                    <p:animEffect transition="in" filter="wipe(down)">
                                      <p:cBhvr>
                                        <p:cTn id="52" dur="500"/>
                                        <p:tgtEl>
                                          <p:spTgt spid="33815"/>
                                        </p:tgtEl>
                                      </p:cBhvr>
                                    </p:animEffect>
                                  </p:childTnLst>
                                </p:cTn>
                              </p:par>
                            </p:childTnLst>
                          </p:cTn>
                        </p:par>
                        <p:par>
                          <p:cTn id="53" fill="hold">
                            <p:stCondLst>
                              <p:cond delay="4500"/>
                            </p:stCondLst>
                            <p:childTnLst>
                              <p:par>
                                <p:cTn id="54" presetID="22" presetClass="entr" presetSubtype="4" fill="hold" grpId="0" nodeType="afterEffect">
                                  <p:stCondLst>
                                    <p:cond delay="0"/>
                                  </p:stCondLst>
                                  <p:childTnLst>
                                    <p:set>
                                      <p:cBhvr>
                                        <p:cTn id="55" dur="1" fill="hold">
                                          <p:stCondLst>
                                            <p:cond delay="0"/>
                                          </p:stCondLst>
                                        </p:cTn>
                                        <p:tgtEl>
                                          <p:spTgt spid="33816"/>
                                        </p:tgtEl>
                                        <p:attrNameLst>
                                          <p:attrName>style.visibility</p:attrName>
                                        </p:attrNameLst>
                                      </p:cBhvr>
                                      <p:to>
                                        <p:strVal val="visible"/>
                                      </p:to>
                                    </p:set>
                                    <p:animEffect transition="in" filter="wipe(down)">
                                      <p:cBhvr>
                                        <p:cTn id="56" dur="500"/>
                                        <p:tgtEl>
                                          <p:spTgt spid="33816"/>
                                        </p:tgtEl>
                                      </p:cBhvr>
                                    </p:animEffect>
                                  </p:childTnLst>
                                </p:cTn>
                              </p:par>
                            </p:childTnLst>
                          </p:cTn>
                        </p:par>
                        <p:par>
                          <p:cTn id="57" fill="hold">
                            <p:stCondLst>
                              <p:cond delay="5000"/>
                            </p:stCondLst>
                            <p:childTnLst>
                              <p:par>
                                <p:cTn id="58" presetID="9" presetClass="entr" presetSubtype="0" fill="hold" grpId="0" nodeType="afterEffect">
                                  <p:stCondLst>
                                    <p:cond delay="0"/>
                                  </p:stCondLst>
                                  <p:childTnLst>
                                    <p:set>
                                      <p:cBhvr>
                                        <p:cTn id="59" dur="1" fill="hold">
                                          <p:stCondLst>
                                            <p:cond delay="0"/>
                                          </p:stCondLst>
                                        </p:cTn>
                                        <p:tgtEl>
                                          <p:spTgt spid="33812"/>
                                        </p:tgtEl>
                                        <p:attrNameLst>
                                          <p:attrName>style.visibility</p:attrName>
                                        </p:attrNameLst>
                                      </p:cBhvr>
                                      <p:to>
                                        <p:strVal val="visible"/>
                                      </p:to>
                                    </p:set>
                                    <p:animEffect transition="in" filter="dissolve">
                                      <p:cBhvr>
                                        <p:cTn id="60" dur="500"/>
                                        <p:tgtEl>
                                          <p:spTgt spid="33812"/>
                                        </p:tgtEl>
                                      </p:cBhvr>
                                    </p:animEffect>
                                  </p:childTnLst>
                                </p:cTn>
                              </p:par>
                            </p:childTnLst>
                          </p:cTn>
                        </p:par>
                        <p:par>
                          <p:cTn id="61" fill="hold">
                            <p:stCondLst>
                              <p:cond delay="5500"/>
                            </p:stCondLst>
                            <p:childTnLst>
                              <p:par>
                                <p:cTn id="62" presetID="9" presetClass="entr" presetSubtype="0" fill="hold" grpId="0" nodeType="afterEffect">
                                  <p:stCondLst>
                                    <p:cond delay="0"/>
                                  </p:stCondLst>
                                  <p:childTnLst>
                                    <p:set>
                                      <p:cBhvr>
                                        <p:cTn id="63" dur="1" fill="hold">
                                          <p:stCondLst>
                                            <p:cond delay="0"/>
                                          </p:stCondLst>
                                        </p:cTn>
                                        <p:tgtEl>
                                          <p:spTgt spid="33821"/>
                                        </p:tgtEl>
                                        <p:attrNameLst>
                                          <p:attrName>style.visibility</p:attrName>
                                        </p:attrNameLst>
                                      </p:cBhvr>
                                      <p:to>
                                        <p:strVal val="visible"/>
                                      </p:to>
                                    </p:set>
                                    <p:animEffect transition="in" filter="dissolve">
                                      <p:cBhvr>
                                        <p:cTn id="64" dur="500"/>
                                        <p:tgtEl>
                                          <p:spTgt spid="33821"/>
                                        </p:tgtEl>
                                      </p:cBhvr>
                                    </p:animEffect>
                                  </p:childTnLst>
                                </p:cTn>
                              </p:par>
                            </p:childTnLst>
                          </p:cTn>
                        </p:par>
                        <p:par>
                          <p:cTn id="65" fill="hold">
                            <p:stCondLst>
                              <p:cond delay="6000"/>
                            </p:stCondLst>
                            <p:childTnLst>
                              <p:par>
                                <p:cTn id="66" presetID="9" presetClass="entr" presetSubtype="0" fill="hold" grpId="0" nodeType="afterEffect">
                                  <p:stCondLst>
                                    <p:cond delay="0"/>
                                  </p:stCondLst>
                                  <p:childTnLst>
                                    <p:set>
                                      <p:cBhvr>
                                        <p:cTn id="67" dur="1" fill="hold">
                                          <p:stCondLst>
                                            <p:cond delay="0"/>
                                          </p:stCondLst>
                                        </p:cTn>
                                        <p:tgtEl>
                                          <p:spTgt spid="33820"/>
                                        </p:tgtEl>
                                        <p:attrNameLst>
                                          <p:attrName>style.visibility</p:attrName>
                                        </p:attrNameLst>
                                      </p:cBhvr>
                                      <p:to>
                                        <p:strVal val="visible"/>
                                      </p:to>
                                    </p:set>
                                    <p:animEffect transition="in" filter="dissolve">
                                      <p:cBhvr>
                                        <p:cTn id="68" dur="500"/>
                                        <p:tgtEl>
                                          <p:spTgt spid="33820"/>
                                        </p:tgtEl>
                                      </p:cBhvr>
                                    </p:animEffect>
                                  </p:childTnLst>
                                </p:cTn>
                              </p:par>
                            </p:childTnLst>
                          </p:cTn>
                        </p:par>
                        <p:par>
                          <p:cTn id="69" fill="hold">
                            <p:stCondLst>
                              <p:cond delay="6500"/>
                            </p:stCondLst>
                            <p:childTnLst>
                              <p:par>
                                <p:cTn id="70" presetID="9" presetClass="entr" presetSubtype="0" fill="hold" grpId="0" nodeType="afterEffect">
                                  <p:stCondLst>
                                    <p:cond delay="0"/>
                                  </p:stCondLst>
                                  <p:childTnLst>
                                    <p:set>
                                      <p:cBhvr>
                                        <p:cTn id="71" dur="1" fill="hold">
                                          <p:stCondLst>
                                            <p:cond delay="0"/>
                                          </p:stCondLst>
                                        </p:cTn>
                                        <p:tgtEl>
                                          <p:spTgt spid="33822"/>
                                        </p:tgtEl>
                                        <p:attrNameLst>
                                          <p:attrName>style.visibility</p:attrName>
                                        </p:attrNameLst>
                                      </p:cBhvr>
                                      <p:to>
                                        <p:strVal val="visible"/>
                                      </p:to>
                                    </p:set>
                                    <p:animEffect transition="in" filter="dissolve">
                                      <p:cBhvr>
                                        <p:cTn id="72" dur="500"/>
                                        <p:tgtEl>
                                          <p:spTgt spid="33822"/>
                                        </p:tgtEl>
                                      </p:cBhvr>
                                    </p:animEffect>
                                  </p:childTnLst>
                                </p:cTn>
                              </p:par>
                            </p:childTnLst>
                          </p:cTn>
                        </p:par>
                        <p:par>
                          <p:cTn id="73" fill="hold">
                            <p:stCondLst>
                              <p:cond delay="7000"/>
                            </p:stCondLst>
                            <p:childTnLst>
                              <p:par>
                                <p:cTn id="74" presetID="9" presetClass="entr" presetSubtype="0" fill="hold" grpId="0" nodeType="afterEffect">
                                  <p:stCondLst>
                                    <p:cond delay="0"/>
                                  </p:stCondLst>
                                  <p:childTnLst>
                                    <p:set>
                                      <p:cBhvr>
                                        <p:cTn id="75" dur="1" fill="hold">
                                          <p:stCondLst>
                                            <p:cond delay="0"/>
                                          </p:stCondLst>
                                        </p:cTn>
                                        <p:tgtEl>
                                          <p:spTgt spid="33797"/>
                                        </p:tgtEl>
                                        <p:attrNameLst>
                                          <p:attrName>style.visibility</p:attrName>
                                        </p:attrNameLst>
                                      </p:cBhvr>
                                      <p:to>
                                        <p:strVal val="visible"/>
                                      </p:to>
                                    </p:set>
                                    <p:animEffect transition="in" filter="dissolve">
                                      <p:cBhvr>
                                        <p:cTn id="76" dur="500"/>
                                        <p:tgtEl>
                                          <p:spTgt spid="33797"/>
                                        </p:tgtEl>
                                      </p:cBhvr>
                                    </p:animEffect>
                                  </p:childTnLst>
                                </p:cTn>
                              </p:par>
                            </p:childTnLst>
                          </p:cTn>
                        </p:par>
                        <p:par>
                          <p:cTn id="77" fill="hold">
                            <p:stCondLst>
                              <p:cond delay="7500"/>
                            </p:stCondLst>
                            <p:childTnLst>
                              <p:par>
                                <p:cTn id="78" presetID="9" presetClass="entr" presetSubtype="0" fill="hold" grpId="0" nodeType="afterEffect">
                                  <p:stCondLst>
                                    <p:cond delay="0"/>
                                  </p:stCondLst>
                                  <p:childTnLst>
                                    <p:set>
                                      <p:cBhvr>
                                        <p:cTn id="79" dur="1" fill="hold">
                                          <p:stCondLst>
                                            <p:cond delay="0"/>
                                          </p:stCondLst>
                                        </p:cTn>
                                        <p:tgtEl>
                                          <p:spTgt spid="33803"/>
                                        </p:tgtEl>
                                        <p:attrNameLst>
                                          <p:attrName>style.visibility</p:attrName>
                                        </p:attrNameLst>
                                      </p:cBhvr>
                                      <p:to>
                                        <p:strVal val="visible"/>
                                      </p:to>
                                    </p:set>
                                    <p:animEffect transition="in" filter="dissolve">
                                      <p:cBhvr>
                                        <p:cTn id="80" dur="500"/>
                                        <p:tgtEl>
                                          <p:spTgt spid="33803"/>
                                        </p:tgtEl>
                                      </p:cBhvr>
                                    </p:animEffect>
                                  </p:childTnLst>
                                </p:cTn>
                              </p:par>
                            </p:childTnLst>
                          </p:cTn>
                        </p:par>
                        <p:par>
                          <p:cTn id="81" fill="hold">
                            <p:stCondLst>
                              <p:cond delay="8000"/>
                            </p:stCondLst>
                            <p:childTnLst>
                              <p:par>
                                <p:cTn id="82" presetID="9" presetClass="entr" presetSubtype="0" fill="hold" grpId="0" nodeType="afterEffect">
                                  <p:stCondLst>
                                    <p:cond delay="0"/>
                                  </p:stCondLst>
                                  <p:childTnLst>
                                    <p:set>
                                      <p:cBhvr>
                                        <p:cTn id="83" dur="1" fill="hold">
                                          <p:stCondLst>
                                            <p:cond delay="0"/>
                                          </p:stCondLst>
                                        </p:cTn>
                                        <p:tgtEl>
                                          <p:spTgt spid="33804"/>
                                        </p:tgtEl>
                                        <p:attrNameLst>
                                          <p:attrName>style.visibility</p:attrName>
                                        </p:attrNameLst>
                                      </p:cBhvr>
                                      <p:to>
                                        <p:strVal val="visible"/>
                                      </p:to>
                                    </p:set>
                                    <p:animEffect transition="in" filter="dissolve">
                                      <p:cBhvr>
                                        <p:cTn id="84" dur="500"/>
                                        <p:tgtEl>
                                          <p:spTgt spid="33804"/>
                                        </p:tgtEl>
                                      </p:cBhvr>
                                    </p:animEffect>
                                  </p:childTnLst>
                                </p:cTn>
                              </p:par>
                            </p:childTnLst>
                          </p:cTn>
                        </p:par>
                        <p:par>
                          <p:cTn id="85" fill="hold">
                            <p:stCondLst>
                              <p:cond delay="8500"/>
                            </p:stCondLst>
                            <p:childTnLst>
                              <p:par>
                                <p:cTn id="86" presetID="9" presetClass="entr" presetSubtype="0" fill="hold" grpId="0" nodeType="afterEffect">
                                  <p:stCondLst>
                                    <p:cond delay="0"/>
                                  </p:stCondLst>
                                  <p:childTnLst>
                                    <p:set>
                                      <p:cBhvr>
                                        <p:cTn id="87" dur="1" fill="hold">
                                          <p:stCondLst>
                                            <p:cond delay="0"/>
                                          </p:stCondLst>
                                        </p:cTn>
                                        <p:tgtEl>
                                          <p:spTgt spid="33805"/>
                                        </p:tgtEl>
                                        <p:attrNameLst>
                                          <p:attrName>style.visibility</p:attrName>
                                        </p:attrNameLst>
                                      </p:cBhvr>
                                      <p:to>
                                        <p:strVal val="visible"/>
                                      </p:to>
                                    </p:set>
                                    <p:animEffect transition="in" filter="dissolve">
                                      <p:cBhvr>
                                        <p:cTn id="88" dur="500"/>
                                        <p:tgtEl>
                                          <p:spTgt spid="33805"/>
                                        </p:tgtEl>
                                      </p:cBhvr>
                                    </p:animEffect>
                                  </p:childTnLst>
                                </p:cTn>
                              </p:par>
                            </p:childTnLst>
                          </p:cTn>
                        </p:par>
                        <p:par>
                          <p:cTn id="89" fill="hold">
                            <p:stCondLst>
                              <p:cond delay="9000"/>
                            </p:stCondLst>
                            <p:childTnLst>
                              <p:par>
                                <p:cTn id="90" presetID="9" presetClass="entr" presetSubtype="0" fill="hold" grpId="0" nodeType="afterEffect">
                                  <p:stCondLst>
                                    <p:cond delay="0"/>
                                  </p:stCondLst>
                                  <p:childTnLst>
                                    <p:set>
                                      <p:cBhvr>
                                        <p:cTn id="91" dur="1" fill="hold">
                                          <p:stCondLst>
                                            <p:cond delay="0"/>
                                          </p:stCondLst>
                                        </p:cTn>
                                        <p:tgtEl>
                                          <p:spTgt spid="33806"/>
                                        </p:tgtEl>
                                        <p:attrNameLst>
                                          <p:attrName>style.visibility</p:attrName>
                                        </p:attrNameLst>
                                      </p:cBhvr>
                                      <p:to>
                                        <p:strVal val="visible"/>
                                      </p:to>
                                    </p:set>
                                    <p:animEffect transition="in" filter="dissolve">
                                      <p:cBhvr>
                                        <p:cTn id="92" dur="500"/>
                                        <p:tgtEl>
                                          <p:spTgt spid="33806"/>
                                        </p:tgtEl>
                                      </p:cBhvr>
                                    </p:animEffect>
                                  </p:childTnLst>
                                </p:cTn>
                              </p:par>
                            </p:childTnLst>
                          </p:cTn>
                        </p:par>
                        <p:par>
                          <p:cTn id="93" fill="hold">
                            <p:stCondLst>
                              <p:cond delay="9500"/>
                            </p:stCondLst>
                            <p:childTnLst>
                              <p:par>
                                <p:cTn id="94" presetID="9" presetClass="entr" presetSubtype="0" fill="hold" grpId="0" nodeType="afterEffect">
                                  <p:stCondLst>
                                    <p:cond delay="0"/>
                                  </p:stCondLst>
                                  <p:childTnLst>
                                    <p:set>
                                      <p:cBhvr>
                                        <p:cTn id="95" dur="1" fill="hold">
                                          <p:stCondLst>
                                            <p:cond delay="0"/>
                                          </p:stCondLst>
                                        </p:cTn>
                                        <p:tgtEl>
                                          <p:spTgt spid="33807"/>
                                        </p:tgtEl>
                                        <p:attrNameLst>
                                          <p:attrName>style.visibility</p:attrName>
                                        </p:attrNameLst>
                                      </p:cBhvr>
                                      <p:to>
                                        <p:strVal val="visible"/>
                                      </p:to>
                                    </p:set>
                                    <p:animEffect transition="in" filter="dissolve">
                                      <p:cBhvr>
                                        <p:cTn id="96" dur="500"/>
                                        <p:tgtEl>
                                          <p:spTgt spid="33807"/>
                                        </p:tgtEl>
                                      </p:cBhvr>
                                    </p:animEffect>
                                  </p:childTnLst>
                                </p:cTn>
                              </p:par>
                            </p:childTnLst>
                          </p:cTn>
                        </p:par>
                        <p:par>
                          <p:cTn id="97" fill="hold">
                            <p:stCondLst>
                              <p:cond delay="10000"/>
                            </p:stCondLst>
                            <p:childTnLst>
                              <p:par>
                                <p:cTn id="98" presetID="9" presetClass="entr" presetSubtype="0" fill="hold" grpId="0" nodeType="afterEffect">
                                  <p:stCondLst>
                                    <p:cond delay="0"/>
                                  </p:stCondLst>
                                  <p:childTnLst>
                                    <p:set>
                                      <p:cBhvr>
                                        <p:cTn id="99" dur="1" fill="hold">
                                          <p:stCondLst>
                                            <p:cond delay="0"/>
                                          </p:stCondLst>
                                        </p:cTn>
                                        <p:tgtEl>
                                          <p:spTgt spid="33809"/>
                                        </p:tgtEl>
                                        <p:attrNameLst>
                                          <p:attrName>style.visibility</p:attrName>
                                        </p:attrNameLst>
                                      </p:cBhvr>
                                      <p:to>
                                        <p:strVal val="visible"/>
                                      </p:to>
                                    </p:set>
                                    <p:animEffect transition="in" filter="dissolve">
                                      <p:cBhvr>
                                        <p:cTn id="100" dur="500"/>
                                        <p:tgtEl>
                                          <p:spTgt spid="33809"/>
                                        </p:tgtEl>
                                      </p:cBhvr>
                                    </p:animEffect>
                                  </p:childTnLst>
                                </p:cTn>
                              </p:par>
                            </p:childTnLst>
                          </p:cTn>
                        </p:par>
                        <p:par>
                          <p:cTn id="101" fill="hold">
                            <p:stCondLst>
                              <p:cond delay="10500"/>
                            </p:stCondLst>
                            <p:childTnLst>
                              <p:par>
                                <p:cTn id="102" presetID="9" presetClass="entr" presetSubtype="0" fill="hold" grpId="0" nodeType="afterEffect">
                                  <p:stCondLst>
                                    <p:cond delay="0"/>
                                  </p:stCondLst>
                                  <p:childTnLst>
                                    <p:set>
                                      <p:cBhvr>
                                        <p:cTn id="103" dur="1" fill="hold">
                                          <p:stCondLst>
                                            <p:cond delay="0"/>
                                          </p:stCondLst>
                                        </p:cTn>
                                        <p:tgtEl>
                                          <p:spTgt spid="33818"/>
                                        </p:tgtEl>
                                        <p:attrNameLst>
                                          <p:attrName>style.visibility</p:attrName>
                                        </p:attrNameLst>
                                      </p:cBhvr>
                                      <p:to>
                                        <p:strVal val="visible"/>
                                      </p:to>
                                    </p:set>
                                    <p:animEffect transition="in" filter="dissolve">
                                      <p:cBhvr>
                                        <p:cTn id="104" dur="500"/>
                                        <p:tgtEl>
                                          <p:spTgt spid="33818"/>
                                        </p:tgtEl>
                                      </p:cBhvr>
                                    </p:animEffect>
                                  </p:childTnLst>
                                </p:cTn>
                              </p:par>
                            </p:childTnLst>
                          </p:cTn>
                        </p:par>
                        <p:par>
                          <p:cTn id="105" fill="hold">
                            <p:stCondLst>
                              <p:cond delay="11000"/>
                            </p:stCondLst>
                            <p:childTnLst>
                              <p:par>
                                <p:cTn id="106" presetID="9" presetClass="entr" presetSubtype="0" fill="hold" grpId="0" nodeType="afterEffect">
                                  <p:stCondLst>
                                    <p:cond delay="0"/>
                                  </p:stCondLst>
                                  <p:childTnLst>
                                    <p:set>
                                      <p:cBhvr>
                                        <p:cTn id="107" dur="1" fill="hold">
                                          <p:stCondLst>
                                            <p:cond delay="0"/>
                                          </p:stCondLst>
                                        </p:cTn>
                                        <p:tgtEl>
                                          <p:spTgt spid="33819"/>
                                        </p:tgtEl>
                                        <p:attrNameLst>
                                          <p:attrName>style.visibility</p:attrName>
                                        </p:attrNameLst>
                                      </p:cBhvr>
                                      <p:to>
                                        <p:strVal val="visible"/>
                                      </p:to>
                                    </p:set>
                                    <p:animEffect transition="in" filter="dissolve">
                                      <p:cBhvr>
                                        <p:cTn id="108" dur="500"/>
                                        <p:tgtEl>
                                          <p:spTgt spid="33819"/>
                                        </p:tgtEl>
                                      </p:cBhvr>
                                    </p:animEffect>
                                  </p:childTnLst>
                                </p:cTn>
                              </p:par>
                            </p:childTnLst>
                          </p:cTn>
                        </p:par>
                        <p:par>
                          <p:cTn id="109" fill="hold">
                            <p:stCondLst>
                              <p:cond delay="11500"/>
                            </p:stCondLst>
                            <p:childTnLst>
                              <p:par>
                                <p:cTn id="110" presetID="9" presetClass="entr" presetSubtype="0" fill="hold" grpId="0" nodeType="afterEffect">
                                  <p:stCondLst>
                                    <p:cond delay="0"/>
                                  </p:stCondLst>
                                  <p:childTnLst>
                                    <p:set>
                                      <p:cBhvr>
                                        <p:cTn id="111" dur="1" fill="hold">
                                          <p:stCondLst>
                                            <p:cond delay="0"/>
                                          </p:stCondLst>
                                        </p:cTn>
                                        <p:tgtEl>
                                          <p:spTgt spid="33798"/>
                                        </p:tgtEl>
                                        <p:attrNameLst>
                                          <p:attrName>style.visibility</p:attrName>
                                        </p:attrNameLst>
                                      </p:cBhvr>
                                      <p:to>
                                        <p:strVal val="visible"/>
                                      </p:to>
                                    </p:set>
                                    <p:animEffect transition="in" filter="dissolve">
                                      <p:cBhvr>
                                        <p:cTn id="112" dur="500"/>
                                        <p:tgtEl>
                                          <p:spTgt spid="33798"/>
                                        </p:tgtEl>
                                      </p:cBhvr>
                                    </p:animEffect>
                                  </p:childTnLst>
                                </p:cTn>
                              </p:par>
                            </p:childTnLst>
                          </p:cTn>
                        </p:par>
                        <p:par>
                          <p:cTn id="113" fill="hold">
                            <p:stCondLst>
                              <p:cond delay="12000"/>
                            </p:stCondLst>
                            <p:childTnLst>
                              <p:par>
                                <p:cTn id="114" presetID="9" presetClass="entr" presetSubtype="0" fill="hold" grpId="0" nodeType="afterEffect">
                                  <p:stCondLst>
                                    <p:cond delay="0"/>
                                  </p:stCondLst>
                                  <p:childTnLst>
                                    <p:set>
                                      <p:cBhvr>
                                        <p:cTn id="115" dur="1" fill="hold">
                                          <p:stCondLst>
                                            <p:cond delay="0"/>
                                          </p:stCondLst>
                                        </p:cTn>
                                        <p:tgtEl>
                                          <p:spTgt spid="33799"/>
                                        </p:tgtEl>
                                        <p:attrNameLst>
                                          <p:attrName>style.visibility</p:attrName>
                                        </p:attrNameLst>
                                      </p:cBhvr>
                                      <p:to>
                                        <p:strVal val="visible"/>
                                      </p:to>
                                    </p:set>
                                    <p:animEffect transition="in" filter="dissolve">
                                      <p:cBhvr>
                                        <p:cTn id="116" dur="500"/>
                                        <p:tgtEl>
                                          <p:spTgt spid="33799"/>
                                        </p:tgtEl>
                                      </p:cBhvr>
                                    </p:animEffect>
                                  </p:childTnLst>
                                </p:cTn>
                              </p:par>
                            </p:childTnLst>
                          </p:cTn>
                        </p:par>
                        <p:par>
                          <p:cTn id="117" fill="hold">
                            <p:stCondLst>
                              <p:cond delay="12500"/>
                            </p:stCondLst>
                            <p:childTnLst>
                              <p:par>
                                <p:cTn id="118" presetID="9" presetClass="entr" presetSubtype="0" fill="hold" grpId="0" nodeType="afterEffect">
                                  <p:stCondLst>
                                    <p:cond delay="0"/>
                                  </p:stCondLst>
                                  <p:childTnLst>
                                    <p:set>
                                      <p:cBhvr>
                                        <p:cTn id="119" dur="1" fill="hold">
                                          <p:stCondLst>
                                            <p:cond delay="0"/>
                                          </p:stCondLst>
                                        </p:cTn>
                                        <p:tgtEl>
                                          <p:spTgt spid="33800"/>
                                        </p:tgtEl>
                                        <p:attrNameLst>
                                          <p:attrName>style.visibility</p:attrName>
                                        </p:attrNameLst>
                                      </p:cBhvr>
                                      <p:to>
                                        <p:strVal val="visible"/>
                                      </p:to>
                                    </p:set>
                                    <p:animEffect transition="in" filter="dissolve">
                                      <p:cBhvr>
                                        <p:cTn id="120" dur="500"/>
                                        <p:tgtEl>
                                          <p:spTgt spid="33800"/>
                                        </p:tgtEl>
                                      </p:cBhvr>
                                    </p:animEffect>
                                  </p:childTnLst>
                                </p:cTn>
                              </p:par>
                            </p:childTnLst>
                          </p:cTn>
                        </p:par>
                        <p:par>
                          <p:cTn id="121" fill="hold">
                            <p:stCondLst>
                              <p:cond delay="13000"/>
                            </p:stCondLst>
                            <p:childTnLst>
                              <p:par>
                                <p:cTn id="122" presetID="9" presetClass="entr" presetSubtype="0" fill="hold" grpId="0" nodeType="afterEffect">
                                  <p:stCondLst>
                                    <p:cond delay="0"/>
                                  </p:stCondLst>
                                  <p:childTnLst>
                                    <p:set>
                                      <p:cBhvr>
                                        <p:cTn id="123" dur="1" fill="hold">
                                          <p:stCondLst>
                                            <p:cond delay="0"/>
                                          </p:stCondLst>
                                        </p:cTn>
                                        <p:tgtEl>
                                          <p:spTgt spid="33801"/>
                                        </p:tgtEl>
                                        <p:attrNameLst>
                                          <p:attrName>style.visibility</p:attrName>
                                        </p:attrNameLst>
                                      </p:cBhvr>
                                      <p:to>
                                        <p:strVal val="visible"/>
                                      </p:to>
                                    </p:set>
                                    <p:animEffect transition="in" filter="dissolve">
                                      <p:cBhvr>
                                        <p:cTn id="124" dur="500"/>
                                        <p:tgtEl>
                                          <p:spTgt spid="33801"/>
                                        </p:tgtEl>
                                      </p:cBhvr>
                                    </p:animEffect>
                                  </p:childTnLst>
                                </p:cTn>
                              </p:par>
                            </p:childTnLst>
                          </p:cTn>
                        </p:par>
                        <p:par>
                          <p:cTn id="125" fill="hold">
                            <p:stCondLst>
                              <p:cond delay="13500"/>
                            </p:stCondLst>
                            <p:childTnLst>
                              <p:par>
                                <p:cTn id="126" presetID="9" presetClass="entr" presetSubtype="0" fill="hold" grpId="0" nodeType="afterEffect">
                                  <p:stCondLst>
                                    <p:cond delay="0"/>
                                  </p:stCondLst>
                                  <p:childTnLst>
                                    <p:set>
                                      <p:cBhvr>
                                        <p:cTn id="127" dur="1" fill="hold">
                                          <p:stCondLst>
                                            <p:cond delay="0"/>
                                          </p:stCondLst>
                                        </p:cTn>
                                        <p:tgtEl>
                                          <p:spTgt spid="33802"/>
                                        </p:tgtEl>
                                        <p:attrNameLst>
                                          <p:attrName>style.visibility</p:attrName>
                                        </p:attrNameLst>
                                      </p:cBhvr>
                                      <p:to>
                                        <p:strVal val="visible"/>
                                      </p:to>
                                    </p:set>
                                    <p:animEffect transition="in" filter="dissolve">
                                      <p:cBhvr>
                                        <p:cTn id="128" dur="500"/>
                                        <p:tgtEl>
                                          <p:spTgt spid="33802"/>
                                        </p:tgtEl>
                                      </p:cBhvr>
                                    </p:animEffect>
                                  </p:childTnLst>
                                </p:cTn>
                              </p:par>
                            </p:childTnLst>
                          </p:cTn>
                        </p:par>
                        <p:par>
                          <p:cTn id="129" fill="hold">
                            <p:stCondLst>
                              <p:cond delay="14000"/>
                            </p:stCondLst>
                            <p:childTnLst>
                              <p:par>
                                <p:cTn id="130" presetID="9" presetClass="entr" presetSubtype="0" fill="hold" grpId="0" nodeType="afterEffect">
                                  <p:stCondLst>
                                    <p:cond delay="0"/>
                                  </p:stCondLst>
                                  <p:childTnLst>
                                    <p:set>
                                      <p:cBhvr>
                                        <p:cTn id="131" dur="1" fill="hold">
                                          <p:stCondLst>
                                            <p:cond delay="0"/>
                                          </p:stCondLst>
                                        </p:cTn>
                                        <p:tgtEl>
                                          <p:spTgt spid="33808"/>
                                        </p:tgtEl>
                                        <p:attrNameLst>
                                          <p:attrName>style.visibility</p:attrName>
                                        </p:attrNameLst>
                                      </p:cBhvr>
                                      <p:to>
                                        <p:strVal val="visible"/>
                                      </p:to>
                                    </p:set>
                                    <p:animEffect transition="in" filter="dissolve">
                                      <p:cBhvr>
                                        <p:cTn id="132" dur="500"/>
                                        <p:tgtEl>
                                          <p:spTgt spid="33808"/>
                                        </p:tgtEl>
                                      </p:cBhvr>
                                    </p:animEffect>
                                  </p:childTnLst>
                                </p:cTn>
                              </p:par>
                            </p:childTnLst>
                          </p:cTn>
                        </p:par>
                        <p:par>
                          <p:cTn id="133" fill="hold">
                            <p:stCondLst>
                              <p:cond delay="14500"/>
                            </p:stCondLst>
                            <p:childTnLst>
                              <p:par>
                                <p:cTn id="134" presetID="9" presetClass="entr" presetSubtype="0" fill="hold" grpId="0" nodeType="afterEffect">
                                  <p:stCondLst>
                                    <p:cond delay="0"/>
                                  </p:stCondLst>
                                  <p:childTnLst>
                                    <p:set>
                                      <p:cBhvr>
                                        <p:cTn id="135" dur="1" fill="hold">
                                          <p:stCondLst>
                                            <p:cond delay="0"/>
                                          </p:stCondLst>
                                        </p:cTn>
                                        <p:tgtEl>
                                          <p:spTgt spid="33817"/>
                                        </p:tgtEl>
                                        <p:attrNameLst>
                                          <p:attrName>style.visibility</p:attrName>
                                        </p:attrNameLst>
                                      </p:cBhvr>
                                      <p:to>
                                        <p:strVal val="visible"/>
                                      </p:to>
                                    </p:set>
                                    <p:animEffect transition="in" filter="dissolve">
                                      <p:cBhvr>
                                        <p:cTn id="136" dur="500"/>
                                        <p:tgtEl>
                                          <p:spTgt spid="338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5" grpId="0" bldLvl="0" animBg="1"/>
      <p:bldP spid="33797" grpId="0" bldLvl="0" animBg="1"/>
      <p:bldP spid="33798" grpId="0" autoUpdateAnimBg="0"/>
      <p:bldP spid="33799" grpId="0" autoUpdateAnimBg="0"/>
      <p:bldP spid="33800" grpId="0" autoUpdateAnimBg="0"/>
      <p:bldP spid="33801" grpId="0" autoUpdateAnimBg="0"/>
      <p:bldP spid="33802" grpId="0" autoUpdateAnimBg="0"/>
      <p:bldP spid="33803" grpId="0" autoUpdateAnimBg="0"/>
      <p:bldP spid="33804" grpId="0" autoUpdateAnimBg="0"/>
      <p:bldP spid="33805" grpId="0" autoUpdateAnimBg="0"/>
      <p:bldP spid="33806" grpId="0" autoUpdateAnimBg="0"/>
      <p:bldP spid="33807" grpId="0" autoUpdateAnimBg="0"/>
      <p:bldP spid="33808" grpId="0" autoUpdateAnimBg="0"/>
      <p:bldP spid="33809" grpId="0" autoUpdateAnimBg="0"/>
      <p:bldP spid="33810" grpId="0" bldLvl="0" animBg="1" autoUpdateAnimBg="0"/>
      <p:bldP spid="33811" grpId="0" bldLvl="0" animBg="1" autoUpdateAnimBg="0"/>
      <p:bldP spid="33812" grpId="0" bldLvl="0" animBg="1" autoUpdateAnimBg="0"/>
      <p:bldP spid="33813" grpId="0" bldLvl="0" animBg="1" autoUpdateAnimBg="0"/>
      <p:bldP spid="33814" grpId="0" bldLvl="0" animBg="1" autoUpdateAnimBg="0"/>
      <p:bldP spid="33815" grpId="0" bldLvl="0" animBg="1" autoUpdateAnimBg="0"/>
      <p:bldP spid="33816" grpId="0" bldLvl="0" animBg="1" autoUpdateAnimBg="0"/>
      <p:bldP spid="33817" grpId="0" autoUpdateAnimBg="0"/>
      <p:bldP spid="33818" grpId="0" autoUpdateAnimBg="0"/>
      <p:bldP spid="33819" grpId="0" autoUpdateAnimBg="0"/>
      <p:bldP spid="33820" grpId="0" autoUpdateAnimBg="0"/>
      <p:bldP spid="33821" grpId="0" autoUpdateAnimBg="0"/>
      <p:bldP spid="33822" grpId="0" autoUpdateAnimBg="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194435" y="820420"/>
            <a:ext cx="9802495" cy="5217795"/>
            <a:chOff x="680" y="695"/>
            <a:chExt cx="17838" cy="9412"/>
          </a:xfrm>
        </p:grpSpPr>
        <p:sp>
          <p:nvSpPr>
            <p:cNvPr id="7" name="矩形 6"/>
            <p:cNvSpPr/>
            <p:nvPr userDrawn="1"/>
          </p:nvSpPr>
          <p:spPr>
            <a:xfrm>
              <a:off x="680" y="695"/>
              <a:ext cx="17839" cy="9412"/>
            </a:xfrm>
            <a:prstGeom prst="rect">
              <a:avLst/>
            </a:prstGeom>
            <a:solidFill>
              <a:srgbClr val="FDDAE0"/>
            </a:solidFill>
            <a:ln w="50800">
              <a:noFill/>
            </a:ln>
            <a:effectLst>
              <a:innerShdw blurRad="63500" dist="76200" dir="27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sp>
          <p:nvSpPr>
            <p:cNvPr id="6" name="矩形 5"/>
            <p:cNvSpPr/>
            <p:nvPr userDrawn="1"/>
          </p:nvSpPr>
          <p:spPr>
            <a:xfrm>
              <a:off x="680" y="695"/>
              <a:ext cx="17734" cy="9292"/>
            </a:xfrm>
            <a:prstGeom prst="rect">
              <a:avLst/>
            </a:prstGeom>
            <a:solidFill>
              <a:srgbClr val="FDDAE0"/>
            </a:solidFill>
            <a:ln w="50800">
              <a:noFill/>
            </a:ln>
            <a:effectLst>
              <a:innerShdw blurRad="63500" dist="101600" dir="135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grpSp>
      <p:sp>
        <p:nvSpPr>
          <p:cNvPr id="3" name="矩形 2"/>
          <p:cNvSpPr/>
          <p:nvPr/>
        </p:nvSpPr>
        <p:spPr>
          <a:xfrm>
            <a:off x="1195070" y="821055"/>
            <a:ext cx="9802495" cy="5217160"/>
          </a:xfrm>
          <a:prstGeom prst="rect">
            <a:avLst/>
          </a:prstGeom>
          <a:noFill/>
          <a:ln w="50800">
            <a:solidFill>
              <a:srgbClr val="F7F2F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descr="花4"/>
          <p:cNvPicPr>
            <a:picLocks noChangeAspect="1"/>
          </p:cNvPicPr>
          <p:nvPr/>
        </p:nvPicPr>
        <p:blipFill>
          <a:blip r:embed="rId3"/>
          <a:stretch>
            <a:fillRect/>
          </a:stretch>
        </p:blipFill>
        <p:spPr>
          <a:xfrm>
            <a:off x="-58420" y="-11430"/>
            <a:ext cx="3845560" cy="3413125"/>
          </a:xfrm>
          <a:prstGeom prst="rect">
            <a:avLst/>
          </a:prstGeom>
        </p:spPr>
      </p:pic>
      <p:pic>
        <p:nvPicPr>
          <p:cNvPr id="11" name="图片 10" descr="花6"/>
          <p:cNvPicPr>
            <a:picLocks noChangeAspect="1"/>
          </p:cNvPicPr>
          <p:nvPr/>
        </p:nvPicPr>
        <p:blipFill>
          <a:blip r:embed="rId4"/>
          <a:stretch>
            <a:fillRect/>
          </a:stretch>
        </p:blipFill>
        <p:spPr>
          <a:xfrm>
            <a:off x="7984490" y="3880485"/>
            <a:ext cx="4247515" cy="2979420"/>
          </a:xfrm>
          <a:prstGeom prst="rect">
            <a:avLst/>
          </a:prstGeom>
        </p:spPr>
      </p:pic>
      <p:pic>
        <p:nvPicPr>
          <p:cNvPr id="12" name="图片 11" descr="花7"/>
          <p:cNvPicPr>
            <a:picLocks noChangeAspect="1"/>
          </p:cNvPicPr>
          <p:nvPr/>
        </p:nvPicPr>
        <p:blipFill>
          <a:blip r:embed="rId5"/>
          <a:stretch>
            <a:fillRect/>
          </a:stretch>
        </p:blipFill>
        <p:spPr>
          <a:xfrm>
            <a:off x="-58420" y="4397375"/>
            <a:ext cx="2712085" cy="2462530"/>
          </a:xfrm>
          <a:prstGeom prst="rect">
            <a:avLst/>
          </a:prstGeom>
        </p:spPr>
      </p:pic>
      <p:pic>
        <p:nvPicPr>
          <p:cNvPr id="13" name="图片 12" descr="花7"/>
          <p:cNvPicPr>
            <a:picLocks noChangeAspect="1"/>
          </p:cNvPicPr>
          <p:nvPr/>
        </p:nvPicPr>
        <p:blipFill>
          <a:blip r:embed="rId5"/>
          <a:stretch>
            <a:fillRect/>
          </a:stretch>
        </p:blipFill>
        <p:spPr>
          <a:xfrm flipH="1" flipV="1">
            <a:off x="9906635" y="-11430"/>
            <a:ext cx="2325370" cy="2111375"/>
          </a:xfrm>
          <a:prstGeom prst="rect">
            <a:avLst/>
          </a:prstGeom>
        </p:spPr>
      </p:pic>
      <p:sp>
        <p:nvSpPr>
          <p:cNvPr id="5" name="文本框 4"/>
          <p:cNvSpPr txBox="1"/>
          <p:nvPr/>
        </p:nvSpPr>
        <p:spPr>
          <a:xfrm>
            <a:off x="4714240" y="1085850"/>
            <a:ext cx="2762885" cy="398780"/>
          </a:xfrm>
          <a:prstGeom prst="rect">
            <a:avLst/>
          </a:prstGeom>
          <a:noFill/>
          <a:effectLst/>
        </p:spPr>
        <p:txBody>
          <a:bodyPr wrap="square" rtlCol="0">
            <a:spAutoFit/>
          </a:bodyPr>
          <a:lstStyle/>
          <a:p>
            <a:pPr algn="ctr"/>
            <a:r>
              <a:rPr lang="zh-CN" altLang="en-US" sz="2000" b="1">
                <a:solidFill>
                  <a:srgbClr val="73C9CA"/>
                </a:solidFill>
                <a:latin typeface="微软雅黑" panose="020B0503020204020204" charset="-122"/>
                <a:ea typeface="微软雅黑" panose="020B0503020204020204" charset="-122"/>
              </a:rPr>
              <a:t>单击此处输入标题文本</a:t>
            </a:r>
          </a:p>
        </p:txBody>
      </p:sp>
      <p:sp>
        <p:nvSpPr>
          <p:cNvPr id="8194" name="Rectangle 8"/>
          <p:cNvSpPr/>
          <p:nvPr/>
        </p:nvSpPr>
        <p:spPr>
          <a:xfrm>
            <a:off x="3213100" y="2603500"/>
            <a:ext cx="2850515" cy="810260"/>
          </a:xfrm>
          <a:prstGeom prst="rect">
            <a:avLst/>
          </a:prstGeom>
          <a:noFill/>
          <a:ln w="9525">
            <a:noFill/>
          </a:ln>
        </p:spPr>
        <p:txBody>
          <a:bodyPr wrap="square" anchor="t">
            <a:spAutoFit/>
          </a:bodyPr>
          <a:lstStyle/>
          <a:p>
            <a:pPr lvl="0" algn="l">
              <a:lnSpc>
                <a:spcPct val="130000"/>
              </a:lnSpc>
            </a:pPr>
            <a:r>
              <a:rPr lang="zh-CN" altLang="en-US" sz="1200" dirty="0">
                <a:solidFill>
                  <a:schemeClr val="bg1">
                    <a:lumMod val="50000"/>
                  </a:schemeClr>
                </a:solidFill>
                <a:latin typeface="微软雅黑" panose="020B0503020204020204" charset="-122"/>
                <a:ea typeface="微软雅黑" panose="020B0503020204020204" charset="-122"/>
                <a:sym typeface="+mn-ea"/>
              </a:rPr>
              <a:t>No one indebted for others,while many people don't know how to cherish others.</a:t>
            </a:r>
            <a:endParaRPr lang="zh-CN" altLang="en-US" sz="1000" dirty="0">
              <a:solidFill>
                <a:srgbClr val="595959"/>
              </a:solidFill>
              <a:latin typeface="微软雅黑" panose="020B0503020204020204" charset="-122"/>
              <a:ea typeface="微软雅黑" panose="020B0503020204020204" charset="-122"/>
              <a:sym typeface="Times New Roman" panose="02020603050405020304" pitchFamily="18" charset="0"/>
            </a:endParaRPr>
          </a:p>
        </p:txBody>
      </p:sp>
      <p:sp>
        <p:nvSpPr>
          <p:cNvPr id="8198" name="Rectangle 8"/>
          <p:cNvSpPr/>
          <p:nvPr/>
        </p:nvSpPr>
        <p:spPr>
          <a:xfrm>
            <a:off x="3212783" y="2388553"/>
            <a:ext cx="2409825" cy="306705"/>
          </a:xfrm>
          <a:prstGeom prst="rect">
            <a:avLst/>
          </a:prstGeom>
          <a:noFill/>
          <a:ln w="9525">
            <a:noFill/>
          </a:ln>
        </p:spPr>
        <p:txBody>
          <a:bodyPr anchor="t">
            <a:spAutoFit/>
          </a:bodyPr>
          <a:lstStyle/>
          <a:p>
            <a:pPr lvl="0" algn="l"/>
            <a:r>
              <a:rPr lang="zh-CN" altLang="en-US" sz="1400" b="1">
                <a:solidFill>
                  <a:schemeClr val="bg1">
                    <a:lumMod val="50000"/>
                  </a:schemeClr>
                </a:solidFill>
                <a:latin typeface="微软雅黑" panose="020B0503020204020204" charset="-122"/>
                <a:ea typeface="微软雅黑" panose="020B0503020204020204" charset="-122"/>
                <a:sym typeface="+mn-ea"/>
              </a:rPr>
              <a:t>单击此处输入标题</a:t>
            </a:r>
            <a:endParaRPr lang="zh-CN" altLang="en-US" sz="1400" b="1" dirty="0">
              <a:solidFill>
                <a:srgbClr val="595959"/>
              </a:solidFill>
              <a:latin typeface="微软雅黑" panose="020B0503020204020204" charset="-122"/>
              <a:ea typeface="微软雅黑" panose="020B0503020204020204" charset="-122"/>
              <a:sym typeface="Calibri" panose="020F0502020204030204" charset="0"/>
            </a:endParaRPr>
          </a:p>
        </p:txBody>
      </p:sp>
      <p:sp>
        <p:nvSpPr>
          <p:cNvPr id="8199" name="Rectangle 8"/>
          <p:cNvSpPr/>
          <p:nvPr/>
        </p:nvSpPr>
        <p:spPr>
          <a:xfrm>
            <a:off x="7131050" y="2603500"/>
            <a:ext cx="3034665" cy="810260"/>
          </a:xfrm>
          <a:prstGeom prst="rect">
            <a:avLst/>
          </a:prstGeom>
          <a:noFill/>
          <a:ln w="9525">
            <a:noFill/>
          </a:ln>
        </p:spPr>
        <p:txBody>
          <a:bodyPr wrap="square" anchor="t">
            <a:spAutoFit/>
          </a:bodyPr>
          <a:lstStyle/>
          <a:p>
            <a:pPr lvl="0" algn="l">
              <a:lnSpc>
                <a:spcPct val="130000"/>
              </a:lnSpc>
            </a:pPr>
            <a:r>
              <a:rPr lang="zh-CN" altLang="en-US" sz="1200" dirty="0">
                <a:solidFill>
                  <a:schemeClr val="bg1">
                    <a:lumMod val="50000"/>
                  </a:schemeClr>
                </a:solidFill>
                <a:latin typeface="微软雅黑" panose="020B0503020204020204" charset="-122"/>
                <a:ea typeface="微软雅黑" panose="020B0503020204020204" charset="-122"/>
                <a:sym typeface="+mn-ea"/>
              </a:rPr>
              <a:t>No one indebted for others,while many people don't know how to cherish others.</a:t>
            </a:r>
            <a:endParaRPr lang="zh-CN" altLang="en-US" sz="1000" dirty="0">
              <a:solidFill>
                <a:srgbClr val="595959"/>
              </a:solidFill>
              <a:latin typeface="微软雅黑" panose="020B0503020204020204" charset="-122"/>
              <a:ea typeface="微软雅黑" panose="020B0503020204020204" charset="-122"/>
              <a:sym typeface="Times New Roman" panose="02020603050405020304" pitchFamily="18" charset="0"/>
            </a:endParaRPr>
          </a:p>
        </p:txBody>
      </p:sp>
      <p:sp>
        <p:nvSpPr>
          <p:cNvPr id="8200" name="Rectangle 8"/>
          <p:cNvSpPr/>
          <p:nvPr/>
        </p:nvSpPr>
        <p:spPr>
          <a:xfrm>
            <a:off x="7131050" y="2388870"/>
            <a:ext cx="2409825" cy="306705"/>
          </a:xfrm>
          <a:prstGeom prst="rect">
            <a:avLst/>
          </a:prstGeom>
          <a:noFill/>
          <a:ln w="9525">
            <a:noFill/>
          </a:ln>
        </p:spPr>
        <p:txBody>
          <a:bodyPr anchor="t">
            <a:spAutoFit/>
          </a:bodyPr>
          <a:lstStyle/>
          <a:p>
            <a:pPr lvl="0" algn="l"/>
            <a:r>
              <a:rPr lang="zh-CN" altLang="en-US" sz="1400" b="1">
                <a:solidFill>
                  <a:schemeClr val="bg1">
                    <a:lumMod val="50000"/>
                  </a:schemeClr>
                </a:solidFill>
                <a:latin typeface="微软雅黑" panose="020B0503020204020204" charset="-122"/>
                <a:ea typeface="微软雅黑" panose="020B0503020204020204" charset="-122"/>
                <a:sym typeface="+mn-ea"/>
              </a:rPr>
              <a:t>单击此处输入标题</a:t>
            </a:r>
            <a:endParaRPr lang="zh-CN" altLang="en-US" sz="1400" b="1" dirty="0">
              <a:solidFill>
                <a:srgbClr val="595959"/>
              </a:solidFill>
              <a:latin typeface="微软雅黑" panose="020B0503020204020204" charset="-122"/>
              <a:ea typeface="微软雅黑" panose="020B0503020204020204" charset="-122"/>
              <a:sym typeface="Calibri" panose="020F0502020204030204" charset="0"/>
            </a:endParaRPr>
          </a:p>
        </p:txBody>
      </p:sp>
      <p:sp>
        <p:nvSpPr>
          <p:cNvPr id="8203" name="Rectangle 8"/>
          <p:cNvSpPr/>
          <p:nvPr/>
        </p:nvSpPr>
        <p:spPr>
          <a:xfrm>
            <a:off x="3213100" y="3997960"/>
            <a:ext cx="2850515" cy="810260"/>
          </a:xfrm>
          <a:prstGeom prst="rect">
            <a:avLst/>
          </a:prstGeom>
          <a:noFill/>
          <a:ln w="9525">
            <a:noFill/>
          </a:ln>
        </p:spPr>
        <p:txBody>
          <a:bodyPr wrap="square" anchor="t">
            <a:spAutoFit/>
          </a:bodyPr>
          <a:lstStyle/>
          <a:p>
            <a:pPr lvl="0" algn="l">
              <a:lnSpc>
                <a:spcPct val="130000"/>
              </a:lnSpc>
            </a:pPr>
            <a:r>
              <a:rPr lang="zh-CN" altLang="en-US" sz="1200" dirty="0">
                <a:solidFill>
                  <a:schemeClr val="bg1">
                    <a:lumMod val="50000"/>
                  </a:schemeClr>
                </a:solidFill>
                <a:latin typeface="微软雅黑" panose="020B0503020204020204" charset="-122"/>
                <a:ea typeface="微软雅黑" panose="020B0503020204020204" charset="-122"/>
                <a:sym typeface="+mn-ea"/>
              </a:rPr>
              <a:t>No one indebted for others,while many people don't know how to cherish others.</a:t>
            </a:r>
            <a:endParaRPr lang="zh-CN" altLang="en-US" sz="1000" dirty="0">
              <a:solidFill>
                <a:srgbClr val="595959"/>
              </a:solidFill>
              <a:latin typeface="微软雅黑" panose="020B0503020204020204" charset="-122"/>
              <a:ea typeface="微软雅黑" panose="020B0503020204020204" charset="-122"/>
              <a:sym typeface="Times New Roman" panose="02020603050405020304" pitchFamily="18" charset="0"/>
            </a:endParaRPr>
          </a:p>
        </p:txBody>
      </p:sp>
      <p:sp>
        <p:nvSpPr>
          <p:cNvPr id="8204" name="Rectangle 8"/>
          <p:cNvSpPr/>
          <p:nvPr/>
        </p:nvSpPr>
        <p:spPr>
          <a:xfrm>
            <a:off x="3212783" y="3769678"/>
            <a:ext cx="2409825" cy="306705"/>
          </a:xfrm>
          <a:prstGeom prst="rect">
            <a:avLst/>
          </a:prstGeom>
          <a:noFill/>
          <a:ln w="9525">
            <a:noFill/>
          </a:ln>
        </p:spPr>
        <p:txBody>
          <a:bodyPr anchor="t">
            <a:spAutoFit/>
          </a:bodyPr>
          <a:lstStyle/>
          <a:p>
            <a:pPr lvl="0" algn="l"/>
            <a:r>
              <a:rPr lang="zh-CN" altLang="en-US" sz="1400" b="1">
                <a:solidFill>
                  <a:schemeClr val="bg1">
                    <a:lumMod val="50000"/>
                  </a:schemeClr>
                </a:solidFill>
                <a:latin typeface="微软雅黑" panose="020B0503020204020204" charset="-122"/>
                <a:ea typeface="微软雅黑" panose="020B0503020204020204" charset="-122"/>
                <a:sym typeface="+mn-ea"/>
              </a:rPr>
              <a:t>单击此处输入标题</a:t>
            </a:r>
            <a:endParaRPr lang="zh-CN" altLang="en-US" sz="1400" b="1" dirty="0">
              <a:solidFill>
                <a:srgbClr val="595959"/>
              </a:solidFill>
              <a:latin typeface="微软雅黑" panose="020B0503020204020204" charset="-122"/>
              <a:ea typeface="微软雅黑" panose="020B0503020204020204" charset="-122"/>
              <a:sym typeface="Calibri" panose="020F0502020204030204" charset="0"/>
            </a:endParaRPr>
          </a:p>
        </p:txBody>
      </p:sp>
      <p:sp>
        <p:nvSpPr>
          <p:cNvPr id="8205" name="Rectangle 8"/>
          <p:cNvSpPr/>
          <p:nvPr/>
        </p:nvSpPr>
        <p:spPr>
          <a:xfrm>
            <a:off x="7200900" y="3997960"/>
            <a:ext cx="2964815" cy="810260"/>
          </a:xfrm>
          <a:prstGeom prst="rect">
            <a:avLst/>
          </a:prstGeom>
          <a:noFill/>
          <a:ln w="9525">
            <a:noFill/>
          </a:ln>
        </p:spPr>
        <p:txBody>
          <a:bodyPr wrap="square" anchor="t">
            <a:spAutoFit/>
          </a:bodyPr>
          <a:lstStyle/>
          <a:p>
            <a:pPr lvl="0" algn="l">
              <a:lnSpc>
                <a:spcPct val="130000"/>
              </a:lnSpc>
            </a:pPr>
            <a:r>
              <a:rPr lang="zh-CN" altLang="en-US" sz="1200" dirty="0">
                <a:solidFill>
                  <a:schemeClr val="bg1">
                    <a:lumMod val="50000"/>
                  </a:schemeClr>
                </a:solidFill>
                <a:latin typeface="微软雅黑" panose="020B0503020204020204" charset="-122"/>
                <a:ea typeface="微软雅黑" panose="020B0503020204020204" charset="-122"/>
                <a:sym typeface="+mn-ea"/>
              </a:rPr>
              <a:t>No one indebted for others,while many people don't know how to cherish others.</a:t>
            </a:r>
            <a:endParaRPr lang="zh-CN" altLang="en-US" sz="1000" dirty="0">
              <a:solidFill>
                <a:srgbClr val="595959"/>
              </a:solidFill>
              <a:latin typeface="微软雅黑" panose="020B0503020204020204" charset="-122"/>
              <a:ea typeface="微软雅黑" panose="020B0503020204020204" charset="-122"/>
              <a:sym typeface="Times New Roman" panose="02020603050405020304" pitchFamily="18" charset="0"/>
            </a:endParaRPr>
          </a:p>
        </p:txBody>
      </p:sp>
      <p:sp>
        <p:nvSpPr>
          <p:cNvPr id="8206" name="Rectangle 8"/>
          <p:cNvSpPr/>
          <p:nvPr/>
        </p:nvSpPr>
        <p:spPr>
          <a:xfrm>
            <a:off x="7200900" y="3775710"/>
            <a:ext cx="2409825" cy="306705"/>
          </a:xfrm>
          <a:prstGeom prst="rect">
            <a:avLst/>
          </a:prstGeom>
          <a:noFill/>
          <a:ln w="9525">
            <a:noFill/>
          </a:ln>
        </p:spPr>
        <p:txBody>
          <a:bodyPr anchor="t">
            <a:spAutoFit/>
          </a:bodyPr>
          <a:lstStyle/>
          <a:p>
            <a:pPr lvl="0" algn="l"/>
            <a:r>
              <a:rPr lang="zh-CN" altLang="en-US" sz="1400" b="1">
                <a:solidFill>
                  <a:schemeClr val="bg1">
                    <a:lumMod val="50000"/>
                  </a:schemeClr>
                </a:solidFill>
                <a:latin typeface="微软雅黑" panose="020B0503020204020204" charset="-122"/>
                <a:ea typeface="微软雅黑" panose="020B0503020204020204" charset="-122"/>
                <a:sym typeface="+mn-ea"/>
              </a:rPr>
              <a:t>单击此处输入标题</a:t>
            </a:r>
            <a:endParaRPr lang="zh-CN" altLang="en-US" sz="1400" b="1" dirty="0">
              <a:solidFill>
                <a:srgbClr val="595959"/>
              </a:solidFill>
              <a:latin typeface="微软雅黑" panose="020B0503020204020204" charset="-122"/>
              <a:ea typeface="微软雅黑" panose="020B0503020204020204" charset="-122"/>
              <a:sym typeface="Calibri" panose="020F0502020204030204" charset="0"/>
            </a:endParaRPr>
          </a:p>
        </p:txBody>
      </p:sp>
      <p:grpSp>
        <p:nvGrpSpPr>
          <p:cNvPr id="17" name="组合 16"/>
          <p:cNvGrpSpPr/>
          <p:nvPr/>
        </p:nvGrpSpPr>
        <p:grpSpPr>
          <a:xfrm>
            <a:off x="6489700" y="2434590"/>
            <a:ext cx="571500" cy="571500"/>
            <a:chOff x="10220" y="3834"/>
            <a:chExt cx="900" cy="900"/>
          </a:xfrm>
        </p:grpSpPr>
        <p:sp>
          <p:nvSpPr>
            <p:cNvPr id="8196" name="Oval 12"/>
            <p:cNvSpPr/>
            <p:nvPr/>
          </p:nvSpPr>
          <p:spPr>
            <a:xfrm>
              <a:off x="10220" y="3834"/>
              <a:ext cx="900" cy="900"/>
            </a:xfrm>
            <a:prstGeom prst="ellipse">
              <a:avLst/>
            </a:prstGeom>
            <a:solidFill>
              <a:srgbClr val="73C9CA"/>
            </a:solidFill>
            <a:ln w="12700">
              <a:noFill/>
            </a:ln>
          </p:spPr>
          <p:txBody>
            <a:bodyPr anchor="ctr"/>
            <a:lstStyle/>
            <a:p>
              <a:pPr lvl="0" indent="0" algn="ctr">
                <a:buFont typeface="Arial" panose="020B0604020202020204" pitchFamily="34" charset="0"/>
                <a:buNone/>
              </a:pPr>
              <a:endParaRPr lang="en-US" altLang="zh-CN" dirty="0">
                <a:solidFill>
                  <a:srgbClr val="F2F2F2"/>
                </a:solidFill>
                <a:latin typeface="FontAwesome" pitchFamily="2" charset="0"/>
                <a:ea typeface="宋体" panose="02010600030101010101" pitchFamily="2" charset="-122"/>
                <a:sym typeface="FontAwesome" pitchFamily="2" charset="0"/>
              </a:endParaRPr>
            </a:p>
          </p:txBody>
        </p:sp>
        <p:sp>
          <p:nvSpPr>
            <p:cNvPr id="364" name="Freeform 17"/>
            <p:cNvSpPr>
              <a:spLocks noEditPoints="1"/>
            </p:cNvSpPr>
            <p:nvPr/>
          </p:nvSpPr>
          <p:spPr bwMode="auto">
            <a:xfrm>
              <a:off x="10478" y="4004"/>
              <a:ext cx="345" cy="560"/>
            </a:xfrm>
            <a:custGeom>
              <a:avLst/>
              <a:gdLst>
                <a:gd name="T0" fmla="*/ 96 w 96"/>
                <a:gd name="T1" fmla="*/ 48 h 156"/>
                <a:gd name="T2" fmla="*/ 48 w 96"/>
                <a:gd name="T3" fmla="*/ 0 h 156"/>
                <a:gd name="T4" fmla="*/ 0 w 96"/>
                <a:gd name="T5" fmla="*/ 48 h 156"/>
                <a:gd name="T6" fmla="*/ 6 w 96"/>
                <a:gd name="T7" fmla="*/ 72 h 156"/>
                <a:gd name="T8" fmla="*/ 6 w 96"/>
                <a:gd name="T9" fmla="*/ 72 h 156"/>
                <a:gd name="T10" fmla="*/ 48 w 96"/>
                <a:gd name="T11" fmla="*/ 156 h 156"/>
                <a:gd name="T12" fmla="*/ 90 w 96"/>
                <a:gd name="T13" fmla="*/ 72 h 156"/>
                <a:gd name="T14" fmla="*/ 90 w 96"/>
                <a:gd name="T15" fmla="*/ 72 h 156"/>
                <a:gd name="T16" fmla="*/ 96 w 96"/>
                <a:gd name="T17" fmla="*/ 48 h 156"/>
                <a:gd name="T18" fmla="*/ 48 w 96"/>
                <a:gd name="T19" fmla="*/ 72 h 156"/>
                <a:gd name="T20" fmla="*/ 24 w 96"/>
                <a:gd name="T21" fmla="*/ 48 h 156"/>
                <a:gd name="T22" fmla="*/ 48 w 96"/>
                <a:gd name="T23" fmla="*/ 24 h 156"/>
                <a:gd name="T24" fmla="*/ 72 w 96"/>
                <a:gd name="T25" fmla="*/ 48 h 156"/>
                <a:gd name="T26" fmla="*/ 48 w 96"/>
                <a:gd name="T27" fmla="*/ 72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6" h="156">
                  <a:moveTo>
                    <a:pt x="96" y="48"/>
                  </a:moveTo>
                  <a:cubicBezTo>
                    <a:pt x="96" y="21"/>
                    <a:pt x="75" y="0"/>
                    <a:pt x="48" y="0"/>
                  </a:cubicBezTo>
                  <a:cubicBezTo>
                    <a:pt x="21" y="0"/>
                    <a:pt x="0" y="21"/>
                    <a:pt x="0" y="48"/>
                  </a:cubicBezTo>
                  <a:cubicBezTo>
                    <a:pt x="0" y="57"/>
                    <a:pt x="2" y="65"/>
                    <a:pt x="6" y="72"/>
                  </a:cubicBezTo>
                  <a:cubicBezTo>
                    <a:pt x="6" y="72"/>
                    <a:pt x="6" y="72"/>
                    <a:pt x="6" y="72"/>
                  </a:cubicBezTo>
                  <a:cubicBezTo>
                    <a:pt x="48" y="156"/>
                    <a:pt x="48" y="156"/>
                    <a:pt x="48" y="156"/>
                  </a:cubicBezTo>
                  <a:cubicBezTo>
                    <a:pt x="90" y="72"/>
                    <a:pt x="90" y="72"/>
                    <a:pt x="90" y="72"/>
                  </a:cubicBezTo>
                  <a:cubicBezTo>
                    <a:pt x="90" y="72"/>
                    <a:pt x="90" y="72"/>
                    <a:pt x="90" y="72"/>
                  </a:cubicBezTo>
                  <a:cubicBezTo>
                    <a:pt x="94" y="65"/>
                    <a:pt x="96" y="57"/>
                    <a:pt x="96" y="48"/>
                  </a:cubicBezTo>
                  <a:moveTo>
                    <a:pt x="48" y="72"/>
                  </a:moveTo>
                  <a:cubicBezTo>
                    <a:pt x="35" y="72"/>
                    <a:pt x="24" y="61"/>
                    <a:pt x="24" y="48"/>
                  </a:cubicBezTo>
                  <a:cubicBezTo>
                    <a:pt x="24" y="35"/>
                    <a:pt x="35" y="24"/>
                    <a:pt x="48" y="24"/>
                  </a:cubicBezTo>
                  <a:cubicBezTo>
                    <a:pt x="61" y="24"/>
                    <a:pt x="72" y="35"/>
                    <a:pt x="72" y="48"/>
                  </a:cubicBezTo>
                  <a:cubicBezTo>
                    <a:pt x="72" y="61"/>
                    <a:pt x="61" y="72"/>
                    <a:pt x="48" y="72"/>
                  </a:cubicBezTo>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strike="noStrike" noProof="1">
                <a:latin typeface="+mn-lt"/>
                <a:ea typeface="+mn-ea"/>
              </a:endParaRPr>
            </a:p>
          </p:txBody>
        </p:sp>
      </p:grpSp>
      <p:grpSp>
        <p:nvGrpSpPr>
          <p:cNvPr id="15" name="组合 14"/>
          <p:cNvGrpSpPr/>
          <p:nvPr/>
        </p:nvGrpSpPr>
        <p:grpSpPr>
          <a:xfrm>
            <a:off x="2473325" y="3829050"/>
            <a:ext cx="571500" cy="571500"/>
            <a:chOff x="3895" y="6030"/>
            <a:chExt cx="900" cy="900"/>
          </a:xfrm>
        </p:grpSpPr>
        <p:sp>
          <p:nvSpPr>
            <p:cNvPr id="8195" name="Oval 9"/>
            <p:cNvSpPr/>
            <p:nvPr/>
          </p:nvSpPr>
          <p:spPr>
            <a:xfrm>
              <a:off x="3895" y="6030"/>
              <a:ext cx="900" cy="900"/>
            </a:xfrm>
            <a:prstGeom prst="ellipse">
              <a:avLst/>
            </a:prstGeom>
            <a:solidFill>
              <a:srgbClr val="73C9CA"/>
            </a:solidFill>
            <a:ln w="12700">
              <a:noFill/>
            </a:ln>
          </p:spPr>
          <p:txBody>
            <a:bodyPr anchor="ctr"/>
            <a:lstStyle/>
            <a:p>
              <a:pPr lvl="0" indent="0" algn="ctr">
                <a:buFont typeface="Arial" panose="020B0604020202020204" pitchFamily="34" charset="0"/>
                <a:buNone/>
              </a:pPr>
              <a:endParaRPr lang="en-US" altLang="zh-CN" dirty="0">
                <a:solidFill>
                  <a:srgbClr val="F2F2F2"/>
                </a:solidFill>
                <a:latin typeface="FontAwesome" pitchFamily="2" charset="0"/>
                <a:ea typeface="宋体" panose="02010600030101010101" pitchFamily="2" charset="-122"/>
                <a:sym typeface="FontAwesome" pitchFamily="2" charset="0"/>
              </a:endParaRPr>
            </a:p>
          </p:txBody>
        </p:sp>
        <p:sp>
          <p:nvSpPr>
            <p:cNvPr id="411" name="Freeform 64"/>
            <p:cNvSpPr>
              <a:spLocks noEditPoints="1"/>
            </p:cNvSpPr>
            <p:nvPr/>
          </p:nvSpPr>
          <p:spPr bwMode="auto">
            <a:xfrm>
              <a:off x="4110" y="6245"/>
              <a:ext cx="470" cy="470"/>
            </a:xfrm>
            <a:custGeom>
              <a:avLst/>
              <a:gdLst>
                <a:gd name="T0" fmla="*/ 123 w 131"/>
                <a:gd name="T1" fmla="*/ 72 h 131"/>
                <a:gd name="T2" fmla="*/ 51 w 131"/>
                <a:gd name="T3" fmla="*/ 0 h 131"/>
                <a:gd name="T4" fmla="*/ 0 w 131"/>
                <a:gd name="T5" fmla="*/ 0 h 131"/>
                <a:gd name="T6" fmla="*/ 0 w 131"/>
                <a:gd name="T7" fmla="*/ 51 h 131"/>
                <a:gd name="T8" fmla="*/ 72 w 131"/>
                <a:gd name="T9" fmla="*/ 123 h 131"/>
                <a:gd name="T10" fmla="*/ 89 w 131"/>
                <a:gd name="T11" fmla="*/ 123 h 131"/>
                <a:gd name="T12" fmla="*/ 123 w 131"/>
                <a:gd name="T13" fmla="*/ 89 h 131"/>
                <a:gd name="T14" fmla="*/ 123 w 131"/>
                <a:gd name="T15" fmla="*/ 72 h 131"/>
                <a:gd name="T16" fmla="*/ 34 w 131"/>
                <a:gd name="T17" fmla="*/ 34 h 131"/>
                <a:gd name="T18" fmla="*/ 17 w 131"/>
                <a:gd name="T19" fmla="*/ 34 h 131"/>
                <a:gd name="T20" fmla="*/ 17 w 131"/>
                <a:gd name="T21" fmla="*/ 17 h 131"/>
                <a:gd name="T22" fmla="*/ 34 w 131"/>
                <a:gd name="T23" fmla="*/ 17 h 131"/>
                <a:gd name="T24" fmla="*/ 34 w 131"/>
                <a:gd name="T25" fmla="*/ 34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1" h="131">
                  <a:moveTo>
                    <a:pt x="123" y="72"/>
                  </a:moveTo>
                  <a:cubicBezTo>
                    <a:pt x="114" y="63"/>
                    <a:pt x="51" y="0"/>
                    <a:pt x="51" y="0"/>
                  </a:cubicBezTo>
                  <a:cubicBezTo>
                    <a:pt x="0" y="0"/>
                    <a:pt x="0" y="0"/>
                    <a:pt x="0" y="0"/>
                  </a:cubicBezTo>
                  <a:cubicBezTo>
                    <a:pt x="0" y="51"/>
                    <a:pt x="0" y="51"/>
                    <a:pt x="0" y="51"/>
                  </a:cubicBezTo>
                  <a:cubicBezTo>
                    <a:pt x="72" y="123"/>
                    <a:pt x="72" y="123"/>
                    <a:pt x="72" y="123"/>
                  </a:cubicBezTo>
                  <a:cubicBezTo>
                    <a:pt x="72" y="123"/>
                    <a:pt x="80" y="131"/>
                    <a:pt x="89" y="123"/>
                  </a:cubicBezTo>
                  <a:cubicBezTo>
                    <a:pt x="123" y="89"/>
                    <a:pt x="123" y="89"/>
                    <a:pt x="123" y="89"/>
                  </a:cubicBezTo>
                  <a:cubicBezTo>
                    <a:pt x="123" y="89"/>
                    <a:pt x="131" y="80"/>
                    <a:pt x="123" y="72"/>
                  </a:cubicBezTo>
                  <a:moveTo>
                    <a:pt x="34" y="34"/>
                  </a:moveTo>
                  <a:cubicBezTo>
                    <a:pt x="29" y="38"/>
                    <a:pt x="21" y="38"/>
                    <a:pt x="17" y="34"/>
                  </a:cubicBezTo>
                  <a:cubicBezTo>
                    <a:pt x="12" y="29"/>
                    <a:pt x="12" y="21"/>
                    <a:pt x="17" y="17"/>
                  </a:cubicBezTo>
                  <a:cubicBezTo>
                    <a:pt x="21" y="12"/>
                    <a:pt x="29" y="12"/>
                    <a:pt x="34" y="17"/>
                  </a:cubicBezTo>
                  <a:cubicBezTo>
                    <a:pt x="38" y="21"/>
                    <a:pt x="38" y="29"/>
                    <a:pt x="34" y="34"/>
                  </a:cubicBezTo>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strike="noStrike" noProof="1">
                <a:latin typeface="+mn-lt"/>
                <a:ea typeface="+mn-ea"/>
              </a:endParaRPr>
            </a:p>
          </p:txBody>
        </p:sp>
      </p:grpSp>
      <p:grpSp>
        <p:nvGrpSpPr>
          <p:cNvPr id="16" name="组合 15"/>
          <p:cNvGrpSpPr/>
          <p:nvPr/>
        </p:nvGrpSpPr>
        <p:grpSpPr>
          <a:xfrm>
            <a:off x="6477000" y="3815715"/>
            <a:ext cx="571500" cy="571500"/>
            <a:chOff x="10200" y="6009"/>
            <a:chExt cx="900" cy="900"/>
          </a:xfrm>
        </p:grpSpPr>
        <p:sp>
          <p:nvSpPr>
            <p:cNvPr id="8197" name="Oval 14"/>
            <p:cNvSpPr/>
            <p:nvPr/>
          </p:nvSpPr>
          <p:spPr>
            <a:xfrm>
              <a:off x="10200" y="6009"/>
              <a:ext cx="900" cy="900"/>
            </a:xfrm>
            <a:prstGeom prst="ellipse">
              <a:avLst/>
            </a:prstGeom>
            <a:solidFill>
              <a:srgbClr val="73C9CA"/>
            </a:solidFill>
            <a:ln w="12700">
              <a:noFill/>
            </a:ln>
          </p:spPr>
          <p:txBody>
            <a:bodyPr anchor="ctr"/>
            <a:lstStyle/>
            <a:p>
              <a:pPr lvl="0" indent="0" algn="ctr">
                <a:buFont typeface="Arial" panose="020B0604020202020204" pitchFamily="34" charset="0"/>
                <a:buNone/>
              </a:pPr>
              <a:endParaRPr lang="en-US" altLang="zh-CN" dirty="0">
                <a:solidFill>
                  <a:srgbClr val="F2F2F2"/>
                </a:solidFill>
                <a:latin typeface="微软雅黑" panose="020B0503020204020204" charset="-122"/>
                <a:ea typeface="微软雅黑" panose="020B0503020204020204" charset="-122"/>
                <a:sym typeface="FontAwesome" pitchFamily="2" charset="0"/>
              </a:endParaRPr>
            </a:p>
          </p:txBody>
        </p:sp>
        <p:sp>
          <p:nvSpPr>
            <p:cNvPr id="4" name="Oval 65"/>
            <p:cNvSpPr>
              <a:spLocks noChangeArrowheads="1"/>
            </p:cNvSpPr>
            <p:nvPr/>
          </p:nvSpPr>
          <p:spPr bwMode="auto">
            <a:xfrm>
              <a:off x="10608" y="6416"/>
              <a:ext cx="85" cy="85"/>
            </a:xfrm>
            <a:prstGeom prst="ellipse">
              <a:avLst/>
            </a:prstGeom>
            <a:solidFill>
              <a:schemeClr val="bg1"/>
            </a:solidFill>
            <a:ln>
              <a:noFill/>
            </a:ln>
          </p:spPr>
          <p:txBody>
            <a:bodyPr/>
            <a:lstStyle/>
            <a:p>
              <a:pPr defTabSz="685165" eaLnBrk="1" fontAlgn="auto" hangingPunct="1">
                <a:spcBef>
                  <a:spcPts val="0"/>
                </a:spcBef>
                <a:spcAft>
                  <a:spcPts val="0"/>
                </a:spcAft>
                <a:defRPr/>
              </a:pPr>
              <a:endParaRPr lang="zh-CN" altLang="en-US" sz="1350" strike="noStrike" noProof="1">
                <a:latin typeface="+mn-lt"/>
                <a:ea typeface="+mn-ea"/>
              </a:endParaRPr>
            </a:p>
          </p:txBody>
        </p:sp>
        <p:sp>
          <p:nvSpPr>
            <p:cNvPr id="8" name="Freeform 66"/>
            <p:cNvSpPr>
              <a:spLocks noEditPoints="1"/>
            </p:cNvSpPr>
            <p:nvPr/>
          </p:nvSpPr>
          <p:spPr bwMode="auto">
            <a:xfrm>
              <a:off x="10395" y="6286"/>
              <a:ext cx="513" cy="345"/>
            </a:xfrm>
            <a:custGeom>
              <a:avLst/>
              <a:gdLst>
                <a:gd name="T0" fmla="*/ 72 w 144"/>
                <a:gd name="T1" fmla="*/ 0 h 96"/>
                <a:gd name="T2" fmla="*/ 0 w 144"/>
                <a:gd name="T3" fmla="*/ 48 h 96"/>
                <a:gd name="T4" fmla="*/ 72 w 144"/>
                <a:gd name="T5" fmla="*/ 96 h 96"/>
                <a:gd name="T6" fmla="*/ 144 w 144"/>
                <a:gd name="T7" fmla="*/ 48 h 96"/>
                <a:gd name="T8" fmla="*/ 72 w 144"/>
                <a:gd name="T9" fmla="*/ 0 h 96"/>
                <a:gd name="T10" fmla="*/ 72 w 144"/>
                <a:gd name="T11" fmla="*/ 78 h 96"/>
                <a:gd name="T12" fmla="*/ 42 w 144"/>
                <a:gd name="T13" fmla="*/ 48 h 96"/>
                <a:gd name="T14" fmla="*/ 72 w 144"/>
                <a:gd name="T15" fmla="*/ 18 h 96"/>
                <a:gd name="T16" fmla="*/ 102 w 144"/>
                <a:gd name="T17" fmla="*/ 48 h 96"/>
                <a:gd name="T18" fmla="*/ 72 w 144"/>
                <a:gd name="T19" fmla="*/ 78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4" h="96">
                  <a:moveTo>
                    <a:pt x="72" y="0"/>
                  </a:moveTo>
                  <a:cubicBezTo>
                    <a:pt x="32" y="0"/>
                    <a:pt x="0" y="48"/>
                    <a:pt x="0" y="48"/>
                  </a:cubicBezTo>
                  <a:cubicBezTo>
                    <a:pt x="0" y="48"/>
                    <a:pt x="32" y="96"/>
                    <a:pt x="72" y="96"/>
                  </a:cubicBezTo>
                  <a:cubicBezTo>
                    <a:pt x="112" y="96"/>
                    <a:pt x="144" y="48"/>
                    <a:pt x="144" y="48"/>
                  </a:cubicBezTo>
                  <a:cubicBezTo>
                    <a:pt x="144" y="48"/>
                    <a:pt x="112" y="0"/>
                    <a:pt x="72" y="0"/>
                  </a:cubicBezTo>
                  <a:moveTo>
                    <a:pt x="72" y="78"/>
                  </a:moveTo>
                  <a:cubicBezTo>
                    <a:pt x="55" y="78"/>
                    <a:pt x="42" y="65"/>
                    <a:pt x="42" y="48"/>
                  </a:cubicBezTo>
                  <a:cubicBezTo>
                    <a:pt x="42" y="31"/>
                    <a:pt x="55" y="18"/>
                    <a:pt x="72" y="18"/>
                  </a:cubicBezTo>
                  <a:cubicBezTo>
                    <a:pt x="89" y="18"/>
                    <a:pt x="102" y="31"/>
                    <a:pt x="102" y="48"/>
                  </a:cubicBezTo>
                  <a:cubicBezTo>
                    <a:pt x="102" y="65"/>
                    <a:pt x="89" y="78"/>
                    <a:pt x="72" y="78"/>
                  </a:cubicBezTo>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strike="noStrike" noProof="1">
                <a:latin typeface="+mn-lt"/>
                <a:ea typeface="+mn-ea"/>
              </a:endParaRPr>
            </a:p>
          </p:txBody>
        </p:sp>
      </p:grpSp>
      <p:grpSp>
        <p:nvGrpSpPr>
          <p:cNvPr id="14" name="组合 13"/>
          <p:cNvGrpSpPr/>
          <p:nvPr/>
        </p:nvGrpSpPr>
        <p:grpSpPr>
          <a:xfrm>
            <a:off x="2487295" y="2447925"/>
            <a:ext cx="571500" cy="571500"/>
            <a:chOff x="3917" y="3855"/>
            <a:chExt cx="900" cy="900"/>
          </a:xfrm>
        </p:grpSpPr>
        <p:sp>
          <p:nvSpPr>
            <p:cNvPr id="8193" name="Oval 6"/>
            <p:cNvSpPr/>
            <p:nvPr/>
          </p:nvSpPr>
          <p:spPr>
            <a:xfrm>
              <a:off x="3917" y="3855"/>
              <a:ext cx="900" cy="900"/>
            </a:xfrm>
            <a:prstGeom prst="ellipse">
              <a:avLst/>
            </a:prstGeom>
            <a:solidFill>
              <a:srgbClr val="73C9CA"/>
            </a:solidFill>
            <a:ln w="12700">
              <a:noFill/>
            </a:ln>
          </p:spPr>
          <p:txBody>
            <a:bodyPr anchor="ctr"/>
            <a:lstStyle/>
            <a:p>
              <a:pPr lvl="0" indent="0" algn="ctr">
                <a:buFont typeface="Arial" panose="020B0604020202020204" pitchFamily="34" charset="0"/>
                <a:buNone/>
              </a:pPr>
              <a:endParaRPr lang="en-US" altLang="zh-CN" dirty="0">
                <a:solidFill>
                  <a:srgbClr val="F2F2F2"/>
                </a:solidFill>
                <a:latin typeface="微软雅黑" panose="020B0503020204020204" charset="-122"/>
                <a:ea typeface="微软雅黑" panose="020B0503020204020204" charset="-122"/>
                <a:sym typeface="FontAwesome" pitchFamily="2" charset="0"/>
              </a:endParaRPr>
            </a:p>
          </p:txBody>
        </p:sp>
        <p:sp>
          <p:nvSpPr>
            <p:cNvPr id="432" name="Oval 85"/>
            <p:cNvSpPr>
              <a:spLocks noChangeArrowheads="1"/>
            </p:cNvSpPr>
            <p:nvPr/>
          </p:nvSpPr>
          <p:spPr bwMode="auto">
            <a:xfrm>
              <a:off x="4280" y="4242"/>
              <a:ext cx="130" cy="128"/>
            </a:xfrm>
            <a:prstGeom prst="ellipse">
              <a:avLst/>
            </a:prstGeom>
            <a:solidFill>
              <a:schemeClr val="bg1"/>
            </a:solidFill>
            <a:ln>
              <a:noFill/>
            </a:ln>
          </p:spPr>
          <p:txBody>
            <a:bodyPr/>
            <a:lstStyle/>
            <a:p>
              <a:pPr defTabSz="685165" eaLnBrk="1" fontAlgn="auto" hangingPunct="1">
                <a:spcBef>
                  <a:spcPts val="0"/>
                </a:spcBef>
                <a:spcAft>
                  <a:spcPts val="0"/>
                </a:spcAft>
                <a:defRPr/>
              </a:pPr>
              <a:endParaRPr lang="zh-CN" altLang="en-US" sz="1350" strike="noStrike" noProof="1">
                <a:latin typeface="+mn-lt"/>
                <a:ea typeface="+mn-ea"/>
              </a:endParaRPr>
            </a:p>
          </p:txBody>
        </p:sp>
        <p:sp>
          <p:nvSpPr>
            <p:cNvPr id="9" name="Freeform 86"/>
            <p:cNvSpPr>
              <a:spLocks noEditPoints="1"/>
            </p:cNvSpPr>
            <p:nvPr/>
          </p:nvSpPr>
          <p:spPr bwMode="auto">
            <a:xfrm>
              <a:off x="4089" y="4092"/>
              <a:ext cx="513" cy="385"/>
            </a:xfrm>
            <a:custGeom>
              <a:avLst/>
              <a:gdLst>
                <a:gd name="T0" fmla="*/ 132 w 144"/>
                <a:gd name="T1" fmla="*/ 12 h 108"/>
                <a:gd name="T2" fmla="*/ 60 w 144"/>
                <a:gd name="T3" fmla="*/ 12 h 108"/>
                <a:gd name="T4" fmla="*/ 48 w 144"/>
                <a:gd name="T5" fmla="*/ 0 h 108"/>
                <a:gd name="T6" fmla="*/ 36 w 144"/>
                <a:gd name="T7" fmla="*/ 0 h 108"/>
                <a:gd name="T8" fmla="*/ 24 w 144"/>
                <a:gd name="T9" fmla="*/ 12 h 108"/>
                <a:gd name="T10" fmla="*/ 12 w 144"/>
                <a:gd name="T11" fmla="*/ 12 h 108"/>
                <a:gd name="T12" fmla="*/ 0 w 144"/>
                <a:gd name="T13" fmla="*/ 24 h 108"/>
                <a:gd name="T14" fmla="*/ 12 w 144"/>
                <a:gd name="T15" fmla="*/ 24 h 108"/>
                <a:gd name="T16" fmla="*/ 24 w 144"/>
                <a:gd name="T17" fmla="*/ 36 h 108"/>
                <a:gd name="T18" fmla="*/ 24 w 144"/>
                <a:gd name="T19" fmla="*/ 84 h 108"/>
                <a:gd name="T20" fmla="*/ 12 w 144"/>
                <a:gd name="T21" fmla="*/ 96 h 108"/>
                <a:gd name="T22" fmla="*/ 0 w 144"/>
                <a:gd name="T23" fmla="*/ 96 h 108"/>
                <a:gd name="T24" fmla="*/ 12 w 144"/>
                <a:gd name="T25" fmla="*/ 108 h 108"/>
                <a:gd name="T26" fmla="*/ 132 w 144"/>
                <a:gd name="T27" fmla="*/ 108 h 108"/>
                <a:gd name="T28" fmla="*/ 144 w 144"/>
                <a:gd name="T29" fmla="*/ 96 h 108"/>
                <a:gd name="T30" fmla="*/ 144 w 144"/>
                <a:gd name="T31" fmla="*/ 24 h 108"/>
                <a:gd name="T32" fmla="*/ 132 w 144"/>
                <a:gd name="T33" fmla="*/ 12 h 108"/>
                <a:gd name="T34" fmla="*/ 78 w 144"/>
                <a:gd name="T35" fmla="*/ 90 h 108"/>
                <a:gd name="T36" fmla="*/ 48 w 144"/>
                <a:gd name="T37" fmla="*/ 60 h 108"/>
                <a:gd name="T38" fmla="*/ 78 w 144"/>
                <a:gd name="T39" fmla="*/ 30 h 108"/>
                <a:gd name="T40" fmla="*/ 108 w 144"/>
                <a:gd name="T41" fmla="*/ 60 h 108"/>
                <a:gd name="T42" fmla="*/ 78 w 144"/>
                <a:gd name="T43" fmla="*/ 90 h 108"/>
                <a:gd name="T44" fmla="*/ 123 w 144"/>
                <a:gd name="T45" fmla="*/ 48 h 108"/>
                <a:gd name="T46" fmla="*/ 114 w 144"/>
                <a:gd name="T47" fmla="*/ 39 h 108"/>
                <a:gd name="T48" fmla="*/ 123 w 144"/>
                <a:gd name="T49" fmla="*/ 30 h 108"/>
                <a:gd name="T50" fmla="*/ 132 w 144"/>
                <a:gd name="T51" fmla="*/ 39 h 108"/>
                <a:gd name="T52" fmla="*/ 123 w 144"/>
                <a:gd name="T53" fmla="*/ 48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44" h="108">
                  <a:moveTo>
                    <a:pt x="132" y="12"/>
                  </a:moveTo>
                  <a:cubicBezTo>
                    <a:pt x="60" y="12"/>
                    <a:pt x="60" y="12"/>
                    <a:pt x="60" y="12"/>
                  </a:cubicBezTo>
                  <a:cubicBezTo>
                    <a:pt x="60" y="5"/>
                    <a:pt x="55" y="0"/>
                    <a:pt x="48" y="0"/>
                  </a:cubicBezTo>
                  <a:cubicBezTo>
                    <a:pt x="36" y="0"/>
                    <a:pt x="36" y="0"/>
                    <a:pt x="36" y="0"/>
                  </a:cubicBezTo>
                  <a:cubicBezTo>
                    <a:pt x="29" y="0"/>
                    <a:pt x="24" y="5"/>
                    <a:pt x="24" y="12"/>
                  </a:cubicBezTo>
                  <a:cubicBezTo>
                    <a:pt x="12" y="12"/>
                    <a:pt x="12" y="12"/>
                    <a:pt x="12" y="12"/>
                  </a:cubicBezTo>
                  <a:cubicBezTo>
                    <a:pt x="5" y="12"/>
                    <a:pt x="0" y="17"/>
                    <a:pt x="0" y="24"/>
                  </a:cubicBezTo>
                  <a:cubicBezTo>
                    <a:pt x="12" y="24"/>
                    <a:pt x="12" y="24"/>
                    <a:pt x="12" y="24"/>
                  </a:cubicBezTo>
                  <a:cubicBezTo>
                    <a:pt x="19" y="24"/>
                    <a:pt x="24" y="29"/>
                    <a:pt x="24" y="36"/>
                  </a:cubicBezTo>
                  <a:cubicBezTo>
                    <a:pt x="24" y="84"/>
                    <a:pt x="24" y="84"/>
                    <a:pt x="24" y="84"/>
                  </a:cubicBezTo>
                  <a:cubicBezTo>
                    <a:pt x="24" y="91"/>
                    <a:pt x="19" y="96"/>
                    <a:pt x="12" y="96"/>
                  </a:cubicBezTo>
                  <a:cubicBezTo>
                    <a:pt x="0" y="96"/>
                    <a:pt x="0" y="96"/>
                    <a:pt x="0" y="96"/>
                  </a:cubicBezTo>
                  <a:cubicBezTo>
                    <a:pt x="0" y="103"/>
                    <a:pt x="5" y="108"/>
                    <a:pt x="12" y="108"/>
                  </a:cubicBezTo>
                  <a:cubicBezTo>
                    <a:pt x="132" y="108"/>
                    <a:pt x="132" y="108"/>
                    <a:pt x="132" y="108"/>
                  </a:cubicBezTo>
                  <a:cubicBezTo>
                    <a:pt x="139" y="108"/>
                    <a:pt x="144" y="103"/>
                    <a:pt x="144" y="96"/>
                  </a:cubicBezTo>
                  <a:cubicBezTo>
                    <a:pt x="144" y="24"/>
                    <a:pt x="144" y="24"/>
                    <a:pt x="144" y="24"/>
                  </a:cubicBezTo>
                  <a:cubicBezTo>
                    <a:pt x="144" y="17"/>
                    <a:pt x="139" y="12"/>
                    <a:pt x="132" y="12"/>
                  </a:cubicBezTo>
                  <a:moveTo>
                    <a:pt x="78" y="90"/>
                  </a:moveTo>
                  <a:cubicBezTo>
                    <a:pt x="61" y="90"/>
                    <a:pt x="48" y="77"/>
                    <a:pt x="48" y="60"/>
                  </a:cubicBezTo>
                  <a:cubicBezTo>
                    <a:pt x="48" y="43"/>
                    <a:pt x="61" y="30"/>
                    <a:pt x="78" y="30"/>
                  </a:cubicBezTo>
                  <a:cubicBezTo>
                    <a:pt x="95" y="30"/>
                    <a:pt x="108" y="43"/>
                    <a:pt x="108" y="60"/>
                  </a:cubicBezTo>
                  <a:cubicBezTo>
                    <a:pt x="108" y="77"/>
                    <a:pt x="95" y="90"/>
                    <a:pt x="78" y="90"/>
                  </a:cubicBezTo>
                  <a:moveTo>
                    <a:pt x="123" y="48"/>
                  </a:moveTo>
                  <a:cubicBezTo>
                    <a:pt x="118" y="48"/>
                    <a:pt x="114" y="44"/>
                    <a:pt x="114" y="39"/>
                  </a:cubicBezTo>
                  <a:cubicBezTo>
                    <a:pt x="114" y="34"/>
                    <a:pt x="118" y="30"/>
                    <a:pt x="123" y="30"/>
                  </a:cubicBezTo>
                  <a:cubicBezTo>
                    <a:pt x="128" y="30"/>
                    <a:pt x="132" y="34"/>
                    <a:pt x="132" y="39"/>
                  </a:cubicBezTo>
                  <a:cubicBezTo>
                    <a:pt x="132" y="44"/>
                    <a:pt x="128" y="48"/>
                    <a:pt x="123" y="48"/>
                  </a:cubicBezTo>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strike="noStrike" noProof="1">
                <a:latin typeface="+mn-lt"/>
                <a:ea typeface="+mn-ea"/>
              </a:endParaRPr>
            </a:p>
          </p:txBody>
        </p:sp>
      </p:grpSp>
    </p:spTree>
  </p:cSld>
  <p:clrMapOvr>
    <a:masterClrMapping/>
  </p:clrMapOvr>
  <mc:AlternateContent xmlns:mc="http://schemas.openxmlformats.org/markup-compatibility/2006" xmlns:p15="http://schemas.microsoft.com/office/powerpoint/2012/main">
    <mc:Choice Requires="p15">
      <p:transition spd="slow" advClick="0" advTm="0">
        <p15:prstTrans prst="peelOff"/>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par>
                                <p:cTn id="8" presetID="22" presetClass="entr" presetSubtype="2"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wipe(right)">
                                      <p:cBhvr>
                                        <p:cTn id="10" dur="500"/>
                                        <p:tgtEl>
                                          <p:spTgt spid="11"/>
                                        </p:tgtEl>
                                      </p:cBhvr>
                                    </p:animEffect>
                                  </p:childTnLst>
                                </p:cTn>
                              </p:par>
                            </p:childTnLst>
                          </p:cTn>
                        </p:par>
                        <p:par>
                          <p:cTn id="11" fill="hold">
                            <p:stCondLst>
                              <p:cond delay="500"/>
                            </p:stCondLst>
                            <p:childTnLst>
                              <p:par>
                                <p:cTn id="12" presetID="20" presetClass="entr" presetSubtype="0"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edge">
                                      <p:cBhvr>
                                        <p:cTn id="14" dur="500"/>
                                        <p:tgtEl>
                                          <p:spTgt spid="3"/>
                                        </p:tgtEl>
                                      </p:cBhvr>
                                    </p:animEffect>
                                  </p:childTnLst>
                                </p:cTn>
                              </p:par>
                              <p:par>
                                <p:cTn id="15" presetID="53" presetClass="entr" presetSubtype="16" fill="hold" nodeType="with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ppt_w</p:attrName>
                                        </p:attrNameLst>
                                      </p:cBhvr>
                                      <p:tavLst>
                                        <p:tav tm="0">
                                          <p:val>
                                            <p:fltVal val="0"/>
                                          </p:val>
                                        </p:tav>
                                        <p:tav tm="100000">
                                          <p:val>
                                            <p:strVal val="#ppt_w"/>
                                          </p:val>
                                        </p:tav>
                                      </p:tavLst>
                                    </p:anim>
                                    <p:anim calcmode="lin" valueType="num">
                                      <p:cBhvr>
                                        <p:cTn id="18" dur="500" fill="hold"/>
                                        <p:tgtEl>
                                          <p:spTgt spid="2"/>
                                        </p:tgtEl>
                                        <p:attrNameLst>
                                          <p:attrName>ppt_h</p:attrName>
                                        </p:attrNameLst>
                                      </p:cBhvr>
                                      <p:tavLst>
                                        <p:tav tm="0">
                                          <p:val>
                                            <p:fltVal val="0"/>
                                          </p:val>
                                        </p:tav>
                                        <p:tav tm="100000">
                                          <p:val>
                                            <p:strVal val="#ppt_h"/>
                                          </p:val>
                                        </p:tav>
                                      </p:tavLst>
                                    </p:anim>
                                    <p:animEffect transition="in" filter="fade">
                                      <p:cBhvr>
                                        <p:cTn id="19" dur="500"/>
                                        <p:tgtEl>
                                          <p:spTgt spid="2"/>
                                        </p:tgtEl>
                                      </p:cBhvr>
                                    </p:animEffect>
                                  </p:childTnLst>
                                </p:cTn>
                              </p:par>
                            </p:childTnLst>
                          </p:cTn>
                        </p:par>
                        <p:par>
                          <p:cTn id="20" fill="hold">
                            <p:stCondLst>
                              <p:cond delay="1000"/>
                            </p:stCondLst>
                            <p:childTnLst>
                              <p:par>
                                <p:cTn id="21" presetID="22" presetClass="entr" presetSubtype="2" fill="hold"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right)">
                                      <p:cBhvr>
                                        <p:cTn id="23" dur="500"/>
                                        <p:tgtEl>
                                          <p:spTgt spid="13"/>
                                        </p:tgtEl>
                                      </p:cBhvr>
                                    </p:animEffect>
                                  </p:childTnLst>
                                </p:cTn>
                              </p:par>
                              <p:par>
                                <p:cTn id="24" presetID="22" presetClass="entr" presetSubtype="8" fill="hold" nodeType="with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wipe(left)">
                                      <p:cBhvr>
                                        <p:cTn id="26" dur="500"/>
                                        <p:tgtEl>
                                          <p:spTgt spid="12"/>
                                        </p:tgtEl>
                                      </p:cBhvr>
                                    </p:animEffect>
                                  </p:childTnLst>
                                </p:cTn>
                              </p:par>
                            </p:childTnLst>
                          </p:cTn>
                        </p:par>
                        <p:par>
                          <p:cTn id="27" fill="hold">
                            <p:stCondLst>
                              <p:cond delay="1500"/>
                            </p:stCondLst>
                            <p:childTnLst>
                              <p:par>
                                <p:cTn id="28" presetID="53" presetClass="entr" presetSubtype="16" fill="hold" grpId="0" nodeType="afterEffect">
                                  <p:stCondLst>
                                    <p:cond delay="0"/>
                                  </p:stCondLst>
                                  <p:childTnLst>
                                    <p:set>
                                      <p:cBhvr>
                                        <p:cTn id="29" dur="1" fill="hold">
                                          <p:stCondLst>
                                            <p:cond delay="0"/>
                                          </p:stCondLst>
                                        </p:cTn>
                                        <p:tgtEl>
                                          <p:spTgt spid="5"/>
                                        </p:tgtEl>
                                        <p:attrNameLst>
                                          <p:attrName>style.visibility</p:attrName>
                                        </p:attrNameLst>
                                      </p:cBhvr>
                                      <p:to>
                                        <p:strVal val="visible"/>
                                      </p:to>
                                    </p:set>
                                    <p:anim calcmode="lin" valueType="num">
                                      <p:cBhvr>
                                        <p:cTn id="30" dur="500" fill="hold"/>
                                        <p:tgtEl>
                                          <p:spTgt spid="5"/>
                                        </p:tgtEl>
                                        <p:attrNameLst>
                                          <p:attrName>ppt_w</p:attrName>
                                        </p:attrNameLst>
                                      </p:cBhvr>
                                      <p:tavLst>
                                        <p:tav tm="0">
                                          <p:val>
                                            <p:fltVal val="0"/>
                                          </p:val>
                                        </p:tav>
                                        <p:tav tm="100000">
                                          <p:val>
                                            <p:strVal val="#ppt_w"/>
                                          </p:val>
                                        </p:tav>
                                      </p:tavLst>
                                    </p:anim>
                                    <p:anim calcmode="lin" valueType="num">
                                      <p:cBhvr>
                                        <p:cTn id="31" dur="500" fill="hold"/>
                                        <p:tgtEl>
                                          <p:spTgt spid="5"/>
                                        </p:tgtEl>
                                        <p:attrNameLst>
                                          <p:attrName>ppt_h</p:attrName>
                                        </p:attrNameLst>
                                      </p:cBhvr>
                                      <p:tavLst>
                                        <p:tav tm="0">
                                          <p:val>
                                            <p:fltVal val="0"/>
                                          </p:val>
                                        </p:tav>
                                        <p:tav tm="100000">
                                          <p:val>
                                            <p:strVal val="#ppt_h"/>
                                          </p:val>
                                        </p:tav>
                                      </p:tavLst>
                                    </p:anim>
                                    <p:animEffect transition="in" filter="fade">
                                      <p:cBhvr>
                                        <p:cTn id="32" dur="500"/>
                                        <p:tgtEl>
                                          <p:spTgt spid="5"/>
                                        </p:tgtEl>
                                      </p:cBhvr>
                                    </p:animEffect>
                                  </p:childTnLst>
                                </p:cTn>
                              </p:par>
                            </p:childTnLst>
                          </p:cTn>
                        </p:par>
                        <p:par>
                          <p:cTn id="33" fill="hold">
                            <p:stCondLst>
                              <p:cond delay="2000"/>
                            </p:stCondLst>
                            <p:childTnLst>
                              <p:par>
                                <p:cTn id="34" presetID="53" presetClass="entr" presetSubtype="16" fill="hold" nodeType="afterEffect">
                                  <p:stCondLst>
                                    <p:cond delay="0"/>
                                  </p:stCondLst>
                                  <p:childTnLst>
                                    <p:set>
                                      <p:cBhvr>
                                        <p:cTn id="35" dur="1" fill="hold">
                                          <p:stCondLst>
                                            <p:cond delay="0"/>
                                          </p:stCondLst>
                                        </p:cTn>
                                        <p:tgtEl>
                                          <p:spTgt spid="14"/>
                                        </p:tgtEl>
                                        <p:attrNameLst>
                                          <p:attrName>style.visibility</p:attrName>
                                        </p:attrNameLst>
                                      </p:cBhvr>
                                      <p:to>
                                        <p:strVal val="visible"/>
                                      </p:to>
                                    </p:set>
                                    <p:anim calcmode="lin" valueType="num">
                                      <p:cBhvr>
                                        <p:cTn id="36" dur="500" fill="hold"/>
                                        <p:tgtEl>
                                          <p:spTgt spid="14"/>
                                        </p:tgtEl>
                                        <p:attrNameLst>
                                          <p:attrName>ppt_w</p:attrName>
                                        </p:attrNameLst>
                                      </p:cBhvr>
                                      <p:tavLst>
                                        <p:tav tm="0">
                                          <p:val>
                                            <p:fltVal val="0"/>
                                          </p:val>
                                        </p:tav>
                                        <p:tav tm="100000">
                                          <p:val>
                                            <p:strVal val="#ppt_w"/>
                                          </p:val>
                                        </p:tav>
                                      </p:tavLst>
                                    </p:anim>
                                    <p:anim calcmode="lin" valueType="num">
                                      <p:cBhvr>
                                        <p:cTn id="37" dur="500" fill="hold"/>
                                        <p:tgtEl>
                                          <p:spTgt spid="14"/>
                                        </p:tgtEl>
                                        <p:attrNameLst>
                                          <p:attrName>ppt_h</p:attrName>
                                        </p:attrNameLst>
                                      </p:cBhvr>
                                      <p:tavLst>
                                        <p:tav tm="0">
                                          <p:val>
                                            <p:fltVal val="0"/>
                                          </p:val>
                                        </p:tav>
                                        <p:tav tm="100000">
                                          <p:val>
                                            <p:strVal val="#ppt_h"/>
                                          </p:val>
                                        </p:tav>
                                      </p:tavLst>
                                    </p:anim>
                                    <p:animEffect transition="in" filter="fade">
                                      <p:cBhvr>
                                        <p:cTn id="38" dur="500"/>
                                        <p:tgtEl>
                                          <p:spTgt spid="14"/>
                                        </p:tgtEl>
                                      </p:cBhvr>
                                    </p:animEffect>
                                  </p:childTnLst>
                                </p:cTn>
                              </p:par>
                            </p:childTnLst>
                          </p:cTn>
                        </p:par>
                        <p:par>
                          <p:cTn id="39" fill="hold">
                            <p:stCondLst>
                              <p:cond delay="2500"/>
                            </p:stCondLst>
                            <p:childTnLst>
                              <p:par>
                                <p:cTn id="40" presetID="22" presetClass="entr" presetSubtype="8" fill="hold" grpId="0" nodeType="afterEffect">
                                  <p:stCondLst>
                                    <p:cond delay="0"/>
                                  </p:stCondLst>
                                  <p:childTnLst>
                                    <p:set>
                                      <p:cBhvr>
                                        <p:cTn id="41" dur="1" fill="hold">
                                          <p:stCondLst>
                                            <p:cond delay="0"/>
                                          </p:stCondLst>
                                        </p:cTn>
                                        <p:tgtEl>
                                          <p:spTgt spid="8198"/>
                                        </p:tgtEl>
                                        <p:attrNameLst>
                                          <p:attrName>style.visibility</p:attrName>
                                        </p:attrNameLst>
                                      </p:cBhvr>
                                      <p:to>
                                        <p:strVal val="visible"/>
                                      </p:to>
                                    </p:set>
                                    <p:animEffect transition="in" filter="wipe(left)">
                                      <p:cBhvr>
                                        <p:cTn id="42" dur="500"/>
                                        <p:tgtEl>
                                          <p:spTgt spid="8198"/>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8194"/>
                                        </p:tgtEl>
                                        <p:attrNameLst>
                                          <p:attrName>style.visibility</p:attrName>
                                        </p:attrNameLst>
                                      </p:cBhvr>
                                      <p:to>
                                        <p:strVal val="visible"/>
                                      </p:to>
                                    </p:set>
                                    <p:animEffect transition="in" filter="wipe(left)">
                                      <p:cBhvr>
                                        <p:cTn id="45" dur="500"/>
                                        <p:tgtEl>
                                          <p:spTgt spid="8194"/>
                                        </p:tgtEl>
                                      </p:cBhvr>
                                    </p:animEffect>
                                  </p:childTnLst>
                                </p:cTn>
                              </p:par>
                            </p:childTnLst>
                          </p:cTn>
                        </p:par>
                        <p:par>
                          <p:cTn id="46" fill="hold">
                            <p:stCondLst>
                              <p:cond delay="3000"/>
                            </p:stCondLst>
                            <p:childTnLst>
                              <p:par>
                                <p:cTn id="47" presetID="53" presetClass="entr" presetSubtype="16" fill="hold" nodeType="afterEffect">
                                  <p:stCondLst>
                                    <p:cond delay="0"/>
                                  </p:stCondLst>
                                  <p:childTnLst>
                                    <p:set>
                                      <p:cBhvr>
                                        <p:cTn id="48" dur="1" fill="hold">
                                          <p:stCondLst>
                                            <p:cond delay="0"/>
                                          </p:stCondLst>
                                        </p:cTn>
                                        <p:tgtEl>
                                          <p:spTgt spid="15"/>
                                        </p:tgtEl>
                                        <p:attrNameLst>
                                          <p:attrName>style.visibility</p:attrName>
                                        </p:attrNameLst>
                                      </p:cBhvr>
                                      <p:to>
                                        <p:strVal val="visible"/>
                                      </p:to>
                                    </p:set>
                                    <p:anim calcmode="lin" valueType="num">
                                      <p:cBhvr>
                                        <p:cTn id="49" dur="500" fill="hold"/>
                                        <p:tgtEl>
                                          <p:spTgt spid="15"/>
                                        </p:tgtEl>
                                        <p:attrNameLst>
                                          <p:attrName>ppt_w</p:attrName>
                                        </p:attrNameLst>
                                      </p:cBhvr>
                                      <p:tavLst>
                                        <p:tav tm="0">
                                          <p:val>
                                            <p:fltVal val="0"/>
                                          </p:val>
                                        </p:tav>
                                        <p:tav tm="100000">
                                          <p:val>
                                            <p:strVal val="#ppt_w"/>
                                          </p:val>
                                        </p:tav>
                                      </p:tavLst>
                                    </p:anim>
                                    <p:anim calcmode="lin" valueType="num">
                                      <p:cBhvr>
                                        <p:cTn id="50" dur="500" fill="hold"/>
                                        <p:tgtEl>
                                          <p:spTgt spid="15"/>
                                        </p:tgtEl>
                                        <p:attrNameLst>
                                          <p:attrName>ppt_h</p:attrName>
                                        </p:attrNameLst>
                                      </p:cBhvr>
                                      <p:tavLst>
                                        <p:tav tm="0">
                                          <p:val>
                                            <p:fltVal val="0"/>
                                          </p:val>
                                        </p:tav>
                                        <p:tav tm="100000">
                                          <p:val>
                                            <p:strVal val="#ppt_h"/>
                                          </p:val>
                                        </p:tav>
                                      </p:tavLst>
                                    </p:anim>
                                    <p:animEffect transition="in" filter="fade">
                                      <p:cBhvr>
                                        <p:cTn id="51" dur="500"/>
                                        <p:tgtEl>
                                          <p:spTgt spid="15"/>
                                        </p:tgtEl>
                                      </p:cBhvr>
                                    </p:animEffect>
                                  </p:childTnLst>
                                </p:cTn>
                              </p:par>
                            </p:childTnLst>
                          </p:cTn>
                        </p:par>
                        <p:par>
                          <p:cTn id="52" fill="hold">
                            <p:stCondLst>
                              <p:cond delay="3500"/>
                            </p:stCondLst>
                            <p:childTnLst>
                              <p:par>
                                <p:cTn id="53" presetID="22" presetClass="entr" presetSubtype="8" fill="hold" grpId="0" nodeType="afterEffect">
                                  <p:stCondLst>
                                    <p:cond delay="0"/>
                                  </p:stCondLst>
                                  <p:childTnLst>
                                    <p:set>
                                      <p:cBhvr>
                                        <p:cTn id="54" dur="1" fill="hold">
                                          <p:stCondLst>
                                            <p:cond delay="0"/>
                                          </p:stCondLst>
                                        </p:cTn>
                                        <p:tgtEl>
                                          <p:spTgt spid="8204"/>
                                        </p:tgtEl>
                                        <p:attrNameLst>
                                          <p:attrName>style.visibility</p:attrName>
                                        </p:attrNameLst>
                                      </p:cBhvr>
                                      <p:to>
                                        <p:strVal val="visible"/>
                                      </p:to>
                                    </p:set>
                                    <p:animEffect transition="in" filter="wipe(left)">
                                      <p:cBhvr>
                                        <p:cTn id="55" dur="500"/>
                                        <p:tgtEl>
                                          <p:spTgt spid="8204"/>
                                        </p:tgtEl>
                                      </p:cBhvr>
                                    </p:animEffect>
                                  </p:childTnLst>
                                </p:cTn>
                              </p:par>
                              <p:par>
                                <p:cTn id="56" presetID="22" presetClass="entr" presetSubtype="8" fill="hold" grpId="0" nodeType="withEffect">
                                  <p:stCondLst>
                                    <p:cond delay="0"/>
                                  </p:stCondLst>
                                  <p:childTnLst>
                                    <p:set>
                                      <p:cBhvr>
                                        <p:cTn id="57" dur="1" fill="hold">
                                          <p:stCondLst>
                                            <p:cond delay="0"/>
                                          </p:stCondLst>
                                        </p:cTn>
                                        <p:tgtEl>
                                          <p:spTgt spid="8203"/>
                                        </p:tgtEl>
                                        <p:attrNameLst>
                                          <p:attrName>style.visibility</p:attrName>
                                        </p:attrNameLst>
                                      </p:cBhvr>
                                      <p:to>
                                        <p:strVal val="visible"/>
                                      </p:to>
                                    </p:set>
                                    <p:animEffect transition="in" filter="wipe(left)">
                                      <p:cBhvr>
                                        <p:cTn id="58" dur="500"/>
                                        <p:tgtEl>
                                          <p:spTgt spid="8203"/>
                                        </p:tgtEl>
                                      </p:cBhvr>
                                    </p:animEffect>
                                  </p:childTnLst>
                                </p:cTn>
                              </p:par>
                            </p:childTnLst>
                          </p:cTn>
                        </p:par>
                        <p:par>
                          <p:cTn id="59" fill="hold">
                            <p:stCondLst>
                              <p:cond delay="4000"/>
                            </p:stCondLst>
                            <p:childTnLst>
                              <p:par>
                                <p:cTn id="60" presetID="53" presetClass="entr" presetSubtype="16" fill="hold" nodeType="afterEffect">
                                  <p:stCondLst>
                                    <p:cond delay="0"/>
                                  </p:stCondLst>
                                  <p:childTnLst>
                                    <p:set>
                                      <p:cBhvr>
                                        <p:cTn id="61" dur="1" fill="hold">
                                          <p:stCondLst>
                                            <p:cond delay="0"/>
                                          </p:stCondLst>
                                        </p:cTn>
                                        <p:tgtEl>
                                          <p:spTgt spid="17"/>
                                        </p:tgtEl>
                                        <p:attrNameLst>
                                          <p:attrName>style.visibility</p:attrName>
                                        </p:attrNameLst>
                                      </p:cBhvr>
                                      <p:to>
                                        <p:strVal val="visible"/>
                                      </p:to>
                                    </p:set>
                                    <p:anim calcmode="lin" valueType="num">
                                      <p:cBhvr>
                                        <p:cTn id="62" dur="500" fill="hold"/>
                                        <p:tgtEl>
                                          <p:spTgt spid="17"/>
                                        </p:tgtEl>
                                        <p:attrNameLst>
                                          <p:attrName>ppt_w</p:attrName>
                                        </p:attrNameLst>
                                      </p:cBhvr>
                                      <p:tavLst>
                                        <p:tav tm="0">
                                          <p:val>
                                            <p:fltVal val="0"/>
                                          </p:val>
                                        </p:tav>
                                        <p:tav tm="100000">
                                          <p:val>
                                            <p:strVal val="#ppt_w"/>
                                          </p:val>
                                        </p:tav>
                                      </p:tavLst>
                                    </p:anim>
                                    <p:anim calcmode="lin" valueType="num">
                                      <p:cBhvr>
                                        <p:cTn id="63" dur="500" fill="hold"/>
                                        <p:tgtEl>
                                          <p:spTgt spid="17"/>
                                        </p:tgtEl>
                                        <p:attrNameLst>
                                          <p:attrName>ppt_h</p:attrName>
                                        </p:attrNameLst>
                                      </p:cBhvr>
                                      <p:tavLst>
                                        <p:tav tm="0">
                                          <p:val>
                                            <p:fltVal val="0"/>
                                          </p:val>
                                        </p:tav>
                                        <p:tav tm="100000">
                                          <p:val>
                                            <p:strVal val="#ppt_h"/>
                                          </p:val>
                                        </p:tav>
                                      </p:tavLst>
                                    </p:anim>
                                    <p:animEffect transition="in" filter="fade">
                                      <p:cBhvr>
                                        <p:cTn id="64" dur="500"/>
                                        <p:tgtEl>
                                          <p:spTgt spid="17"/>
                                        </p:tgtEl>
                                      </p:cBhvr>
                                    </p:animEffect>
                                  </p:childTnLst>
                                </p:cTn>
                              </p:par>
                            </p:childTnLst>
                          </p:cTn>
                        </p:par>
                        <p:par>
                          <p:cTn id="65" fill="hold">
                            <p:stCondLst>
                              <p:cond delay="4500"/>
                            </p:stCondLst>
                            <p:childTnLst>
                              <p:par>
                                <p:cTn id="66" presetID="22" presetClass="entr" presetSubtype="8" fill="hold" grpId="0" nodeType="afterEffect">
                                  <p:stCondLst>
                                    <p:cond delay="0"/>
                                  </p:stCondLst>
                                  <p:childTnLst>
                                    <p:set>
                                      <p:cBhvr>
                                        <p:cTn id="67" dur="1" fill="hold">
                                          <p:stCondLst>
                                            <p:cond delay="0"/>
                                          </p:stCondLst>
                                        </p:cTn>
                                        <p:tgtEl>
                                          <p:spTgt spid="8200"/>
                                        </p:tgtEl>
                                        <p:attrNameLst>
                                          <p:attrName>style.visibility</p:attrName>
                                        </p:attrNameLst>
                                      </p:cBhvr>
                                      <p:to>
                                        <p:strVal val="visible"/>
                                      </p:to>
                                    </p:set>
                                    <p:animEffect transition="in" filter="wipe(left)">
                                      <p:cBhvr>
                                        <p:cTn id="68" dur="500"/>
                                        <p:tgtEl>
                                          <p:spTgt spid="8200"/>
                                        </p:tgtEl>
                                      </p:cBhvr>
                                    </p:animEffect>
                                  </p:childTnLst>
                                </p:cTn>
                              </p:par>
                              <p:par>
                                <p:cTn id="69" presetID="22" presetClass="entr" presetSubtype="8" fill="hold" grpId="0" nodeType="withEffect">
                                  <p:stCondLst>
                                    <p:cond delay="0"/>
                                  </p:stCondLst>
                                  <p:childTnLst>
                                    <p:set>
                                      <p:cBhvr>
                                        <p:cTn id="70" dur="1" fill="hold">
                                          <p:stCondLst>
                                            <p:cond delay="0"/>
                                          </p:stCondLst>
                                        </p:cTn>
                                        <p:tgtEl>
                                          <p:spTgt spid="8199"/>
                                        </p:tgtEl>
                                        <p:attrNameLst>
                                          <p:attrName>style.visibility</p:attrName>
                                        </p:attrNameLst>
                                      </p:cBhvr>
                                      <p:to>
                                        <p:strVal val="visible"/>
                                      </p:to>
                                    </p:set>
                                    <p:animEffect transition="in" filter="wipe(left)">
                                      <p:cBhvr>
                                        <p:cTn id="71" dur="500"/>
                                        <p:tgtEl>
                                          <p:spTgt spid="8199"/>
                                        </p:tgtEl>
                                      </p:cBhvr>
                                    </p:animEffect>
                                  </p:childTnLst>
                                </p:cTn>
                              </p:par>
                            </p:childTnLst>
                          </p:cTn>
                        </p:par>
                        <p:par>
                          <p:cTn id="72" fill="hold">
                            <p:stCondLst>
                              <p:cond delay="5000"/>
                            </p:stCondLst>
                            <p:childTnLst>
                              <p:par>
                                <p:cTn id="73" presetID="53" presetClass="entr" presetSubtype="16" fill="hold" nodeType="afterEffect">
                                  <p:stCondLst>
                                    <p:cond delay="0"/>
                                  </p:stCondLst>
                                  <p:childTnLst>
                                    <p:set>
                                      <p:cBhvr>
                                        <p:cTn id="74" dur="1" fill="hold">
                                          <p:stCondLst>
                                            <p:cond delay="0"/>
                                          </p:stCondLst>
                                        </p:cTn>
                                        <p:tgtEl>
                                          <p:spTgt spid="16"/>
                                        </p:tgtEl>
                                        <p:attrNameLst>
                                          <p:attrName>style.visibility</p:attrName>
                                        </p:attrNameLst>
                                      </p:cBhvr>
                                      <p:to>
                                        <p:strVal val="visible"/>
                                      </p:to>
                                    </p:set>
                                    <p:anim calcmode="lin" valueType="num">
                                      <p:cBhvr>
                                        <p:cTn id="75" dur="500" fill="hold"/>
                                        <p:tgtEl>
                                          <p:spTgt spid="16"/>
                                        </p:tgtEl>
                                        <p:attrNameLst>
                                          <p:attrName>ppt_w</p:attrName>
                                        </p:attrNameLst>
                                      </p:cBhvr>
                                      <p:tavLst>
                                        <p:tav tm="0">
                                          <p:val>
                                            <p:fltVal val="0"/>
                                          </p:val>
                                        </p:tav>
                                        <p:tav tm="100000">
                                          <p:val>
                                            <p:strVal val="#ppt_w"/>
                                          </p:val>
                                        </p:tav>
                                      </p:tavLst>
                                    </p:anim>
                                    <p:anim calcmode="lin" valueType="num">
                                      <p:cBhvr>
                                        <p:cTn id="76" dur="500" fill="hold"/>
                                        <p:tgtEl>
                                          <p:spTgt spid="16"/>
                                        </p:tgtEl>
                                        <p:attrNameLst>
                                          <p:attrName>ppt_h</p:attrName>
                                        </p:attrNameLst>
                                      </p:cBhvr>
                                      <p:tavLst>
                                        <p:tav tm="0">
                                          <p:val>
                                            <p:fltVal val="0"/>
                                          </p:val>
                                        </p:tav>
                                        <p:tav tm="100000">
                                          <p:val>
                                            <p:strVal val="#ppt_h"/>
                                          </p:val>
                                        </p:tav>
                                      </p:tavLst>
                                    </p:anim>
                                    <p:animEffect transition="in" filter="fade">
                                      <p:cBhvr>
                                        <p:cTn id="77" dur="500"/>
                                        <p:tgtEl>
                                          <p:spTgt spid="16"/>
                                        </p:tgtEl>
                                      </p:cBhvr>
                                    </p:animEffect>
                                  </p:childTnLst>
                                </p:cTn>
                              </p:par>
                            </p:childTnLst>
                          </p:cTn>
                        </p:par>
                        <p:par>
                          <p:cTn id="78" fill="hold">
                            <p:stCondLst>
                              <p:cond delay="5500"/>
                            </p:stCondLst>
                            <p:childTnLst>
                              <p:par>
                                <p:cTn id="79" presetID="22" presetClass="entr" presetSubtype="8" fill="hold" grpId="0" nodeType="afterEffect">
                                  <p:stCondLst>
                                    <p:cond delay="0"/>
                                  </p:stCondLst>
                                  <p:childTnLst>
                                    <p:set>
                                      <p:cBhvr>
                                        <p:cTn id="80" dur="1" fill="hold">
                                          <p:stCondLst>
                                            <p:cond delay="0"/>
                                          </p:stCondLst>
                                        </p:cTn>
                                        <p:tgtEl>
                                          <p:spTgt spid="8206"/>
                                        </p:tgtEl>
                                        <p:attrNameLst>
                                          <p:attrName>style.visibility</p:attrName>
                                        </p:attrNameLst>
                                      </p:cBhvr>
                                      <p:to>
                                        <p:strVal val="visible"/>
                                      </p:to>
                                    </p:set>
                                    <p:animEffect transition="in" filter="wipe(left)">
                                      <p:cBhvr>
                                        <p:cTn id="81" dur="500"/>
                                        <p:tgtEl>
                                          <p:spTgt spid="8206"/>
                                        </p:tgtEl>
                                      </p:cBhvr>
                                    </p:animEffect>
                                  </p:childTnLst>
                                </p:cTn>
                              </p:par>
                              <p:par>
                                <p:cTn id="82" presetID="22" presetClass="entr" presetSubtype="8" fill="hold" grpId="0" nodeType="withEffect">
                                  <p:stCondLst>
                                    <p:cond delay="0"/>
                                  </p:stCondLst>
                                  <p:childTnLst>
                                    <p:set>
                                      <p:cBhvr>
                                        <p:cTn id="83" dur="1" fill="hold">
                                          <p:stCondLst>
                                            <p:cond delay="0"/>
                                          </p:stCondLst>
                                        </p:cTn>
                                        <p:tgtEl>
                                          <p:spTgt spid="8205"/>
                                        </p:tgtEl>
                                        <p:attrNameLst>
                                          <p:attrName>style.visibility</p:attrName>
                                        </p:attrNameLst>
                                      </p:cBhvr>
                                      <p:to>
                                        <p:strVal val="visible"/>
                                      </p:to>
                                    </p:set>
                                    <p:animEffect transition="in" filter="wipe(left)">
                                      <p:cBhvr>
                                        <p:cTn id="84" dur="500"/>
                                        <p:tgtEl>
                                          <p:spTgt spid="82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5" grpId="0" bldLvl="0" animBg="1"/>
      <p:bldP spid="8194" grpId="0"/>
      <p:bldP spid="8198" grpId="0"/>
      <p:bldP spid="8199" grpId="0"/>
      <p:bldP spid="8200" grpId="0"/>
      <p:bldP spid="8203" grpId="0"/>
      <p:bldP spid="8204" grpId="0"/>
      <p:bldP spid="8205" grpId="0"/>
      <p:bldP spid="820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194435" y="820420"/>
            <a:ext cx="9802495" cy="5217795"/>
            <a:chOff x="680" y="695"/>
            <a:chExt cx="17838" cy="9412"/>
          </a:xfrm>
        </p:grpSpPr>
        <p:sp>
          <p:nvSpPr>
            <p:cNvPr id="7" name="矩形 6"/>
            <p:cNvSpPr/>
            <p:nvPr userDrawn="1"/>
          </p:nvSpPr>
          <p:spPr>
            <a:xfrm>
              <a:off x="680" y="695"/>
              <a:ext cx="17839" cy="9412"/>
            </a:xfrm>
            <a:prstGeom prst="rect">
              <a:avLst/>
            </a:prstGeom>
            <a:solidFill>
              <a:srgbClr val="FDDAE0"/>
            </a:solidFill>
            <a:ln w="50800">
              <a:noFill/>
            </a:ln>
            <a:effectLst>
              <a:innerShdw blurRad="63500" dist="76200" dir="27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sp>
          <p:nvSpPr>
            <p:cNvPr id="6" name="矩形 5"/>
            <p:cNvSpPr/>
            <p:nvPr userDrawn="1"/>
          </p:nvSpPr>
          <p:spPr>
            <a:xfrm>
              <a:off x="680" y="695"/>
              <a:ext cx="17734" cy="9292"/>
            </a:xfrm>
            <a:prstGeom prst="rect">
              <a:avLst/>
            </a:prstGeom>
            <a:solidFill>
              <a:srgbClr val="FDDAE0"/>
            </a:solidFill>
            <a:ln w="50800">
              <a:noFill/>
            </a:ln>
            <a:effectLst>
              <a:innerShdw blurRad="63500" dist="101600" dir="135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grpSp>
      <p:sp>
        <p:nvSpPr>
          <p:cNvPr id="3" name="矩形 2"/>
          <p:cNvSpPr/>
          <p:nvPr/>
        </p:nvSpPr>
        <p:spPr>
          <a:xfrm>
            <a:off x="1195070" y="821055"/>
            <a:ext cx="9802495" cy="5217160"/>
          </a:xfrm>
          <a:prstGeom prst="rect">
            <a:avLst/>
          </a:prstGeom>
          <a:noFill/>
          <a:ln w="50800">
            <a:solidFill>
              <a:srgbClr val="F7F2F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descr="花4"/>
          <p:cNvPicPr>
            <a:picLocks noChangeAspect="1"/>
          </p:cNvPicPr>
          <p:nvPr/>
        </p:nvPicPr>
        <p:blipFill>
          <a:blip r:embed="rId3"/>
          <a:stretch>
            <a:fillRect/>
          </a:stretch>
        </p:blipFill>
        <p:spPr>
          <a:xfrm>
            <a:off x="-58420" y="-11430"/>
            <a:ext cx="3845560" cy="3413125"/>
          </a:xfrm>
          <a:prstGeom prst="rect">
            <a:avLst/>
          </a:prstGeom>
        </p:spPr>
      </p:pic>
      <p:pic>
        <p:nvPicPr>
          <p:cNvPr id="11" name="图片 10" descr="花6"/>
          <p:cNvPicPr>
            <a:picLocks noChangeAspect="1"/>
          </p:cNvPicPr>
          <p:nvPr/>
        </p:nvPicPr>
        <p:blipFill>
          <a:blip r:embed="rId4"/>
          <a:stretch>
            <a:fillRect/>
          </a:stretch>
        </p:blipFill>
        <p:spPr>
          <a:xfrm>
            <a:off x="7984490" y="3880485"/>
            <a:ext cx="4247515" cy="2979420"/>
          </a:xfrm>
          <a:prstGeom prst="rect">
            <a:avLst/>
          </a:prstGeom>
        </p:spPr>
      </p:pic>
      <p:pic>
        <p:nvPicPr>
          <p:cNvPr id="12" name="图片 11" descr="花7"/>
          <p:cNvPicPr>
            <a:picLocks noChangeAspect="1"/>
          </p:cNvPicPr>
          <p:nvPr/>
        </p:nvPicPr>
        <p:blipFill>
          <a:blip r:embed="rId5"/>
          <a:stretch>
            <a:fillRect/>
          </a:stretch>
        </p:blipFill>
        <p:spPr>
          <a:xfrm>
            <a:off x="-58420" y="4397375"/>
            <a:ext cx="2712085" cy="2462530"/>
          </a:xfrm>
          <a:prstGeom prst="rect">
            <a:avLst/>
          </a:prstGeom>
        </p:spPr>
      </p:pic>
      <p:pic>
        <p:nvPicPr>
          <p:cNvPr id="13" name="图片 12" descr="花7"/>
          <p:cNvPicPr>
            <a:picLocks noChangeAspect="1"/>
          </p:cNvPicPr>
          <p:nvPr/>
        </p:nvPicPr>
        <p:blipFill>
          <a:blip r:embed="rId5"/>
          <a:stretch>
            <a:fillRect/>
          </a:stretch>
        </p:blipFill>
        <p:spPr>
          <a:xfrm flipH="1" flipV="1">
            <a:off x="9906635" y="-11430"/>
            <a:ext cx="2325370" cy="2111375"/>
          </a:xfrm>
          <a:prstGeom prst="rect">
            <a:avLst/>
          </a:prstGeom>
        </p:spPr>
      </p:pic>
      <p:grpSp>
        <p:nvGrpSpPr>
          <p:cNvPr id="30" name="Group 29"/>
          <p:cNvGrpSpPr/>
          <p:nvPr/>
        </p:nvGrpSpPr>
        <p:grpSpPr>
          <a:xfrm>
            <a:off x="2092777" y="1992493"/>
            <a:ext cx="3747497" cy="917381"/>
            <a:chOff x="648100" y="3562350"/>
            <a:chExt cx="3771500" cy="914400"/>
          </a:xfrm>
        </p:grpSpPr>
        <p:sp>
          <p:nvSpPr>
            <p:cNvPr id="31" name="Rectangle 30"/>
            <p:cNvSpPr/>
            <p:nvPr/>
          </p:nvSpPr>
          <p:spPr>
            <a:xfrm>
              <a:off x="800500" y="3562350"/>
              <a:ext cx="3619100" cy="914400"/>
            </a:xfrm>
            <a:prstGeom prst="rect">
              <a:avLst/>
            </a:prstGeom>
            <a:solidFill>
              <a:srgbClr val="B4E3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a:latin typeface="Arial" panose="020B0604020202020204" pitchFamily="34" charset="0"/>
                <a:ea typeface="微软雅黑" panose="020B0503020204020204" charset="-122"/>
                <a:cs typeface="+mn-ea"/>
                <a:sym typeface="Arial" panose="020B0604020202020204" pitchFamily="34" charset="0"/>
              </a:endParaRPr>
            </a:p>
          </p:txBody>
        </p:sp>
        <p:sp>
          <p:nvSpPr>
            <p:cNvPr id="32" name="Rectangle 31"/>
            <p:cNvSpPr/>
            <p:nvPr/>
          </p:nvSpPr>
          <p:spPr>
            <a:xfrm>
              <a:off x="648100" y="3562350"/>
              <a:ext cx="152400" cy="914400"/>
            </a:xfrm>
            <a:prstGeom prst="rect">
              <a:avLst/>
            </a:prstGeom>
            <a:solidFill>
              <a:srgbClr val="73C9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a:latin typeface="Arial" panose="020B0604020202020204" pitchFamily="34" charset="0"/>
                <a:ea typeface="微软雅黑" panose="020B0503020204020204" charset="-122"/>
                <a:cs typeface="+mn-ea"/>
                <a:sym typeface="Arial" panose="020B0604020202020204" pitchFamily="34" charset="0"/>
              </a:endParaRPr>
            </a:p>
          </p:txBody>
        </p:sp>
      </p:grpSp>
      <p:grpSp>
        <p:nvGrpSpPr>
          <p:cNvPr id="33" name="Group 32"/>
          <p:cNvGrpSpPr/>
          <p:nvPr/>
        </p:nvGrpSpPr>
        <p:grpSpPr>
          <a:xfrm>
            <a:off x="2092777" y="3069298"/>
            <a:ext cx="3747497" cy="917381"/>
            <a:chOff x="648100" y="3562350"/>
            <a:chExt cx="3771500" cy="914400"/>
          </a:xfrm>
        </p:grpSpPr>
        <p:sp>
          <p:nvSpPr>
            <p:cNvPr id="34" name="Rectangle 33"/>
            <p:cNvSpPr/>
            <p:nvPr/>
          </p:nvSpPr>
          <p:spPr>
            <a:xfrm>
              <a:off x="800500" y="3562350"/>
              <a:ext cx="3619100" cy="914400"/>
            </a:xfrm>
            <a:prstGeom prst="rect">
              <a:avLst/>
            </a:prstGeom>
            <a:solidFill>
              <a:srgbClr val="B4E3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a:latin typeface="Arial" panose="020B0604020202020204" pitchFamily="34" charset="0"/>
                <a:ea typeface="微软雅黑" panose="020B0503020204020204" charset="-122"/>
                <a:cs typeface="+mn-ea"/>
                <a:sym typeface="Arial" panose="020B0604020202020204" pitchFamily="34" charset="0"/>
              </a:endParaRPr>
            </a:p>
          </p:txBody>
        </p:sp>
        <p:sp>
          <p:nvSpPr>
            <p:cNvPr id="35" name="Rectangle 34"/>
            <p:cNvSpPr/>
            <p:nvPr/>
          </p:nvSpPr>
          <p:spPr>
            <a:xfrm>
              <a:off x="648100" y="3562350"/>
              <a:ext cx="152400" cy="914400"/>
            </a:xfrm>
            <a:prstGeom prst="rect">
              <a:avLst/>
            </a:prstGeom>
            <a:solidFill>
              <a:srgbClr val="73C9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a:latin typeface="Arial" panose="020B0604020202020204" pitchFamily="34" charset="0"/>
                <a:ea typeface="微软雅黑" panose="020B0503020204020204" charset="-122"/>
                <a:cs typeface="+mn-ea"/>
                <a:sym typeface="Arial" panose="020B0604020202020204" pitchFamily="34" charset="0"/>
              </a:endParaRPr>
            </a:p>
          </p:txBody>
        </p:sp>
      </p:grpSp>
      <p:grpSp>
        <p:nvGrpSpPr>
          <p:cNvPr id="36" name="Group 35"/>
          <p:cNvGrpSpPr/>
          <p:nvPr/>
        </p:nvGrpSpPr>
        <p:grpSpPr>
          <a:xfrm>
            <a:off x="2092777" y="4146104"/>
            <a:ext cx="3747497" cy="917381"/>
            <a:chOff x="648100" y="3562350"/>
            <a:chExt cx="3771500" cy="914400"/>
          </a:xfrm>
        </p:grpSpPr>
        <p:sp>
          <p:nvSpPr>
            <p:cNvPr id="37" name="Rectangle 36"/>
            <p:cNvSpPr/>
            <p:nvPr/>
          </p:nvSpPr>
          <p:spPr>
            <a:xfrm>
              <a:off x="800500" y="3562350"/>
              <a:ext cx="3619100" cy="914400"/>
            </a:xfrm>
            <a:prstGeom prst="rect">
              <a:avLst/>
            </a:prstGeom>
            <a:solidFill>
              <a:srgbClr val="B4E3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a:latin typeface="Arial" panose="020B0604020202020204" pitchFamily="34" charset="0"/>
                <a:ea typeface="微软雅黑" panose="020B0503020204020204" charset="-122"/>
                <a:cs typeface="+mn-ea"/>
                <a:sym typeface="Arial" panose="020B0604020202020204" pitchFamily="34" charset="0"/>
              </a:endParaRPr>
            </a:p>
          </p:txBody>
        </p:sp>
        <p:sp>
          <p:nvSpPr>
            <p:cNvPr id="38" name="Rectangle 37"/>
            <p:cNvSpPr/>
            <p:nvPr/>
          </p:nvSpPr>
          <p:spPr>
            <a:xfrm>
              <a:off x="648100" y="3562350"/>
              <a:ext cx="152400" cy="914400"/>
            </a:xfrm>
            <a:prstGeom prst="rect">
              <a:avLst/>
            </a:prstGeom>
            <a:solidFill>
              <a:srgbClr val="73C9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a:latin typeface="Arial" panose="020B0604020202020204" pitchFamily="34" charset="0"/>
                <a:ea typeface="微软雅黑" panose="020B0503020204020204" charset="-122"/>
                <a:cs typeface="+mn-ea"/>
                <a:sym typeface="Arial" panose="020B0604020202020204" pitchFamily="34" charset="0"/>
              </a:endParaRPr>
            </a:p>
          </p:txBody>
        </p:sp>
      </p:grpSp>
      <p:sp>
        <p:nvSpPr>
          <p:cNvPr id="39" name="TextBox 38"/>
          <p:cNvSpPr txBox="1"/>
          <p:nvPr/>
        </p:nvSpPr>
        <p:spPr>
          <a:xfrm>
            <a:off x="2371725" y="2113280"/>
            <a:ext cx="3340100" cy="692150"/>
          </a:xfrm>
          <a:prstGeom prst="rect">
            <a:avLst/>
          </a:prstGeom>
          <a:noFill/>
        </p:spPr>
        <p:txBody>
          <a:bodyPr wrap="square" lIns="0" tIns="0" rIns="0" bIns="0" rtlCol="0">
            <a:spAutoFit/>
          </a:bodyPr>
          <a:lstStyle/>
          <a:p>
            <a:pPr algn="l">
              <a:lnSpc>
                <a:spcPct val="150000"/>
              </a:lnSpc>
            </a:pPr>
            <a:r>
              <a:rPr lang="zh-CN" altLang="en-US" sz="1000" dirty="0">
                <a:solidFill>
                  <a:schemeClr val="bg1"/>
                </a:solidFill>
                <a:latin typeface="微软雅黑" panose="020B0503020204020204" charset="-122"/>
                <a:ea typeface="微软雅黑" panose="020B0503020204020204" charset="-122"/>
                <a:sym typeface="+mn-ea"/>
              </a:rPr>
              <a:t>No one indebted for others,while many people don't know how to cherish others.No one indebted for others.</a:t>
            </a:r>
            <a:endParaRPr lang="zh-CN" altLang="en-US" sz="1000" dirty="0">
              <a:solidFill>
                <a:schemeClr val="bg1"/>
              </a:solidFill>
              <a:latin typeface="微软雅黑" panose="020B0503020204020204" charset="-122"/>
              <a:ea typeface="微软雅黑" panose="020B0503020204020204" charset="-122"/>
              <a:cs typeface="+mn-ea"/>
              <a:sym typeface="+mn-ea"/>
            </a:endParaRPr>
          </a:p>
        </p:txBody>
      </p:sp>
      <p:sp>
        <p:nvSpPr>
          <p:cNvPr id="40" name="TextBox 39"/>
          <p:cNvSpPr txBox="1"/>
          <p:nvPr/>
        </p:nvSpPr>
        <p:spPr>
          <a:xfrm>
            <a:off x="2372360" y="3181985"/>
            <a:ext cx="3340100" cy="692150"/>
          </a:xfrm>
          <a:prstGeom prst="rect">
            <a:avLst/>
          </a:prstGeom>
          <a:noFill/>
        </p:spPr>
        <p:txBody>
          <a:bodyPr wrap="square" lIns="0" tIns="0" rIns="0" bIns="0" rtlCol="0">
            <a:spAutoFit/>
          </a:bodyPr>
          <a:lstStyle/>
          <a:p>
            <a:pPr algn="l">
              <a:lnSpc>
                <a:spcPct val="150000"/>
              </a:lnSpc>
            </a:pPr>
            <a:r>
              <a:rPr lang="zh-CN" altLang="en-US" sz="1000" dirty="0">
                <a:solidFill>
                  <a:schemeClr val="bg1"/>
                </a:solidFill>
                <a:latin typeface="微软雅黑" panose="020B0503020204020204" charset="-122"/>
                <a:ea typeface="微软雅黑" panose="020B0503020204020204" charset="-122"/>
                <a:sym typeface="+mn-ea"/>
              </a:rPr>
              <a:t>No one indebted for others,while many people don't know how to cherish others.No one indebted for others.</a:t>
            </a:r>
            <a:endParaRPr lang="en-US" sz="800" dirty="0">
              <a:solidFill>
                <a:schemeClr val="tx1">
                  <a:lumMod val="65000"/>
                  <a:lumOff val="3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41" name="TextBox 40"/>
          <p:cNvSpPr txBox="1"/>
          <p:nvPr/>
        </p:nvSpPr>
        <p:spPr>
          <a:xfrm>
            <a:off x="2372360" y="4258945"/>
            <a:ext cx="3340100" cy="692150"/>
          </a:xfrm>
          <a:prstGeom prst="rect">
            <a:avLst/>
          </a:prstGeom>
          <a:noFill/>
        </p:spPr>
        <p:txBody>
          <a:bodyPr wrap="square" lIns="0" tIns="0" rIns="0" bIns="0" rtlCol="0">
            <a:spAutoFit/>
          </a:bodyPr>
          <a:lstStyle/>
          <a:p>
            <a:pPr algn="l">
              <a:lnSpc>
                <a:spcPct val="150000"/>
              </a:lnSpc>
            </a:pPr>
            <a:r>
              <a:rPr lang="zh-CN" altLang="en-US" sz="1000" dirty="0">
                <a:solidFill>
                  <a:schemeClr val="bg1"/>
                </a:solidFill>
                <a:latin typeface="微软雅黑" panose="020B0503020204020204" charset="-122"/>
                <a:ea typeface="微软雅黑" panose="020B0503020204020204" charset="-122"/>
                <a:sym typeface="+mn-ea"/>
              </a:rPr>
              <a:t>No one indebted for others,while many people don't know how to cherish others.No one indebted for others.</a:t>
            </a:r>
            <a:endParaRPr lang="en-US" sz="800" dirty="0">
              <a:solidFill>
                <a:schemeClr val="tx1">
                  <a:lumMod val="65000"/>
                  <a:lumOff val="3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4" name="文本框 3"/>
          <p:cNvSpPr txBox="1"/>
          <p:nvPr/>
        </p:nvSpPr>
        <p:spPr>
          <a:xfrm>
            <a:off x="4714240" y="1085850"/>
            <a:ext cx="2762885" cy="398780"/>
          </a:xfrm>
          <a:prstGeom prst="rect">
            <a:avLst/>
          </a:prstGeom>
          <a:noFill/>
          <a:effectLst/>
        </p:spPr>
        <p:txBody>
          <a:bodyPr wrap="square" rtlCol="0">
            <a:spAutoFit/>
          </a:bodyPr>
          <a:lstStyle/>
          <a:p>
            <a:pPr algn="ctr"/>
            <a:r>
              <a:rPr lang="zh-CN" altLang="en-US" sz="2000" b="1">
                <a:solidFill>
                  <a:srgbClr val="73C9CA"/>
                </a:solidFill>
                <a:latin typeface="微软雅黑" panose="020B0503020204020204" charset="-122"/>
                <a:ea typeface="微软雅黑" panose="020B0503020204020204" charset="-122"/>
              </a:rPr>
              <a:t>单击此处输入标题文本</a:t>
            </a:r>
          </a:p>
        </p:txBody>
      </p:sp>
      <p:grpSp>
        <p:nvGrpSpPr>
          <p:cNvPr id="21" name="Group 29"/>
          <p:cNvGrpSpPr/>
          <p:nvPr/>
        </p:nvGrpSpPr>
        <p:grpSpPr>
          <a:xfrm>
            <a:off x="6328227" y="1992493"/>
            <a:ext cx="3747497" cy="917381"/>
            <a:chOff x="648100" y="3562350"/>
            <a:chExt cx="3771500" cy="914400"/>
          </a:xfrm>
        </p:grpSpPr>
        <p:sp>
          <p:nvSpPr>
            <p:cNvPr id="22" name="Rectangle 30"/>
            <p:cNvSpPr/>
            <p:nvPr/>
          </p:nvSpPr>
          <p:spPr>
            <a:xfrm>
              <a:off x="800500" y="3562350"/>
              <a:ext cx="3619100" cy="914400"/>
            </a:xfrm>
            <a:prstGeom prst="rect">
              <a:avLst/>
            </a:prstGeom>
            <a:solidFill>
              <a:srgbClr val="B4E3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a:latin typeface="Arial" panose="020B0604020202020204" pitchFamily="34" charset="0"/>
                <a:ea typeface="微软雅黑" panose="020B0503020204020204" charset="-122"/>
                <a:cs typeface="+mn-ea"/>
                <a:sym typeface="Arial" panose="020B0604020202020204" pitchFamily="34" charset="0"/>
              </a:endParaRPr>
            </a:p>
          </p:txBody>
        </p:sp>
        <p:sp>
          <p:nvSpPr>
            <p:cNvPr id="23" name="Rectangle 31"/>
            <p:cNvSpPr/>
            <p:nvPr/>
          </p:nvSpPr>
          <p:spPr>
            <a:xfrm>
              <a:off x="648100" y="3562350"/>
              <a:ext cx="152400" cy="914400"/>
            </a:xfrm>
            <a:prstGeom prst="rect">
              <a:avLst/>
            </a:prstGeom>
            <a:solidFill>
              <a:srgbClr val="73C9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a:latin typeface="Arial" panose="020B0604020202020204" pitchFamily="34" charset="0"/>
                <a:ea typeface="微软雅黑" panose="020B0503020204020204" charset="-122"/>
                <a:cs typeface="+mn-ea"/>
                <a:sym typeface="Arial" panose="020B0604020202020204" pitchFamily="34" charset="0"/>
              </a:endParaRPr>
            </a:p>
          </p:txBody>
        </p:sp>
      </p:grpSp>
      <p:grpSp>
        <p:nvGrpSpPr>
          <p:cNvPr id="24" name="Group 32"/>
          <p:cNvGrpSpPr/>
          <p:nvPr/>
        </p:nvGrpSpPr>
        <p:grpSpPr>
          <a:xfrm>
            <a:off x="6328227" y="3069298"/>
            <a:ext cx="3747497" cy="917381"/>
            <a:chOff x="648100" y="3562350"/>
            <a:chExt cx="3771500" cy="914400"/>
          </a:xfrm>
        </p:grpSpPr>
        <p:sp>
          <p:nvSpPr>
            <p:cNvPr id="25" name="Rectangle 33"/>
            <p:cNvSpPr/>
            <p:nvPr/>
          </p:nvSpPr>
          <p:spPr>
            <a:xfrm>
              <a:off x="800500" y="3562350"/>
              <a:ext cx="3619100" cy="914400"/>
            </a:xfrm>
            <a:prstGeom prst="rect">
              <a:avLst/>
            </a:prstGeom>
            <a:solidFill>
              <a:srgbClr val="B4E3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a:latin typeface="Arial" panose="020B0604020202020204" pitchFamily="34" charset="0"/>
                <a:ea typeface="微软雅黑" panose="020B0503020204020204" charset="-122"/>
                <a:cs typeface="+mn-ea"/>
                <a:sym typeface="Arial" panose="020B0604020202020204" pitchFamily="34" charset="0"/>
              </a:endParaRPr>
            </a:p>
          </p:txBody>
        </p:sp>
        <p:sp>
          <p:nvSpPr>
            <p:cNvPr id="26" name="Rectangle 34"/>
            <p:cNvSpPr/>
            <p:nvPr/>
          </p:nvSpPr>
          <p:spPr>
            <a:xfrm>
              <a:off x="648100" y="3562350"/>
              <a:ext cx="152400" cy="914400"/>
            </a:xfrm>
            <a:prstGeom prst="rect">
              <a:avLst/>
            </a:prstGeom>
            <a:solidFill>
              <a:srgbClr val="73C9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a:latin typeface="Arial" panose="020B0604020202020204" pitchFamily="34" charset="0"/>
                <a:ea typeface="微软雅黑" panose="020B0503020204020204" charset="-122"/>
                <a:cs typeface="+mn-ea"/>
                <a:sym typeface="Arial" panose="020B0604020202020204" pitchFamily="34" charset="0"/>
              </a:endParaRPr>
            </a:p>
          </p:txBody>
        </p:sp>
      </p:grpSp>
      <p:grpSp>
        <p:nvGrpSpPr>
          <p:cNvPr id="27" name="Group 35"/>
          <p:cNvGrpSpPr/>
          <p:nvPr/>
        </p:nvGrpSpPr>
        <p:grpSpPr>
          <a:xfrm>
            <a:off x="6328227" y="4146104"/>
            <a:ext cx="3747497" cy="917381"/>
            <a:chOff x="648100" y="3562350"/>
            <a:chExt cx="3771500" cy="914400"/>
          </a:xfrm>
        </p:grpSpPr>
        <p:sp>
          <p:nvSpPr>
            <p:cNvPr id="28" name="Rectangle 36"/>
            <p:cNvSpPr/>
            <p:nvPr/>
          </p:nvSpPr>
          <p:spPr>
            <a:xfrm>
              <a:off x="800500" y="3562350"/>
              <a:ext cx="3619100" cy="914400"/>
            </a:xfrm>
            <a:prstGeom prst="rect">
              <a:avLst/>
            </a:prstGeom>
            <a:solidFill>
              <a:srgbClr val="B4E3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a:latin typeface="Arial" panose="020B0604020202020204" pitchFamily="34" charset="0"/>
                <a:ea typeface="微软雅黑" panose="020B0503020204020204" charset="-122"/>
                <a:cs typeface="+mn-ea"/>
                <a:sym typeface="Arial" panose="020B0604020202020204" pitchFamily="34" charset="0"/>
              </a:endParaRPr>
            </a:p>
          </p:txBody>
        </p:sp>
        <p:sp>
          <p:nvSpPr>
            <p:cNvPr id="29" name="Rectangle 37"/>
            <p:cNvSpPr/>
            <p:nvPr/>
          </p:nvSpPr>
          <p:spPr>
            <a:xfrm>
              <a:off x="648100" y="3562350"/>
              <a:ext cx="152400" cy="914400"/>
            </a:xfrm>
            <a:prstGeom prst="rect">
              <a:avLst/>
            </a:prstGeom>
            <a:solidFill>
              <a:srgbClr val="73C9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a:latin typeface="Arial" panose="020B0604020202020204" pitchFamily="34" charset="0"/>
                <a:ea typeface="微软雅黑" panose="020B0503020204020204" charset="-122"/>
                <a:cs typeface="+mn-ea"/>
                <a:sym typeface="Arial" panose="020B0604020202020204" pitchFamily="34" charset="0"/>
              </a:endParaRPr>
            </a:p>
          </p:txBody>
        </p:sp>
      </p:grpSp>
      <p:sp>
        <p:nvSpPr>
          <p:cNvPr id="42" name="TextBox 38"/>
          <p:cNvSpPr txBox="1"/>
          <p:nvPr/>
        </p:nvSpPr>
        <p:spPr>
          <a:xfrm>
            <a:off x="6659880" y="2113280"/>
            <a:ext cx="3234690" cy="692150"/>
          </a:xfrm>
          <a:prstGeom prst="rect">
            <a:avLst/>
          </a:prstGeom>
          <a:noFill/>
        </p:spPr>
        <p:txBody>
          <a:bodyPr wrap="square" lIns="0" tIns="0" rIns="0" bIns="0" rtlCol="0">
            <a:spAutoFit/>
          </a:bodyPr>
          <a:lstStyle/>
          <a:p>
            <a:pPr algn="l">
              <a:lnSpc>
                <a:spcPct val="150000"/>
              </a:lnSpc>
            </a:pPr>
            <a:r>
              <a:rPr lang="zh-CN" altLang="en-US" sz="1000" dirty="0">
                <a:solidFill>
                  <a:schemeClr val="bg1"/>
                </a:solidFill>
                <a:latin typeface="微软雅黑" panose="020B0503020204020204" charset="-122"/>
                <a:ea typeface="微软雅黑" panose="020B0503020204020204" charset="-122"/>
                <a:sym typeface="+mn-ea"/>
              </a:rPr>
              <a:t>No one indebted for others,while many people don't know how to cherish others.No one indebted for others.</a:t>
            </a:r>
            <a:endParaRPr lang="en-US" sz="800" dirty="0">
              <a:solidFill>
                <a:schemeClr val="tx1">
                  <a:lumMod val="65000"/>
                  <a:lumOff val="3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43" name="TextBox 39"/>
          <p:cNvSpPr txBox="1"/>
          <p:nvPr/>
        </p:nvSpPr>
        <p:spPr>
          <a:xfrm>
            <a:off x="6668135" y="3181985"/>
            <a:ext cx="3246120" cy="692150"/>
          </a:xfrm>
          <a:prstGeom prst="rect">
            <a:avLst/>
          </a:prstGeom>
          <a:noFill/>
        </p:spPr>
        <p:txBody>
          <a:bodyPr wrap="square" lIns="0" tIns="0" rIns="0" bIns="0" rtlCol="0">
            <a:spAutoFit/>
          </a:bodyPr>
          <a:lstStyle/>
          <a:p>
            <a:pPr algn="l">
              <a:lnSpc>
                <a:spcPct val="150000"/>
              </a:lnSpc>
            </a:pPr>
            <a:r>
              <a:rPr lang="zh-CN" altLang="en-US" sz="1000" dirty="0">
                <a:solidFill>
                  <a:schemeClr val="bg1"/>
                </a:solidFill>
                <a:latin typeface="微软雅黑" panose="020B0503020204020204" charset="-122"/>
                <a:ea typeface="微软雅黑" panose="020B0503020204020204" charset="-122"/>
                <a:sym typeface="+mn-ea"/>
              </a:rPr>
              <a:t>No one indebted for others,while many people don't know how to cherish others.No one indebted for others.</a:t>
            </a:r>
            <a:endParaRPr lang="en-US" sz="800" dirty="0">
              <a:solidFill>
                <a:schemeClr val="tx1">
                  <a:lumMod val="65000"/>
                  <a:lumOff val="3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44" name="TextBox 40"/>
          <p:cNvSpPr txBox="1"/>
          <p:nvPr/>
        </p:nvSpPr>
        <p:spPr>
          <a:xfrm>
            <a:off x="6660515" y="4258310"/>
            <a:ext cx="3253740" cy="692150"/>
          </a:xfrm>
          <a:prstGeom prst="rect">
            <a:avLst/>
          </a:prstGeom>
          <a:noFill/>
        </p:spPr>
        <p:txBody>
          <a:bodyPr wrap="square" lIns="0" tIns="0" rIns="0" bIns="0" rtlCol="0">
            <a:spAutoFit/>
          </a:bodyPr>
          <a:lstStyle/>
          <a:p>
            <a:pPr algn="l">
              <a:lnSpc>
                <a:spcPct val="150000"/>
              </a:lnSpc>
            </a:pPr>
            <a:r>
              <a:rPr lang="zh-CN" altLang="en-US" sz="1000" dirty="0">
                <a:solidFill>
                  <a:schemeClr val="bg1"/>
                </a:solidFill>
                <a:latin typeface="微软雅黑" panose="020B0503020204020204" charset="-122"/>
                <a:ea typeface="微软雅黑" panose="020B0503020204020204" charset="-122"/>
                <a:sym typeface="+mn-ea"/>
              </a:rPr>
              <a:t>No one indebted for others,while many people don't know how to cherish others.No one indebted for others.</a:t>
            </a:r>
            <a:endParaRPr lang="en-US" sz="800" dirty="0">
              <a:solidFill>
                <a:schemeClr val="tx1">
                  <a:lumMod val="65000"/>
                  <a:lumOff val="35000"/>
                </a:schemeClr>
              </a:solidFill>
              <a:latin typeface="Arial" panose="020B0604020202020204" pitchFamily="34" charset="0"/>
              <a:ea typeface="微软雅黑" panose="020B0503020204020204" charset="-122"/>
              <a:cs typeface="+mn-ea"/>
              <a:sym typeface="Arial" panose="020B0604020202020204" pitchFamily="34" charset="0"/>
            </a:endParaRPr>
          </a:p>
        </p:txBody>
      </p:sp>
    </p:spTree>
  </p:cSld>
  <p:clrMapOvr>
    <a:masterClrMapping/>
  </p:clrMapOvr>
  <mc:AlternateContent xmlns:mc="http://schemas.openxmlformats.org/markup-compatibility/2006" xmlns:p15="http://schemas.microsoft.com/office/powerpoint/2012/main">
    <mc:Choice Requires="p15">
      <p:transition spd="slow" advClick="0" advTm="0">
        <p15:prstTrans prst="peelOff"/>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par>
                                <p:cTn id="8" presetID="22" presetClass="entr" presetSubtype="2"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wipe(right)">
                                      <p:cBhvr>
                                        <p:cTn id="10" dur="500"/>
                                        <p:tgtEl>
                                          <p:spTgt spid="11"/>
                                        </p:tgtEl>
                                      </p:cBhvr>
                                    </p:animEffect>
                                  </p:childTnLst>
                                </p:cTn>
                              </p:par>
                            </p:childTnLst>
                          </p:cTn>
                        </p:par>
                        <p:par>
                          <p:cTn id="11" fill="hold">
                            <p:stCondLst>
                              <p:cond delay="500"/>
                            </p:stCondLst>
                            <p:childTnLst>
                              <p:par>
                                <p:cTn id="12" presetID="20" presetClass="entr" presetSubtype="0"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edge">
                                      <p:cBhvr>
                                        <p:cTn id="14" dur="500"/>
                                        <p:tgtEl>
                                          <p:spTgt spid="3"/>
                                        </p:tgtEl>
                                      </p:cBhvr>
                                    </p:animEffect>
                                  </p:childTnLst>
                                </p:cTn>
                              </p:par>
                              <p:par>
                                <p:cTn id="15" presetID="53" presetClass="entr" presetSubtype="16" fill="hold" nodeType="with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ppt_w</p:attrName>
                                        </p:attrNameLst>
                                      </p:cBhvr>
                                      <p:tavLst>
                                        <p:tav tm="0">
                                          <p:val>
                                            <p:fltVal val="0"/>
                                          </p:val>
                                        </p:tav>
                                        <p:tav tm="100000">
                                          <p:val>
                                            <p:strVal val="#ppt_w"/>
                                          </p:val>
                                        </p:tav>
                                      </p:tavLst>
                                    </p:anim>
                                    <p:anim calcmode="lin" valueType="num">
                                      <p:cBhvr>
                                        <p:cTn id="18" dur="500" fill="hold"/>
                                        <p:tgtEl>
                                          <p:spTgt spid="2"/>
                                        </p:tgtEl>
                                        <p:attrNameLst>
                                          <p:attrName>ppt_h</p:attrName>
                                        </p:attrNameLst>
                                      </p:cBhvr>
                                      <p:tavLst>
                                        <p:tav tm="0">
                                          <p:val>
                                            <p:fltVal val="0"/>
                                          </p:val>
                                        </p:tav>
                                        <p:tav tm="100000">
                                          <p:val>
                                            <p:strVal val="#ppt_h"/>
                                          </p:val>
                                        </p:tav>
                                      </p:tavLst>
                                    </p:anim>
                                    <p:animEffect transition="in" filter="fade">
                                      <p:cBhvr>
                                        <p:cTn id="19" dur="500"/>
                                        <p:tgtEl>
                                          <p:spTgt spid="2"/>
                                        </p:tgtEl>
                                      </p:cBhvr>
                                    </p:animEffect>
                                  </p:childTnLst>
                                </p:cTn>
                              </p:par>
                            </p:childTnLst>
                          </p:cTn>
                        </p:par>
                        <p:par>
                          <p:cTn id="20" fill="hold">
                            <p:stCondLst>
                              <p:cond delay="1000"/>
                            </p:stCondLst>
                            <p:childTnLst>
                              <p:par>
                                <p:cTn id="21" presetID="22" presetClass="entr" presetSubtype="2" fill="hold"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right)">
                                      <p:cBhvr>
                                        <p:cTn id="23" dur="500"/>
                                        <p:tgtEl>
                                          <p:spTgt spid="13"/>
                                        </p:tgtEl>
                                      </p:cBhvr>
                                    </p:animEffect>
                                  </p:childTnLst>
                                </p:cTn>
                              </p:par>
                              <p:par>
                                <p:cTn id="24" presetID="22" presetClass="entr" presetSubtype="8" fill="hold" nodeType="with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wipe(left)">
                                      <p:cBhvr>
                                        <p:cTn id="26" dur="500"/>
                                        <p:tgtEl>
                                          <p:spTgt spid="12"/>
                                        </p:tgtEl>
                                      </p:cBhvr>
                                    </p:animEffect>
                                  </p:childTnLst>
                                </p:cTn>
                              </p:par>
                            </p:childTnLst>
                          </p:cTn>
                        </p:par>
                        <p:par>
                          <p:cTn id="27" fill="hold">
                            <p:stCondLst>
                              <p:cond delay="1500"/>
                            </p:stCondLst>
                            <p:childTnLst>
                              <p:par>
                                <p:cTn id="28" presetID="53" presetClass="entr" presetSubtype="16" fill="hold" grpId="0" nodeType="afterEffect">
                                  <p:stCondLst>
                                    <p:cond delay="0"/>
                                  </p:stCondLst>
                                  <p:childTnLst>
                                    <p:set>
                                      <p:cBhvr>
                                        <p:cTn id="29" dur="1" fill="hold">
                                          <p:stCondLst>
                                            <p:cond delay="0"/>
                                          </p:stCondLst>
                                        </p:cTn>
                                        <p:tgtEl>
                                          <p:spTgt spid="4"/>
                                        </p:tgtEl>
                                        <p:attrNameLst>
                                          <p:attrName>style.visibility</p:attrName>
                                        </p:attrNameLst>
                                      </p:cBhvr>
                                      <p:to>
                                        <p:strVal val="visible"/>
                                      </p:to>
                                    </p:set>
                                    <p:anim calcmode="lin" valueType="num">
                                      <p:cBhvr>
                                        <p:cTn id="30" dur="500" fill="hold"/>
                                        <p:tgtEl>
                                          <p:spTgt spid="4"/>
                                        </p:tgtEl>
                                        <p:attrNameLst>
                                          <p:attrName>ppt_w</p:attrName>
                                        </p:attrNameLst>
                                      </p:cBhvr>
                                      <p:tavLst>
                                        <p:tav tm="0">
                                          <p:val>
                                            <p:fltVal val="0"/>
                                          </p:val>
                                        </p:tav>
                                        <p:tav tm="100000">
                                          <p:val>
                                            <p:strVal val="#ppt_w"/>
                                          </p:val>
                                        </p:tav>
                                      </p:tavLst>
                                    </p:anim>
                                    <p:anim calcmode="lin" valueType="num">
                                      <p:cBhvr>
                                        <p:cTn id="31" dur="500" fill="hold"/>
                                        <p:tgtEl>
                                          <p:spTgt spid="4"/>
                                        </p:tgtEl>
                                        <p:attrNameLst>
                                          <p:attrName>ppt_h</p:attrName>
                                        </p:attrNameLst>
                                      </p:cBhvr>
                                      <p:tavLst>
                                        <p:tav tm="0">
                                          <p:val>
                                            <p:fltVal val="0"/>
                                          </p:val>
                                        </p:tav>
                                        <p:tav tm="100000">
                                          <p:val>
                                            <p:strVal val="#ppt_h"/>
                                          </p:val>
                                        </p:tav>
                                      </p:tavLst>
                                    </p:anim>
                                    <p:animEffect transition="in" filter="fade">
                                      <p:cBhvr>
                                        <p:cTn id="32" dur="500"/>
                                        <p:tgtEl>
                                          <p:spTgt spid="4"/>
                                        </p:tgtEl>
                                      </p:cBhvr>
                                    </p:animEffect>
                                  </p:childTnLst>
                                </p:cTn>
                              </p:par>
                            </p:childTnLst>
                          </p:cTn>
                        </p:par>
                        <p:par>
                          <p:cTn id="33" fill="hold">
                            <p:stCondLst>
                              <p:cond delay="2000"/>
                            </p:stCondLst>
                            <p:childTnLst>
                              <p:par>
                                <p:cTn id="34" presetID="22" presetClass="entr" presetSubtype="8" fill="hold" nodeType="afterEffect">
                                  <p:stCondLst>
                                    <p:cond delay="0"/>
                                  </p:stCondLst>
                                  <p:childTnLst>
                                    <p:set>
                                      <p:cBhvr>
                                        <p:cTn id="35" dur="1" fill="hold">
                                          <p:stCondLst>
                                            <p:cond delay="0"/>
                                          </p:stCondLst>
                                        </p:cTn>
                                        <p:tgtEl>
                                          <p:spTgt spid="30"/>
                                        </p:tgtEl>
                                        <p:attrNameLst>
                                          <p:attrName>style.visibility</p:attrName>
                                        </p:attrNameLst>
                                      </p:cBhvr>
                                      <p:to>
                                        <p:strVal val="visible"/>
                                      </p:to>
                                    </p:set>
                                    <p:animEffect transition="in" filter="wipe(left)">
                                      <p:cBhvr>
                                        <p:cTn id="36" dur="500"/>
                                        <p:tgtEl>
                                          <p:spTgt spid="30"/>
                                        </p:tgtEl>
                                      </p:cBhvr>
                                    </p:animEffect>
                                  </p:childTnLst>
                                </p:cTn>
                              </p:par>
                              <p:par>
                                <p:cTn id="37" presetID="22" presetClass="entr" presetSubtype="8" fill="hold" grpId="0" nodeType="withEffect">
                                  <p:stCondLst>
                                    <p:cond delay="0"/>
                                  </p:stCondLst>
                                  <p:childTnLst>
                                    <p:set>
                                      <p:cBhvr>
                                        <p:cTn id="38" dur="1" fill="hold">
                                          <p:stCondLst>
                                            <p:cond delay="0"/>
                                          </p:stCondLst>
                                        </p:cTn>
                                        <p:tgtEl>
                                          <p:spTgt spid="39"/>
                                        </p:tgtEl>
                                        <p:attrNameLst>
                                          <p:attrName>style.visibility</p:attrName>
                                        </p:attrNameLst>
                                      </p:cBhvr>
                                      <p:to>
                                        <p:strVal val="visible"/>
                                      </p:to>
                                    </p:set>
                                    <p:animEffect transition="in" filter="wipe(left)">
                                      <p:cBhvr>
                                        <p:cTn id="39" dur="500"/>
                                        <p:tgtEl>
                                          <p:spTgt spid="39"/>
                                        </p:tgtEl>
                                      </p:cBhvr>
                                    </p:animEffect>
                                  </p:childTnLst>
                                </p:cTn>
                              </p:par>
                            </p:childTnLst>
                          </p:cTn>
                        </p:par>
                        <p:par>
                          <p:cTn id="40" fill="hold">
                            <p:stCondLst>
                              <p:cond delay="2500"/>
                            </p:stCondLst>
                            <p:childTnLst>
                              <p:par>
                                <p:cTn id="41" presetID="22" presetClass="entr" presetSubtype="8" fill="hold" nodeType="afterEffect">
                                  <p:stCondLst>
                                    <p:cond delay="0"/>
                                  </p:stCondLst>
                                  <p:childTnLst>
                                    <p:set>
                                      <p:cBhvr>
                                        <p:cTn id="42" dur="1" fill="hold">
                                          <p:stCondLst>
                                            <p:cond delay="0"/>
                                          </p:stCondLst>
                                        </p:cTn>
                                        <p:tgtEl>
                                          <p:spTgt spid="33"/>
                                        </p:tgtEl>
                                        <p:attrNameLst>
                                          <p:attrName>style.visibility</p:attrName>
                                        </p:attrNameLst>
                                      </p:cBhvr>
                                      <p:to>
                                        <p:strVal val="visible"/>
                                      </p:to>
                                    </p:set>
                                    <p:animEffect transition="in" filter="wipe(left)">
                                      <p:cBhvr>
                                        <p:cTn id="43" dur="500"/>
                                        <p:tgtEl>
                                          <p:spTgt spid="33"/>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40"/>
                                        </p:tgtEl>
                                        <p:attrNameLst>
                                          <p:attrName>style.visibility</p:attrName>
                                        </p:attrNameLst>
                                      </p:cBhvr>
                                      <p:to>
                                        <p:strVal val="visible"/>
                                      </p:to>
                                    </p:set>
                                    <p:animEffect transition="in" filter="wipe(left)">
                                      <p:cBhvr>
                                        <p:cTn id="46" dur="500"/>
                                        <p:tgtEl>
                                          <p:spTgt spid="40"/>
                                        </p:tgtEl>
                                      </p:cBhvr>
                                    </p:animEffect>
                                  </p:childTnLst>
                                </p:cTn>
                              </p:par>
                            </p:childTnLst>
                          </p:cTn>
                        </p:par>
                        <p:par>
                          <p:cTn id="47" fill="hold">
                            <p:stCondLst>
                              <p:cond delay="3000"/>
                            </p:stCondLst>
                            <p:childTnLst>
                              <p:par>
                                <p:cTn id="48" presetID="22" presetClass="entr" presetSubtype="8" fill="hold" nodeType="afterEffect">
                                  <p:stCondLst>
                                    <p:cond delay="0"/>
                                  </p:stCondLst>
                                  <p:childTnLst>
                                    <p:set>
                                      <p:cBhvr>
                                        <p:cTn id="49" dur="1" fill="hold">
                                          <p:stCondLst>
                                            <p:cond delay="0"/>
                                          </p:stCondLst>
                                        </p:cTn>
                                        <p:tgtEl>
                                          <p:spTgt spid="36"/>
                                        </p:tgtEl>
                                        <p:attrNameLst>
                                          <p:attrName>style.visibility</p:attrName>
                                        </p:attrNameLst>
                                      </p:cBhvr>
                                      <p:to>
                                        <p:strVal val="visible"/>
                                      </p:to>
                                    </p:set>
                                    <p:animEffect transition="in" filter="wipe(left)">
                                      <p:cBhvr>
                                        <p:cTn id="50" dur="500"/>
                                        <p:tgtEl>
                                          <p:spTgt spid="36"/>
                                        </p:tgtEl>
                                      </p:cBhvr>
                                    </p:animEffect>
                                  </p:childTnLst>
                                </p:cTn>
                              </p:par>
                              <p:par>
                                <p:cTn id="51" presetID="22" presetClass="entr" presetSubtype="8" fill="hold" grpId="0" nodeType="withEffect">
                                  <p:stCondLst>
                                    <p:cond delay="0"/>
                                  </p:stCondLst>
                                  <p:childTnLst>
                                    <p:set>
                                      <p:cBhvr>
                                        <p:cTn id="52" dur="1" fill="hold">
                                          <p:stCondLst>
                                            <p:cond delay="0"/>
                                          </p:stCondLst>
                                        </p:cTn>
                                        <p:tgtEl>
                                          <p:spTgt spid="41"/>
                                        </p:tgtEl>
                                        <p:attrNameLst>
                                          <p:attrName>style.visibility</p:attrName>
                                        </p:attrNameLst>
                                      </p:cBhvr>
                                      <p:to>
                                        <p:strVal val="visible"/>
                                      </p:to>
                                    </p:set>
                                    <p:animEffect transition="in" filter="wipe(left)">
                                      <p:cBhvr>
                                        <p:cTn id="53" dur="500"/>
                                        <p:tgtEl>
                                          <p:spTgt spid="41"/>
                                        </p:tgtEl>
                                      </p:cBhvr>
                                    </p:animEffect>
                                  </p:childTnLst>
                                </p:cTn>
                              </p:par>
                            </p:childTnLst>
                          </p:cTn>
                        </p:par>
                        <p:par>
                          <p:cTn id="54" fill="hold">
                            <p:stCondLst>
                              <p:cond delay="3500"/>
                            </p:stCondLst>
                            <p:childTnLst>
                              <p:par>
                                <p:cTn id="55" presetID="22" presetClass="entr" presetSubtype="8" fill="hold" nodeType="afterEffect">
                                  <p:stCondLst>
                                    <p:cond delay="0"/>
                                  </p:stCondLst>
                                  <p:childTnLst>
                                    <p:set>
                                      <p:cBhvr>
                                        <p:cTn id="56" dur="1" fill="hold">
                                          <p:stCondLst>
                                            <p:cond delay="0"/>
                                          </p:stCondLst>
                                        </p:cTn>
                                        <p:tgtEl>
                                          <p:spTgt spid="21"/>
                                        </p:tgtEl>
                                        <p:attrNameLst>
                                          <p:attrName>style.visibility</p:attrName>
                                        </p:attrNameLst>
                                      </p:cBhvr>
                                      <p:to>
                                        <p:strVal val="visible"/>
                                      </p:to>
                                    </p:set>
                                    <p:animEffect transition="in" filter="wipe(left)">
                                      <p:cBhvr>
                                        <p:cTn id="57" dur="500"/>
                                        <p:tgtEl>
                                          <p:spTgt spid="21"/>
                                        </p:tgtEl>
                                      </p:cBhvr>
                                    </p:animEffect>
                                  </p:childTnLst>
                                </p:cTn>
                              </p:par>
                              <p:par>
                                <p:cTn id="58" presetID="22" presetClass="entr" presetSubtype="8" fill="hold" grpId="0" nodeType="withEffect">
                                  <p:stCondLst>
                                    <p:cond delay="0"/>
                                  </p:stCondLst>
                                  <p:childTnLst>
                                    <p:set>
                                      <p:cBhvr>
                                        <p:cTn id="59" dur="1" fill="hold">
                                          <p:stCondLst>
                                            <p:cond delay="0"/>
                                          </p:stCondLst>
                                        </p:cTn>
                                        <p:tgtEl>
                                          <p:spTgt spid="42"/>
                                        </p:tgtEl>
                                        <p:attrNameLst>
                                          <p:attrName>style.visibility</p:attrName>
                                        </p:attrNameLst>
                                      </p:cBhvr>
                                      <p:to>
                                        <p:strVal val="visible"/>
                                      </p:to>
                                    </p:set>
                                    <p:animEffect transition="in" filter="wipe(left)">
                                      <p:cBhvr>
                                        <p:cTn id="60" dur="500"/>
                                        <p:tgtEl>
                                          <p:spTgt spid="42"/>
                                        </p:tgtEl>
                                      </p:cBhvr>
                                    </p:animEffect>
                                  </p:childTnLst>
                                </p:cTn>
                              </p:par>
                            </p:childTnLst>
                          </p:cTn>
                        </p:par>
                        <p:par>
                          <p:cTn id="61" fill="hold">
                            <p:stCondLst>
                              <p:cond delay="4000"/>
                            </p:stCondLst>
                            <p:childTnLst>
                              <p:par>
                                <p:cTn id="62" presetID="22" presetClass="entr" presetSubtype="8" fill="hold" nodeType="afterEffect">
                                  <p:stCondLst>
                                    <p:cond delay="0"/>
                                  </p:stCondLst>
                                  <p:childTnLst>
                                    <p:set>
                                      <p:cBhvr>
                                        <p:cTn id="63" dur="1" fill="hold">
                                          <p:stCondLst>
                                            <p:cond delay="0"/>
                                          </p:stCondLst>
                                        </p:cTn>
                                        <p:tgtEl>
                                          <p:spTgt spid="24"/>
                                        </p:tgtEl>
                                        <p:attrNameLst>
                                          <p:attrName>style.visibility</p:attrName>
                                        </p:attrNameLst>
                                      </p:cBhvr>
                                      <p:to>
                                        <p:strVal val="visible"/>
                                      </p:to>
                                    </p:set>
                                    <p:animEffect transition="in" filter="wipe(left)">
                                      <p:cBhvr>
                                        <p:cTn id="64" dur="500"/>
                                        <p:tgtEl>
                                          <p:spTgt spid="24"/>
                                        </p:tgtEl>
                                      </p:cBhvr>
                                    </p:animEffect>
                                  </p:childTnLst>
                                </p:cTn>
                              </p:par>
                              <p:par>
                                <p:cTn id="65" presetID="22" presetClass="entr" presetSubtype="8" fill="hold" grpId="0" nodeType="withEffect">
                                  <p:stCondLst>
                                    <p:cond delay="0"/>
                                  </p:stCondLst>
                                  <p:childTnLst>
                                    <p:set>
                                      <p:cBhvr>
                                        <p:cTn id="66" dur="1" fill="hold">
                                          <p:stCondLst>
                                            <p:cond delay="0"/>
                                          </p:stCondLst>
                                        </p:cTn>
                                        <p:tgtEl>
                                          <p:spTgt spid="43"/>
                                        </p:tgtEl>
                                        <p:attrNameLst>
                                          <p:attrName>style.visibility</p:attrName>
                                        </p:attrNameLst>
                                      </p:cBhvr>
                                      <p:to>
                                        <p:strVal val="visible"/>
                                      </p:to>
                                    </p:set>
                                    <p:animEffect transition="in" filter="wipe(left)">
                                      <p:cBhvr>
                                        <p:cTn id="67" dur="500"/>
                                        <p:tgtEl>
                                          <p:spTgt spid="43"/>
                                        </p:tgtEl>
                                      </p:cBhvr>
                                    </p:animEffect>
                                  </p:childTnLst>
                                </p:cTn>
                              </p:par>
                            </p:childTnLst>
                          </p:cTn>
                        </p:par>
                        <p:par>
                          <p:cTn id="68" fill="hold">
                            <p:stCondLst>
                              <p:cond delay="4500"/>
                            </p:stCondLst>
                            <p:childTnLst>
                              <p:par>
                                <p:cTn id="69" presetID="22" presetClass="entr" presetSubtype="8" fill="hold" nodeType="afterEffect">
                                  <p:stCondLst>
                                    <p:cond delay="0"/>
                                  </p:stCondLst>
                                  <p:childTnLst>
                                    <p:set>
                                      <p:cBhvr>
                                        <p:cTn id="70" dur="1" fill="hold">
                                          <p:stCondLst>
                                            <p:cond delay="0"/>
                                          </p:stCondLst>
                                        </p:cTn>
                                        <p:tgtEl>
                                          <p:spTgt spid="27"/>
                                        </p:tgtEl>
                                        <p:attrNameLst>
                                          <p:attrName>style.visibility</p:attrName>
                                        </p:attrNameLst>
                                      </p:cBhvr>
                                      <p:to>
                                        <p:strVal val="visible"/>
                                      </p:to>
                                    </p:set>
                                    <p:animEffect transition="in" filter="wipe(left)">
                                      <p:cBhvr>
                                        <p:cTn id="71" dur="500"/>
                                        <p:tgtEl>
                                          <p:spTgt spid="27"/>
                                        </p:tgtEl>
                                      </p:cBhvr>
                                    </p:animEffect>
                                  </p:childTnLst>
                                </p:cTn>
                              </p:par>
                              <p:par>
                                <p:cTn id="72" presetID="22" presetClass="entr" presetSubtype="8" fill="hold" grpId="0" nodeType="withEffect">
                                  <p:stCondLst>
                                    <p:cond delay="0"/>
                                  </p:stCondLst>
                                  <p:childTnLst>
                                    <p:set>
                                      <p:cBhvr>
                                        <p:cTn id="73" dur="1" fill="hold">
                                          <p:stCondLst>
                                            <p:cond delay="0"/>
                                          </p:stCondLst>
                                        </p:cTn>
                                        <p:tgtEl>
                                          <p:spTgt spid="44"/>
                                        </p:tgtEl>
                                        <p:attrNameLst>
                                          <p:attrName>style.visibility</p:attrName>
                                        </p:attrNameLst>
                                      </p:cBhvr>
                                      <p:to>
                                        <p:strVal val="visible"/>
                                      </p:to>
                                    </p:set>
                                    <p:animEffect transition="in" filter="wipe(left)">
                                      <p:cBhvr>
                                        <p:cTn id="74"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39" grpId="0"/>
      <p:bldP spid="40" grpId="0"/>
      <p:bldP spid="41" grpId="0"/>
      <p:bldP spid="4" grpId="0" bldLvl="0" animBg="1"/>
      <p:bldP spid="42" grpId="0"/>
      <p:bldP spid="43" grpId="0"/>
      <p:bldP spid="4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194435" y="820420"/>
            <a:ext cx="9802495" cy="5217795"/>
            <a:chOff x="680" y="695"/>
            <a:chExt cx="17838" cy="9412"/>
          </a:xfrm>
        </p:grpSpPr>
        <p:sp>
          <p:nvSpPr>
            <p:cNvPr id="7" name="矩形 6"/>
            <p:cNvSpPr/>
            <p:nvPr userDrawn="1"/>
          </p:nvSpPr>
          <p:spPr>
            <a:xfrm>
              <a:off x="680" y="695"/>
              <a:ext cx="17839" cy="9412"/>
            </a:xfrm>
            <a:prstGeom prst="rect">
              <a:avLst/>
            </a:prstGeom>
            <a:solidFill>
              <a:srgbClr val="FDDAE0"/>
            </a:solidFill>
            <a:ln w="50800">
              <a:noFill/>
            </a:ln>
            <a:effectLst>
              <a:innerShdw blurRad="63500" dist="76200" dir="27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sp>
          <p:nvSpPr>
            <p:cNvPr id="6" name="矩形 5"/>
            <p:cNvSpPr/>
            <p:nvPr userDrawn="1"/>
          </p:nvSpPr>
          <p:spPr>
            <a:xfrm>
              <a:off x="680" y="695"/>
              <a:ext cx="17734" cy="9292"/>
            </a:xfrm>
            <a:prstGeom prst="rect">
              <a:avLst/>
            </a:prstGeom>
            <a:solidFill>
              <a:srgbClr val="FDDAE0"/>
            </a:solidFill>
            <a:ln w="50800">
              <a:noFill/>
            </a:ln>
            <a:effectLst>
              <a:innerShdw blurRad="63500" dist="101600" dir="135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grpSp>
      <p:sp>
        <p:nvSpPr>
          <p:cNvPr id="3" name="矩形 2"/>
          <p:cNvSpPr/>
          <p:nvPr/>
        </p:nvSpPr>
        <p:spPr>
          <a:xfrm>
            <a:off x="1195070" y="821055"/>
            <a:ext cx="9802495" cy="5217160"/>
          </a:xfrm>
          <a:prstGeom prst="rect">
            <a:avLst/>
          </a:prstGeom>
          <a:noFill/>
          <a:ln w="50800">
            <a:solidFill>
              <a:srgbClr val="F7F2F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descr="花4"/>
          <p:cNvPicPr>
            <a:picLocks noChangeAspect="1"/>
          </p:cNvPicPr>
          <p:nvPr/>
        </p:nvPicPr>
        <p:blipFill>
          <a:blip r:embed="rId3"/>
          <a:stretch>
            <a:fillRect/>
          </a:stretch>
        </p:blipFill>
        <p:spPr>
          <a:xfrm>
            <a:off x="-58420" y="-11430"/>
            <a:ext cx="3845560" cy="3413125"/>
          </a:xfrm>
          <a:prstGeom prst="rect">
            <a:avLst/>
          </a:prstGeom>
        </p:spPr>
      </p:pic>
      <p:pic>
        <p:nvPicPr>
          <p:cNvPr id="11" name="图片 10" descr="花6"/>
          <p:cNvPicPr>
            <a:picLocks noChangeAspect="1"/>
          </p:cNvPicPr>
          <p:nvPr/>
        </p:nvPicPr>
        <p:blipFill>
          <a:blip r:embed="rId4"/>
          <a:stretch>
            <a:fillRect/>
          </a:stretch>
        </p:blipFill>
        <p:spPr>
          <a:xfrm>
            <a:off x="7984490" y="3880485"/>
            <a:ext cx="4247515" cy="2979420"/>
          </a:xfrm>
          <a:prstGeom prst="rect">
            <a:avLst/>
          </a:prstGeom>
        </p:spPr>
      </p:pic>
      <p:pic>
        <p:nvPicPr>
          <p:cNvPr id="12" name="图片 11" descr="花7"/>
          <p:cNvPicPr>
            <a:picLocks noChangeAspect="1"/>
          </p:cNvPicPr>
          <p:nvPr/>
        </p:nvPicPr>
        <p:blipFill>
          <a:blip r:embed="rId5"/>
          <a:stretch>
            <a:fillRect/>
          </a:stretch>
        </p:blipFill>
        <p:spPr>
          <a:xfrm>
            <a:off x="-58420" y="4397375"/>
            <a:ext cx="2712085" cy="2462530"/>
          </a:xfrm>
          <a:prstGeom prst="rect">
            <a:avLst/>
          </a:prstGeom>
        </p:spPr>
      </p:pic>
      <p:pic>
        <p:nvPicPr>
          <p:cNvPr id="13" name="图片 12" descr="花7"/>
          <p:cNvPicPr>
            <a:picLocks noChangeAspect="1"/>
          </p:cNvPicPr>
          <p:nvPr/>
        </p:nvPicPr>
        <p:blipFill>
          <a:blip r:embed="rId5"/>
          <a:stretch>
            <a:fillRect/>
          </a:stretch>
        </p:blipFill>
        <p:spPr>
          <a:xfrm flipH="1" flipV="1">
            <a:off x="9906635" y="-11430"/>
            <a:ext cx="2325370" cy="2111375"/>
          </a:xfrm>
          <a:prstGeom prst="rect">
            <a:avLst/>
          </a:prstGeom>
        </p:spPr>
      </p:pic>
      <p:sp>
        <p:nvSpPr>
          <p:cNvPr id="4" name="文本框 3"/>
          <p:cNvSpPr txBox="1"/>
          <p:nvPr/>
        </p:nvSpPr>
        <p:spPr>
          <a:xfrm>
            <a:off x="4707890" y="1234440"/>
            <a:ext cx="2776855" cy="922020"/>
          </a:xfrm>
          <a:prstGeom prst="rect">
            <a:avLst/>
          </a:prstGeom>
          <a:noFill/>
          <a:effectLst>
            <a:outerShdw blurRad="76200" dist="38100" dir="2700000" algn="tl" rotWithShape="0">
              <a:prstClr val="black">
                <a:alpha val="30000"/>
              </a:prstClr>
            </a:outerShdw>
          </a:effectLst>
        </p:spPr>
        <p:txBody>
          <a:bodyPr wrap="square" rtlCol="0">
            <a:spAutoFit/>
          </a:bodyPr>
          <a:lstStyle/>
          <a:p>
            <a:pPr algn="ctr"/>
            <a:r>
              <a:rPr lang="zh-CN" altLang="en-US" sz="5400" b="1">
                <a:solidFill>
                  <a:srgbClr val="73C9CA"/>
                </a:solidFill>
                <a:latin typeface="微软雅黑" panose="020B0503020204020204" charset="-122"/>
                <a:ea typeface="微软雅黑" panose="020B0503020204020204" charset="-122"/>
              </a:rPr>
              <a:t>目 录</a:t>
            </a:r>
          </a:p>
        </p:txBody>
      </p:sp>
      <p:grpSp>
        <p:nvGrpSpPr>
          <p:cNvPr id="34" name="组合 33"/>
          <p:cNvGrpSpPr/>
          <p:nvPr/>
        </p:nvGrpSpPr>
        <p:grpSpPr>
          <a:xfrm>
            <a:off x="2828290" y="2848610"/>
            <a:ext cx="417830" cy="582930"/>
            <a:chOff x="4454" y="4486"/>
            <a:chExt cx="658" cy="918"/>
          </a:xfrm>
        </p:grpSpPr>
        <p:sp>
          <p:nvSpPr>
            <p:cNvPr id="16" name="直角三角形 15"/>
            <p:cNvSpPr/>
            <p:nvPr/>
          </p:nvSpPr>
          <p:spPr>
            <a:xfrm rot="6120000">
              <a:off x="4510" y="4542"/>
              <a:ext cx="602" cy="602"/>
            </a:xfrm>
            <a:prstGeom prst="rtTriangle">
              <a:avLst/>
            </a:prstGeom>
            <a:solidFill>
              <a:srgbClr val="73C9CA"/>
            </a:solidFill>
            <a:ln>
              <a:noFill/>
            </a:ln>
            <a:effectLst>
              <a:outerShdw blurRad="508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4454" y="4486"/>
              <a:ext cx="644" cy="919"/>
            </a:xfrm>
            <a:prstGeom prst="rect">
              <a:avLst/>
            </a:prstGeom>
            <a:noFill/>
            <a:effectLst>
              <a:outerShdw blurRad="50800" dist="38100" dir="2700000" algn="tl" rotWithShape="0">
                <a:prstClr val="black">
                  <a:alpha val="30000"/>
                </a:prstClr>
              </a:outerShdw>
            </a:effectLst>
          </p:spPr>
          <p:txBody>
            <a:bodyPr wrap="square" rtlCol="0">
              <a:spAutoFit/>
            </a:bodyPr>
            <a:lstStyle/>
            <a:p>
              <a:r>
                <a:rPr lang="en-US" altLang="zh-CN" sz="3200" b="1">
                  <a:solidFill>
                    <a:schemeClr val="bg1"/>
                  </a:solidFill>
                  <a:latin typeface="微软雅黑" panose="020B0503020204020204" charset="-122"/>
                  <a:ea typeface="微软雅黑" panose="020B0503020204020204" charset="-122"/>
                </a:rPr>
                <a:t>1</a:t>
              </a:r>
            </a:p>
          </p:txBody>
        </p:sp>
      </p:grpSp>
      <p:sp>
        <p:nvSpPr>
          <p:cNvPr id="31" name="文本框 30"/>
          <p:cNvSpPr txBox="1"/>
          <p:nvPr/>
        </p:nvSpPr>
        <p:spPr>
          <a:xfrm>
            <a:off x="3348355" y="2818130"/>
            <a:ext cx="2552065" cy="583565"/>
          </a:xfrm>
          <a:prstGeom prst="rect">
            <a:avLst/>
          </a:prstGeom>
          <a:noFill/>
          <a:effectLst/>
        </p:spPr>
        <p:txBody>
          <a:bodyPr wrap="square" rtlCol="0">
            <a:spAutoFit/>
          </a:bodyPr>
          <a:lstStyle/>
          <a:p>
            <a:pPr algn="l" fontAlgn="auto">
              <a:lnSpc>
                <a:spcPct val="100000"/>
              </a:lnSpc>
            </a:pPr>
            <a:r>
              <a:rPr lang="zh-CN" altLang="en-US" b="1">
                <a:solidFill>
                  <a:srgbClr val="73C9CA"/>
                </a:solidFill>
                <a:latin typeface="微软雅黑" panose="020B0503020204020204" charset="-122"/>
                <a:ea typeface="微软雅黑" panose="020B0503020204020204" charset="-122"/>
                <a:sym typeface="+mn-ea"/>
              </a:rPr>
              <a:t>单击此处输入标题文本</a:t>
            </a:r>
          </a:p>
          <a:p>
            <a:pPr algn="l" fontAlgn="auto">
              <a:lnSpc>
                <a:spcPct val="100000"/>
              </a:lnSpc>
            </a:pPr>
            <a:r>
              <a:rPr lang="zh-CN" altLang="en-US" sz="1400">
                <a:solidFill>
                  <a:srgbClr val="73C9CA"/>
                </a:solidFill>
                <a:latin typeface="微软雅黑" panose="020B0503020204020204" charset="-122"/>
                <a:ea typeface="微软雅黑" panose="020B0503020204020204" charset="-122"/>
                <a:sym typeface="+mn-ea"/>
              </a:rPr>
              <a:t>Click here to add your title</a:t>
            </a:r>
          </a:p>
        </p:txBody>
      </p:sp>
      <p:grpSp>
        <p:nvGrpSpPr>
          <p:cNvPr id="37" name="组合 36"/>
          <p:cNvGrpSpPr/>
          <p:nvPr/>
        </p:nvGrpSpPr>
        <p:grpSpPr>
          <a:xfrm>
            <a:off x="6445250" y="2848610"/>
            <a:ext cx="417830" cy="582930"/>
            <a:chOff x="10150" y="4486"/>
            <a:chExt cx="658" cy="918"/>
          </a:xfrm>
        </p:grpSpPr>
        <p:sp>
          <p:nvSpPr>
            <p:cNvPr id="18" name="直角三角形 17"/>
            <p:cNvSpPr/>
            <p:nvPr/>
          </p:nvSpPr>
          <p:spPr>
            <a:xfrm rot="6120000">
              <a:off x="10206" y="4542"/>
              <a:ext cx="602" cy="602"/>
            </a:xfrm>
            <a:prstGeom prst="rtTriangle">
              <a:avLst/>
            </a:prstGeom>
            <a:solidFill>
              <a:srgbClr val="73C9CA"/>
            </a:solidFill>
            <a:ln>
              <a:noFill/>
            </a:ln>
            <a:effectLst>
              <a:outerShdw blurRad="508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10150" y="4486"/>
              <a:ext cx="644" cy="919"/>
            </a:xfrm>
            <a:prstGeom prst="rect">
              <a:avLst/>
            </a:prstGeom>
            <a:noFill/>
            <a:effectLst>
              <a:outerShdw blurRad="50800" dist="38100" dir="2700000" algn="tl" rotWithShape="0">
                <a:prstClr val="black">
                  <a:alpha val="30000"/>
                </a:prstClr>
              </a:outerShdw>
            </a:effectLst>
          </p:spPr>
          <p:txBody>
            <a:bodyPr wrap="square" rtlCol="0">
              <a:spAutoFit/>
            </a:bodyPr>
            <a:lstStyle/>
            <a:p>
              <a:r>
                <a:rPr lang="en-US" altLang="zh-CN" sz="3200" b="1">
                  <a:solidFill>
                    <a:schemeClr val="bg1"/>
                  </a:solidFill>
                  <a:latin typeface="微软雅黑" panose="020B0503020204020204" charset="-122"/>
                  <a:ea typeface="微软雅黑" panose="020B0503020204020204" charset="-122"/>
                </a:rPr>
                <a:t>2</a:t>
              </a:r>
            </a:p>
          </p:txBody>
        </p:sp>
      </p:grpSp>
      <p:sp>
        <p:nvSpPr>
          <p:cNvPr id="20" name="文本框 19"/>
          <p:cNvSpPr txBox="1"/>
          <p:nvPr/>
        </p:nvSpPr>
        <p:spPr>
          <a:xfrm>
            <a:off x="6965315" y="2818130"/>
            <a:ext cx="2552065" cy="583565"/>
          </a:xfrm>
          <a:prstGeom prst="rect">
            <a:avLst/>
          </a:prstGeom>
          <a:noFill/>
          <a:effectLst/>
        </p:spPr>
        <p:txBody>
          <a:bodyPr wrap="square" rtlCol="0">
            <a:spAutoFit/>
          </a:bodyPr>
          <a:lstStyle/>
          <a:p>
            <a:pPr algn="l" fontAlgn="auto">
              <a:lnSpc>
                <a:spcPct val="100000"/>
              </a:lnSpc>
            </a:pPr>
            <a:r>
              <a:rPr lang="zh-CN" altLang="en-US" b="1">
                <a:solidFill>
                  <a:srgbClr val="73C9CA"/>
                </a:solidFill>
                <a:latin typeface="微软雅黑" panose="020B0503020204020204" charset="-122"/>
                <a:ea typeface="微软雅黑" panose="020B0503020204020204" charset="-122"/>
                <a:sym typeface="+mn-ea"/>
              </a:rPr>
              <a:t>单击此处输入标题文本</a:t>
            </a:r>
          </a:p>
          <a:p>
            <a:pPr algn="l" fontAlgn="auto">
              <a:lnSpc>
                <a:spcPct val="100000"/>
              </a:lnSpc>
            </a:pPr>
            <a:r>
              <a:rPr lang="zh-CN" altLang="en-US" sz="1400">
                <a:solidFill>
                  <a:srgbClr val="73C9CA"/>
                </a:solidFill>
                <a:latin typeface="微软雅黑" panose="020B0503020204020204" charset="-122"/>
                <a:ea typeface="微软雅黑" panose="020B0503020204020204" charset="-122"/>
                <a:sym typeface="+mn-ea"/>
              </a:rPr>
              <a:t>Click here to add your title</a:t>
            </a:r>
          </a:p>
        </p:txBody>
      </p:sp>
      <p:grpSp>
        <p:nvGrpSpPr>
          <p:cNvPr id="35" name="组合 34"/>
          <p:cNvGrpSpPr/>
          <p:nvPr/>
        </p:nvGrpSpPr>
        <p:grpSpPr>
          <a:xfrm>
            <a:off x="2828290" y="4126865"/>
            <a:ext cx="417830" cy="582930"/>
            <a:chOff x="4454" y="6499"/>
            <a:chExt cx="658" cy="918"/>
          </a:xfrm>
        </p:grpSpPr>
        <p:sp>
          <p:nvSpPr>
            <p:cNvPr id="27" name="直角三角形 26"/>
            <p:cNvSpPr/>
            <p:nvPr/>
          </p:nvSpPr>
          <p:spPr>
            <a:xfrm rot="6120000">
              <a:off x="4510" y="6555"/>
              <a:ext cx="602" cy="602"/>
            </a:xfrm>
            <a:prstGeom prst="rtTriangle">
              <a:avLst/>
            </a:prstGeom>
            <a:solidFill>
              <a:srgbClr val="73C9CA"/>
            </a:solidFill>
            <a:ln>
              <a:noFill/>
            </a:ln>
            <a:effectLst>
              <a:outerShdw blurRad="508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文本框 27"/>
            <p:cNvSpPr txBox="1"/>
            <p:nvPr/>
          </p:nvSpPr>
          <p:spPr>
            <a:xfrm>
              <a:off x="4454" y="6499"/>
              <a:ext cx="644" cy="919"/>
            </a:xfrm>
            <a:prstGeom prst="rect">
              <a:avLst/>
            </a:prstGeom>
            <a:noFill/>
            <a:effectLst>
              <a:outerShdw blurRad="50800" dist="38100" dir="2700000" algn="tl" rotWithShape="0">
                <a:prstClr val="black">
                  <a:alpha val="30000"/>
                </a:prstClr>
              </a:outerShdw>
            </a:effectLst>
          </p:spPr>
          <p:txBody>
            <a:bodyPr wrap="square" rtlCol="0">
              <a:spAutoFit/>
            </a:bodyPr>
            <a:lstStyle/>
            <a:p>
              <a:r>
                <a:rPr lang="en-US" altLang="zh-CN" sz="3200" b="1">
                  <a:solidFill>
                    <a:schemeClr val="bg1"/>
                  </a:solidFill>
                  <a:latin typeface="微软雅黑" panose="020B0503020204020204" charset="-122"/>
                  <a:ea typeface="微软雅黑" panose="020B0503020204020204" charset="-122"/>
                </a:rPr>
                <a:t>3</a:t>
              </a:r>
            </a:p>
          </p:txBody>
        </p:sp>
      </p:grpSp>
      <p:sp>
        <p:nvSpPr>
          <p:cNvPr id="29" name="文本框 28"/>
          <p:cNvSpPr txBox="1"/>
          <p:nvPr/>
        </p:nvSpPr>
        <p:spPr>
          <a:xfrm>
            <a:off x="3348355" y="4096385"/>
            <a:ext cx="2552065" cy="583565"/>
          </a:xfrm>
          <a:prstGeom prst="rect">
            <a:avLst/>
          </a:prstGeom>
          <a:noFill/>
          <a:effectLst/>
        </p:spPr>
        <p:txBody>
          <a:bodyPr wrap="square" rtlCol="0">
            <a:spAutoFit/>
          </a:bodyPr>
          <a:lstStyle/>
          <a:p>
            <a:pPr algn="l" fontAlgn="auto">
              <a:lnSpc>
                <a:spcPct val="100000"/>
              </a:lnSpc>
            </a:pPr>
            <a:r>
              <a:rPr lang="zh-CN" altLang="en-US" b="1">
                <a:solidFill>
                  <a:srgbClr val="73C9CA"/>
                </a:solidFill>
                <a:latin typeface="微软雅黑" panose="020B0503020204020204" charset="-122"/>
                <a:ea typeface="微软雅黑" panose="020B0503020204020204" charset="-122"/>
                <a:sym typeface="+mn-ea"/>
              </a:rPr>
              <a:t>单击此处输入标题文本</a:t>
            </a:r>
          </a:p>
          <a:p>
            <a:pPr algn="l" fontAlgn="auto">
              <a:lnSpc>
                <a:spcPct val="100000"/>
              </a:lnSpc>
            </a:pPr>
            <a:r>
              <a:rPr lang="zh-CN" altLang="en-US" sz="1400">
                <a:solidFill>
                  <a:srgbClr val="73C9CA"/>
                </a:solidFill>
                <a:latin typeface="微软雅黑" panose="020B0503020204020204" charset="-122"/>
                <a:ea typeface="微软雅黑" panose="020B0503020204020204" charset="-122"/>
                <a:sym typeface="+mn-ea"/>
              </a:rPr>
              <a:t>Click here to add your title</a:t>
            </a:r>
          </a:p>
        </p:txBody>
      </p:sp>
      <p:grpSp>
        <p:nvGrpSpPr>
          <p:cNvPr id="36" name="组合 35"/>
          <p:cNvGrpSpPr/>
          <p:nvPr/>
        </p:nvGrpSpPr>
        <p:grpSpPr>
          <a:xfrm>
            <a:off x="6445250" y="4126865"/>
            <a:ext cx="417830" cy="582930"/>
            <a:chOff x="10150" y="6499"/>
            <a:chExt cx="658" cy="918"/>
          </a:xfrm>
        </p:grpSpPr>
        <p:sp>
          <p:nvSpPr>
            <p:cNvPr id="30" name="直角三角形 29"/>
            <p:cNvSpPr/>
            <p:nvPr/>
          </p:nvSpPr>
          <p:spPr>
            <a:xfrm rot="6120000">
              <a:off x="10206" y="6555"/>
              <a:ext cx="602" cy="602"/>
            </a:xfrm>
            <a:prstGeom prst="rtTriangle">
              <a:avLst/>
            </a:prstGeom>
            <a:solidFill>
              <a:srgbClr val="73C9CA"/>
            </a:solidFill>
            <a:ln>
              <a:noFill/>
            </a:ln>
            <a:effectLst>
              <a:outerShdw blurRad="508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文本框 31"/>
            <p:cNvSpPr txBox="1"/>
            <p:nvPr/>
          </p:nvSpPr>
          <p:spPr>
            <a:xfrm>
              <a:off x="10150" y="6499"/>
              <a:ext cx="644" cy="919"/>
            </a:xfrm>
            <a:prstGeom prst="rect">
              <a:avLst/>
            </a:prstGeom>
            <a:noFill/>
            <a:effectLst>
              <a:outerShdw blurRad="50800" dist="38100" dir="2700000" algn="tl" rotWithShape="0">
                <a:prstClr val="black">
                  <a:alpha val="30000"/>
                </a:prstClr>
              </a:outerShdw>
            </a:effectLst>
          </p:spPr>
          <p:txBody>
            <a:bodyPr wrap="square" rtlCol="0">
              <a:spAutoFit/>
            </a:bodyPr>
            <a:lstStyle/>
            <a:p>
              <a:r>
                <a:rPr lang="en-US" altLang="zh-CN" sz="3200" b="1">
                  <a:solidFill>
                    <a:schemeClr val="bg1"/>
                  </a:solidFill>
                  <a:latin typeface="微软雅黑" panose="020B0503020204020204" charset="-122"/>
                  <a:ea typeface="微软雅黑" panose="020B0503020204020204" charset="-122"/>
                </a:rPr>
                <a:t>4</a:t>
              </a:r>
            </a:p>
          </p:txBody>
        </p:sp>
      </p:grpSp>
      <p:sp>
        <p:nvSpPr>
          <p:cNvPr id="33" name="文本框 32"/>
          <p:cNvSpPr txBox="1"/>
          <p:nvPr/>
        </p:nvSpPr>
        <p:spPr>
          <a:xfrm>
            <a:off x="6965315" y="4096385"/>
            <a:ext cx="2552065" cy="583565"/>
          </a:xfrm>
          <a:prstGeom prst="rect">
            <a:avLst/>
          </a:prstGeom>
          <a:noFill/>
          <a:effectLst/>
        </p:spPr>
        <p:txBody>
          <a:bodyPr wrap="square" rtlCol="0">
            <a:spAutoFit/>
          </a:bodyPr>
          <a:lstStyle/>
          <a:p>
            <a:pPr algn="l" fontAlgn="auto">
              <a:lnSpc>
                <a:spcPct val="100000"/>
              </a:lnSpc>
            </a:pPr>
            <a:r>
              <a:rPr lang="zh-CN" altLang="en-US" b="1">
                <a:solidFill>
                  <a:srgbClr val="73C9CA"/>
                </a:solidFill>
                <a:latin typeface="微软雅黑" panose="020B0503020204020204" charset="-122"/>
                <a:ea typeface="微软雅黑" panose="020B0503020204020204" charset="-122"/>
                <a:sym typeface="+mn-ea"/>
              </a:rPr>
              <a:t>单击此处输入标题文本</a:t>
            </a:r>
          </a:p>
          <a:p>
            <a:pPr algn="l" fontAlgn="auto">
              <a:lnSpc>
                <a:spcPct val="100000"/>
              </a:lnSpc>
            </a:pPr>
            <a:r>
              <a:rPr lang="zh-CN" altLang="en-US" sz="1400">
                <a:solidFill>
                  <a:srgbClr val="73C9CA"/>
                </a:solidFill>
                <a:latin typeface="微软雅黑" panose="020B0503020204020204" charset="-122"/>
                <a:ea typeface="微软雅黑" panose="020B0503020204020204" charset="-122"/>
                <a:sym typeface="+mn-ea"/>
              </a:rPr>
              <a:t>Click here to add your title</a:t>
            </a:r>
          </a:p>
        </p:txBody>
      </p:sp>
    </p:spTree>
  </p:cSld>
  <p:clrMapOvr>
    <a:masterClrMapping/>
  </p:clrMapOvr>
  <mc:AlternateContent xmlns:mc="http://schemas.openxmlformats.org/markup-compatibility/2006" xmlns:p15="http://schemas.microsoft.com/office/powerpoint/2012/main">
    <mc:Choice Requires="p15">
      <p:transition spd="slow" advClick="0" advTm="0">
        <p15:prstTrans prst="peelOff"/>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par>
                                <p:cTn id="8" presetID="22" presetClass="entr" presetSubtype="2"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wipe(right)">
                                      <p:cBhvr>
                                        <p:cTn id="10" dur="500"/>
                                        <p:tgtEl>
                                          <p:spTgt spid="11"/>
                                        </p:tgtEl>
                                      </p:cBhvr>
                                    </p:animEffect>
                                  </p:childTnLst>
                                </p:cTn>
                              </p:par>
                            </p:childTnLst>
                          </p:cTn>
                        </p:par>
                        <p:par>
                          <p:cTn id="11" fill="hold">
                            <p:stCondLst>
                              <p:cond delay="500"/>
                            </p:stCondLst>
                            <p:childTnLst>
                              <p:par>
                                <p:cTn id="12" presetID="20" presetClass="entr" presetSubtype="0"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edge">
                                      <p:cBhvr>
                                        <p:cTn id="14" dur="500"/>
                                        <p:tgtEl>
                                          <p:spTgt spid="3"/>
                                        </p:tgtEl>
                                      </p:cBhvr>
                                    </p:animEffect>
                                  </p:childTnLst>
                                </p:cTn>
                              </p:par>
                              <p:par>
                                <p:cTn id="15" presetID="53" presetClass="entr" presetSubtype="16" fill="hold" nodeType="with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ppt_w</p:attrName>
                                        </p:attrNameLst>
                                      </p:cBhvr>
                                      <p:tavLst>
                                        <p:tav tm="0">
                                          <p:val>
                                            <p:fltVal val="0"/>
                                          </p:val>
                                        </p:tav>
                                        <p:tav tm="100000">
                                          <p:val>
                                            <p:strVal val="#ppt_w"/>
                                          </p:val>
                                        </p:tav>
                                      </p:tavLst>
                                    </p:anim>
                                    <p:anim calcmode="lin" valueType="num">
                                      <p:cBhvr>
                                        <p:cTn id="18" dur="500" fill="hold"/>
                                        <p:tgtEl>
                                          <p:spTgt spid="2"/>
                                        </p:tgtEl>
                                        <p:attrNameLst>
                                          <p:attrName>ppt_h</p:attrName>
                                        </p:attrNameLst>
                                      </p:cBhvr>
                                      <p:tavLst>
                                        <p:tav tm="0">
                                          <p:val>
                                            <p:fltVal val="0"/>
                                          </p:val>
                                        </p:tav>
                                        <p:tav tm="100000">
                                          <p:val>
                                            <p:strVal val="#ppt_h"/>
                                          </p:val>
                                        </p:tav>
                                      </p:tavLst>
                                    </p:anim>
                                    <p:animEffect transition="in" filter="fade">
                                      <p:cBhvr>
                                        <p:cTn id="19" dur="500"/>
                                        <p:tgtEl>
                                          <p:spTgt spid="2"/>
                                        </p:tgtEl>
                                      </p:cBhvr>
                                    </p:animEffect>
                                  </p:childTnLst>
                                </p:cTn>
                              </p:par>
                            </p:childTnLst>
                          </p:cTn>
                        </p:par>
                        <p:par>
                          <p:cTn id="20" fill="hold">
                            <p:stCondLst>
                              <p:cond delay="1000"/>
                            </p:stCondLst>
                            <p:childTnLst>
                              <p:par>
                                <p:cTn id="21" presetID="22" presetClass="entr" presetSubtype="2" fill="hold"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right)">
                                      <p:cBhvr>
                                        <p:cTn id="23" dur="500"/>
                                        <p:tgtEl>
                                          <p:spTgt spid="13"/>
                                        </p:tgtEl>
                                      </p:cBhvr>
                                    </p:animEffect>
                                  </p:childTnLst>
                                </p:cTn>
                              </p:par>
                              <p:par>
                                <p:cTn id="24" presetID="22" presetClass="entr" presetSubtype="8" fill="hold" nodeType="with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wipe(left)">
                                      <p:cBhvr>
                                        <p:cTn id="26" dur="500"/>
                                        <p:tgtEl>
                                          <p:spTgt spid="12"/>
                                        </p:tgtEl>
                                      </p:cBhvr>
                                    </p:animEffect>
                                  </p:childTnLst>
                                </p:cTn>
                              </p:par>
                            </p:childTnLst>
                          </p:cTn>
                        </p:par>
                        <p:par>
                          <p:cTn id="27" fill="hold">
                            <p:stCondLst>
                              <p:cond delay="1500"/>
                            </p:stCondLst>
                            <p:childTnLst>
                              <p:par>
                                <p:cTn id="28" presetID="53" presetClass="entr" presetSubtype="16" fill="hold" grpId="0" nodeType="afterEffect">
                                  <p:stCondLst>
                                    <p:cond delay="0"/>
                                  </p:stCondLst>
                                  <p:childTnLst>
                                    <p:set>
                                      <p:cBhvr>
                                        <p:cTn id="29" dur="1" fill="hold">
                                          <p:stCondLst>
                                            <p:cond delay="0"/>
                                          </p:stCondLst>
                                        </p:cTn>
                                        <p:tgtEl>
                                          <p:spTgt spid="4"/>
                                        </p:tgtEl>
                                        <p:attrNameLst>
                                          <p:attrName>style.visibility</p:attrName>
                                        </p:attrNameLst>
                                      </p:cBhvr>
                                      <p:to>
                                        <p:strVal val="visible"/>
                                      </p:to>
                                    </p:set>
                                    <p:anim calcmode="lin" valueType="num">
                                      <p:cBhvr>
                                        <p:cTn id="30" dur="500" fill="hold"/>
                                        <p:tgtEl>
                                          <p:spTgt spid="4"/>
                                        </p:tgtEl>
                                        <p:attrNameLst>
                                          <p:attrName>ppt_w</p:attrName>
                                        </p:attrNameLst>
                                      </p:cBhvr>
                                      <p:tavLst>
                                        <p:tav tm="0">
                                          <p:val>
                                            <p:fltVal val="0"/>
                                          </p:val>
                                        </p:tav>
                                        <p:tav tm="100000">
                                          <p:val>
                                            <p:strVal val="#ppt_w"/>
                                          </p:val>
                                        </p:tav>
                                      </p:tavLst>
                                    </p:anim>
                                    <p:anim calcmode="lin" valueType="num">
                                      <p:cBhvr>
                                        <p:cTn id="31" dur="500" fill="hold"/>
                                        <p:tgtEl>
                                          <p:spTgt spid="4"/>
                                        </p:tgtEl>
                                        <p:attrNameLst>
                                          <p:attrName>ppt_h</p:attrName>
                                        </p:attrNameLst>
                                      </p:cBhvr>
                                      <p:tavLst>
                                        <p:tav tm="0">
                                          <p:val>
                                            <p:fltVal val="0"/>
                                          </p:val>
                                        </p:tav>
                                        <p:tav tm="100000">
                                          <p:val>
                                            <p:strVal val="#ppt_h"/>
                                          </p:val>
                                        </p:tav>
                                      </p:tavLst>
                                    </p:anim>
                                    <p:animEffect transition="in" filter="fade">
                                      <p:cBhvr>
                                        <p:cTn id="32" dur="500"/>
                                        <p:tgtEl>
                                          <p:spTgt spid="4"/>
                                        </p:tgtEl>
                                      </p:cBhvr>
                                    </p:animEffect>
                                  </p:childTnLst>
                                </p:cTn>
                              </p:par>
                            </p:childTnLst>
                          </p:cTn>
                        </p:par>
                        <p:par>
                          <p:cTn id="33" fill="hold">
                            <p:stCondLst>
                              <p:cond delay="2000"/>
                            </p:stCondLst>
                            <p:childTnLst>
                              <p:par>
                                <p:cTn id="34" presetID="52" presetClass="entr" presetSubtype="0" fill="hold" nodeType="afterEffect">
                                  <p:stCondLst>
                                    <p:cond delay="0"/>
                                  </p:stCondLst>
                                  <p:childTnLst>
                                    <p:set>
                                      <p:cBhvr>
                                        <p:cTn id="35" dur="1" fill="hold">
                                          <p:stCondLst>
                                            <p:cond delay="0"/>
                                          </p:stCondLst>
                                        </p:cTn>
                                        <p:tgtEl>
                                          <p:spTgt spid="34"/>
                                        </p:tgtEl>
                                        <p:attrNameLst>
                                          <p:attrName>style.visibility</p:attrName>
                                        </p:attrNameLst>
                                      </p:cBhvr>
                                      <p:to>
                                        <p:strVal val="visible"/>
                                      </p:to>
                                    </p:set>
                                    <p:animScale>
                                      <p:cBhvr>
                                        <p:cTn id="36" dur="500" decel="50000" fill="hold">
                                          <p:stCondLst>
                                            <p:cond delay="0"/>
                                          </p:stCondLst>
                                        </p:cTn>
                                        <p:tgtEl>
                                          <p:spTgt spid="3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7" dur="500" decel="50000" fill="hold">
                                          <p:stCondLst>
                                            <p:cond delay="0"/>
                                          </p:stCondLst>
                                        </p:cTn>
                                        <p:tgtEl>
                                          <p:spTgt spid="34"/>
                                        </p:tgtEl>
                                        <p:attrNameLst>
                                          <p:attrName>ppt_x</p:attrName>
                                          <p:attrName>ppt_y</p:attrName>
                                        </p:attrNameLst>
                                      </p:cBhvr>
                                    </p:animMotion>
                                    <p:animEffect transition="in" filter="fade">
                                      <p:cBhvr>
                                        <p:cTn id="38" dur="500"/>
                                        <p:tgtEl>
                                          <p:spTgt spid="34"/>
                                        </p:tgtEl>
                                      </p:cBhvr>
                                    </p:animEffect>
                                  </p:childTnLst>
                                </p:cTn>
                              </p:par>
                            </p:childTnLst>
                          </p:cTn>
                        </p:par>
                        <p:par>
                          <p:cTn id="39" fill="hold">
                            <p:stCondLst>
                              <p:cond delay="2500"/>
                            </p:stCondLst>
                            <p:childTnLst>
                              <p:par>
                                <p:cTn id="40" presetID="42" presetClass="entr" presetSubtype="0" fill="hold" grpId="0" nodeType="afterEffect">
                                  <p:stCondLst>
                                    <p:cond delay="0"/>
                                  </p:stCondLst>
                                  <p:childTnLst>
                                    <p:set>
                                      <p:cBhvr>
                                        <p:cTn id="41" dur="1" fill="hold">
                                          <p:stCondLst>
                                            <p:cond delay="0"/>
                                          </p:stCondLst>
                                        </p:cTn>
                                        <p:tgtEl>
                                          <p:spTgt spid="31"/>
                                        </p:tgtEl>
                                        <p:attrNameLst>
                                          <p:attrName>style.visibility</p:attrName>
                                        </p:attrNameLst>
                                      </p:cBhvr>
                                      <p:to>
                                        <p:strVal val="visible"/>
                                      </p:to>
                                    </p:set>
                                    <p:animEffect transition="in" filter="fade">
                                      <p:cBhvr>
                                        <p:cTn id="42" dur="500"/>
                                        <p:tgtEl>
                                          <p:spTgt spid="31"/>
                                        </p:tgtEl>
                                      </p:cBhvr>
                                    </p:animEffect>
                                    <p:anim calcmode="lin" valueType="num">
                                      <p:cBhvr>
                                        <p:cTn id="43" dur="500" fill="hold"/>
                                        <p:tgtEl>
                                          <p:spTgt spid="31"/>
                                        </p:tgtEl>
                                        <p:attrNameLst>
                                          <p:attrName>ppt_x</p:attrName>
                                        </p:attrNameLst>
                                      </p:cBhvr>
                                      <p:tavLst>
                                        <p:tav tm="0">
                                          <p:val>
                                            <p:strVal val="#ppt_x"/>
                                          </p:val>
                                        </p:tav>
                                        <p:tav tm="100000">
                                          <p:val>
                                            <p:strVal val="#ppt_x"/>
                                          </p:val>
                                        </p:tav>
                                      </p:tavLst>
                                    </p:anim>
                                    <p:anim calcmode="lin" valueType="num">
                                      <p:cBhvr>
                                        <p:cTn id="44" dur="500" fill="hold"/>
                                        <p:tgtEl>
                                          <p:spTgt spid="31"/>
                                        </p:tgtEl>
                                        <p:attrNameLst>
                                          <p:attrName>ppt_y</p:attrName>
                                        </p:attrNameLst>
                                      </p:cBhvr>
                                      <p:tavLst>
                                        <p:tav tm="0">
                                          <p:val>
                                            <p:strVal val="#ppt_y+.1"/>
                                          </p:val>
                                        </p:tav>
                                        <p:tav tm="100000">
                                          <p:val>
                                            <p:strVal val="#ppt_y"/>
                                          </p:val>
                                        </p:tav>
                                      </p:tavLst>
                                    </p:anim>
                                  </p:childTnLst>
                                </p:cTn>
                              </p:par>
                            </p:childTnLst>
                          </p:cTn>
                        </p:par>
                        <p:par>
                          <p:cTn id="45" fill="hold">
                            <p:stCondLst>
                              <p:cond delay="3000"/>
                            </p:stCondLst>
                            <p:childTnLst>
                              <p:par>
                                <p:cTn id="46" presetID="52" presetClass="entr" presetSubtype="0" fill="hold" nodeType="afterEffect">
                                  <p:stCondLst>
                                    <p:cond delay="0"/>
                                  </p:stCondLst>
                                  <p:childTnLst>
                                    <p:set>
                                      <p:cBhvr>
                                        <p:cTn id="47" dur="1" fill="hold">
                                          <p:stCondLst>
                                            <p:cond delay="0"/>
                                          </p:stCondLst>
                                        </p:cTn>
                                        <p:tgtEl>
                                          <p:spTgt spid="37"/>
                                        </p:tgtEl>
                                        <p:attrNameLst>
                                          <p:attrName>style.visibility</p:attrName>
                                        </p:attrNameLst>
                                      </p:cBhvr>
                                      <p:to>
                                        <p:strVal val="visible"/>
                                      </p:to>
                                    </p:set>
                                    <p:animScale>
                                      <p:cBhvr>
                                        <p:cTn id="48" dur="500" decel="50000" fill="hold">
                                          <p:stCondLst>
                                            <p:cond delay="0"/>
                                          </p:stCondLst>
                                        </p:cTn>
                                        <p:tgtEl>
                                          <p:spTgt spid="3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9" dur="500" decel="50000" fill="hold">
                                          <p:stCondLst>
                                            <p:cond delay="0"/>
                                          </p:stCondLst>
                                        </p:cTn>
                                        <p:tgtEl>
                                          <p:spTgt spid="37"/>
                                        </p:tgtEl>
                                        <p:attrNameLst>
                                          <p:attrName>ppt_x</p:attrName>
                                          <p:attrName>ppt_y</p:attrName>
                                        </p:attrNameLst>
                                      </p:cBhvr>
                                    </p:animMotion>
                                    <p:animEffect transition="in" filter="fade">
                                      <p:cBhvr>
                                        <p:cTn id="50" dur="500"/>
                                        <p:tgtEl>
                                          <p:spTgt spid="37"/>
                                        </p:tgtEl>
                                      </p:cBhvr>
                                    </p:animEffect>
                                  </p:childTnLst>
                                </p:cTn>
                              </p:par>
                            </p:childTnLst>
                          </p:cTn>
                        </p:par>
                        <p:par>
                          <p:cTn id="51" fill="hold">
                            <p:stCondLst>
                              <p:cond delay="3500"/>
                            </p:stCondLst>
                            <p:childTnLst>
                              <p:par>
                                <p:cTn id="52" presetID="42" presetClass="entr" presetSubtype="0" fill="hold" grpId="0" nodeType="afterEffect">
                                  <p:stCondLst>
                                    <p:cond delay="0"/>
                                  </p:stCondLst>
                                  <p:childTnLst>
                                    <p:set>
                                      <p:cBhvr>
                                        <p:cTn id="53" dur="1" fill="hold">
                                          <p:stCondLst>
                                            <p:cond delay="0"/>
                                          </p:stCondLst>
                                        </p:cTn>
                                        <p:tgtEl>
                                          <p:spTgt spid="20"/>
                                        </p:tgtEl>
                                        <p:attrNameLst>
                                          <p:attrName>style.visibility</p:attrName>
                                        </p:attrNameLst>
                                      </p:cBhvr>
                                      <p:to>
                                        <p:strVal val="visible"/>
                                      </p:to>
                                    </p:set>
                                    <p:animEffect transition="in" filter="fade">
                                      <p:cBhvr>
                                        <p:cTn id="54" dur="500"/>
                                        <p:tgtEl>
                                          <p:spTgt spid="20"/>
                                        </p:tgtEl>
                                      </p:cBhvr>
                                    </p:animEffect>
                                    <p:anim calcmode="lin" valueType="num">
                                      <p:cBhvr>
                                        <p:cTn id="55" dur="500" fill="hold"/>
                                        <p:tgtEl>
                                          <p:spTgt spid="20"/>
                                        </p:tgtEl>
                                        <p:attrNameLst>
                                          <p:attrName>ppt_x</p:attrName>
                                        </p:attrNameLst>
                                      </p:cBhvr>
                                      <p:tavLst>
                                        <p:tav tm="0">
                                          <p:val>
                                            <p:strVal val="#ppt_x"/>
                                          </p:val>
                                        </p:tav>
                                        <p:tav tm="100000">
                                          <p:val>
                                            <p:strVal val="#ppt_x"/>
                                          </p:val>
                                        </p:tav>
                                      </p:tavLst>
                                    </p:anim>
                                    <p:anim calcmode="lin" valueType="num">
                                      <p:cBhvr>
                                        <p:cTn id="56" dur="500" fill="hold"/>
                                        <p:tgtEl>
                                          <p:spTgt spid="20"/>
                                        </p:tgtEl>
                                        <p:attrNameLst>
                                          <p:attrName>ppt_y</p:attrName>
                                        </p:attrNameLst>
                                      </p:cBhvr>
                                      <p:tavLst>
                                        <p:tav tm="0">
                                          <p:val>
                                            <p:strVal val="#ppt_y+.1"/>
                                          </p:val>
                                        </p:tav>
                                        <p:tav tm="100000">
                                          <p:val>
                                            <p:strVal val="#ppt_y"/>
                                          </p:val>
                                        </p:tav>
                                      </p:tavLst>
                                    </p:anim>
                                  </p:childTnLst>
                                </p:cTn>
                              </p:par>
                            </p:childTnLst>
                          </p:cTn>
                        </p:par>
                        <p:par>
                          <p:cTn id="57" fill="hold">
                            <p:stCondLst>
                              <p:cond delay="4000"/>
                            </p:stCondLst>
                            <p:childTnLst>
                              <p:par>
                                <p:cTn id="58" presetID="52" presetClass="entr" presetSubtype="0" fill="hold" nodeType="afterEffect">
                                  <p:stCondLst>
                                    <p:cond delay="0"/>
                                  </p:stCondLst>
                                  <p:childTnLst>
                                    <p:set>
                                      <p:cBhvr>
                                        <p:cTn id="59" dur="1" fill="hold">
                                          <p:stCondLst>
                                            <p:cond delay="0"/>
                                          </p:stCondLst>
                                        </p:cTn>
                                        <p:tgtEl>
                                          <p:spTgt spid="35"/>
                                        </p:tgtEl>
                                        <p:attrNameLst>
                                          <p:attrName>style.visibility</p:attrName>
                                        </p:attrNameLst>
                                      </p:cBhvr>
                                      <p:to>
                                        <p:strVal val="visible"/>
                                      </p:to>
                                    </p:set>
                                    <p:animScale>
                                      <p:cBhvr>
                                        <p:cTn id="60" dur="500" decel="50000" fill="hold">
                                          <p:stCondLst>
                                            <p:cond delay="0"/>
                                          </p:stCondLst>
                                        </p:cTn>
                                        <p:tgtEl>
                                          <p:spTgt spid="3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1" dur="500" decel="50000" fill="hold">
                                          <p:stCondLst>
                                            <p:cond delay="0"/>
                                          </p:stCondLst>
                                        </p:cTn>
                                        <p:tgtEl>
                                          <p:spTgt spid="35"/>
                                        </p:tgtEl>
                                        <p:attrNameLst>
                                          <p:attrName>ppt_x</p:attrName>
                                          <p:attrName>ppt_y</p:attrName>
                                        </p:attrNameLst>
                                      </p:cBhvr>
                                    </p:animMotion>
                                    <p:animEffect transition="in" filter="fade">
                                      <p:cBhvr>
                                        <p:cTn id="62" dur="500"/>
                                        <p:tgtEl>
                                          <p:spTgt spid="35"/>
                                        </p:tgtEl>
                                      </p:cBhvr>
                                    </p:animEffect>
                                  </p:childTnLst>
                                </p:cTn>
                              </p:par>
                            </p:childTnLst>
                          </p:cTn>
                        </p:par>
                        <p:par>
                          <p:cTn id="63" fill="hold">
                            <p:stCondLst>
                              <p:cond delay="4500"/>
                            </p:stCondLst>
                            <p:childTnLst>
                              <p:par>
                                <p:cTn id="64" presetID="42" presetClass="entr" presetSubtype="0" fill="hold" grpId="0" nodeType="afterEffect">
                                  <p:stCondLst>
                                    <p:cond delay="0"/>
                                  </p:stCondLst>
                                  <p:childTnLst>
                                    <p:set>
                                      <p:cBhvr>
                                        <p:cTn id="65" dur="1" fill="hold">
                                          <p:stCondLst>
                                            <p:cond delay="0"/>
                                          </p:stCondLst>
                                        </p:cTn>
                                        <p:tgtEl>
                                          <p:spTgt spid="29"/>
                                        </p:tgtEl>
                                        <p:attrNameLst>
                                          <p:attrName>style.visibility</p:attrName>
                                        </p:attrNameLst>
                                      </p:cBhvr>
                                      <p:to>
                                        <p:strVal val="visible"/>
                                      </p:to>
                                    </p:set>
                                    <p:animEffect transition="in" filter="fade">
                                      <p:cBhvr>
                                        <p:cTn id="66" dur="500"/>
                                        <p:tgtEl>
                                          <p:spTgt spid="29"/>
                                        </p:tgtEl>
                                      </p:cBhvr>
                                    </p:animEffect>
                                    <p:anim calcmode="lin" valueType="num">
                                      <p:cBhvr>
                                        <p:cTn id="67" dur="500" fill="hold"/>
                                        <p:tgtEl>
                                          <p:spTgt spid="29"/>
                                        </p:tgtEl>
                                        <p:attrNameLst>
                                          <p:attrName>ppt_x</p:attrName>
                                        </p:attrNameLst>
                                      </p:cBhvr>
                                      <p:tavLst>
                                        <p:tav tm="0">
                                          <p:val>
                                            <p:strVal val="#ppt_x"/>
                                          </p:val>
                                        </p:tav>
                                        <p:tav tm="100000">
                                          <p:val>
                                            <p:strVal val="#ppt_x"/>
                                          </p:val>
                                        </p:tav>
                                      </p:tavLst>
                                    </p:anim>
                                    <p:anim calcmode="lin" valueType="num">
                                      <p:cBhvr>
                                        <p:cTn id="68" dur="500" fill="hold"/>
                                        <p:tgtEl>
                                          <p:spTgt spid="29"/>
                                        </p:tgtEl>
                                        <p:attrNameLst>
                                          <p:attrName>ppt_y</p:attrName>
                                        </p:attrNameLst>
                                      </p:cBhvr>
                                      <p:tavLst>
                                        <p:tav tm="0">
                                          <p:val>
                                            <p:strVal val="#ppt_y+.1"/>
                                          </p:val>
                                        </p:tav>
                                        <p:tav tm="100000">
                                          <p:val>
                                            <p:strVal val="#ppt_y"/>
                                          </p:val>
                                        </p:tav>
                                      </p:tavLst>
                                    </p:anim>
                                  </p:childTnLst>
                                </p:cTn>
                              </p:par>
                            </p:childTnLst>
                          </p:cTn>
                        </p:par>
                        <p:par>
                          <p:cTn id="69" fill="hold">
                            <p:stCondLst>
                              <p:cond delay="5000"/>
                            </p:stCondLst>
                            <p:childTnLst>
                              <p:par>
                                <p:cTn id="70" presetID="52" presetClass="entr" presetSubtype="0" fill="hold" nodeType="afterEffect">
                                  <p:stCondLst>
                                    <p:cond delay="0"/>
                                  </p:stCondLst>
                                  <p:childTnLst>
                                    <p:set>
                                      <p:cBhvr>
                                        <p:cTn id="71" dur="1" fill="hold">
                                          <p:stCondLst>
                                            <p:cond delay="0"/>
                                          </p:stCondLst>
                                        </p:cTn>
                                        <p:tgtEl>
                                          <p:spTgt spid="36"/>
                                        </p:tgtEl>
                                        <p:attrNameLst>
                                          <p:attrName>style.visibility</p:attrName>
                                        </p:attrNameLst>
                                      </p:cBhvr>
                                      <p:to>
                                        <p:strVal val="visible"/>
                                      </p:to>
                                    </p:set>
                                    <p:animScale>
                                      <p:cBhvr>
                                        <p:cTn id="72" dur="500" decel="50000" fill="hold">
                                          <p:stCondLst>
                                            <p:cond delay="0"/>
                                          </p:stCondLst>
                                        </p:cTn>
                                        <p:tgtEl>
                                          <p:spTgt spid="3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3" dur="500" decel="50000" fill="hold">
                                          <p:stCondLst>
                                            <p:cond delay="0"/>
                                          </p:stCondLst>
                                        </p:cTn>
                                        <p:tgtEl>
                                          <p:spTgt spid="36"/>
                                        </p:tgtEl>
                                        <p:attrNameLst>
                                          <p:attrName>ppt_x</p:attrName>
                                          <p:attrName>ppt_y</p:attrName>
                                        </p:attrNameLst>
                                      </p:cBhvr>
                                    </p:animMotion>
                                    <p:animEffect transition="in" filter="fade">
                                      <p:cBhvr>
                                        <p:cTn id="74" dur="500"/>
                                        <p:tgtEl>
                                          <p:spTgt spid="36"/>
                                        </p:tgtEl>
                                      </p:cBhvr>
                                    </p:animEffect>
                                  </p:childTnLst>
                                </p:cTn>
                              </p:par>
                            </p:childTnLst>
                          </p:cTn>
                        </p:par>
                        <p:par>
                          <p:cTn id="75" fill="hold">
                            <p:stCondLst>
                              <p:cond delay="5500"/>
                            </p:stCondLst>
                            <p:childTnLst>
                              <p:par>
                                <p:cTn id="76" presetID="42" presetClass="entr" presetSubtype="0" fill="hold" grpId="0" nodeType="afterEffect">
                                  <p:stCondLst>
                                    <p:cond delay="0"/>
                                  </p:stCondLst>
                                  <p:childTnLst>
                                    <p:set>
                                      <p:cBhvr>
                                        <p:cTn id="77" dur="1" fill="hold">
                                          <p:stCondLst>
                                            <p:cond delay="0"/>
                                          </p:stCondLst>
                                        </p:cTn>
                                        <p:tgtEl>
                                          <p:spTgt spid="33"/>
                                        </p:tgtEl>
                                        <p:attrNameLst>
                                          <p:attrName>style.visibility</p:attrName>
                                        </p:attrNameLst>
                                      </p:cBhvr>
                                      <p:to>
                                        <p:strVal val="visible"/>
                                      </p:to>
                                    </p:set>
                                    <p:animEffect transition="in" filter="fade">
                                      <p:cBhvr>
                                        <p:cTn id="78" dur="500"/>
                                        <p:tgtEl>
                                          <p:spTgt spid="33"/>
                                        </p:tgtEl>
                                      </p:cBhvr>
                                    </p:animEffect>
                                    <p:anim calcmode="lin" valueType="num">
                                      <p:cBhvr>
                                        <p:cTn id="79" dur="500" fill="hold"/>
                                        <p:tgtEl>
                                          <p:spTgt spid="33"/>
                                        </p:tgtEl>
                                        <p:attrNameLst>
                                          <p:attrName>ppt_x</p:attrName>
                                        </p:attrNameLst>
                                      </p:cBhvr>
                                      <p:tavLst>
                                        <p:tav tm="0">
                                          <p:val>
                                            <p:strVal val="#ppt_x"/>
                                          </p:val>
                                        </p:tav>
                                        <p:tav tm="100000">
                                          <p:val>
                                            <p:strVal val="#ppt_x"/>
                                          </p:val>
                                        </p:tav>
                                      </p:tavLst>
                                    </p:anim>
                                    <p:anim calcmode="lin" valueType="num">
                                      <p:cBhvr>
                                        <p:cTn id="80" dur="500" fill="hold"/>
                                        <p:tgtEl>
                                          <p:spTgt spid="3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4" grpId="0" animBg="1"/>
      <p:bldP spid="31" grpId="0" bldLvl="0" animBg="1"/>
      <p:bldP spid="20" grpId="0" bldLvl="0" animBg="1"/>
      <p:bldP spid="29" grpId="0" bldLvl="0" animBg="1"/>
      <p:bldP spid="33" grpId="0" bldLvl="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194435" y="820420"/>
            <a:ext cx="9802495" cy="5217795"/>
            <a:chOff x="680" y="695"/>
            <a:chExt cx="17838" cy="9412"/>
          </a:xfrm>
        </p:grpSpPr>
        <p:sp>
          <p:nvSpPr>
            <p:cNvPr id="7" name="矩形 6"/>
            <p:cNvSpPr/>
            <p:nvPr userDrawn="1"/>
          </p:nvSpPr>
          <p:spPr>
            <a:xfrm>
              <a:off x="680" y="695"/>
              <a:ext cx="17839" cy="9412"/>
            </a:xfrm>
            <a:prstGeom prst="rect">
              <a:avLst/>
            </a:prstGeom>
            <a:solidFill>
              <a:srgbClr val="FDDAE0"/>
            </a:solidFill>
            <a:ln w="50800">
              <a:noFill/>
            </a:ln>
            <a:effectLst>
              <a:innerShdw blurRad="63500" dist="76200" dir="27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sp>
          <p:nvSpPr>
            <p:cNvPr id="6" name="矩形 5"/>
            <p:cNvSpPr/>
            <p:nvPr userDrawn="1"/>
          </p:nvSpPr>
          <p:spPr>
            <a:xfrm>
              <a:off x="680" y="695"/>
              <a:ext cx="17734" cy="9292"/>
            </a:xfrm>
            <a:prstGeom prst="rect">
              <a:avLst/>
            </a:prstGeom>
            <a:solidFill>
              <a:srgbClr val="FDDAE0"/>
            </a:solidFill>
            <a:ln w="50800">
              <a:noFill/>
            </a:ln>
            <a:effectLst>
              <a:innerShdw blurRad="63500" dist="101600" dir="135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grpSp>
      <p:sp>
        <p:nvSpPr>
          <p:cNvPr id="3" name="矩形 2"/>
          <p:cNvSpPr/>
          <p:nvPr/>
        </p:nvSpPr>
        <p:spPr>
          <a:xfrm>
            <a:off x="1195070" y="821055"/>
            <a:ext cx="9802495" cy="5217160"/>
          </a:xfrm>
          <a:prstGeom prst="rect">
            <a:avLst/>
          </a:prstGeom>
          <a:noFill/>
          <a:ln w="50800">
            <a:solidFill>
              <a:srgbClr val="F7F2F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p:nvGrpSpPr>
        <p:grpSpPr>
          <a:xfrm>
            <a:off x="1850390" y="1485265"/>
            <a:ext cx="8479790" cy="3823335"/>
            <a:chOff x="1661" y="1818"/>
            <a:chExt cx="15878" cy="7164"/>
          </a:xfrm>
        </p:grpSpPr>
        <p:sp>
          <p:nvSpPr>
            <p:cNvPr id="4" name="矩形 3"/>
            <p:cNvSpPr/>
            <p:nvPr/>
          </p:nvSpPr>
          <p:spPr>
            <a:xfrm>
              <a:off x="1661" y="1818"/>
              <a:ext cx="15878" cy="7164"/>
            </a:xfrm>
            <a:prstGeom prst="rect">
              <a:avLst/>
            </a:prstGeom>
            <a:solidFill>
              <a:srgbClr val="73C9CA"/>
            </a:solidFill>
            <a:ln>
              <a:noFill/>
            </a:ln>
            <a:effectLst>
              <a:innerShdw blurRad="63500" dist="50800" dir="18900000">
                <a:prstClr val="black">
                  <a:alpha val="2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662" y="1937"/>
              <a:ext cx="15773" cy="7045"/>
            </a:xfrm>
            <a:prstGeom prst="rect">
              <a:avLst/>
            </a:prstGeom>
            <a:solidFill>
              <a:srgbClr val="73C9CA"/>
            </a:solidFill>
            <a:ln>
              <a:noFill/>
            </a:ln>
            <a:effectLst>
              <a:innerShdw blurRad="63500" dist="50800" dir="8100000">
                <a:prstClr val="black">
                  <a:alpha val="2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0" name="图片 9" descr="花4"/>
          <p:cNvPicPr>
            <a:picLocks noChangeAspect="1"/>
          </p:cNvPicPr>
          <p:nvPr/>
        </p:nvPicPr>
        <p:blipFill>
          <a:blip r:embed="rId3"/>
          <a:stretch>
            <a:fillRect/>
          </a:stretch>
        </p:blipFill>
        <p:spPr>
          <a:xfrm>
            <a:off x="-58420" y="-11430"/>
            <a:ext cx="3845560" cy="3413125"/>
          </a:xfrm>
          <a:prstGeom prst="rect">
            <a:avLst/>
          </a:prstGeom>
        </p:spPr>
      </p:pic>
      <p:pic>
        <p:nvPicPr>
          <p:cNvPr id="11" name="图片 10" descr="花6"/>
          <p:cNvPicPr>
            <a:picLocks noChangeAspect="1"/>
          </p:cNvPicPr>
          <p:nvPr/>
        </p:nvPicPr>
        <p:blipFill>
          <a:blip r:embed="rId4"/>
          <a:stretch>
            <a:fillRect/>
          </a:stretch>
        </p:blipFill>
        <p:spPr>
          <a:xfrm>
            <a:off x="7984490" y="3880485"/>
            <a:ext cx="4247515" cy="2979420"/>
          </a:xfrm>
          <a:prstGeom prst="rect">
            <a:avLst/>
          </a:prstGeom>
        </p:spPr>
      </p:pic>
      <p:pic>
        <p:nvPicPr>
          <p:cNvPr id="12" name="图片 11" descr="花7"/>
          <p:cNvPicPr>
            <a:picLocks noChangeAspect="1"/>
          </p:cNvPicPr>
          <p:nvPr/>
        </p:nvPicPr>
        <p:blipFill>
          <a:blip r:embed="rId5"/>
          <a:stretch>
            <a:fillRect/>
          </a:stretch>
        </p:blipFill>
        <p:spPr>
          <a:xfrm>
            <a:off x="-58420" y="4397375"/>
            <a:ext cx="2712085" cy="2462530"/>
          </a:xfrm>
          <a:prstGeom prst="rect">
            <a:avLst/>
          </a:prstGeom>
        </p:spPr>
      </p:pic>
      <p:pic>
        <p:nvPicPr>
          <p:cNvPr id="13" name="图片 12" descr="花7"/>
          <p:cNvPicPr>
            <a:picLocks noChangeAspect="1"/>
          </p:cNvPicPr>
          <p:nvPr/>
        </p:nvPicPr>
        <p:blipFill>
          <a:blip r:embed="rId5"/>
          <a:stretch>
            <a:fillRect/>
          </a:stretch>
        </p:blipFill>
        <p:spPr>
          <a:xfrm flipH="1" flipV="1">
            <a:off x="9906635" y="-11430"/>
            <a:ext cx="2325370" cy="2111375"/>
          </a:xfrm>
          <a:prstGeom prst="rect">
            <a:avLst/>
          </a:prstGeom>
        </p:spPr>
      </p:pic>
      <p:sp>
        <p:nvSpPr>
          <p:cNvPr id="15" name="文本框 14"/>
          <p:cNvSpPr txBox="1"/>
          <p:nvPr/>
        </p:nvSpPr>
        <p:spPr>
          <a:xfrm>
            <a:off x="4598035" y="2366010"/>
            <a:ext cx="2984500" cy="706755"/>
          </a:xfrm>
          <a:prstGeom prst="rect">
            <a:avLst/>
          </a:prstGeom>
          <a:noFill/>
          <a:effectLst>
            <a:outerShdw blurRad="50800" dist="38100" dir="2700000" algn="tl" rotWithShape="0">
              <a:prstClr val="black">
                <a:alpha val="20000"/>
              </a:prstClr>
            </a:outerShdw>
          </a:effectLst>
        </p:spPr>
        <p:txBody>
          <a:bodyPr wrap="square" rtlCol="0">
            <a:spAutoFit/>
          </a:bodyPr>
          <a:lstStyle/>
          <a:p>
            <a:pPr algn="ctr"/>
            <a:r>
              <a:rPr lang="en-US" altLang="zh-CN" sz="4000" b="1">
                <a:solidFill>
                  <a:schemeClr val="bg1"/>
                </a:solidFill>
                <a:latin typeface="Rage Italic" panose="03070502040507070304" charset="0"/>
              </a:rPr>
              <a:t>Part Four</a:t>
            </a:r>
          </a:p>
        </p:txBody>
      </p:sp>
      <p:sp>
        <p:nvSpPr>
          <p:cNvPr id="16" name="文本框 15"/>
          <p:cNvSpPr txBox="1"/>
          <p:nvPr/>
        </p:nvSpPr>
        <p:spPr>
          <a:xfrm>
            <a:off x="4347210" y="3210560"/>
            <a:ext cx="3498215" cy="460375"/>
          </a:xfrm>
          <a:prstGeom prst="rect">
            <a:avLst/>
          </a:prstGeom>
          <a:noFill/>
          <a:effectLst>
            <a:outerShdw blurRad="50800" dist="38100" dir="2700000" algn="tl" rotWithShape="0">
              <a:prstClr val="black">
                <a:alpha val="20000"/>
              </a:prstClr>
            </a:outerShdw>
          </a:effectLst>
        </p:spPr>
        <p:txBody>
          <a:bodyPr wrap="square" rtlCol="0">
            <a:spAutoFit/>
          </a:bodyPr>
          <a:lstStyle/>
          <a:p>
            <a:pPr algn="dist"/>
            <a:r>
              <a:rPr lang="zh-CN" altLang="en-US" sz="2400" b="1">
                <a:solidFill>
                  <a:schemeClr val="bg1"/>
                </a:solidFill>
                <a:latin typeface="微软雅黑" panose="020B0503020204020204" charset="-122"/>
                <a:ea typeface="微软雅黑" panose="020B0503020204020204" charset="-122"/>
              </a:rPr>
              <a:t>单击此处输入标题文本</a:t>
            </a:r>
          </a:p>
        </p:txBody>
      </p:sp>
      <p:sp>
        <p:nvSpPr>
          <p:cNvPr id="18" name="Rectangle 20"/>
          <p:cNvSpPr>
            <a:spLocks noChangeArrowheads="1"/>
          </p:cNvSpPr>
          <p:nvPr/>
        </p:nvSpPr>
        <p:spPr bwMode="auto">
          <a:xfrm>
            <a:off x="2905125" y="3919855"/>
            <a:ext cx="6370955" cy="553720"/>
          </a:xfrm>
          <a:prstGeom prst="rect">
            <a:avLst/>
          </a:prstGeom>
          <a:noFill/>
          <a:ln>
            <a:noFill/>
          </a:ln>
          <a:effectLst>
            <a:outerShdw blurRad="50800" dist="38100" dir="2700000" algn="tl" rotWithShape="0">
              <a:prstClr val="black">
                <a:alpha val="2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base">
              <a:lnSpc>
                <a:spcPct val="150000"/>
              </a:lnSpc>
              <a:spcBef>
                <a:spcPct val="0"/>
              </a:spcBef>
              <a:spcAft>
                <a:spcPct val="0"/>
              </a:spcAft>
              <a:buFont typeface="Arial" panose="020B0604020202020204" pitchFamily="34" charset="0"/>
              <a:buNone/>
            </a:pPr>
            <a:r>
              <a:rPr lang="en-US" altLang="zh-CN" sz="1200" dirty="0">
                <a:solidFill>
                  <a:schemeClr val="bg1"/>
                </a:solidFill>
                <a:latin typeface="微软雅黑" panose="020B0503020204020204" charset="-122"/>
                <a:ea typeface="微软雅黑" panose="020B0503020204020204" charset="-122"/>
                <a:cs typeface="Arial" panose="020B0604020202020204" pitchFamily="34" charset="0"/>
              </a:rPr>
              <a:t>We have many PowerPoint </a:t>
            </a:r>
            <a:r>
              <a:rPr lang="zh-CN" altLang="en-US" sz="1200" dirty="0">
                <a:solidFill>
                  <a:schemeClr val="bg1"/>
                </a:solidFill>
                <a:latin typeface="微软雅黑" panose="020B0503020204020204" charset="-122"/>
                <a:ea typeface="微软雅黑" panose="020B0503020204020204" charset="-122"/>
                <a:cs typeface="Arial" panose="020B0604020202020204" pitchFamily="34" charset="0"/>
              </a:rPr>
              <a:t>templates</a:t>
            </a:r>
            <a:r>
              <a:rPr lang="en-US" altLang="zh-CN" sz="1200" dirty="0">
                <a:solidFill>
                  <a:schemeClr val="bg1"/>
                </a:solidFill>
                <a:latin typeface="微软雅黑" panose="020B0503020204020204" charset="-122"/>
                <a:ea typeface="微软雅黑" panose="020B0503020204020204" charset="-122"/>
                <a:cs typeface="Arial" panose="020B0604020202020204" pitchFamily="34" charset="0"/>
              </a:rPr>
              <a:t> that has been specifically designed to help anyone that is stepping into the world of PowerPoint for the very first time.</a:t>
            </a:r>
          </a:p>
        </p:txBody>
      </p:sp>
    </p:spTree>
  </p:cSld>
  <p:clrMapOvr>
    <a:masterClrMapping/>
  </p:clrMapOvr>
  <mc:AlternateContent xmlns:mc="http://schemas.openxmlformats.org/markup-compatibility/2006" xmlns:p15="http://schemas.microsoft.com/office/powerpoint/2012/main">
    <mc:Choice Requires="p15">
      <p:transition spd="slow" advClick="0" advTm="0">
        <p15:prstTrans prst="peelOff"/>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par>
                                <p:cTn id="8" presetID="22" presetClass="entr" presetSubtype="2"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wipe(right)">
                                      <p:cBhvr>
                                        <p:cTn id="10" dur="500"/>
                                        <p:tgtEl>
                                          <p:spTgt spid="11"/>
                                        </p:tgtEl>
                                      </p:cBhvr>
                                    </p:animEffect>
                                  </p:childTnLst>
                                </p:cTn>
                              </p:par>
                            </p:childTnLst>
                          </p:cTn>
                        </p:par>
                        <p:par>
                          <p:cTn id="11" fill="hold">
                            <p:stCondLst>
                              <p:cond delay="500"/>
                            </p:stCondLst>
                            <p:childTnLst>
                              <p:par>
                                <p:cTn id="12" presetID="20" presetClass="entr" presetSubtype="0"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edge">
                                      <p:cBhvr>
                                        <p:cTn id="14" dur="500"/>
                                        <p:tgtEl>
                                          <p:spTgt spid="3"/>
                                        </p:tgtEl>
                                      </p:cBhvr>
                                    </p:animEffect>
                                  </p:childTnLst>
                                </p:cTn>
                              </p:par>
                              <p:par>
                                <p:cTn id="15" presetID="53" presetClass="entr" presetSubtype="16" fill="hold" nodeType="with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ppt_w</p:attrName>
                                        </p:attrNameLst>
                                      </p:cBhvr>
                                      <p:tavLst>
                                        <p:tav tm="0">
                                          <p:val>
                                            <p:fltVal val="0"/>
                                          </p:val>
                                        </p:tav>
                                        <p:tav tm="100000">
                                          <p:val>
                                            <p:strVal val="#ppt_w"/>
                                          </p:val>
                                        </p:tav>
                                      </p:tavLst>
                                    </p:anim>
                                    <p:anim calcmode="lin" valueType="num">
                                      <p:cBhvr>
                                        <p:cTn id="18" dur="500" fill="hold"/>
                                        <p:tgtEl>
                                          <p:spTgt spid="2"/>
                                        </p:tgtEl>
                                        <p:attrNameLst>
                                          <p:attrName>ppt_h</p:attrName>
                                        </p:attrNameLst>
                                      </p:cBhvr>
                                      <p:tavLst>
                                        <p:tav tm="0">
                                          <p:val>
                                            <p:fltVal val="0"/>
                                          </p:val>
                                        </p:tav>
                                        <p:tav tm="100000">
                                          <p:val>
                                            <p:strVal val="#ppt_h"/>
                                          </p:val>
                                        </p:tav>
                                      </p:tavLst>
                                    </p:anim>
                                    <p:animEffect transition="in" filter="fade">
                                      <p:cBhvr>
                                        <p:cTn id="19" dur="500"/>
                                        <p:tgtEl>
                                          <p:spTgt spid="2"/>
                                        </p:tgtEl>
                                      </p:cBhvr>
                                    </p:animEffect>
                                  </p:childTnLst>
                                </p:cTn>
                              </p:par>
                              <p:par>
                                <p:cTn id="20" presetID="22" presetClass="entr" presetSubtype="2" fill="hold" nodeType="with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wipe(right)">
                                      <p:cBhvr>
                                        <p:cTn id="22" dur="500"/>
                                        <p:tgtEl>
                                          <p:spTgt spid="13"/>
                                        </p:tgtEl>
                                      </p:cBhvr>
                                    </p:animEffect>
                                  </p:childTnLst>
                                </p:cTn>
                              </p:par>
                              <p:par>
                                <p:cTn id="23" presetID="22" presetClass="entr" presetSubtype="8" fill="hold" nodeType="with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wipe(left)">
                                      <p:cBhvr>
                                        <p:cTn id="25" dur="500"/>
                                        <p:tgtEl>
                                          <p:spTgt spid="12"/>
                                        </p:tgtEl>
                                      </p:cBhvr>
                                    </p:animEffect>
                                  </p:childTnLst>
                                </p:cTn>
                              </p:par>
                            </p:childTnLst>
                          </p:cTn>
                        </p:par>
                        <p:par>
                          <p:cTn id="26" fill="hold">
                            <p:stCondLst>
                              <p:cond delay="1000"/>
                            </p:stCondLst>
                            <p:childTnLst>
                              <p:par>
                                <p:cTn id="27" presetID="14" presetClass="entr" presetSubtype="5" fill="hold" nodeType="after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randombar(vertical)">
                                      <p:cBhvr>
                                        <p:cTn id="29" dur="500"/>
                                        <p:tgtEl>
                                          <p:spTgt spid="9"/>
                                        </p:tgtEl>
                                      </p:cBhvr>
                                    </p:animEffect>
                                  </p:childTnLst>
                                </p:cTn>
                              </p:par>
                            </p:childTnLst>
                          </p:cTn>
                        </p:par>
                        <p:par>
                          <p:cTn id="30" fill="hold">
                            <p:stCondLst>
                              <p:cond delay="1500"/>
                            </p:stCondLst>
                            <p:childTnLst>
                              <p:par>
                                <p:cTn id="31" presetID="2" presetClass="entr" presetSubtype="1" fill="hold" grpId="0" nodeType="afterEffect">
                                  <p:stCondLst>
                                    <p:cond delay="0"/>
                                  </p:stCondLst>
                                  <p:childTnLst>
                                    <p:set>
                                      <p:cBhvr>
                                        <p:cTn id="32" dur="1" fill="hold">
                                          <p:stCondLst>
                                            <p:cond delay="0"/>
                                          </p:stCondLst>
                                        </p:cTn>
                                        <p:tgtEl>
                                          <p:spTgt spid="15"/>
                                        </p:tgtEl>
                                        <p:attrNameLst>
                                          <p:attrName>style.visibility</p:attrName>
                                        </p:attrNameLst>
                                      </p:cBhvr>
                                      <p:to>
                                        <p:strVal val="visible"/>
                                      </p:to>
                                    </p:set>
                                    <p:anim calcmode="lin" valueType="num">
                                      <p:cBhvr additive="base">
                                        <p:cTn id="33" dur="500" fill="hold"/>
                                        <p:tgtEl>
                                          <p:spTgt spid="15"/>
                                        </p:tgtEl>
                                        <p:attrNameLst>
                                          <p:attrName>ppt_x</p:attrName>
                                        </p:attrNameLst>
                                      </p:cBhvr>
                                      <p:tavLst>
                                        <p:tav tm="0">
                                          <p:val>
                                            <p:strVal val="#ppt_x"/>
                                          </p:val>
                                        </p:tav>
                                        <p:tav tm="100000">
                                          <p:val>
                                            <p:strVal val="#ppt_x"/>
                                          </p:val>
                                        </p:tav>
                                      </p:tavLst>
                                    </p:anim>
                                    <p:anim calcmode="lin" valueType="num">
                                      <p:cBhvr additive="base">
                                        <p:cTn id="34" dur="500" fill="hold"/>
                                        <p:tgtEl>
                                          <p:spTgt spid="15"/>
                                        </p:tgtEl>
                                        <p:attrNameLst>
                                          <p:attrName>ppt_y</p:attrName>
                                        </p:attrNameLst>
                                      </p:cBhvr>
                                      <p:tavLst>
                                        <p:tav tm="0">
                                          <p:val>
                                            <p:strVal val="0-#ppt_h/2"/>
                                          </p:val>
                                        </p:tav>
                                        <p:tav tm="100000">
                                          <p:val>
                                            <p:strVal val="#ppt_y"/>
                                          </p:val>
                                        </p:tav>
                                      </p:tavLst>
                                    </p:anim>
                                  </p:childTnLst>
                                </p:cTn>
                              </p:par>
                            </p:childTnLst>
                          </p:cTn>
                        </p:par>
                        <p:par>
                          <p:cTn id="35" fill="hold">
                            <p:stCondLst>
                              <p:cond delay="2000"/>
                            </p:stCondLst>
                            <p:childTnLst>
                              <p:par>
                                <p:cTn id="36" presetID="42" presetClass="entr" presetSubtype="0" fill="hold" grpId="0" nodeType="afterEffect">
                                  <p:stCondLst>
                                    <p:cond delay="0"/>
                                  </p:stCondLst>
                                  <p:childTnLst>
                                    <p:set>
                                      <p:cBhvr>
                                        <p:cTn id="37" dur="1" fill="hold">
                                          <p:stCondLst>
                                            <p:cond delay="0"/>
                                          </p:stCondLst>
                                        </p:cTn>
                                        <p:tgtEl>
                                          <p:spTgt spid="16"/>
                                        </p:tgtEl>
                                        <p:attrNameLst>
                                          <p:attrName>style.visibility</p:attrName>
                                        </p:attrNameLst>
                                      </p:cBhvr>
                                      <p:to>
                                        <p:strVal val="visible"/>
                                      </p:to>
                                    </p:set>
                                    <p:animEffect transition="in" filter="fade">
                                      <p:cBhvr>
                                        <p:cTn id="38" dur="500"/>
                                        <p:tgtEl>
                                          <p:spTgt spid="16"/>
                                        </p:tgtEl>
                                      </p:cBhvr>
                                    </p:animEffect>
                                    <p:anim calcmode="lin" valueType="num">
                                      <p:cBhvr>
                                        <p:cTn id="39" dur="500" fill="hold"/>
                                        <p:tgtEl>
                                          <p:spTgt spid="16"/>
                                        </p:tgtEl>
                                        <p:attrNameLst>
                                          <p:attrName>ppt_x</p:attrName>
                                        </p:attrNameLst>
                                      </p:cBhvr>
                                      <p:tavLst>
                                        <p:tav tm="0">
                                          <p:val>
                                            <p:strVal val="#ppt_x"/>
                                          </p:val>
                                        </p:tav>
                                        <p:tav tm="100000">
                                          <p:val>
                                            <p:strVal val="#ppt_x"/>
                                          </p:val>
                                        </p:tav>
                                      </p:tavLst>
                                    </p:anim>
                                    <p:anim calcmode="lin" valueType="num">
                                      <p:cBhvr>
                                        <p:cTn id="40" dur="500" fill="hold"/>
                                        <p:tgtEl>
                                          <p:spTgt spid="16"/>
                                        </p:tgtEl>
                                        <p:attrNameLst>
                                          <p:attrName>ppt_y</p:attrName>
                                        </p:attrNameLst>
                                      </p:cBhvr>
                                      <p:tavLst>
                                        <p:tav tm="0">
                                          <p:val>
                                            <p:strVal val="#ppt_y+.1"/>
                                          </p:val>
                                        </p:tav>
                                        <p:tav tm="100000">
                                          <p:val>
                                            <p:strVal val="#ppt_y"/>
                                          </p:val>
                                        </p:tav>
                                      </p:tavLst>
                                    </p:anim>
                                  </p:childTnLst>
                                </p:cTn>
                              </p:par>
                            </p:childTnLst>
                          </p:cTn>
                        </p:par>
                        <p:par>
                          <p:cTn id="41" fill="hold">
                            <p:stCondLst>
                              <p:cond delay="2500"/>
                            </p:stCondLst>
                            <p:childTnLst>
                              <p:par>
                                <p:cTn id="42" presetID="12" presetClass="entr" presetSubtype="4" fill="hold" grpId="0" nodeType="afterEffect">
                                  <p:stCondLst>
                                    <p:cond delay="0"/>
                                  </p:stCondLst>
                                  <p:childTnLst>
                                    <p:set>
                                      <p:cBhvr>
                                        <p:cTn id="43" dur="1" fill="hold">
                                          <p:stCondLst>
                                            <p:cond delay="0"/>
                                          </p:stCondLst>
                                        </p:cTn>
                                        <p:tgtEl>
                                          <p:spTgt spid="18"/>
                                        </p:tgtEl>
                                        <p:attrNameLst>
                                          <p:attrName>style.visibility</p:attrName>
                                        </p:attrNameLst>
                                      </p:cBhvr>
                                      <p:to>
                                        <p:strVal val="visible"/>
                                      </p:to>
                                    </p:set>
                                    <p:anim calcmode="lin" valueType="num">
                                      <p:cBhvr additive="base">
                                        <p:cTn id="44" dur="500"/>
                                        <p:tgtEl>
                                          <p:spTgt spid="18"/>
                                        </p:tgtEl>
                                        <p:attrNameLst>
                                          <p:attrName>ppt_y</p:attrName>
                                        </p:attrNameLst>
                                      </p:cBhvr>
                                      <p:tavLst>
                                        <p:tav tm="0">
                                          <p:val>
                                            <p:strVal val="#ppt_y+#ppt_h*1.125000"/>
                                          </p:val>
                                        </p:tav>
                                        <p:tav tm="100000">
                                          <p:val>
                                            <p:strVal val="#ppt_y"/>
                                          </p:val>
                                        </p:tav>
                                      </p:tavLst>
                                    </p:anim>
                                    <p:animEffect transition="in" filter="wipe(up)">
                                      <p:cBhvr>
                                        <p:cTn id="45"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15" grpId="0" bldLvl="0" animBg="1"/>
      <p:bldP spid="16" grpId="0" bldLvl="0" animBg="1"/>
      <p:bldP spid="18" grpId="0" bldLvl="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194435" y="820420"/>
            <a:ext cx="9802495" cy="5217795"/>
            <a:chOff x="680" y="695"/>
            <a:chExt cx="17838" cy="9412"/>
          </a:xfrm>
        </p:grpSpPr>
        <p:sp>
          <p:nvSpPr>
            <p:cNvPr id="7" name="矩形 6"/>
            <p:cNvSpPr/>
            <p:nvPr userDrawn="1"/>
          </p:nvSpPr>
          <p:spPr>
            <a:xfrm>
              <a:off x="680" y="695"/>
              <a:ext cx="17839" cy="9412"/>
            </a:xfrm>
            <a:prstGeom prst="rect">
              <a:avLst/>
            </a:prstGeom>
            <a:solidFill>
              <a:srgbClr val="FDDAE0"/>
            </a:solidFill>
            <a:ln w="50800">
              <a:noFill/>
            </a:ln>
            <a:effectLst>
              <a:innerShdw blurRad="63500" dist="76200" dir="27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sp>
          <p:nvSpPr>
            <p:cNvPr id="6" name="矩形 5"/>
            <p:cNvSpPr/>
            <p:nvPr userDrawn="1"/>
          </p:nvSpPr>
          <p:spPr>
            <a:xfrm>
              <a:off x="680" y="695"/>
              <a:ext cx="17734" cy="9292"/>
            </a:xfrm>
            <a:prstGeom prst="rect">
              <a:avLst/>
            </a:prstGeom>
            <a:solidFill>
              <a:srgbClr val="FDDAE0"/>
            </a:solidFill>
            <a:ln w="50800">
              <a:noFill/>
            </a:ln>
            <a:effectLst>
              <a:innerShdw blurRad="63500" dist="101600" dir="135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grpSp>
      <p:sp>
        <p:nvSpPr>
          <p:cNvPr id="3" name="矩形 2"/>
          <p:cNvSpPr/>
          <p:nvPr/>
        </p:nvSpPr>
        <p:spPr>
          <a:xfrm>
            <a:off x="1195070" y="821055"/>
            <a:ext cx="9802495" cy="5217160"/>
          </a:xfrm>
          <a:prstGeom prst="rect">
            <a:avLst/>
          </a:prstGeom>
          <a:noFill/>
          <a:ln w="50800">
            <a:solidFill>
              <a:srgbClr val="F7F2F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descr="花4"/>
          <p:cNvPicPr>
            <a:picLocks noChangeAspect="1"/>
          </p:cNvPicPr>
          <p:nvPr/>
        </p:nvPicPr>
        <p:blipFill>
          <a:blip r:embed="rId3"/>
          <a:stretch>
            <a:fillRect/>
          </a:stretch>
        </p:blipFill>
        <p:spPr>
          <a:xfrm>
            <a:off x="-58420" y="-11430"/>
            <a:ext cx="3845560" cy="3413125"/>
          </a:xfrm>
          <a:prstGeom prst="rect">
            <a:avLst/>
          </a:prstGeom>
        </p:spPr>
      </p:pic>
      <p:pic>
        <p:nvPicPr>
          <p:cNvPr id="11" name="图片 10" descr="花6"/>
          <p:cNvPicPr>
            <a:picLocks noChangeAspect="1"/>
          </p:cNvPicPr>
          <p:nvPr/>
        </p:nvPicPr>
        <p:blipFill>
          <a:blip r:embed="rId4"/>
          <a:stretch>
            <a:fillRect/>
          </a:stretch>
        </p:blipFill>
        <p:spPr>
          <a:xfrm>
            <a:off x="7984490" y="3880485"/>
            <a:ext cx="4247515" cy="2979420"/>
          </a:xfrm>
          <a:prstGeom prst="rect">
            <a:avLst/>
          </a:prstGeom>
        </p:spPr>
      </p:pic>
      <p:pic>
        <p:nvPicPr>
          <p:cNvPr id="12" name="图片 11" descr="花7"/>
          <p:cNvPicPr>
            <a:picLocks noChangeAspect="1"/>
          </p:cNvPicPr>
          <p:nvPr/>
        </p:nvPicPr>
        <p:blipFill>
          <a:blip r:embed="rId5"/>
          <a:stretch>
            <a:fillRect/>
          </a:stretch>
        </p:blipFill>
        <p:spPr>
          <a:xfrm>
            <a:off x="-58420" y="4397375"/>
            <a:ext cx="2712085" cy="2462530"/>
          </a:xfrm>
          <a:prstGeom prst="rect">
            <a:avLst/>
          </a:prstGeom>
        </p:spPr>
      </p:pic>
      <p:pic>
        <p:nvPicPr>
          <p:cNvPr id="13" name="图片 12" descr="花7"/>
          <p:cNvPicPr>
            <a:picLocks noChangeAspect="1"/>
          </p:cNvPicPr>
          <p:nvPr/>
        </p:nvPicPr>
        <p:blipFill>
          <a:blip r:embed="rId5"/>
          <a:stretch>
            <a:fillRect/>
          </a:stretch>
        </p:blipFill>
        <p:spPr>
          <a:xfrm flipH="1" flipV="1">
            <a:off x="9906635" y="-11430"/>
            <a:ext cx="2325370" cy="2111375"/>
          </a:xfrm>
          <a:prstGeom prst="rect">
            <a:avLst/>
          </a:prstGeom>
        </p:spPr>
      </p:pic>
      <p:sp>
        <p:nvSpPr>
          <p:cNvPr id="5" name="文本框 4"/>
          <p:cNvSpPr txBox="1"/>
          <p:nvPr/>
        </p:nvSpPr>
        <p:spPr>
          <a:xfrm>
            <a:off x="4714240" y="1085850"/>
            <a:ext cx="2762885" cy="398780"/>
          </a:xfrm>
          <a:prstGeom prst="rect">
            <a:avLst/>
          </a:prstGeom>
          <a:noFill/>
          <a:effectLst/>
        </p:spPr>
        <p:txBody>
          <a:bodyPr wrap="square" rtlCol="0">
            <a:spAutoFit/>
          </a:bodyPr>
          <a:lstStyle/>
          <a:p>
            <a:pPr algn="ctr"/>
            <a:r>
              <a:rPr lang="zh-CN" altLang="en-US" sz="2000" b="1">
                <a:solidFill>
                  <a:srgbClr val="73C9CA"/>
                </a:solidFill>
                <a:latin typeface="微软雅黑" panose="020B0503020204020204" charset="-122"/>
                <a:ea typeface="微软雅黑" panose="020B0503020204020204" charset="-122"/>
              </a:rPr>
              <a:t>单击此处输入标题文本</a:t>
            </a:r>
          </a:p>
        </p:txBody>
      </p:sp>
      <p:sp>
        <p:nvSpPr>
          <p:cNvPr id="23" name="Freeform 22"/>
          <p:cNvSpPr>
            <a:spLocks noEditPoints="1"/>
          </p:cNvSpPr>
          <p:nvPr/>
        </p:nvSpPr>
        <p:spPr bwMode="auto">
          <a:xfrm>
            <a:off x="8246884" y="2383638"/>
            <a:ext cx="565710" cy="601066"/>
          </a:xfrm>
          <a:custGeom>
            <a:avLst/>
            <a:gdLst>
              <a:gd name="T0" fmla="*/ 75 w 89"/>
              <a:gd name="T1" fmla="*/ 22 h 95"/>
              <a:gd name="T2" fmla="*/ 89 w 89"/>
              <a:gd name="T3" fmla="*/ 53 h 95"/>
              <a:gd name="T4" fmla="*/ 78 w 89"/>
              <a:gd name="T5" fmla="*/ 80 h 95"/>
              <a:gd name="T6" fmla="*/ 47 w 89"/>
              <a:gd name="T7" fmla="*/ 53 h 95"/>
              <a:gd name="T8" fmla="*/ 75 w 89"/>
              <a:gd name="T9" fmla="*/ 22 h 95"/>
              <a:gd name="T10" fmla="*/ 76 w 89"/>
              <a:gd name="T11" fmla="*/ 83 h 95"/>
              <a:gd name="T12" fmla="*/ 69 w 89"/>
              <a:gd name="T13" fmla="*/ 88 h 95"/>
              <a:gd name="T14" fmla="*/ 74 w 89"/>
              <a:gd name="T15" fmla="*/ 81 h 95"/>
              <a:gd name="T16" fmla="*/ 76 w 89"/>
              <a:gd name="T17" fmla="*/ 83 h 95"/>
              <a:gd name="T18" fmla="*/ 64 w 89"/>
              <a:gd name="T19" fmla="*/ 92 h 95"/>
              <a:gd name="T20" fmla="*/ 72 w 89"/>
              <a:gd name="T21" fmla="*/ 79 h 95"/>
              <a:gd name="T22" fmla="*/ 70 w 89"/>
              <a:gd name="T23" fmla="*/ 77 h 95"/>
              <a:gd name="T24" fmla="*/ 60 w 89"/>
              <a:gd name="T25" fmla="*/ 94 h 95"/>
              <a:gd name="T26" fmla="*/ 64 w 89"/>
              <a:gd name="T27" fmla="*/ 92 h 95"/>
              <a:gd name="T28" fmla="*/ 58 w 89"/>
              <a:gd name="T29" fmla="*/ 91 h 95"/>
              <a:gd name="T30" fmla="*/ 67 w 89"/>
              <a:gd name="T31" fmla="*/ 75 h 95"/>
              <a:gd name="T32" fmla="*/ 65 w 89"/>
              <a:gd name="T33" fmla="*/ 74 h 95"/>
              <a:gd name="T34" fmla="*/ 57 w 89"/>
              <a:gd name="T35" fmla="*/ 88 h 95"/>
              <a:gd name="T36" fmla="*/ 58 w 89"/>
              <a:gd name="T37" fmla="*/ 91 h 95"/>
              <a:gd name="T38" fmla="*/ 56 w 89"/>
              <a:gd name="T39" fmla="*/ 84 h 95"/>
              <a:gd name="T40" fmla="*/ 63 w 89"/>
              <a:gd name="T41" fmla="*/ 72 h 95"/>
              <a:gd name="T42" fmla="*/ 61 w 89"/>
              <a:gd name="T43" fmla="*/ 70 h 95"/>
              <a:gd name="T44" fmla="*/ 55 w 89"/>
              <a:gd name="T45" fmla="*/ 81 h 95"/>
              <a:gd name="T46" fmla="*/ 56 w 89"/>
              <a:gd name="T47" fmla="*/ 84 h 95"/>
              <a:gd name="T48" fmla="*/ 53 w 89"/>
              <a:gd name="T49" fmla="*/ 78 h 95"/>
              <a:gd name="T50" fmla="*/ 59 w 89"/>
              <a:gd name="T51" fmla="*/ 68 h 95"/>
              <a:gd name="T52" fmla="*/ 57 w 89"/>
              <a:gd name="T53" fmla="*/ 66 h 95"/>
              <a:gd name="T54" fmla="*/ 52 w 89"/>
              <a:gd name="T55" fmla="*/ 75 h 95"/>
              <a:gd name="T56" fmla="*/ 53 w 89"/>
              <a:gd name="T57" fmla="*/ 78 h 95"/>
              <a:gd name="T58" fmla="*/ 51 w 89"/>
              <a:gd name="T59" fmla="*/ 71 h 95"/>
              <a:gd name="T60" fmla="*/ 55 w 89"/>
              <a:gd name="T61" fmla="*/ 64 h 95"/>
              <a:gd name="T62" fmla="*/ 53 w 89"/>
              <a:gd name="T63" fmla="*/ 62 h 95"/>
              <a:gd name="T64" fmla="*/ 50 w 89"/>
              <a:gd name="T65" fmla="*/ 68 h 95"/>
              <a:gd name="T66" fmla="*/ 51 w 89"/>
              <a:gd name="T67" fmla="*/ 71 h 95"/>
              <a:gd name="T68" fmla="*/ 48 w 89"/>
              <a:gd name="T69" fmla="*/ 65 h 95"/>
              <a:gd name="T70" fmla="*/ 51 w 89"/>
              <a:gd name="T71" fmla="*/ 61 h 95"/>
              <a:gd name="T72" fmla="*/ 49 w 89"/>
              <a:gd name="T73" fmla="*/ 59 h 95"/>
              <a:gd name="T74" fmla="*/ 47 w 89"/>
              <a:gd name="T75" fmla="*/ 61 h 95"/>
              <a:gd name="T76" fmla="*/ 48 w 89"/>
              <a:gd name="T77" fmla="*/ 65 h 95"/>
              <a:gd name="T78" fmla="*/ 46 w 89"/>
              <a:gd name="T79" fmla="*/ 58 h 95"/>
              <a:gd name="T80" fmla="*/ 45 w 89"/>
              <a:gd name="T81" fmla="*/ 55 h 95"/>
              <a:gd name="T82" fmla="*/ 47 w 89"/>
              <a:gd name="T83" fmla="*/ 57 h 95"/>
              <a:gd name="T84" fmla="*/ 46 w 89"/>
              <a:gd name="T85" fmla="*/ 58 h 95"/>
              <a:gd name="T86" fmla="*/ 59 w 89"/>
              <a:gd name="T87" fmla="*/ 17 h 95"/>
              <a:gd name="T88" fmla="*/ 41 w 89"/>
              <a:gd name="T89" fmla="*/ 54 h 95"/>
              <a:gd name="T90" fmla="*/ 36 w 89"/>
              <a:gd name="T91" fmla="*/ 13 h 95"/>
              <a:gd name="T92" fmla="*/ 0 w 89"/>
              <a:gd name="T93" fmla="*/ 54 h 95"/>
              <a:gd name="T94" fmla="*/ 41 w 89"/>
              <a:gd name="T95" fmla="*/ 95 h 95"/>
              <a:gd name="T96" fmla="*/ 55 w 89"/>
              <a:gd name="T97" fmla="*/ 93 h 95"/>
              <a:gd name="T98" fmla="*/ 41 w 89"/>
              <a:gd name="T99" fmla="*/ 54 h 95"/>
              <a:gd name="T100" fmla="*/ 68 w 89"/>
              <a:gd name="T101" fmla="*/ 23 h 95"/>
              <a:gd name="T102" fmla="*/ 59 w 89"/>
              <a:gd name="T103" fmla="*/ 17 h 95"/>
              <a:gd name="T104" fmla="*/ 43 w 89"/>
              <a:gd name="T105" fmla="*/ 0 h 95"/>
              <a:gd name="T106" fmla="*/ 38 w 89"/>
              <a:gd name="T107" fmla="*/ 0 h 95"/>
              <a:gd name="T108" fmla="*/ 43 w 89"/>
              <a:gd name="T109" fmla="*/ 41 h 95"/>
              <a:gd name="T110" fmla="*/ 61 w 89"/>
              <a:gd name="T111" fmla="*/ 4 h 95"/>
              <a:gd name="T112" fmla="*/ 43 w 89"/>
              <a:gd name="T113"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9" h="95">
                <a:moveTo>
                  <a:pt x="75" y="22"/>
                </a:moveTo>
                <a:cubicBezTo>
                  <a:pt x="83" y="29"/>
                  <a:pt x="89" y="40"/>
                  <a:pt x="89" y="53"/>
                </a:cubicBezTo>
                <a:cubicBezTo>
                  <a:pt x="89" y="63"/>
                  <a:pt x="85" y="73"/>
                  <a:pt x="78" y="80"/>
                </a:cubicBezTo>
                <a:cubicBezTo>
                  <a:pt x="47" y="53"/>
                  <a:pt x="47" y="53"/>
                  <a:pt x="47" y="53"/>
                </a:cubicBezTo>
                <a:cubicBezTo>
                  <a:pt x="75" y="22"/>
                  <a:pt x="75" y="22"/>
                  <a:pt x="75" y="22"/>
                </a:cubicBezTo>
                <a:close/>
                <a:moveTo>
                  <a:pt x="76" y="83"/>
                </a:moveTo>
                <a:cubicBezTo>
                  <a:pt x="74" y="85"/>
                  <a:pt x="72" y="87"/>
                  <a:pt x="69" y="88"/>
                </a:cubicBezTo>
                <a:cubicBezTo>
                  <a:pt x="74" y="81"/>
                  <a:pt x="74" y="81"/>
                  <a:pt x="74" y="81"/>
                </a:cubicBezTo>
                <a:cubicBezTo>
                  <a:pt x="76" y="83"/>
                  <a:pt x="76" y="83"/>
                  <a:pt x="76" y="83"/>
                </a:cubicBezTo>
                <a:close/>
                <a:moveTo>
                  <a:pt x="64" y="92"/>
                </a:moveTo>
                <a:cubicBezTo>
                  <a:pt x="72" y="79"/>
                  <a:pt x="72" y="79"/>
                  <a:pt x="72" y="79"/>
                </a:cubicBezTo>
                <a:cubicBezTo>
                  <a:pt x="70" y="77"/>
                  <a:pt x="70" y="77"/>
                  <a:pt x="70" y="77"/>
                </a:cubicBezTo>
                <a:cubicBezTo>
                  <a:pt x="60" y="94"/>
                  <a:pt x="60" y="94"/>
                  <a:pt x="60" y="94"/>
                </a:cubicBezTo>
                <a:cubicBezTo>
                  <a:pt x="61" y="93"/>
                  <a:pt x="63" y="92"/>
                  <a:pt x="64" y="92"/>
                </a:cubicBezTo>
                <a:close/>
                <a:moveTo>
                  <a:pt x="58" y="91"/>
                </a:moveTo>
                <a:cubicBezTo>
                  <a:pt x="67" y="75"/>
                  <a:pt x="67" y="75"/>
                  <a:pt x="67" y="75"/>
                </a:cubicBezTo>
                <a:cubicBezTo>
                  <a:pt x="65" y="74"/>
                  <a:pt x="65" y="74"/>
                  <a:pt x="65" y="74"/>
                </a:cubicBezTo>
                <a:cubicBezTo>
                  <a:pt x="57" y="88"/>
                  <a:pt x="57" y="88"/>
                  <a:pt x="57" y="88"/>
                </a:cubicBezTo>
                <a:cubicBezTo>
                  <a:pt x="58" y="91"/>
                  <a:pt x="58" y="91"/>
                  <a:pt x="58" y="91"/>
                </a:cubicBezTo>
                <a:close/>
                <a:moveTo>
                  <a:pt x="56" y="84"/>
                </a:moveTo>
                <a:cubicBezTo>
                  <a:pt x="63" y="72"/>
                  <a:pt x="63" y="72"/>
                  <a:pt x="63" y="72"/>
                </a:cubicBezTo>
                <a:cubicBezTo>
                  <a:pt x="61" y="70"/>
                  <a:pt x="61" y="70"/>
                  <a:pt x="61" y="70"/>
                </a:cubicBezTo>
                <a:cubicBezTo>
                  <a:pt x="55" y="81"/>
                  <a:pt x="55" y="81"/>
                  <a:pt x="55" y="81"/>
                </a:cubicBezTo>
                <a:cubicBezTo>
                  <a:pt x="56" y="84"/>
                  <a:pt x="56" y="84"/>
                  <a:pt x="56" y="84"/>
                </a:cubicBezTo>
                <a:close/>
                <a:moveTo>
                  <a:pt x="53" y="78"/>
                </a:moveTo>
                <a:cubicBezTo>
                  <a:pt x="59" y="68"/>
                  <a:pt x="59" y="68"/>
                  <a:pt x="59" y="68"/>
                </a:cubicBezTo>
                <a:cubicBezTo>
                  <a:pt x="57" y="66"/>
                  <a:pt x="57" y="66"/>
                  <a:pt x="57" y="66"/>
                </a:cubicBezTo>
                <a:cubicBezTo>
                  <a:pt x="52" y="75"/>
                  <a:pt x="52" y="75"/>
                  <a:pt x="52" y="75"/>
                </a:cubicBezTo>
                <a:cubicBezTo>
                  <a:pt x="53" y="78"/>
                  <a:pt x="53" y="78"/>
                  <a:pt x="53" y="78"/>
                </a:cubicBezTo>
                <a:close/>
                <a:moveTo>
                  <a:pt x="51" y="71"/>
                </a:moveTo>
                <a:cubicBezTo>
                  <a:pt x="55" y="64"/>
                  <a:pt x="55" y="64"/>
                  <a:pt x="55" y="64"/>
                </a:cubicBezTo>
                <a:cubicBezTo>
                  <a:pt x="53" y="62"/>
                  <a:pt x="53" y="62"/>
                  <a:pt x="53" y="62"/>
                </a:cubicBezTo>
                <a:cubicBezTo>
                  <a:pt x="50" y="68"/>
                  <a:pt x="50" y="68"/>
                  <a:pt x="50" y="68"/>
                </a:cubicBezTo>
                <a:cubicBezTo>
                  <a:pt x="51" y="71"/>
                  <a:pt x="51" y="71"/>
                  <a:pt x="51" y="71"/>
                </a:cubicBezTo>
                <a:close/>
                <a:moveTo>
                  <a:pt x="48" y="65"/>
                </a:moveTo>
                <a:cubicBezTo>
                  <a:pt x="51" y="61"/>
                  <a:pt x="51" y="61"/>
                  <a:pt x="51" y="61"/>
                </a:cubicBezTo>
                <a:cubicBezTo>
                  <a:pt x="49" y="59"/>
                  <a:pt x="49" y="59"/>
                  <a:pt x="49" y="59"/>
                </a:cubicBezTo>
                <a:cubicBezTo>
                  <a:pt x="47" y="61"/>
                  <a:pt x="47" y="61"/>
                  <a:pt x="47" y="61"/>
                </a:cubicBezTo>
                <a:cubicBezTo>
                  <a:pt x="48" y="65"/>
                  <a:pt x="48" y="65"/>
                  <a:pt x="48" y="65"/>
                </a:cubicBezTo>
                <a:close/>
                <a:moveTo>
                  <a:pt x="46" y="58"/>
                </a:moveTo>
                <a:cubicBezTo>
                  <a:pt x="45" y="55"/>
                  <a:pt x="45" y="55"/>
                  <a:pt x="45" y="55"/>
                </a:cubicBezTo>
                <a:cubicBezTo>
                  <a:pt x="47" y="57"/>
                  <a:pt x="47" y="57"/>
                  <a:pt x="47" y="57"/>
                </a:cubicBezTo>
                <a:cubicBezTo>
                  <a:pt x="46" y="58"/>
                  <a:pt x="46" y="58"/>
                  <a:pt x="46" y="58"/>
                </a:cubicBezTo>
                <a:close/>
                <a:moveTo>
                  <a:pt x="59" y="17"/>
                </a:moveTo>
                <a:cubicBezTo>
                  <a:pt x="41" y="54"/>
                  <a:pt x="41" y="54"/>
                  <a:pt x="41" y="54"/>
                </a:cubicBezTo>
                <a:cubicBezTo>
                  <a:pt x="41" y="54"/>
                  <a:pt x="38" y="28"/>
                  <a:pt x="36" y="13"/>
                </a:cubicBezTo>
                <a:cubicBezTo>
                  <a:pt x="16" y="15"/>
                  <a:pt x="0" y="33"/>
                  <a:pt x="0" y="54"/>
                </a:cubicBezTo>
                <a:cubicBezTo>
                  <a:pt x="0" y="77"/>
                  <a:pt x="18" y="95"/>
                  <a:pt x="41" y="95"/>
                </a:cubicBezTo>
                <a:cubicBezTo>
                  <a:pt x="46" y="95"/>
                  <a:pt x="51" y="94"/>
                  <a:pt x="55" y="93"/>
                </a:cubicBezTo>
                <a:cubicBezTo>
                  <a:pt x="41" y="54"/>
                  <a:pt x="41" y="54"/>
                  <a:pt x="41" y="54"/>
                </a:cubicBezTo>
                <a:cubicBezTo>
                  <a:pt x="68" y="23"/>
                  <a:pt x="68" y="23"/>
                  <a:pt x="68" y="23"/>
                </a:cubicBezTo>
                <a:cubicBezTo>
                  <a:pt x="66" y="20"/>
                  <a:pt x="63" y="18"/>
                  <a:pt x="59" y="17"/>
                </a:cubicBezTo>
                <a:close/>
                <a:moveTo>
                  <a:pt x="43" y="0"/>
                </a:moveTo>
                <a:cubicBezTo>
                  <a:pt x="41" y="0"/>
                  <a:pt x="40" y="0"/>
                  <a:pt x="38" y="0"/>
                </a:cubicBezTo>
                <a:cubicBezTo>
                  <a:pt x="40" y="15"/>
                  <a:pt x="43" y="41"/>
                  <a:pt x="43" y="41"/>
                </a:cubicBezTo>
                <a:cubicBezTo>
                  <a:pt x="61" y="4"/>
                  <a:pt x="61" y="4"/>
                  <a:pt x="61" y="4"/>
                </a:cubicBezTo>
                <a:cubicBezTo>
                  <a:pt x="56" y="1"/>
                  <a:pt x="49" y="0"/>
                  <a:pt x="43" y="0"/>
                </a:cubicBezTo>
                <a:close/>
              </a:path>
            </a:pathLst>
          </a:custGeom>
          <a:solidFill>
            <a:srgbClr val="73C9CA"/>
          </a:solidFill>
          <a:ln>
            <a:noFill/>
          </a:ln>
        </p:spPr>
        <p:txBody>
          <a:bodyPr vert="horz" wrap="square" lIns="96430" tIns="48216" rIns="96430" bIns="48216"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50">
              <a:solidFill>
                <a:prstClr val="black"/>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24" name="Freeform 23"/>
          <p:cNvSpPr>
            <a:spLocks noEditPoints="1"/>
          </p:cNvSpPr>
          <p:nvPr/>
        </p:nvSpPr>
        <p:spPr bwMode="auto">
          <a:xfrm>
            <a:off x="5750433" y="2383943"/>
            <a:ext cx="692404" cy="559817"/>
          </a:xfrm>
          <a:custGeom>
            <a:avLst/>
            <a:gdLst>
              <a:gd name="T0" fmla="*/ 86 w 109"/>
              <a:gd name="T1" fmla="*/ 88 h 88"/>
              <a:gd name="T2" fmla="*/ 84 w 109"/>
              <a:gd name="T3" fmla="*/ 44 h 88"/>
              <a:gd name="T4" fmla="*/ 80 w 109"/>
              <a:gd name="T5" fmla="*/ 71 h 88"/>
              <a:gd name="T6" fmla="*/ 109 w 109"/>
              <a:gd name="T7" fmla="*/ 0 h 88"/>
              <a:gd name="T8" fmla="*/ 92 w 109"/>
              <a:gd name="T9" fmla="*/ 33 h 88"/>
              <a:gd name="T10" fmla="*/ 80 w 109"/>
              <a:gd name="T11" fmla="*/ 25 h 88"/>
              <a:gd name="T12" fmla="*/ 67 w 109"/>
              <a:gd name="T13" fmla="*/ 68 h 88"/>
              <a:gd name="T14" fmla="*/ 37 w 109"/>
              <a:gd name="T15" fmla="*/ 73 h 88"/>
              <a:gd name="T16" fmla="*/ 19 w 109"/>
              <a:gd name="T17" fmla="*/ 63 h 88"/>
              <a:gd name="T18" fmla="*/ 0 w 109"/>
              <a:gd name="T19" fmla="*/ 56 h 88"/>
              <a:gd name="T20" fmla="*/ 25 w 109"/>
              <a:gd name="T21" fmla="*/ 48 h 88"/>
              <a:gd name="T22" fmla="*/ 30 w 109"/>
              <a:gd name="T23" fmla="*/ 57 h 88"/>
              <a:gd name="T24" fmla="*/ 44 w 109"/>
              <a:gd name="T25" fmla="*/ 29 h 88"/>
              <a:gd name="T26" fmla="*/ 66 w 109"/>
              <a:gd name="T27" fmla="*/ 50 h 88"/>
              <a:gd name="T28" fmla="*/ 68 w 109"/>
              <a:gd name="T29" fmla="*/ 18 h 88"/>
              <a:gd name="T30" fmla="*/ 78 w 109"/>
              <a:gd name="T31" fmla="*/ 12 h 88"/>
              <a:gd name="T32" fmla="*/ 90 w 109"/>
              <a:gd name="T33" fmla="*/ 1 h 88"/>
              <a:gd name="T34" fmla="*/ 22 w 109"/>
              <a:gd name="T35" fmla="*/ 88 h 88"/>
              <a:gd name="T36" fmla="*/ 29 w 109"/>
              <a:gd name="T37" fmla="*/ 80 h 88"/>
              <a:gd name="T38" fmla="*/ 22 w 109"/>
              <a:gd name="T39" fmla="*/ 79 h 88"/>
              <a:gd name="T40" fmla="*/ 11 w 109"/>
              <a:gd name="T41" fmla="*/ 88 h 88"/>
              <a:gd name="T42" fmla="*/ 17 w 109"/>
              <a:gd name="T43" fmla="*/ 71 h 88"/>
              <a:gd name="T44" fmla="*/ 11 w 109"/>
              <a:gd name="T45" fmla="*/ 73 h 88"/>
              <a:gd name="T46" fmla="*/ 34 w 109"/>
              <a:gd name="T47" fmla="*/ 88 h 88"/>
              <a:gd name="T48" fmla="*/ 40 w 109"/>
              <a:gd name="T49" fmla="*/ 79 h 88"/>
              <a:gd name="T50" fmla="*/ 34 w 109"/>
              <a:gd name="T51" fmla="*/ 80 h 88"/>
              <a:gd name="T52" fmla="*/ 45 w 109"/>
              <a:gd name="T53" fmla="*/ 88 h 88"/>
              <a:gd name="T54" fmla="*/ 52 w 109"/>
              <a:gd name="T55" fmla="*/ 63 h 88"/>
              <a:gd name="T56" fmla="*/ 45 w 109"/>
              <a:gd name="T57" fmla="*/ 69 h 88"/>
              <a:gd name="T58" fmla="*/ 57 w 109"/>
              <a:gd name="T59" fmla="*/ 88 h 88"/>
              <a:gd name="T60" fmla="*/ 63 w 109"/>
              <a:gd name="T61" fmla="*/ 73 h 88"/>
              <a:gd name="T62" fmla="*/ 57 w 109"/>
              <a:gd name="T63" fmla="*/ 88 h 88"/>
              <a:gd name="T64" fmla="*/ 75 w 109"/>
              <a:gd name="T65" fmla="*/ 88 h 88"/>
              <a:gd name="T66" fmla="*/ 68 w 109"/>
              <a:gd name="T67" fmla="*/ 75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solidFill>
            <a:srgbClr val="73C9CA"/>
          </a:solidFill>
          <a:ln>
            <a:noFill/>
          </a:ln>
        </p:spPr>
        <p:txBody>
          <a:bodyPr vert="horz" wrap="square" lIns="96430" tIns="48216" rIns="96430" bIns="48216"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50">
              <a:solidFill>
                <a:prstClr val="black"/>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25" name="Freeform 24"/>
          <p:cNvSpPr>
            <a:spLocks noEditPoints="1"/>
          </p:cNvSpPr>
          <p:nvPr/>
        </p:nvSpPr>
        <p:spPr bwMode="auto">
          <a:xfrm>
            <a:off x="3482100" y="2384070"/>
            <a:ext cx="462585" cy="677673"/>
          </a:xfrm>
          <a:custGeom>
            <a:avLst/>
            <a:gdLst>
              <a:gd name="T0" fmla="*/ 16 w 73"/>
              <a:gd name="T1" fmla="*/ 77 h 107"/>
              <a:gd name="T2" fmla="*/ 57 w 73"/>
              <a:gd name="T3" fmla="*/ 77 h 107"/>
              <a:gd name="T4" fmla="*/ 52 w 73"/>
              <a:gd name="T5" fmla="*/ 101 h 107"/>
              <a:gd name="T6" fmla="*/ 45 w 73"/>
              <a:gd name="T7" fmla="*/ 101 h 107"/>
              <a:gd name="T8" fmla="*/ 37 w 73"/>
              <a:gd name="T9" fmla="*/ 107 h 107"/>
              <a:gd name="T10" fmla="*/ 29 w 73"/>
              <a:gd name="T11" fmla="*/ 101 h 107"/>
              <a:gd name="T12" fmla="*/ 21 w 73"/>
              <a:gd name="T13" fmla="*/ 101 h 107"/>
              <a:gd name="T14" fmla="*/ 16 w 73"/>
              <a:gd name="T15" fmla="*/ 77 h 107"/>
              <a:gd name="T16" fmla="*/ 51 w 73"/>
              <a:gd name="T17" fmla="*/ 29 h 107"/>
              <a:gd name="T18" fmla="*/ 52 w 73"/>
              <a:gd name="T19" fmla="*/ 35 h 107"/>
              <a:gd name="T20" fmla="*/ 51 w 73"/>
              <a:gd name="T21" fmla="*/ 37 h 107"/>
              <a:gd name="T22" fmla="*/ 53 w 73"/>
              <a:gd name="T23" fmla="*/ 38 h 107"/>
              <a:gd name="T24" fmla="*/ 52 w 73"/>
              <a:gd name="T25" fmla="*/ 42 h 107"/>
              <a:gd name="T26" fmla="*/ 50 w 73"/>
              <a:gd name="T27" fmla="*/ 42 h 107"/>
              <a:gd name="T28" fmla="*/ 52 w 73"/>
              <a:gd name="T29" fmla="*/ 44 h 107"/>
              <a:gd name="T30" fmla="*/ 51 w 73"/>
              <a:gd name="T31" fmla="*/ 47 h 107"/>
              <a:gd name="T32" fmla="*/ 50 w 73"/>
              <a:gd name="T33" fmla="*/ 48 h 107"/>
              <a:gd name="T34" fmla="*/ 51 w 73"/>
              <a:gd name="T35" fmla="*/ 49 h 107"/>
              <a:gd name="T36" fmla="*/ 50 w 73"/>
              <a:gd name="T37" fmla="*/ 53 h 107"/>
              <a:gd name="T38" fmla="*/ 47 w 73"/>
              <a:gd name="T39" fmla="*/ 54 h 107"/>
              <a:gd name="T40" fmla="*/ 29 w 73"/>
              <a:gd name="T41" fmla="*/ 49 h 107"/>
              <a:gd name="T42" fmla="*/ 21 w 73"/>
              <a:gd name="T43" fmla="*/ 49 h 107"/>
              <a:gd name="T44" fmla="*/ 21 w 73"/>
              <a:gd name="T45" fmla="*/ 32 h 107"/>
              <a:gd name="T46" fmla="*/ 28 w 73"/>
              <a:gd name="T47" fmla="*/ 31 h 107"/>
              <a:gd name="T48" fmla="*/ 42 w 73"/>
              <a:gd name="T49" fmla="*/ 16 h 107"/>
              <a:gd name="T50" fmla="*/ 38 w 73"/>
              <a:gd name="T51" fmla="*/ 30 h 107"/>
              <a:gd name="T52" fmla="*/ 51 w 73"/>
              <a:gd name="T53" fmla="*/ 29 h 107"/>
              <a:gd name="T54" fmla="*/ 15 w 73"/>
              <a:gd name="T55" fmla="*/ 71 h 107"/>
              <a:gd name="T56" fmla="*/ 25 w 73"/>
              <a:gd name="T57" fmla="*/ 71 h 107"/>
              <a:gd name="T58" fmla="*/ 17 w 73"/>
              <a:gd name="T59" fmla="*/ 48 h 107"/>
              <a:gd name="T60" fmla="*/ 11 w 73"/>
              <a:gd name="T61" fmla="*/ 29 h 107"/>
              <a:gd name="T62" fmla="*/ 23 w 73"/>
              <a:gd name="T63" fmla="*/ 13 h 107"/>
              <a:gd name="T64" fmla="*/ 37 w 73"/>
              <a:gd name="T65" fmla="*/ 11 h 107"/>
              <a:gd name="T66" fmla="*/ 50 w 73"/>
              <a:gd name="T67" fmla="*/ 14 h 107"/>
              <a:gd name="T68" fmla="*/ 62 w 73"/>
              <a:gd name="T69" fmla="*/ 29 h 107"/>
              <a:gd name="T70" fmla="*/ 56 w 73"/>
              <a:gd name="T71" fmla="*/ 48 h 107"/>
              <a:gd name="T72" fmla="*/ 48 w 73"/>
              <a:gd name="T73" fmla="*/ 71 h 107"/>
              <a:gd name="T74" fmla="*/ 58 w 73"/>
              <a:gd name="T75" fmla="*/ 71 h 107"/>
              <a:gd name="T76" fmla="*/ 65 w 73"/>
              <a:gd name="T77" fmla="*/ 52 h 107"/>
              <a:gd name="T78" fmla="*/ 71 w 73"/>
              <a:gd name="T79" fmla="*/ 27 h 107"/>
              <a:gd name="T80" fmla="*/ 55 w 73"/>
              <a:gd name="T81" fmla="*/ 5 h 107"/>
              <a:gd name="T82" fmla="*/ 37 w 73"/>
              <a:gd name="T83" fmla="*/ 1 h 107"/>
              <a:gd name="T84" fmla="*/ 19 w 73"/>
              <a:gd name="T85" fmla="*/ 5 h 107"/>
              <a:gd name="T86" fmla="*/ 2 w 73"/>
              <a:gd name="T87" fmla="*/ 27 h 107"/>
              <a:gd name="T88" fmla="*/ 8 w 73"/>
              <a:gd name="T89" fmla="*/ 53 h 107"/>
              <a:gd name="T90" fmla="*/ 15 w 73"/>
              <a:gd name="T91" fmla="*/ 71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3" h="107">
                <a:moveTo>
                  <a:pt x="16" y="77"/>
                </a:moveTo>
                <a:cubicBezTo>
                  <a:pt x="57" y="77"/>
                  <a:pt x="57" y="77"/>
                  <a:pt x="57" y="77"/>
                </a:cubicBezTo>
                <a:cubicBezTo>
                  <a:pt x="52" y="101"/>
                  <a:pt x="52" y="101"/>
                  <a:pt x="52" y="101"/>
                </a:cubicBezTo>
                <a:cubicBezTo>
                  <a:pt x="45" y="101"/>
                  <a:pt x="45" y="101"/>
                  <a:pt x="45" y="101"/>
                </a:cubicBezTo>
                <a:cubicBezTo>
                  <a:pt x="44" y="104"/>
                  <a:pt x="41" y="107"/>
                  <a:pt x="37" y="107"/>
                </a:cubicBezTo>
                <a:cubicBezTo>
                  <a:pt x="33" y="107"/>
                  <a:pt x="30" y="104"/>
                  <a:pt x="29" y="101"/>
                </a:cubicBezTo>
                <a:cubicBezTo>
                  <a:pt x="21" y="101"/>
                  <a:pt x="21" y="101"/>
                  <a:pt x="21" y="101"/>
                </a:cubicBezTo>
                <a:cubicBezTo>
                  <a:pt x="16" y="77"/>
                  <a:pt x="16" y="77"/>
                  <a:pt x="16" y="77"/>
                </a:cubicBezTo>
                <a:close/>
                <a:moveTo>
                  <a:pt x="51" y="29"/>
                </a:moveTo>
                <a:cubicBezTo>
                  <a:pt x="52" y="35"/>
                  <a:pt x="52" y="35"/>
                  <a:pt x="52" y="35"/>
                </a:cubicBezTo>
                <a:cubicBezTo>
                  <a:pt x="51" y="37"/>
                  <a:pt x="51" y="37"/>
                  <a:pt x="51" y="37"/>
                </a:cubicBezTo>
                <a:cubicBezTo>
                  <a:pt x="53" y="38"/>
                  <a:pt x="53" y="38"/>
                  <a:pt x="53" y="38"/>
                </a:cubicBezTo>
                <a:cubicBezTo>
                  <a:pt x="52" y="42"/>
                  <a:pt x="52" y="42"/>
                  <a:pt x="52" y="42"/>
                </a:cubicBezTo>
                <a:cubicBezTo>
                  <a:pt x="50" y="42"/>
                  <a:pt x="50" y="42"/>
                  <a:pt x="50" y="42"/>
                </a:cubicBezTo>
                <a:cubicBezTo>
                  <a:pt x="52" y="44"/>
                  <a:pt x="52" y="44"/>
                  <a:pt x="52" y="44"/>
                </a:cubicBezTo>
                <a:cubicBezTo>
                  <a:pt x="51" y="47"/>
                  <a:pt x="51" y="47"/>
                  <a:pt x="51" y="47"/>
                </a:cubicBezTo>
                <a:cubicBezTo>
                  <a:pt x="50" y="48"/>
                  <a:pt x="50" y="48"/>
                  <a:pt x="50" y="48"/>
                </a:cubicBezTo>
                <a:cubicBezTo>
                  <a:pt x="51" y="49"/>
                  <a:pt x="51" y="49"/>
                  <a:pt x="51" y="49"/>
                </a:cubicBezTo>
                <a:cubicBezTo>
                  <a:pt x="50" y="53"/>
                  <a:pt x="50" y="53"/>
                  <a:pt x="50" y="53"/>
                </a:cubicBezTo>
                <a:cubicBezTo>
                  <a:pt x="47" y="54"/>
                  <a:pt x="47" y="54"/>
                  <a:pt x="47" y="54"/>
                </a:cubicBezTo>
                <a:cubicBezTo>
                  <a:pt x="29" y="49"/>
                  <a:pt x="29" y="49"/>
                  <a:pt x="29" y="49"/>
                </a:cubicBezTo>
                <a:cubicBezTo>
                  <a:pt x="21" y="49"/>
                  <a:pt x="21" y="49"/>
                  <a:pt x="21" y="49"/>
                </a:cubicBezTo>
                <a:cubicBezTo>
                  <a:pt x="21" y="32"/>
                  <a:pt x="21" y="32"/>
                  <a:pt x="21" y="32"/>
                </a:cubicBezTo>
                <a:cubicBezTo>
                  <a:pt x="28" y="31"/>
                  <a:pt x="28" y="31"/>
                  <a:pt x="28" y="31"/>
                </a:cubicBezTo>
                <a:cubicBezTo>
                  <a:pt x="42" y="16"/>
                  <a:pt x="42" y="16"/>
                  <a:pt x="42" y="16"/>
                </a:cubicBezTo>
                <a:cubicBezTo>
                  <a:pt x="50" y="21"/>
                  <a:pt x="43" y="27"/>
                  <a:pt x="38" y="30"/>
                </a:cubicBezTo>
                <a:cubicBezTo>
                  <a:pt x="51" y="29"/>
                  <a:pt x="51" y="29"/>
                  <a:pt x="51" y="29"/>
                </a:cubicBezTo>
                <a:close/>
                <a:moveTo>
                  <a:pt x="15" y="71"/>
                </a:moveTo>
                <a:cubicBezTo>
                  <a:pt x="25" y="71"/>
                  <a:pt x="25" y="71"/>
                  <a:pt x="25" y="71"/>
                </a:cubicBezTo>
                <a:cubicBezTo>
                  <a:pt x="24" y="62"/>
                  <a:pt x="20" y="55"/>
                  <a:pt x="17" y="48"/>
                </a:cubicBezTo>
                <a:cubicBezTo>
                  <a:pt x="13" y="41"/>
                  <a:pt x="10" y="34"/>
                  <a:pt x="11" y="29"/>
                </a:cubicBezTo>
                <a:cubicBezTo>
                  <a:pt x="13" y="21"/>
                  <a:pt x="17" y="16"/>
                  <a:pt x="23" y="13"/>
                </a:cubicBezTo>
                <a:cubicBezTo>
                  <a:pt x="27" y="11"/>
                  <a:pt x="32" y="10"/>
                  <a:pt x="37" y="11"/>
                </a:cubicBezTo>
                <a:cubicBezTo>
                  <a:pt x="42" y="11"/>
                  <a:pt x="46" y="12"/>
                  <a:pt x="50" y="14"/>
                </a:cubicBezTo>
                <a:cubicBezTo>
                  <a:pt x="56" y="17"/>
                  <a:pt x="60" y="22"/>
                  <a:pt x="62" y="29"/>
                </a:cubicBezTo>
                <a:cubicBezTo>
                  <a:pt x="63" y="34"/>
                  <a:pt x="59" y="41"/>
                  <a:pt x="56" y="48"/>
                </a:cubicBezTo>
                <a:cubicBezTo>
                  <a:pt x="53" y="55"/>
                  <a:pt x="49" y="62"/>
                  <a:pt x="48" y="71"/>
                </a:cubicBezTo>
                <a:cubicBezTo>
                  <a:pt x="58" y="71"/>
                  <a:pt x="58" y="71"/>
                  <a:pt x="58" y="71"/>
                </a:cubicBezTo>
                <a:cubicBezTo>
                  <a:pt x="59" y="64"/>
                  <a:pt x="62" y="58"/>
                  <a:pt x="65" y="52"/>
                </a:cubicBezTo>
                <a:cubicBezTo>
                  <a:pt x="69" y="44"/>
                  <a:pt x="73" y="36"/>
                  <a:pt x="71" y="27"/>
                </a:cubicBezTo>
                <a:cubicBezTo>
                  <a:pt x="70" y="17"/>
                  <a:pt x="63" y="9"/>
                  <a:pt x="55" y="5"/>
                </a:cubicBezTo>
                <a:cubicBezTo>
                  <a:pt x="49" y="2"/>
                  <a:pt x="43" y="1"/>
                  <a:pt x="37" y="1"/>
                </a:cubicBezTo>
                <a:cubicBezTo>
                  <a:pt x="31" y="0"/>
                  <a:pt x="24" y="2"/>
                  <a:pt x="19" y="5"/>
                </a:cubicBezTo>
                <a:cubicBezTo>
                  <a:pt x="10" y="9"/>
                  <a:pt x="4" y="16"/>
                  <a:pt x="2" y="27"/>
                </a:cubicBezTo>
                <a:cubicBezTo>
                  <a:pt x="0" y="36"/>
                  <a:pt x="4" y="44"/>
                  <a:pt x="8" y="53"/>
                </a:cubicBezTo>
                <a:cubicBezTo>
                  <a:pt x="11" y="58"/>
                  <a:pt x="13" y="64"/>
                  <a:pt x="15" y="71"/>
                </a:cubicBezTo>
                <a:close/>
              </a:path>
            </a:pathLst>
          </a:custGeom>
          <a:solidFill>
            <a:srgbClr val="73C9CA"/>
          </a:solidFill>
          <a:ln>
            <a:noFill/>
          </a:ln>
        </p:spPr>
        <p:txBody>
          <a:bodyPr vert="horz" wrap="square" lIns="96430" tIns="48216" rIns="96430" bIns="48216"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50">
              <a:solidFill>
                <a:prstClr val="black"/>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82" name="文本框 81"/>
          <p:cNvSpPr txBox="1"/>
          <p:nvPr/>
        </p:nvSpPr>
        <p:spPr>
          <a:xfrm>
            <a:off x="2508250" y="3583305"/>
            <a:ext cx="2411095" cy="1198880"/>
          </a:xfrm>
          <a:prstGeom prst="rect">
            <a:avLst/>
          </a:prstGeom>
          <a:noFill/>
        </p:spPr>
        <p:txBody>
          <a:bodyPr wrap="square" rtlCol="0">
            <a:spAutoFit/>
          </a:bodyPr>
          <a:lstStyle/>
          <a:p>
            <a:pPr algn="ctr" fontAlgn="auto">
              <a:lnSpc>
                <a:spcPct val="150000"/>
              </a:lnSpc>
            </a:pPr>
            <a:r>
              <a:rPr lang="zh-CN" altLang="en-US" sz="1200" dirty="0">
                <a:solidFill>
                  <a:schemeClr val="bg1">
                    <a:lumMod val="50000"/>
                  </a:schemeClr>
                </a:solidFill>
                <a:latin typeface="微软雅黑" panose="020B0503020204020204" charset="-122"/>
                <a:ea typeface="微软雅黑" panose="020B0503020204020204" charset="-122"/>
                <a:sym typeface="+mn-ea"/>
              </a:rPr>
              <a:t>No one indebted for others,while many people don't know how to cherish others.</a:t>
            </a:r>
          </a:p>
        </p:txBody>
      </p:sp>
      <p:sp>
        <p:nvSpPr>
          <p:cNvPr id="83" name="文本框 82"/>
          <p:cNvSpPr txBox="1"/>
          <p:nvPr/>
        </p:nvSpPr>
        <p:spPr>
          <a:xfrm>
            <a:off x="2835910" y="3276600"/>
            <a:ext cx="1755140" cy="306705"/>
          </a:xfrm>
          <a:prstGeom prst="rect">
            <a:avLst/>
          </a:prstGeom>
          <a:noFill/>
          <a:ln>
            <a:noFill/>
          </a:ln>
        </p:spPr>
        <p:style>
          <a:lnRef idx="2">
            <a:schemeClr val="accent4"/>
          </a:lnRef>
          <a:fillRef idx="1">
            <a:schemeClr val="lt1"/>
          </a:fillRef>
          <a:effectRef idx="0">
            <a:schemeClr val="accent4"/>
          </a:effectRef>
          <a:fontRef idx="minor">
            <a:schemeClr val="dk1"/>
          </a:fontRef>
        </p:style>
        <p:txBody>
          <a:bodyPr wrap="square" rtlCol="0">
            <a:spAutoFit/>
          </a:bodyPr>
          <a:lstStyle/>
          <a:p>
            <a:pPr algn="ctr"/>
            <a:r>
              <a:rPr lang="zh-CN" altLang="en-US" sz="1400" b="1">
                <a:solidFill>
                  <a:schemeClr val="bg1">
                    <a:lumMod val="50000"/>
                  </a:schemeClr>
                </a:solidFill>
                <a:latin typeface="微软雅黑" panose="020B0503020204020204" charset="-122"/>
                <a:ea typeface="微软雅黑" panose="020B0503020204020204" charset="-122"/>
                <a:sym typeface="+mn-ea"/>
              </a:rPr>
              <a:t>单击此处输入标题</a:t>
            </a:r>
            <a:endParaRPr lang="zh-CN" altLang="en-US" sz="1400" b="1" dirty="0">
              <a:solidFill>
                <a:schemeClr val="bg1">
                  <a:lumMod val="50000"/>
                </a:schemeClr>
              </a:solidFill>
              <a:latin typeface="微软雅黑" panose="020B0503020204020204" charset="-122"/>
              <a:ea typeface="微软雅黑" panose="020B0503020204020204" charset="-122"/>
              <a:sym typeface="+mn-ea"/>
            </a:endParaRPr>
          </a:p>
        </p:txBody>
      </p:sp>
      <p:sp>
        <p:nvSpPr>
          <p:cNvPr id="16" name="文本框 15"/>
          <p:cNvSpPr txBox="1"/>
          <p:nvPr/>
        </p:nvSpPr>
        <p:spPr>
          <a:xfrm>
            <a:off x="4861560" y="3583305"/>
            <a:ext cx="2411095" cy="1198880"/>
          </a:xfrm>
          <a:prstGeom prst="rect">
            <a:avLst/>
          </a:prstGeom>
          <a:noFill/>
        </p:spPr>
        <p:txBody>
          <a:bodyPr wrap="square" rtlCol="0">
            <a:spAutoFit/>
          </a:bodyPr>
          <a:lstStyle/>
          <a:p>
            <a:pPr algn="ctr" fontAlgn="auto">
              <a:lnSpc>
                <a:spcPct val="150000"/>
              </a:lnSpc>
            </a:pPr>
            <a:r>
              <a:rPr lang="zh-CN" altLang="en-US" sz="1200" dirty="0">
                <a:solidFill>
                  <a:schemeClr val="bg1">
                    <a:lumMod val="50000"/>
                  </a:schemeClr>
                </a:solidFill>
                <a:latin typeface="微软雅黑" panose="020B0503020204020204" charset="-122"/>
                <a:ea typeface="微软雅黑" panose="020B0503020204020204" charset="-122"/>
                <a:sym typeface="+mn-ea"/>
              </a:rPr>
              <a:t>No one indebted for others,while many people don't know how to cherish others.</a:t>
            </a:r>
          </a:p>
        </p:txBody>
      </p:sp>
      <p:sp>
        <p:nvSpPr>
          <p:cNvPr id="17" name="文本框 16"/>
          <p:cNvSpPr txBox="1"/>
          <p:nvPr/>
        </p:nvSpPr>
        <p:spPr>
          <a:xfrm>
            <a:off x="5189220" y="3276600"/>
            <a:ext cx="1755140" cy="306705"/>
          </a:xfrm>
          <a:prstGeom prst="rect">
            <a:avLst/>
          </a:prstGeom>
          <a:noFill/>
          <a:ln>
            <a:noFill/>
          </a:ln>
        </p:spPr>
        <p:style>
          <a:lnRef idx="2">
            <a:schemeClr val="accent4"/>
          </a:lnRef>
          <a:fillRef idx="1">
            <a:schemeClr val="lt1"/>
          </a:fillRef>
          <a:effectRef idx="0">
            <a:schemeClr val="accent4"/>
          </a:effectRef>
          <a:fontRef idx="minor">
            <a:schemeClr val="dk1"/>
          </a:fontRef>
        </p:style>
        <p:txBody>
          <a:bodyPr wrap="square" rtlCol="0">
            <a:spAutoFit/>
          </a:bodyPr>
          <a:lstStyle/>
          <a:p>
            <a:pPr algn="ctr"/>
            <a:r>
              <a:rPr lang="zh-CN" altLang="en-US" sz="1400" b="1">
                <a:solidFill>
                  <a:schemeClr val="bg1">
                    <a:lumMod val="50000"/>
                  </a:schemeClr>
                </a:solidFill>
                <a:latin typeface="微软雅黑" panose="020B0503020204020204" charset="-122"/>
                <a:ea typeface="微软雅黑" panose="020B0503020204020204" charset="-122"/>
                <a:sym typeface="+mn-ea"/>
              </a:rPr>
              <a:t>单击此处输入标题</a:t>
            </a:r>
            <a:endParaRPr lang="zh-CN" altLang="en-US" sz="1400" b="1" dirty="0">
              <a:solidFill>
                <a:schemeClr val="bg1">
                  <a:lumMod val="50000"/>
                </a:schemeClr>
              </a:solidFill>
              <a:latin typeface="微软雅黑" panose="020B0503020204020204" charset="-122"/>
              <a:ea typeface="微软雅黑" panose="020B0503020204020204" charset="-122"/>
              <a:sym typeface="+mn-ea"/>
            </a:endParaRPr>
          </a:p>
        </p:txBody>
      </p:sp>
      <p:sp>
        <p:nvSpPr>
          <p:cNvPr id="18" name="文本框 17"/>
          <p:cNvSpPr txBox="1"/>
          <p:nvPr/>
        </p:nvSpPr>
        <p:spPr>
          <a:xfrm>
            <a:off x="7324725" y="3583305"/>
            <a:ext cx="2411095" cy="1198880"/>
          </a:xfrm>
          <a:prstGeom prst="rect">
            <a:avLst/>
          </a:prstGeom>
          <a:noFill/>
        </p:spPr>
        <p:txBody>
          <a:bodyPr wrap="square" rtlCol="0">
            <a:spAutoFit/>
          </a:bodyPr>
          <a:lstStyle/>
          <a:p>
            <a:pPr algn="ctr" fontAlgn="auto">
              <a:lnSpc>
                <a:spcPct val="150000"/>
              </a:lnSpc>
            </a:pPr>
            <a:r>
              <a:rPr lang="zh-CN" altLang="en-US" sz="1200" dirty="0">
                <a:solidFill>
                  <a:schemeClr val="bg1">
                    <a:lumMod val="50000"/>
                  </a:schemeClr>
                </a:solidFill>
                <a:latin typeface="微软雅黑" panose="020B0503020204020204" charset="-122"/>
                <a:ea typeface="微软雅黑" panose="020B0503020204020204" charset="-122"/>
                <a:sym typeface="+mn-ea"/>
              </a:rPr>
              <a:t>No one indebted for others,while many people don't know how to cherish others.</a:t>
            </a:r>
          </a:p>
        </p:txBody>
      </p:sp>
      <p:sp>
        <p:nvSpPr>
          <p:cNvPr id="19" name="文本框 18"/>
          <p:cNvSpPr txBox="1"/>
          <p:nvPr/>
        </p:nvSpPr>
        <p:spPr>
          <a:xfrm>
            <a:off x="7652385" y="3276600"/>
            <a:ext cx="1755140" cy="306705"/>
          </a:xfrm>
          <a:prstGeom prst="rect">
            <a:avLst/>
          </a:prstGeom>
          <a:noFill/>
          <a:ln>
            <a:noFill/>
          </a:ln>
        </p:spPr>
        <p:style>
          <a:lnRef idx="2">
            <a:schemeClr val="accent4"/>
          </a:lnRef>
          <a:fillRef idx="1">
            <a:schemeClr val="lt1"/>
          </a:fillRef>
          <a:effectRef idx="0">
            <a:schemeClr val="accent4"/>
          </a:effectRef>
          <a:fontRef idx="minor">
            <a:schemeClr val="dk1"/>
          </a:fontRef>
        </p:style>
        <p:txBody>
          <a:bodyPr wrap="square" rtlCol="0">
            <a:spAutoFit/>
          </a:bodyPr>
          <a:lstStyle/>
          <a:p>
            <a:pPr algn="ctr"/>
            <a:r>
              <a:rPr lang="zh-CN" altLang="en-US" sz="1400" b="1">
                <a:solidFill>
                  <a:schemeClr val="bg1">
                    <a:lumMod val="50000"/>
                  </a:schemeClr>
                </a:solidFill>
                <a:latin typeface="微软雅黑" panose="020B0503020204020204" charset="-122"/>
                <a:ea typeface="微软雅黑" panose="020B0503020204020204" charset="-122"/>
                <a:sym typeface="+mn-ea"/>
              </a:rPr>
              <a:t>单击此处输入标题</a:t>
            </a:r>
            <a:endParaRPr lang="zh-CN" altLang="en-US" sz="1400" b="1" dirty="0">
              <a:solidFill>
                <a:schemeClr val="bg1">
                  <a:lumMod val="50000"/>
                </a:schemeClr>
              </a:solidFill>
              <a:latin typeface="微软雅黑" panose="020B0503020204020204" charset="-122"/>
              <a:ea typeface="微软雅黑" panose="020B0503020204020204" charset="-122"/>
              <a:sym typeface="+mn-ea"/>
            </a:endParaRPr>
          </a:p>
        </p:txBody>
      </p:sp>
    </p:spTree>
  </p:cSld>
  <p:clrMapOvr>
    <a:masterClrMapping/>
  </p:clrMapOvr>
  <mc:AlternateContent xmlns:mc="http://schemas.openxmlformats.org/markup-compatibility/2006" xmlns:p15="http://schemas.microsoft.com/office/powerpoint/2012/main">
    <mc:Choice Requires="p15">
      <p:transition spd="slow" advClick="0" advTm="0">
        <p15:prstTrans prst="peelOff"/>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par>
                                <p:cTn id="8" presetID="22" presetClass="entr" presetSubtype="2"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wipe(right)">
                                      <p:cBhvr>
                                        <p:cTn id="10" dur="500"/>
                                        <p:tgtEl>
                                          <p:spTgt spid="11"/>
                                        </p:tgtEl>
                                      </p:cBhvr>
                                    </p:animEffect>
                                  </p:childTnLst>
                                </p:cTn>
                              </p:par>
                            </p:childTnLst>
                          </p:cTn>
                        </p:par>
                        <p:par>
                          <p:cTn id="11" fill="hold">
                            <p:stCondLst>
                              <p:cond delay="500"/>
                            </p:stCondLst>
                            <p:childTnLst>
                              <p:par>
                                <p:cTn id="12" presetID="20" presetClass="entr" presetSubtype="0"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edge">
                                      <p:cBhvr>
                                        <p:cTn id="14" dur="500"/>
                                        <p:tgtEl>
                                          <p:spTgt spid="3"/>
                                        </p:tgtEl>
                                      </p:cBhvr>
                                    </p:animEffect>
                                  </p:childTnLst>
                                </p:cTn>
                              </p:par>
                              <p:par>
                                <p:cTn id="15" presetID="53" presetClass="entr" presetSubtype="16" fill="hold" nodeType="with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ppt_w</p:attrName>
                                        </p:attrNameLst>
                                      </p:cBhvr>
                                      <p:tavLst>
                                        <p:tav tm="0">
                                          <p:val>
                                            <p:fltVal val="0"/>
                                          </p:val>
                                        </p:tav>
                                        <p:tav tm="100000">
                                          <p:val>
                                            <p:strVal val="#ppt_w"/>
                                          </p:val>
                                        </p:tav>
                                      </p:tavLst>
                                    </p:anim>
                                    <p:anim calcmode="lin" valueType="num">
                                      <p:cBhvr>
                                        <p:cTn id="18" dur="500" fill="hold"/>
                                        <p:tgtEl>
                                          <p:spTgt spid="2"/>
                                        </p:tgtEl>
                                        <p:attrNameLst>
                                          <p:attrName>ppt_h</p:attrName>
                                        </p:attrNameLst>
                                      </p:cBhvr>
                                      <p:tavLst>
                                        <p:tav tm="0">
                                          <p:val>
                                            <p:fltVal val="0"/>
                                          </p:val>
                                        </p:tav>
                                        <p:tav tm="100000">
                                          <p:val>
                                            <p:strVal val="#ppt_h"/>
                                          </p:val>
                                        </p:tav>
                                      </p:tavLst>
                                    </p:anim>
                                    <p:animEffect transition="in" filter="fade">
                                      <p:cBhvr>
                                        <p:cTn id="19" dur="500"/>
                                        <p:tgtEl>
                                          <p:spTgt spid="2"/>
                                        </p:tgtEl>
                                      </p:cBhvr>
                                    </p:animEffect>
                                  </p:childTnLst>
                                </p:cTn>
                              </p:par>
                            </p:childTnLst>
                          </p:cTn>
                        </p:par>
                        <p:par>
                          <p:cTn id="20" fill="hold">
                            <p:stCondLst>
                              <p:cond delay="1000"/>
                            </p:stCondLst>
                            <p:childTnLst>
                              <p:par>
                                <p:cTn id="21" presetID="22" presetClass="entr" presetSubtype="2" fill="hold"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right)">
                                      <p:cBhvr>
                                        <p:cTn id="23" dur="500"/>
                                        <p:tgtEl>
                                          <p:spTgt spid="13"/>
                                        </p:tgtEl>
                                      </p:cBhvr>
                                    </p:animEffect>
                                  </p:childTnLst>
                                </p:cTn>
                              </p:par>
                              <p:par>
                                <p:cTn id="24" presetID="22" presetClass="entr" presetSubtype="8" fill="hold" nodeType="with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wipe(left)">
                                      <p:cBhvr>
                                        <p:cTn id="26" dur="500"/>
                                        <p:tgtEl>
                                          <p:spTgt spid="12"/>
                                        </p:tgtEl>
                                      </p:cBhvr>
                                    </p:animEffect>
                                  </p:childTnLst>
                                </p:cTn>
                              </p:par>
                            </p:childTnLst>
                          </p:cTn>
                        </p:par>
                        <p:par>
                          <p:cTn id="27" fill="hold">
                            <p:stCondLst>
                              <p:cond delay="1500"/>
                            </p:stCondLst>
                            <p:childTnLst>
                              <p:par>
                                <p:cTn id="28" presetID="53" presetClass="entr" presetSubtype="16" fill="hold" grpId="0" nodeType="afterEffect">
                                  <p:stCondLst>
                                    <p:cond delay="0"/>
                                  </p:stCondLst>
                                  <p:childTnLst>
                                    <p:set>
                                      <p:cBhvr>
                                        <p:cTn id="29" dur="1" fill="hold">
                                          <p:stCondLst>
                                            <p:cond delay="0"/>
                                          </p:stCondLst>
                                        </p:cTn>
                                        <p:tgtEl>
                                          <p:spTgt spid="5"/>
                                        </p:tgtEl>
                                        <p:attrNameLst>
                                          <p:attrName>style.visibility</p:attrName>
                                        </p:attrNameLst>
                                      </p:cBhvr>
                                      <p:to>
                                        <p:strVal val="visible"/>
                                      </p:to>
                                    </p:set>
                                    <p:anim calcmode="lin" valueType="num">
                                      <p:cBhvr>
                                        <p:cTn id="30" dur="500" fill="hold"/>
                                        <p:tgtEl>
                                          <p:spTgt spid="5"/>
                                        </p:tgtEl>
                                        <p:attrNameLst>
                                          <p:attrName>ppt_w</p:attrName>
                                        </p:attrNameLst>
                                      </p:cBhvr>
                                      <p:tavLst>
                                        <p:tav tm="0">
                                          <p:val>
                                            <p:fltVal val="0"/>
                                          </p:val>
                                        </p:tav>
                                        <p:tav tm="100000">
                                          <p:val>
                                            <p:strVal val="#ppt_w"/>
                                          </p:val>
                                        </p:tav>
                                      </p:tavLst>
                                    </p:anim>
                                    <p:anim calcmode="lin" valueType="num">
                                      <p:cBhvr>
                                        <p:cTn id="31" dur="500" fill="hold"/>
                                        <p:tgtEl>
                                          <p:spTgt spid="5"/>
                                        </p:tgtEl>
                                        <p:attrNameLst>
                                          <p:attrName>ppt_h</p:attrName>
                                        </p:attrNameLst>
                                      </p:cBhvr>
                                      <p:tavLst>
                                        <p:tav tm="0">
                                          <p:val>
                                            <p:fltVal val="0"/>
                                          </p:val>
                                        </p:tav>
                                        <p:tav tm="100000">
                                          <p:val>
                                            <p:strVal val="#ppt_h"/>
                                          </p:val>
                                        </p:tav>
                                      </p:tavLst>
                                    </p:anim>
                                    <p:animEffect transition="in" filter="fade">
                                      <p:cBhvr>
                                        <p:cTn id="32" dur="500"/>
                                        <p:tgtEl>
                                          <p:spTgt spid="5"/>
                                        </p:tgtEl>
                                      </p:cBhvr>
                                    </p:animEffect>
                                  </p:childTnLst>
                                </p:cTn>
                              </p:par>
                            </p:childTnLst>
                          </p:cTn>
                        </p:par>
                        <p:par>
                          <p:cTn id="33" fill="hold">
                            <p:stCondLst>
                              <p:cond delay="2000"/>
                            </p:stCondLst>
                            <p:childTnLst>
                              <p:par>
                                <p:cTn id="34" presetID="53" presetClass="entr" presetSubtype="16" fill="hold" grpId="0" nodeType="afterEffect">
                                  <p:stCondLst>
                                    <p:cond delay="0"/>
                                  </p:stCondLst>
                                  <p:childTnLst>
                                    <p:set>
                                      <p:cBhvr>
                                        <p:cTn id="35" dur="1" fill="hold">
                                          <p:stCondLst>
                                            <p:cond delay="0"/>
                                          </p:stCondLst>
                                        </p:cTn>
                                        <p:tgtEl>
                                          <p:spTgt spid="25"/>
                                        </p:tgtEl>
                                        <p:attrNameLst>
                                          <p:attrName>style.visibility</p:attrName>
                                        </p:attrNameLst>
                                      </p:cBhvr>
                                      <p:to>
                                        <p:strVal val="visible"/>
                                      </p:to>
                                    </p:set>
                                    <p:anim calcmode="lin" valueType="num">
                                      <p:cBhvr>
                                        <p:cTn id="36" dur="500" fill="hold"/>
                                        <p:tgtEl>
                                          <p:spTgt spid="25"/>
                                        </p:tgtEl>
                                        <p:attrNameLst>
                                          <p:attrName>ppt_w</p:attrName>
                                        </p:attrNameLst>
                                      </p:cBhvr>
                                      <p:tavLst>
                                        <p:tav tm="0">
                                          <p:val>
                                            <p:fltVal val="0"/>
                                          </p:val>
                                        </p:tav>
                                        <p:tav tm="100000">
                                          <p:val>
                                            <p:strVal val="#ppt_w"/>
                                          </p:val>
                                        </p:tav>
                                      </p:tavLst>
                                    </p:anim>
                                    <p:anim calcmode="lin" valueType="num">
                                      <p:cBhvr>
                                        <p:cTn id="37" dur="500" fill="hold"/>
                                        <p:tgtEl>
                                          <p:spTgt spid="25"/>
                                        </p:tgtEl>
                                        <p:attrNameLst>
                                          <p:attrName>ppt_h</p:attrName>
                                        </p:attrNameLst>
                                      </p:cBhvr>
                                      <p:tavLst>
                                        <p:tav tm="0">
                                          <p:val>
                                            <p:fltVal val="0"/>
                                          </p:val>
                                        </p:tav>
                                        <p:tav tm="100000">
                                          <p:val>
                                            <p:strVal val="#ppt_h"/>
                                          </p:val>
                                        </p:tav>
                                      </p:tavLst>
                                    </p:anim>
                                    <p:animEffect transition="in" filter="fade">
                                      <p:cBhvr>
                                        <p:cTn id="38" dur="500"/>
                                        <p:tgtEl>
                                          <p:spTgt spid="25"/>
                                        </p:tgtEl>
                                      </p:cBhvr>
                                    </p:animEffect>
                                  </p:childTnLst>
                                </p:cTn>
                              </p:par>
                            </p:childTnLst>
                          </p:cTn>
                        </p:par>
                        <p:par>
                          <p:cTn id="39" fill="hold">
                            <p:stCondLst>
                              <p:cond delay="2500"/>
                            </p:stCondLst>
                            <p:childTnLst>
                              <p:par>
                                <p:cTn id="40" presetID="12" presetClass="entr" presetSubtype="4" fill="hold" grpId="0" nodeType="afterEffect">
                                  <p:stCondLst>
                                    <p:cond delay="0"/>
                                  </p:stCondLst>
                                  <p:childTnLst>
                                    <p:set>
                                      <p:cBhvr>
                                        <p:cTn id="41" dur="1" fill="hold">
                                          <p:stCondLst>
                                            <p:cond delay="0"/>
                                          </p:stCondLst>
                                        </p:cTn>
                                        <p:tgtEl>
                                          <p:spTgt spid="83"/>
                                        </p:tgtEl>
                                        <p:attrNameLst>
                                          <p:attrName>style.visibility</p:attrName>
                                        </p:attrNameLst>
                                      </p:cBhvr>
                                      <p:to>
                                        <p:strVal val="visible"/>
                                      </p:to>
                                    </p:set>
                                    <p:anim calcmode="lin" valueType="num">
                                      <p:cBhvr additive="base">
                                        <p:cTn id="42" dur="500"/>
                                        <p:tgtEl>
                                          <p:spTgt spid="83"/>
                                        </p:tgtEl>
                                        <p:attrNameLst>
                                          <p:attrName>ppt_y</p:attrName>
                                        </p:attrNameLst>
                                      </p:cBhvr>
                                      <p:tavLst>
                                        <p:tav tm="0">
                                          <p:val>
                                            <p:strVal val="#ppt_y+#ppt_h*1.125000"/>
                                          </p:val>
                                        </p:tav>
                                        <p:tav tm="100000">
                                          <p:val>
                                            <p:strVal val="#ppt_y"/>
                                          </p:val>
                                        </p:tav>
                                      </p:tavLst>
                                    </p:anim>
                                    <p:animEffect transition="in" filter="wipe(up)">
                                      <p:cBhvr>
                                        <p:cTn id="43" dur="500"/>
                                        <p:tgtEl>
                                          <p:spTgt spid="83"/>
                                        </p:tgtEl>
                                      </p:cBhvr>
                                    </p:animEffect>
                                  </p:childTnLst>
                                </p:cTn>
                              </p:par>
                              <p:par>
                                <p:cTn id="44" presetID="12" presetClass="entr" presetSubtype="4" fill="hold" grpId="0" nodeType="withEffect">
                                  <p:stCondLst>
                                    <p:cond delay="0"/>
                                  </p:stCondLst>
                                  <p:childTnLst>
                                    <p:set>
                                      <p:cBhvr>
                                        <p:cTn id="45" dur="1" fill="hold">
                                          <p:stCondLst>
                                            <p:cond delay="0"/>
                                          </p:stCondLst>
                                        </p:cTn>
                                        <p:tgtEl>
                                          <p:spTgt spid="82"/>
                                        </p:tgtEl>
                                        <p:attrNameLst>
                                          <p:attrName>style.visibility</p:attrName>
                                        </p:attrNameLst>
                                      </p:cBhvr>
                                      <p:to>
                                        <p:strVal val="visible"/>
                                      </p:to>
                                    </p:set>
                                    <p:anim calcmode="lin" valueType="num">
                                      <p:cBhvr additive="base">
                                        <p:cTn id="46" dur="500"/>
                                        <p:tgtEl>
                                          <p:spTgt spid="82"/>
                                        </p:tgtEl>
                                        <p:attrNameLst>
                                          <p:attrName>ppt_y</p:attrName>
                                        </p:attrNameLst>
                                      </p:cBhvr>
                                      <p:tavLst>
                                        <p:tav tm="0">
                                          <p:val>
                                            <p:strVal val="#ppt_y+#ppt_h*1.125000"/>
                                          </p:val>
                                        </p:tav>
                                        <p:tav tm="100000">
                                          <p:val>
                                            <p:strVal val="#ppt_y"/>
                                          </p:val>
                                        </p:tav>
                                      </p:tavLst>
                                    </p:anim>
                                    <p:animEffect transition="in" filter="wipe(up)">
                                      <p:cBhvr>
                                        <p:cTn id="47" dur="500"/>
                                        <p:tgtEl>
                                          <p:spTgt spid="82"/>
                                        </p:tgtEl>
                                      </p:cBhvr>
                                    </p:animEffect>
                                  </p:childTnLst>
                                </p:cTn>
                              </p:par>
                            </p:childTnLst>
                          </p:cTn>
                        </p:par>
                        <p:par>
                          <p:cTn id="48" fill="hold">
                            <p:stCondLst>
                              <p:cond delay="3000"/>
                            </p:stCondLst>
                            <p:childTnLst>
                              <p:par>
                                <p:cTn id="49" presetID="53" presetClass="entr" presetSubtype="16" fill="hold" grpId="0" nodeType="afterEffect">
                                  <p:stCondLst>
                                    <p:cond delay="0"/>
                                  </p:stCondLst>
                                  <p:childTnLst>
                                    <p:set>
                                      <p:cBhvr>
                                        <p:cTn id="50" dur="1" fill="hold">
                                          <p:stCondLst>
                                            <p:cond delay="0"/>
                                          </p:stCondLst>
                                        </p:cTn>
                                        <p:tgtEl>
                                          <p:spTgt spid="24"/>
                                        </p:tgtEl>
                                        <p:attrNameLst>
                                          <p:attrName>style.visibility</p:attrName>
                                        </p:attrNameLst>
                                      </p:cBhvr>
                                      <p:to>
                                        <p:strVal val="visible"/>
                                      </p:to>
                                    </p:set>
                                    <p:anim calcmode="lin" valueType="num">
                                      <p:cBhvr>
                                        <p:cTn id="51" dur="500" fill="hold"/>
                                        <p:tgtEl>
                                          <p:spTgt spid="24"/>
                                        </p:tgtEl>
                                        <p:attrNameLst>
                                          <p:attrName>ppt_w</p:attrName>
                                        </p:attrNameLst>
                                      </p:cBhvr>
                                      <p:tavLst>
                                        <p:tav tm="0">
                                          <p:val>
                                            <p:fltVal val="0"/>
                                          </p:val>
                                        </p:tav>
                                        <p:tav tm="100000">
                                          <p:val>
                                            <p:strVal val="#ppt_w"/>
                                          </p:val>
                                        </p:tav>
                                      </p:tavLst>
                                    </p:anim>
                                    <p:anim calcmode="lin" valueType="num">
                                      <p:cBhvr>
                                        <p:cTn id="52" dur="500" fill="hold"/>
                                        <p:tgtEl>
                                          <p:spTgt spid="24"/>
                                        </p:tgtEl>
                                        <p:attrNameLst>
                                          <p:attrName>ppt_h</p:attrName>
                                        </p:attrNameLst>
                                      </p:cBhvr>
                                      <p:tavLst>
                                        <p:tav tm="0">
                                          <p:val>
                                            <p:fltVal val="0"/>
                                          </p:val>
                                        </p:tav>
                                        <p:tav tm="100000">
                                          <p:val>
                                            <p:strVal val="#ppt_h"/>
                                          </p:val>
                                        </p:tav>
                                      </p:tavLst>
                                    </p:anim>
                                    <p:animEffect transition="in" filter="fade">
                                      <p:cBhvr>
                                        <p:cTn id="53" dur="500"/>
                                        <p:tgtEl>
                                          <p:spTgt spid="24"/>
                                        </p:tgtEl>
                                      </p:cBhvr>
                                    </p:animEffect>
                                  </p:childTnLst>
                                </p:cTn>
                              </p:par>
                            </p:childTnLst>
                          </p:cTn>
                        </p:par>
                        <p:par>
                          <p:cTn id="54" fill="hold">
                            <p:stCondLst>
                              <p:cond delay="3500"/>
                            </p:stCondLst>
                            <p:childTnLst>
                              <p:par>
                                <p:cTn id="55" presetID="12" presetClass="entr" presetSubtype="4" fill="hold" grpId="0" nodeType="afterEffect">
                                  <p:stCondLst>
                                    <p:cond delay="0"/>
                                  </p:stCondLst>
                                  <p:childTnLst>
                                    <p:set>
                                      <p:cBhvr>
                                        <p:cTn id="56" dur="1" fill="hold">
                                          <p:stCondLst>
                                            <p:cond delay="0"/>
                                          </p:stCondLst>
                                        </p:cTn>
                                        <p:tgtEl>
                                          <p:spTgt spid="17"/>
                                        </p:tgtEl>
                                        <p:attrNameLst>
                                          <p:attrName>style.visibility</p:attrName>
                                        </p:attrNameLst>
                                      </p:cBhvr>
                                      <p:to>
                                        <p:strVal val="visible"/>
                                      </p:to>
                                    </p:set>
                                    <p:anim calcmode="lin" valueType="num">
                                      <p:cBhvr additive="base">
                                        <p:cTn id="57" dur="500"/>
                                        <p:tgtEl>
                                          <p:spTgt spid="17"/>
                                        </p:tgtEl>
                                        <p:attrNameLst>
                                          <p:attrName>ppt_y</p:attrName>
                                        </p:attrNameLst>
                                      </p:cBhvr>
                                      <p:tavLst>
                                        <p:tav tm="0">
                                          <p:val>
                                            <p:strVal val="#ppt_y+#ppt_h*1.125000"/>
                                          </p:val>
                                        </p:tav>
                                        <p:tav tm="100000">
                                          <p:val>
                                            <p:strVal val="#ppt_y"/>
                                          </p:val>
                                        </p:tav>
                                      </p:tavLst>
                                    </p:anim>
                                    <p:animEffect transition="in" filter="wipe(up)">
                                      <p:cBhvr>
                                        <p:cTn id="58" dur="500"/>
                                        <p:tgtEl>
                                          <p:spTgt spid="17"/>
                                        </p:tgtEl>
                                      </p:cBhvr>
                                    </p:animEffect>
                                  </p:childTnLst>
                                </p:cTn>
                              </p:par>
                              <p:par>
                                <p:cTn id="59" presetID="12" presetClass="entr" presetSubtype="4" fill="hold" grpId="0" nodeType="withEffect">
                                  <p:stCondLst>
                                    <p:cond delay="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500"/>
                                        <p:tgtEl>
                                          <p:spTgt spid="16"/>
                                        </p:tgtEl>
                                        <p:attrNameLst>
                                          <p:attrName>ppt_y</p:attrName>
                                        </p:attrNameLst>
                                      </p:cBhvr>
                                      <p:tavLst>
                                        <p:tav tm="0">
                                          <p:val>
                                            <p:strVal val="#ppt_y+#ppt_h*1.125000"/>
                                          </p:val>
                                        </p:tav>
                                        <p:tav tm="100000">
                                          <p:val>
                                            <p:strVal val="#ppt_y"/>
                                          </p:val>
                                        </p:tav>
                                      </p:tavLst>
                                    </p:anim>
                                    <p:animEffect transition="in" filter="wipe(up)">
                                      <p:cBhvr>
                                        <p:cTn id="62" dur="500"/>
                                        <p:tgtEl>
                                          <p:spTgt spid="16"/>
                                        </p:tgtEl>
                                      </p:cBhvr>
                                    </p:animEffect>
                                  </p:childTnLst>
                                </p:cTn>
                              </p:par>
                            </p:childTnLst>
                          </p:cTn>
                        </p:par>
                        <p:par>
                          <p:cTn id="63" fill="hold">
                            <p:stCondLst>
                              <p:cond delay="4000"/>
                            </p:stCondLst>
                            <p:childTnLst>
                              <p:par>
                                <p:cTn id="64" presetID="53" presetClass="entr" presetSubtype="16" fill="hold" grpId="0" nodeType="afterEffect">
                                  <p:stCondLst>
                                    <p:cond delay="0"/>
                                  </p:stCondLst>
                                  <p:childTnLst>
                                    <p:set>
                                      <p:cBhvr>
                                        <p:cTn id="65" dur="1" fill="hold">
                                          <p:stCondLst>
                                            <p:cond delay="0"/>
                                          </p:stCondLst>
                                        </p:cTn>
                                        <p:tgtEl>
                                          <p:spTgt spid="23"/>
                                        </p:tgtEl>
                                        <p:attrNameLst>
                                          <p:attrName>style.visibility</p:attrName>
                                        </p:attrNameLst>
                                      </p:cBhvr>
                                      <p:to>
                                        <p:strVal val="visible"/>
                                      </p:to>
                                    </p:set>
                                    <p:anim calcmode="lin" valueType="num">
                                      <p:cBhvr>
                                        <p:cTn id="66" dur="500" fill="hold"/>
                                        <p:tgtEl>
                                          <p:spTgt spid="23"/>
                                        </p:tgtEl>
                                        <p:attrNameLst>
                                          <p:attrName>ppt_w</p:attrName>
                                        </p:attrNameLst>
                                      </p:cBhvr>
                                      <p:tavLst>
                                        <p:tav tm="0">
                                          <p:val>
                                            <p:fltVal val="0"/>
                                          </p:val>
                                        </p:tav>
                                        <p:tav tm="100000">
                                          <p:val>
                                            <p:strVal val="#ppt_w"/>
                                          </p:val>
                                        </p:tav>
                                      </p:tavLst>
                                    </p:anim>
                                    <p:anim calcmode="lin" valueType="num">
                                      <p:cBhvr>
                                        <p:cTn id="67" dur="500" fill="hold"/>
                                        <p:tgtEl>
                                          <p:spTgt spid="23"/>
                                        </p:tgtEl>
                                        <p:attrNameLst>
                                          <p:attrName>ppt_h</p:attrName>
                                        </p:attrNameLst>
                                      </p:cBhvr>
                                      <p:tavLst>
                                        <p:tav tm="0">
                                          <p:val>
                                            <p:fltVal val="0"/>
                                          </p:val>
                                        </p:tav>
                                        <p:tav tm="100000">
                                          <p:val>
                                            <p:strVal val="#ppt_h"/>
                                          </p:val>
                                        </p:tav>
                                      </p:tavLst>
                                    </p:anim>
                                    <p:animEffect transition="in" filter="fade">
                                      <p:cBhvr>
                                        <p:cTn id="68" dur="500"/>
                                        <p:tgtEl>
                                          <p:spTgt spid="23"/>
                                        </p:tgtEl>
                                      </p:cBhvr>
                                    </p:animEffect>
                                  </p:childTnLst>
                                </p:cTn>
                              </p:par>
                            </p:childTnLst>
                          </p:cTn>
                        </p:par>
                        <p:par>
                          <p:cTn id="69" fill="hold">
                            <p:stCondLst>
                              <p:cond delay="4500"/>
                            </p:stCondLst>
                            <p:childTnLst>
                              <p:par>
                                <p:cTn id="70" presetID="12" presetClass="entr" presetSubtype="4" fill="hold" grpId="0" nodeType="afterEffect">
                                  <p:stCondLst>
                                    <p:cond delay="0"/>
                                  </p:stCondLst>
                                  <p:childTnLst>
                                    <p:set>
                                      <p:cBhvr>
                                        <p:cTn id="71" dur="1" fill="hold">
                                          <p:stCondLst>
                                            <p:cond delay="0"/>
                                          </p:stCondLst>
                                        </p:cTn>
                                        <p:tgtEl>
                                          <p:spTgt spid="19"/>
                                        </p:tgtEl>
                                        <p:attrNameLst>
                                          <p:attrName>style.visibility</p:attrName>
                                        </p:attrNameLst>
                                      </p:cBhvr>
                                      <p:to>
                                        <p:strVal val="visible"/>
                                      </p:to>
                                    </p:set>
                                    <p:anim calcmode="lin" valueType="num">
                                      <p:cBhvr additive="base">
                                        <p:cTn id="72" dur="500"/>
                                        <p:tgtEl>
                                          <p:spTgt spid="19"/>
                                        </p:tgtEl>
                                        <p:attrNameLst>
                                          <p:attrName>ppt_y</p:attrName>
                                        </p:attrNameLst>
                                      </p:cBhvr>
                                      <p:tavLst>
                                        <p:tav tm="0">
                                          <p:val>
                                            <p:strVal val="#ppt_y+#ppt_h*1.125000"/>
                                          </p:val>
                                        </p:tav>
                                        <p:tav tm="100000">
                                          <p:val>
                                            <p:strVal val="#ppt_y"/>
                                          </p:val>
                                        </p:tav>
                                      </p:tavLst>
                                    </p:anim>
                                    <p:animEffect transition="in" filter="wipe(up)">
                                      <p:cBhvr>
                                        <p:cTn id="73" dur="500"/>
                                        <p:tgtEl>
                                          <p:spTgt spid="19"/>
                                        </p:tgtEl>
                                      </p:cBhvr>
                                    </p:animEffect>
                                  </p:childTnLst>
                                </p:cTn>
                              </p:par>
                              <p:par>
                                <p:cTn id="74" presetID="12" presetClass="entr" presetSubtype="4" fill="hold" grpId="0" nodeType="withEffect">
                                  <p:stCondLst>
                                    <p:cond delay="0"/>
                                  </p:stCondLst>
                                  <p:childTnLst>
                                    <p:set>
                                      <p:cBhvr>
                                        <p:cTn id="75" dur="1" fill="hold">
                                          <p:stCondLst>
                                            <p:cond delay="0"/>
                                          </p:stCondLst>
                                        </p:cTn>
                                        <p:tgtEl>
                                          <p:spTgt spid="18"/>
                                        </p:tgtEl>
                                        <p:attrNameLst>
                                          <p:attrName>style.visibility</p:attrName>
                                        </p:attrNameLst>
                                      </p:cBhvr>
                                      <p:to>
                                        <p:strVal val="visible"/>
                                      </p:to>
                                    </p:set>
                                    <p:anim calcmode="lin" valueType="num">
                                      <p:cBhvr additive="base">
                                        <p:cTn id="76" dur="500"/>
                                        <p:tgtEl>
                                          <p:spTgt spid="18"/>
                                        </p:tgtEl>
                                        <p:attrNameLst>
                                          <p:attrName>ppt_y</p:attrName>
                                        </p:attrNameLst>
                                      </p:cBhvr>
                                      <p:tavLst>
                                        <p:tav tm="0">
                                          <p:val>
                                            <p:strVal val="#ppt_y+#ppt_h*1.125000"/>
                                          </p:val>
                                        </p:tav>
                                        <p:tav tm="100000">
                                          <p:val>
                                            <p:strVal val="#ppt_y"/>
                                          </p:val>
                                        </p:tav>
                                      </p:tavLst>
                                    </p:anim>
                                    <p:animEffect transition="in" filter="wipe(up)">
                                      <p:cBhvr>
                                        <p:cTn id="7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5" grpId="0" bldLvl="0" animBg="1"/>
      <p:bldP spid="23" grpId="0" bldLvl="0" animBg="1"/>
      <p:bldP spid="24" grpId="0" bldLvl="0" animBg="1"/>
      <p:bldP spid="25" grpId="0" bldLvl="0" animBg="1"/>
      <p:bldP spid="82" grpId="0"/>
      <p:bldP spid="83" grpId="0" bldLvl="0" animBg="1"/>
      <p:bldP spid="16" grpId="0"/>
      <p:bldP spid="17" grpId="0" bldLvl="0" animBg="1"/>
      <p:bldP spid="18" grpId="0"/>
      <p:bldP spid="19" grpId="0" bldLvl="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194435" y="820420"/>
            <a:ext cx="9802495" cy="5217795"/>
            <a:chOff x="680" y="695"/>
            <a:chExt cx="17838" cy="9412"/>
          </a:xfrm>
        </p:grpSpPr>
        <p:sp>
          <p:nvSpPr>
            <p:cNvPr id="7" name="矩形 6"/>
            <p:cNvSpPr/>
            <p:nvPr userDrawn="1"/>
          </p:nvSpPr>
          <p:spPr>
            <a:xfrm>
              <a:off x="680" y="695"/>
              <a:ext cx="17839" cy="9412"/>
            </a:xfrm>
            <a:prstGeom prst="rect">
              <a:avLst/>
            </a:prstGeom>
            <a:solidFill>
              <a:srgbClr val="FDDAE0"/>
            </a:solidFill>
            <a:ln w="50800">
              <a:noFill/>
            </a:ln>
            <a:effectLst>
              <a:innerShdw blurRad="63500" dist="76200" dir="27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sp>
          <p:nvSpPr>
            <p:cNvPr id="6" name="矩形 5"/>
            <p:cNvSpPr/>
            <p:nvPr userDrawn="1"/>
          </p:nvSpPr>
          <p:spPr>
            <a:xfrm>
              <a:off x="680" y="695"/>
              <a:ext cx="17734" cy="9292"/>
            </a:xfrm>
            <a:prstGeom prst="rect">
              <a:avLst/>
            </a:prstGeom>
            <a:solidFill>
              <a:srgbClr val="FDDAE0"/>
            </a:solidFill>
            <a:ln w="50800">
              <a:noFill/>
            </a:ln>
            <a:effectLst>
              <a:innerShdw blurRad="63500" dist="101600" dir="135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grpSp>
      <p:sp>
        <p:nvSpPr>
          <p:cNvPr id="3" name="矩形 2"/>
          <p:cNvSpPr/>
          <p:nvPr/>
        </p:nvSpPr>
        <p:spPr>
          <a:xfrm>
            <a:off x="1195070" y="821055"/>
            <a:ext cx="9802495" cy="5217160"/>
          </a:xfrm>
          <a:prstGeom prst="rect">
            <a:avLst/>
          </a:prstGeom>
          <a:noFill/>
          <a:ln w="50800">
            <a:solidFill>
              <a:srgbClr val="F7F2F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descr="花4"/>
          <p:cNvPicPr>
            <a:picLocks noChangeAspect="1"/>
          </p:cNvPicPr>
          <p:nvPr/>
        </p:nvPicPr>
        <p:blipFill>
          <a:blip r:embed="rId3"/>
          <a:stretch>
            <a:fillRect/>
          </a:stretch>
        </p:blipFill>
        <p:spPr>
          <a:xfrm>
            <a:off x="-58420" y="-11430"/>
            <a:ext cx="3845560" cy="3413125"/>
          </a:xfrm>
          <a:prstGeom prst="rect">
            <a:avLst/>
          </a:prstGeom>
        </p:spPr>
      </p:pic>
      <p:pic>
        <p:nvPicPr>
          <p:cNvPr id="11" name="图片 10" descr="花6"/>
          <p:cNvPicPr>
            <a:picLocks noChangeAspect="1"/>
          </p:cNvPicPr>
          <p:nvPr/>
        </p:nvPicPr>
        <p:blipFill>
          <a:blip r:embed="rId4"/>
          <a:stretch>
            <a:fillRect/>
          </a:stretch>
        </p:blipFill>
        <p:spPr>
          <a:xfrm>
            <a:off x="7984490" y="3880485"/>
            <a:ext cx="4247515" cy="2979420"/>
          </a:xfrm>
          <a:prstGeom prst="rect">
            <a:avLst/>
          </a:prstGeom>
        </p:spPr>
      </p:pic>
      <p:pic>
        <p:nvPicPr>
          <p:cNvPr id="12" name="图片 11" descr="花7"/>
          <p:cNvPicPr>
            <a:picLocks noChangeAspect="1"/>
          </p:cNvPicPr>
          <p:nvPr/>
        </p:nvPicPr>
        <p:blipFill>
          <a:blip r:embed="rId5"/>
          <a:stretch>
            <a:fillRect/>
          </a:stretch>
        </p:blipFill>
        <p:spPr>
          <a:xfrm>
            <a:off x="-58420" y="4397375"/>
            <a:ext cx="2712085" cy="2462530"/>
          </a:xfrm>
          <a:prstGeom prst="rect">
            <a:avLst/>
          </a:prstGeom>
        </p:spPr>
      </p:pic>
      <p:pic>
        <p:nvPicPr>
          <p:cNvPr id="13" name="图片 12" descr="花7"/>
          <p:cNvPicPr>
            <a:picLocks noChangeAspect="1"/>
          </p:cNvPicPr>
          <p:nvPr/>
        </p:nvPicPr>
        <p:blipFill>
          <a:blip r:embed="rId5"/>
          <a:stretch>
            <a:fillRect/>
          </a:stretch>
        </p:blipFill>
        <p:spPr>
          <a:xfrm flipH="1" flipV="1">
            <a:off x="9906635" y="-11430"/>
            <a:ext cx="2325370" cy="2111375"/>
          </a:xfrm>
          <a:prstGeom prst="rect">
            <a:avLst/>
          </a:prstGeom>
        </p:spPr>
      </p:pic>
      <p:sp>
        <p:nvSpPr>
          <p:cNvPr id="5" name="文本框 4"/>
          <p:cNvSpPr txBox="1"/>
          <p:nvPr/>
        </p:nvSpPr>
        <p:spPr>
          <a:xfrm>
            <a:off x="4714240" y="1085850"/>
            <a:ext cx="2762885" cy="398780"/>
          </a:xfrm>
          <a:prstGeom prst="rect">
            <a:avLst/>
          </a:prstGeom>
          <a:noFill/>
          <a:effectLst/>
        </p:spPr>
        <p:txBody>
          <a:bodyPr wrap="square" rtlCol="0">
            <a:spAutoFit/>
          </a:bodyPr>
          <a:lstStyle/>
          <a:p>
            <a:pPr algn="ctr"/>
            <a:r>
              <a:rPr lang="zh-CN" altLang="en-US" sz="2000" b="1">
                <a:solidFill>
                  <a:srgbClr val="73C9CA"/>
                </a:solidFill>
                <a:latin typeface="微软雅黑" panose="020B0503020204020204" charset="-122"/>
                <a:ea typeface="微软雅黑" panose="020B0503020204020204" charset="-122"/>
              </a:rPr>
              <a:t>单击此处输入标题文本</a:t>
            </a:r>
          </a:p>
        </p:txBody>
      </p:sp>
      <p:grpSp>
        <p:nvGrpSpPr>
          <p:cNvPr id="15" name="Group 4"/>
          <p:cNvGrpSpPr>
            <a:grpSpLocks noChangeAspect="1"/>
          </p:cNvGrpSpPr>
          <p:nvPr/>
        </p:nvGrpSpPr>
        <p:grpSpPr bwMode="auto">
          <a:xfrm>
            <a:off x="4474210" y="2827020"/>
            <a:ext cx="3225165" cy="2505075"/>
            <a:chOff x="2329" y="786"/>
            <a:chExt cx="3022" cy="2347"/>
          </a:xfrm>
        </p:grpSpPr>
        <p:sp>
          <p:nvSpPr>
            <p:cNvPr id="16" name="Freeform 5"/>
            <p:cNvSpPr/>
            <p:nvPr/>
          </p:nvSpPr>
          <p:spPr bwMode="auto">
            <a:xfrm>
              <a:off x="3462" y="1393"/>
              <a:ext cx="389" cy="1740"/>
            </a:xfrm>
            <a:custGeom>
              <a:avLst/>
              <a:gdLst>
                <a:gd name="T0" fmla="*/ 0 w 164"/>
                <a:gd name="T1" fmla="*/ 1140 h 1222"/>
                <a:gd name="T2" fmla="*/ 0 w 164"/>
                <a:gd name="T3" fmla="*/ 1140 h 1222"/>
                <a:gd name="T4" fmla="*/ 82 w 164"/>
                <a:gd name="T5" fmla="*/ 1222 h 1222"/>
                <a:gd name="T6" fmla="*/ 82 w 164"/>
                <a:gd name="T7" fmla="*/ 1222 h 1222"/>
                <a:gd name="T8" fmla="*/ 164 w 164"/>
                <a:gd name="T9" fmla="*/ 1140 h 1222"/>
                <a:gd name="T10" fmla="*/ 164 w 164"/>
                <a:gd name="T11" fmla="*/ 1140 h 1222"/>
                <a:gd name="T12" fmla="*/ 164 w 164"/>
                <a:gd name="T13" fmla="*/ 0 h 1222"/>
                <a:gd name="connsiteX0" fmla="*/ 0 w 10000"/>
                <a:gd name="connsiteY0" fmla="*/ 9830 h 10501"/>
                <a:gd name="connsiteX1" fmla="*/ 0 w 10000"/>
                <a:gd name="connsiteY1" fmla="*/ 9830 h 10501"/>
                <a:gd name="connsiteX2" fmla="*/ 5000 w 10000"/>
                <a:gd name="connsiteY2" fmla="*/ 10501 h 10501"/>
                <a:gd name="connsiteX3" fmla="*/ 5000 w 10000"/>
                <a:gd name="connsiteY3" fmla="*/ 10501 h 10501"/>
                <a:gd name="connsiteX4" fmla="*/ 10000 w 10000"/>
                <a:gd name="connsiteY4" fmla="*/ 9830 h 10501"/>
                <a:gd name="connsiteX5" fmla="*/ 10000 w 10000"/>
                <a:gd name="connsiteY5" fmla="*/ 9830 h 10501"/>
                <a:gd name="connsiteX6" fmla="*/ 10000 w 10000"/>
                <a:gd name="connsiteY6" fmla="*/ 0 h 10501"/>
                <a:gd name="connsiteX0-1" fmla="*/ 0 w 10000"/>
                <a:gd name="connsiteY0-2" fmla="*/ 5342 h 6013"/>
                <a:gd name="connsiteX1-3" fmla="*/ 0 w 10000"/>
                <a:gd name="connsiteY1-4" fmla="*/ 5342 h 6013"/>
                <a:gd name="connsiteX2-5" fmla="*/ 5000 w 10000"/>
                <a:gd name="connsiteY2-6" fmla="*/ 6013 h 6013"/>
                <a:gd name="connsiteX3-7" fmla="*/ 5000 w 10000"/>
                <a:gd name="connsiteY3-8" fmla="*/ 6013 h 6013"/>
                <a:gd name="connsiteX4-9" fmla="*/ 10000 w 10000"/>
                <a:gd name="connsiteY4-10" fmla="*/ 5342 h 6013"/>
                <a:gd name="connsiteX5-11" fmla="*/ 10000 w 10000"/>
                <a:gd name="connsiteY5-12" fmla="*/ 5342 h 6013"/>
                <a:gd name="connsiteX6-13" fmla="*/ 10000 w 10000"/>
                <a:gd name="connsiteY6-14" fmla="*/ 0 h 601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10000" h="6013">
                  <a:moveTo>
                    <a:pt x="0" y="5342"/>
                  </a:moveTo>
                  <a:lnTo>
                    <a:pt x="0" y="5342"/>
                  </a:lnTo>
                  <a:cubicBezTo>
                    <a:pt x="0" y="5710"/>
                    <a:pt x="2256" y="6013"/>
                    <a:pt x="5000" y="6013"/>
                  </a:cubicBezTo>
                  <a:lnTo>
                    <a:pt x="5000" y="6013"/>
                  </a:lnTo>
                  <a:cubicBezTo>
                    <a:pt x="7805" y="6013"/>
                    <a:pt x="10000" y="5710"/>
                    <a:pt x="10000" y="5342"/>
                  </a:cubicBezTo>
                  <a:lnTo>
                    <a:pt x="10000" y="5342"/>
                  </a:lnTo>
                  <a:lnTo>
                    <a:pt x="10000" y="0"/>
                  </a:lnTo>
                </a:path>
              </a:pathLst>
            </a:custGeom>
            <a:noFill/>
            <a:ln w="101600" cap="rnd">
              <a:solidFill>
                <a:srgbClr val="73C9CA"/>
              </a:solidFill>
              <a:prstDash val="solid"/>
              <a:round/>
            </a:ln>
          </p:spPr>
          <p:txBody>
            <a:bodyPr vert="horz" wrap="square" lIns="36159" tIns="18080" rIns="36159" bIns="18080" numCol="1" anchor="t" anchorCtr="0" compatLnSpc="1"/>
            <a:lstStyle/>
            <a:p>
              <a:pPr>
                <a:lnSpc>
                  <a:spcPct val="120000"/>
                </a:lnSpc>
              </a:pPr>
              <a:endParaRPr lang="en-US" sz="1580">
                <a:latin typeface="Arial" panose="020B0604020202020204" pitchFamily="34" charset="0"/>
                <a:ea typeface="微软雅黑" panose="020B0503020204020204" charset="-122"/>
                <a:sym typeface="Arial" panose="020B0604020202020204" pitchFamily="34" charset="0"/>
              </a:endParaRPr>
            </a:p>
          </p:txBody>
        </p:sp>
        <p:sp>
          <p:nvSpPr>
            <p:cNvPr id="17" name="Freeform 6"/>
            <p:cNvSpPr/>
            <p:nvPr/>
          </p:nvSpPr>
          <p:spPr bwMode="auto">
            <a:xfrm>
              <a:off x="3841" y="786"/>
              <a:ext cx="1510" cy="1346"/>
            </a:xfrm>
            <a:custGeom>
              <a:avLst/>
              <a:gdLst>
                <a:gd name="T0" fmla="*/ 0 w 638"/>
                <a:gd name="T1" fmla="*/ 0 h 568"/>
                <a:gd name="T2" fmla="*/ 0 w 638"/>
                <a:gd name="T3" fmla="*/ 568 h 568"/>
                <a:gd name="T4" fmla="*/ 159 w 638"/>
                <a:gd name="T5" fmla="*/ 484 h 568"/>
                <a:gd name="T6" fmla="*/ 319 w 638"/>
                <a:gd name="T7" fmla="*/ 568 h 568"/>
                <a:gd name="T8" fmla="*/ 479 w 638"/>
                <a:gd name="T9" fmla="*/ 484 h 568"/>
                <a:gd name="T10" fmla="*/ 638 w 638"/>
                <a:gd name="T11" fmla="*/ 567 h 568"/>
                <a:gd name="T12" fmla="*/ 0 w 638"/>
                <a:gd name="T13" fmla="*/ 0 h 568"/>
              </a:gdLst>
              <a:ahLst/>
              <a:cxnLst>
                <a:cxn ang="0">
                  <a:pos x="T0" y="T1"/>
                </a:cxn>
                <a:cxn ang="0">
                  <a:pos x="T2" y="T3"/>
                </a:cxn>
                <a:cxn ang="0">
                  <a:pos x="T4" y="T5"/>
                </a:cxn>
                <a:cxn ang="0">
                  <a:pos x="T6" y="T7"/>
                </a:cxn>
                <a:cxn ang="0">
                  <a:pos x="T8" y="T9"/>
                </a:cxn>
                <a:cxn ang="0">
                  <a:pos x="T10" y="T11"/>
                </a:cxn>
                <a:cxn ang="0">
                  <a:pos x="T12" y="T13"/>
                </a:cxn>
              </a:cxnLst>
              <a:rect l="0" t="0" r="r" b="b"/>
              <a:pathLst>
                <a:path w="638" h="568">
                  <a:moveTo>
                    <a:pt x="0" y="0"/>
                  </a:moveTo>
                  <a:cubicBezTo>
                    <a:pt x="0" y="568"/>
                    <a:pt x="0" y="568"/>
                    <a:pt x="0" y="568"/>
                  </a:cubicBezTo>
                  <a:cubicBezTo>
                    <a:pt x="35" y="517"/>
                    <a:pt x="93" y="484"/>
                    <a:pt x="159" y="484"/>
                  </a:cubicBezTo>
                  <a:cubicBezTo>
                    <a:pt x="226" y="484"/>
                    <a:pt x="284" y="517"/>
                    <a:pt x="319" y="568"/>
                  </a:cubicBezTo>
                  <a:cubicBezTo>
                    <a:pt x="354" y="517"/>
                    <a:pt x="412" y="484"/>
                    <a:pt x="479" y="484"/>
                  </a:cubicBezTo>
                  <a:cubicBezTo>
                    <a:pt x="545" y="484"/>
                    <a:pt x="603" y="517"/>
                    <a:pt x="638" y="567"/>
                  </a:cubicBezTo>
                  <a:cubicBezTo>
                    <a:pt x="601" y="248"/>
                    <a:pt x="329" y="0"/>
                    <a:pt x="0" y="0"/>
                  </a:cubicBezTo>
                  <a:close/>
                </a:path>
              </a:pathLst>
            </a:custGeom>
            <a:solidFill>
              <a:srgbClr val="B4E3E2"/>
            </a:solidFill>
            <a:ln>
              <a:noFill/>
            </a:ln>
          </p:spPr>
          <p:txBody>
            <a:bodyPr vert="horz" wrap="square" lIns="36159" tIns="18080" rIns="36159" bIns="18080" numCol="1" anchor="t" anchorCtr="0" compatLnSpc="1"/>
            <a:lstStyle/>
            <a:p>
              <a:pPr>
                <a:lnSpc>
                  <a:spcPct val="120000"/>
                </a:lnSpc>
              </a:pPr>
              <a:endParaRPr lang="en-US" sz="1580">
                <a:latin typeface="Arial" panose="020B0604020202020204" pitchFamily="34" charset="0"/>
                <a:ea typeface="微软雅黑" panose="020B0503020204020204" charset="-122"/>
                <a:sym typeface="Arial" panose="020B0604020202020204" pitchFamily="34" charset="0"/>
              </a:endParaRPr>
            </a:p>
          </p:txBody>
        </p:sp>
        <p:sp>
          <p:nvSpPr>
            <p:cNvPr id="18" name="Freeform 7"/>
            <p:cNvSpPr/>
            <p:nvPr/>
          </p:nvSpPr>
          <p:spPr bwMode="auto">
            <a:xfrm>
              <a:off x="2329" y="786"/>
              <a:ext cx="1512" cy="1346"/>
            </a:xfrm>
            <a:custGeom>
              <a:avLst/>
              <a:gdLst>
                <a:gd name="T0" fmla="*/ 639 w 639"/>
                <a:gd name="T1" fmla="*/ 0 h 568"/>
                <a:gd name="T2" fmla="*/ 639 w 639"/>
                <a:gd name="T3" fmla="*/ 0 h 568"/>
                <a:gd name="T4" fmla="*/ 0 w 639"/>
                <a:gd name="T5" fmla="*/ 568 h 568"/>
                <a:gd name="T6" fmla="*/ 160 w 639"/>
                <a:gd name="T7" fmla="*/ 484 h 568"/>
                <a:gd name="T8" fmla="*/ 320 w 639"/>
                <a:gd name="T9" fmla="*/ 568 h 568"/>
                <a:gd name="T10" fmla="*/ 479 w 639"/>
                <a:gd name="T11" fmla="*/ 484 h 568"/>
                <a:gd name="T12" fmla="*/ 639 w 639"/>
                <a:gd name="T13" fmla="*/ 568 h 568"/>
                <a:gd name="T14" fmla="*/ 639 w 639"/>
                <a:gd name="T15" fmla="*/ 0 h 56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39" h="568">
                  <a:moveTo>
                    <a:pt x="639" y="0"/>
                  </a:moveTo>
                  <a:cubicBezTo>
                    <a:pt x="639" y="0"/>
                    <a:pt x="639" y="0"/>
                    <a:pt x="639" y="0"/>
                  </a:cubicBezTo>
                  <a:cubicBezTo>
                    <a:pt x="309" y="0"/>
                    <a:pt x="37" y="248"/>
                    <a:pt x="0" y="568"/>
                  </a:cubicBezTo>
                  <a:cubicBezTo>
                    <a:pt x="35" y="517"/>
                    <a:pt x="94" y="484"/>
                    <a:pt x="160" y="484"/>
                  </a:cubicBezTo>
                  <a:cubicBezTo>
                    <a:pt x="226" y="484"/>
                    <a:pt x="285" y="517"/>
                    <a:pt x="320" y="568"/>
                  </a:cubicBezTo>
                  <a:cubicBezTo>
                    <a:pt x="355" y="517"/>
                    <a:pt x="413" y="484"/>
                    <a:pt x="479" y="484"/>
                  </a:cubicBezTo>
                  <a:cubicBezTo>
                    <a:pt x="545" y="484"/>
                    <a:pt x="604" y="517"/>
                    <a:pt x="639" y="568"/>
                  </a:cubicBezTo>
                  <a:lnTo>
                    <a:pt x="639" y="0"/>
                  </a:lnTo>
                  <a:close/>
                </a:path>
              </a:pathLst>
            </a:custGeom>
            <a:solidFill>
              <a:srgbClr val="73C9CA"/>
            </a:solidFill>
            <a:ln>
              <a:noFill/>
            </a:ln>
          </p:spPr>
          <p:txBody>
            <a:bodyPr vert="horz" wrap="square" lIns="36159" tIns="18080" rIns="36159" bIns="18080" numCol="1" anchor="t" anchorCtr="0" compatLnSpc="1"/>
            <a:lstStyle/>
            <a:p>
              <a:pPr>
                <a:lnSpc>
                  <a:spcPct val="120000"/>
                </a:lnSpc>
              </a:pPr>
              <a:endParaRPr lang="en-US" sz="1580">
                <a:latin typeface="Arial" panose="020B0604020202020204" pitchFamily="34" charset="0"/>
                <a:ea typeface="微软雅黑" panose="020B0503020204020204" charset="-122"/>
                <a:sym typeface="Arial" panose="020B0604020202020204" pitchFamily="34" charset="0"/>
              </a:endParaRPr>
            </a:p>
          </p:txBody>
        </p:sp>
        <p:sp>
          <p:nvSpPr>
            <p:cNvPr id="19" name="Freeform 8"/>
            <p:cNvSpPr/>
            <p:nvPr/>
          </p:nvSpPr>
          <p:spPr bwMode="auto">
            <a:xfrm>
              <a:off x="3083" y="786"/>
              <a:ext cx="755" cy="1341"/>
            </a:xfrm>
            <a:custGeom>
              <a:avLst/>
              <a:gdLst>
                <a:gd name="T0" fmla="*/ 161 w 319"/>
                <a:gd name="T1" fmla="*/ 484 h 566"/>
                <a:gd name="T2" fmla="*/ 319 w 319"/>
                <a:gd name="T3" fmla="*/ 565 h 566"/>
                <a:gd name="T4" fmla="*/ 319 w 319"/>
                <a:gd name="T5" fmla="*/ 0 h 566"/>
                <a:gd name="T6" fmla="*/ 317 w 319"/>
                <a:gd name="T7" fmla="*/ 0 h 566"/>
                <a:gd name="T8" fmla="*/ 0 w 319"/>
                <a:gd name="T9" fmla="*/ 565 h 566"/>
                <a:gd name="T10" fmla="*/ 0 w 319"/>
                <a:gd name="T11" fmla="*/ 566 h 566"/>
                <a:gd name="T12" fmla="*/ 5 w 319"/>
                <a:gd name="T13" fmla="*/ 564 h 566"/>
                <a:gd name="T14" fmla="*/ 161 w 319"/>
                <a:gd name="T15" fmla="*/ 484 h 5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9" h="566">
                  <a:moveTo>
                    <a:pt x="161" y="484"/>
                  </a:moveTo>
                  <a:cubicBezTo>
                    <a:pt x="226" y="484"/>
                    <a:pt x="284" y="516"/>
                    <a:pt x="319" y="565"/>
                  </a:cubicBezTo>
                  <a:cubicBezTo>
                    <a:pt x="319" y="0"/>
                    <a:pt x="319" y="0"/>
                    <a:pt x="319" y="0"/>
                  </a:cubicBezTo>
                  <a:cubicBezTo>
                    <a:pt x="318" y="0"/>
                    <a:pt x="318" y="0"/>
                    <a:pt x="317" y="0"/>
                  </a:cubicBezTo>
                  <a:cubicBezTo>
                    <a:pt x="153" y="2"/>
                    <a:pt x="19" y="248"/>
                    <a:pt x="0" y="565"/>
                  </a:cubicBezTo>
                  <a:cubicBezTo>
                    <a:pt x="0" y="566"/>
                    <a:pt x="0" y="566"/>
                    <a:pt x="0" y="566"/>
                  </a:cubicBezTo>
                  <a:cubicBezTo>
                    <a:pt x="2" y="563"/>
                    <a:pt x="3" y="563"/>
                    <a:pt x="5" y="564"/>
                  </a:cubicBezTo>
                  <a:cubicBezTo>
                    <a:pt x="40" y="515"/>
                    <a:pt x="97" y="484"/>
                    <a:pt x="161" y="484"/>
                  </a:cubicBezTo>
                  <a:close/>
                </a:path>
              </a:pathLst>
            </a:custGeom>
            <a:solidFill>
              <a:srgbClr val="B4E3E2"/>
            </a:solidFill>
            <a:ln>
              <a:noFill/>
            </a:ln>
          </p:spPr>
          <p:txBody>
            <a:bodyPr vert="horz" wrap="square" lIns="36159" tIns="18080" rIns="36159" bIns="18080" numCol="1" anchor="t" anchorCtr="0" compatLnSpc="1"/>
            <a:lstStyle/>
            <a:p>
              <a:pPr>
                <a:lnSpc>
                  <a:spcPct val="120000"/>
                </a:lnSpc>
              </a:pPr>
              <a:endParaRPr lang="en-US" sz="1580">
                <a:latin typeface="Arial" panose="020B0604020202020204" pitchFamily="34" charset="0"/>
                <a:ea typeface="微软雅黑" panose="020B0503020204020204" charset="-122"/>
                <a:sym typeface="Arial" panose="020B0604020202020204" pitchFamily="34" charset="0"/>
              </a:endParaRPr>
            </a:p>
          </p:txBody>
        </p:sp>
        <p:sp>
          <p:nvSpPr>
            <p:cNvPr id="20" name="Freeform 9"/>
            <p:cNvSpPr/>
            <p:nvPr/>
          </p:nvSpPr>
          <p:spPr bwMode="auto">
            <a:xfrm>
              <a:off x="3838" y="786"/>
              <a:ext cx="755" cy="1346"/>
            </a:xfrm>
            <a:custGeom>
              <a:avLst/>
              <a:gdLst>
                <a:gd name="T0" fmla="*/ 0 w 319"/>
                <a:gd name="T1" fmla="*/ 568 h 568"/>
                <a:gd name="T2" fmla="*/ 5 w 319"/>
                <a:gd name="T3" fmla="*/ 561 h 568"/>
                <a:gd name="T4" fmla="*/ 159 w 319"/>
                <a:gd name="T5" fmla="*/ 484 h 568"/>
                <a:gd name="T6" fmla="*/ 316 w 319"/>
                <a:gd name="T7" fmla="*/ 563 h 568"/>
                <a:gd name="T8" fmla="*/ 319 w 319"/>
                <a:gd name="T9" fmla="*/ 568 h 568"/>
                <a:gd name="T10" fmla="*/ 319 w 319"/>
                <a:gd name="T11" fmla="*/ 568 h 568"/>
                <a:gd name="T12" fmla="*/ 0 w 319"/>
                <a:gd name="T13" fmla="*/ 0 h 568"/>
                <a:gd name="T14" fmla="*/ 0 w 319"/>
                <a:gd name="T15" fmla="*/ 0 h 568"/>
                <a:gd name="T16" fmla="*/ 0 w 319"/>
                <a:gd name="T17" fmla="*/ 568 h 5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9" h="568">
                  <a:moveTo>
                    <a:pt x="0" y="568"/>
                  </a:moveTo>
                  <a:cubicBezTo>
                    <a:pt x="1" y="563"/>
                    <a:pt x="3" y="561"/>
                    <a:pt x="5" y="561"/>
                  </a:cubicBezTo>
                  <a:cubicBezTo>
                    <a:pt x="40" y="514"/>
                    <a:pt x="96" y="484"/>
                    <a:pt x="159" y="484"/>
                  </a:cubicBezTo>
                  <a:cubicBezTo>
                    <a:pt x="224" y="484"/>
                    <a:pt x="280" y="515"/>
                    <a:pt x="316" y="563"/>
                  </a:cubicBezTo>
                  <a:cubicBezTo>
                    <a:pt x="317" y="564"/>
                    <a:pt x="318" y="565"/>
                    <a:pt x="319" y="568"/>
                  </a:cubicBezTo>
                  <a:cubicBezTo>
                    <a:pt x="319" y="568"/>
                    <a:pt x="319" y="568"/>
                    <a:pt x="319" y="568"/>
                  </a:cubicBezTo>
                  <a:cubicBezTo>
                    <a:pt x="300" y="248"/>
                    <a:pt x="165" y="0"/>
                    <a:pt x="0" y="0"/>
                  </a:cubicBezTo>
                  <a:cubicBezTo>
                    <a:pt x="0" y="0"/>
                    <a:pt x="0" y="0"/>
                    <a:pt x="0" y="0"/>
                  </a:cubicBezTo>
                  <a:lnTo>
                    <a:pt x="0" y="568"/>
                  </a:lnTo>
                  <a:close/>
                </a:path>
              </a:pathLst>
            </a:custGeom>
            <a:solidFill>
              <a:srgbClr val="73C9CA"/>
            </a:solidFill>
            <a:ln>
              <a:noFill/>
            </a:ln>
          </p:spPr>
          <p:txBody>
            <a:bodyPr vert="horz" wrap="square" lIns="36159" tIns="18080" rIns="36159" bIns="18080" numCol="1" anchor="t" anchorCtr="0" compatLnSpc="1"/>
            <a:lstStyle/>
            <a:p>
              <a:pPr>
                <a:lnSpc>
                  <a:spcPct val="120000"/>
                </a:lnSpc>
              </a:pPr>
              <a:endParaRPr lang="en-US" sz="1580">
                <a:latin typeface="Arial" panose="020B0604020202020204" pitchFamily="34" charset="0"/>
                <a:ea typeface="微软雅黑" panose="020B0503020204020204" charset="-122"/>
                <a:sym typeface="Arial" panose="020B0604020202020204" pitchFamily="34" charset="0"/>
              </a:endParaRPr>
            </a:p>
          </p:txBody>
        </p:sp>
      </p:grpSp>
      <p:sp>
        <p:nvSpPr>
          <p:cNvPr id="23" name="Rounded Rectangle 11"/>
          <p:cNvSpPr>
            <a:spLocks noChangeAspect="1"/>
          </p:cNvSpPr>
          <p:nvPr/>
        </p:nvSpPr>
        <p:spPr>
          <a:xfrm>
            <a:off x="4377690" y="2338070"/>
            <a:ext cx="575945" cy="576580"/>
          </a:xfrm>
          <a:prstGeom prst="roundRect">
            <a:avLst>
              <a:gd name="adj" fmla="val 0"/>
            </a:avLst>
          </a:prstGeom>
          <a:solidFill>
            <a:srgbClr val="73C9C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en-US" sz="1600" b="1">
                <a:solidFill>
                  <a:schemeClr val="bg1"/>
                </a:solidFill>
                <a:latin typeface="微软雅黑" panose="020B0503020204020204" charset="-122"/>
                <a:ea typeface="微软雅黑" panose="020B0503020204020204" charset="-122"/>
                <a:sym typeface="Arial" panose="020B0604020202020204" pitchFamily="34" charset="0"/>
              </a:rPr>
              <a:t>01</a:t>
            </a:r>
          </a:p>
        </p:txBody>
      </p:sp>
      <p:sp>
        <p:nvSpPr>
          <p:cNvPr id="27" name="Rounded Rectangle 23"/>
          <p:cNvSpPr>
            <a:spLocks noChangeAspect="1"/>
          </p:cNvSpPr>
          <p:nvPr/>
        </p:nvSpPr>
        <p:spPr>
          <a:xfrm>
            <a:off x="7250430" y="2338070"/>
            <a:ext cx="575945" cy="576580"/>
          </a:xfrm>
          <a:prstGeom prst="roundRect">
            <a:avLst>
              <a:gd name="adj" fmla="val 0"/>
            </a:avLst>
          </a:prstGeom>
          <a:solidFill>
            <a:srgbClr val="B4E3E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en-US" sz="1600" b="1">
                <a:solidFill>
                  <a:schemeClr val="bg1"/>
                </a:solidFill>
                <a:latin typeface="微软雅黑" panose="020B0503020204020204" charset="-122"/>
                <a:ea typeface="微软雅黑" panose="020B0503020204020204" charset="-122"/>
                <a:sym typeface="Arial" panose="020B0604020202020204" pitchFamily="34" charset="0"/>
              </a:rPr>
              <a:t>02</a:t>
            </a:r>
            <a:endParaRPr lang="en-US" sz="950">
              <a:solidFill>
                <a:schemeClr val="tx1"/>
              </a:solidFill>
              <a:latin typeface="Arial" panose="020B0604020202020204" pitchFamily="34" charset="0"/>
              <a:ea typeface="微软雅黑" panose="020B0503020204020204" charset="-122"/>
              <a:sym typeface="Arial" panose="020B0604020202020204" pitchFamily="34" charset="0"/>
            </a:endParaRPr>
          </a:p>
        </p:txBody>
      </p:sp>
      <p:sp>
        <p:nvSpPr>
          <p:cNvPr id="31" name="Rounded Rectangle 27"/>
          <p:cNvSpPr>
            <a:spLocks noChangeAspect="1"/>
          </p:cNvSpPr>
          <p:nvPr/>
        </p:nvSpPr>
        <p:spPr>
          <a:xfrm>
            <a:off x="4377690" y="4578350"/>
            <a:ext cx="575945" cy="576580"/>
          </a:xfrm>
          <a:prstGeom prst="roundRect">
            <a:avLst>
              <a:gd name="adj" fmla="val 0"/>
            </a:avLst>
          </a:prstGeom>
          <a:solidFill>
            <a:srgbClr val="B4E3E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en-US" sz="1600" b="1">
                <a:solidFill>
                  <a:schemeClr val="bg1"/>
                </a:solidFill>
                <a:latin typeface="微软雅黑" panose="020B0503020204020204" charset="-122"/>
                <a:ea typeface="微软雅黑" panose="020B0503020204020204" charset="-122"/>
                <a:sym typeface="Arial" panose="020B0604020202020204" pitchFamily="34" charset="0"/>
              </a:rPr>
              <a:t>03</a:t>
            </a:r>
            <a:endParaRPr lang="en-US" sz="950">
              <a:solidFill>
                <a:schemeClr val="tx1"/>
              </a:solidFill>
              <a:latin typeface="Arial" panose="020B0604020202020204" pitchFamily="34" charset="0"/>
              <a:ea typeface="微软雅黑" panose="020B0503020204020204" charset="-122"/>
              <a:sym typeface="Arial" panose="020B0604020202020204" pitchFamily="34" charset="0"/>
            </a:endParaRPr>
          </a:p>
        </p:txBody>
      </p:sp>
      <p:sp>
        <p:nvSpPr>
          <p:cNvPr id="35" name="Rounded Rectangle 16"/>
          <p:cNvSpPr>
            <a:spLocks noChangeAspect="1"/>
          </p:cNvSpPr>
          <p:nvPr/>
        </p:nvSpPr>
        <p:spPr>
          <a:xfrm>
            <a:off x="7250430" y="4578350"/>
            <a:ext cx="575945" cy="576580"/>
          </a:xfrm>
          <a:prstGeom prst="roundRect">
            <a:avLst>
              <a:gd name="adj" fmla="val 0"/>
            </a:avLst>
          </a:prstGeom>
          <a:solidFill>
            <a:srgbClr val="73C9C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en-US" sz="1600" b="1">
                <a:solidFill>
                  <a:schemeClr val="bg1"/>
                </a:solidFill>
                <a:latin typeface="微软雅黑" panose="020B0503020204020204" charset="-122"/>
                <a:ea typeface="微软雅黑" panose="020B0503020204020204" charset="-122"/>
                <a:sym typeface="Arial" panose="020B0604020202020204" pitchFamily="34" charset="0"/>
              </a:rPr>
              <a:t>04</a:t>
            </a:r>
            <a:endParaRPr lang="en-US" sz="950">
              <a:solidFill>
                <a:schemeClr val="tx1"/>
              </a:solidFill>
              <a:latin typeface="Arial" panose="020B0604020202020204" pitchFamily="34" charset="0"/>
              <a:ea typeface="微软雅黑" panose="020B0503020204020204" charset="-122"/>
              <a:sym typeface="Arial" panose="020B0604020202020204" pitchFamily="34" charset="0"/>
            </a:endParaRPr>
          </a:p>
        </p:txBody>
      </p:sp>
      <p:sp>
        <p:nvSpPr>
          <p:cNvPr id="8199" name="Rectangle 8"/>
          <p:cNvSpPr/>
          <p:nvPr/>
        </p:nvSpPr>
        <p:spPr>
          <a:xfrm>
            <a:off x="7984490" y="2583180"/>
            <a:ext cx="2637790" cy="922020"/>
          </a:xfrm>
          <a:prstGeom prst="rect">
            <a:avLst/>
          </a:prstGeom>
          <a:noFill/>
          <a:ln w="9525">
            <a:noFill/>
          </a:ln>
        </p:spPr>
        <p:txBody>
          <a:bodyPr wrap="square" anchor="t">
            <a:spAutoFit/>
          </a:bodyPr>
          <a:lstStyle/>
          <a:p>
            <a:pPr lvl="0" algn="l" fontAlgn="auto">
              <a:lnSpc>
                <a:spcPct val="150000"/>
              </a:lnSpc>
            </a:pPr>
            <a:r>
              <a:rPr lang="zh-CN" altLang="en-US" sz="1200" dirty="0">
                <a:solidFill>
                  <a:schemeClr val="bg1">
                    <a:lumMod val="50000"/>
                  </a:schemeClr>
                </a:solidFill>
                <a:latin typeface="微软雅黑" panose="020B0503020204020204" charset="-122"/>
                <a:ea typeface="微软雅黑" panose="020B0503020204020204" charset="-122"/>
                <a:sym typeface="+mn-ea"/>
              </a:rPr>
              <a:t>No one indebted for others,while many people don't know how to cherish others.</a:t>
            </a:r>
            <a:endParaRPr lang="zh-CN" altLang="en-US" sz="1000" dirty="0">
              <a:solidFill>
                <a:srgbClr val="595959"/>
              </a:solidFill>
              <a:latin typeface="微软雅黑" panose="020B0503020204020204" charset="-122"/>
              <a:ea typeface="微软雅黑" panose="020B0503020204020204" charset="-122"/>
              <a:sym typeface="Times New Roman" panose="02020603050405020304" pitchFamily="18" charset="0"/>
            </a:endParaRPr>
          </a:p>
        </p:txBody>
      </p:sp>
      <p:sp>
        <p:nvSpPr>
          <p:cNvPr id="8200" name="Rectangle 8"/>
          <p:cNvSpPr/>
          <p:nvPr/>
        </p:nvSpPr>
        <p:spPr>
          <a:xfrm>
            <a:off x="7984490" y="2338070"/>
            <a:ext cx="2409825" cy="306705"/>
          </a:xfrm>
          <a:prstGeom prst="rect">
            <a:avLst/>
          </a:prstGeom>
          <a:noFill/>
          <a:ln w="9525">
            <a:noFill/>
          </a:ln>
        </p:spPr>
        <p:txBody>
          <a:bodyPr anchor="t">
            <a:spAutoFit/>
          </a:bodyPr>
          <a:lstStyle/>
          <a:p>
            <a:pPr lvl="0" algn="l"/>
            <a:r>
              <a:rPr lang="zh-CN" altLang="en-US" sz="1400" b="1">
                <a:solidFill>
                  <a:schemeClr val="bg1">
                    <a:lumMod val="50000"/>
                  </a:schemeClr>
                </a:solidFill>
                <a:latin typeface="微软雅黑" panose="020B0503020204020204" charset="-122"/>
                <a:ea typeface="微软雅黑" panose="020B0503020204020204" charset="-122"/>
                <a:sym typeface="+mn-ea"/>
              </a:rPr>
              <a:t>单击此处输入标题</a:t>
            </a:r>
            <a:endParaRPr lang="zh-CN" altLang="en-US" sz="1400" b="1" dirty="0">
              <a:solidFill>
                <a:srgbClr val="595959"/>
              </a:solidFill>
              <a:latin typeface="微软雅黑" panose="020B0503020204020204" charset="-122"/>
              <a:ea typeface="微软雅黑" panose="020B0503020204020204" charset="-122"/>
              <a:sym typeface="Calibri" panose="020F0502020204030204" charset="0"/>
            </a:endParaRPr>
          </a:p>
        </p:txBody>
      </p:sp>
      <p:sp>
        <p:nvSpPr>
          <p:cNvPr id="8" name="Rectangle 8"/>
          <p:cNvSpPr/>
          <p:nvPr/>
        </p:nvSpPr>
        <p:spPr>
          <a:xfrm>
            <a:off x="7984490" y="3971925"/>
            <a:ext cx="2637790" cy="922020"/>
          </a:xfrm>
          <a:prstGeom prst="rect">
            <a:avLst/>
          </a:prstGeom>
          <a:noFill/>
          <a:ln w="9525">
            <a:noFill/>
          </a:ln>
        </p:spPr>
        <p:txBody>
          <a:bodyPr wrap="square" anchor="t">
            <a:spAutoFit/>
          </a:bodyPr>
          <a:lstStyle/>
          <a:p>
            <a:pPr lvl="0" algn="l" fontAlgn="auto">
              <a:lnSpc>
                <a:spcPct val="150000"/>
              </a:lnSpc>
            </a:pPr>
            <a:r>
              <a:rPr lang="zh-CN" altLang="en-US" sz="1200" dirty="0">
                <a:solidFill>
                  <a:schemeClr val="bg1">
                    <a:lumMod val="50000"/>
                  </a:schemeClr>
                </a:solidFill>
                <a:latin typeface="微软雅黑" panose="020B0503020204020204" charset="-122"/>
                <a:ea typeface="微软雅黑" panose="020B0503020204020204" charset="-122"/>
                <a:sym typeface="+mn-ea"/>
              </a:rPr>
              <a:t>No one indebted for others,while many people don't know how to cherish others.</a:t>
            </a:r>
            <a:endParaRPr lang="zh-CN" altLang="en-US" sz="1000" dirty="0">
              <a:solidFill>
                <a:srgbClr val="595959"/>
              </a:solidFill>
              <a:latin typeface="微软雅黑" panose="020B0503020204020204" charset="-122"/>
              <a:ea typeface="微软雅黑" panose="020B0503020204020204" charset="-122"/>
              <a:sym typeface="Times New Roman" panose="02020603050405020304" pitchFamily="18" charset="0"/>
            </a:endParaRPr>
          </a:p>
        </p:txBody>
      </p:sp>
      <p:sp>
        <p:nvSpPr>
          <p:cNvPr id="9" name="Rectangle 8"/>
          <p:cNvSpPr/>
          <p:nvPr/>
        </p:nvSpPr>
        <p:spPr>
          <a:xfrm>
            <a:off x="7984490" y="4848225"/>
            <a:ext cx="2409825" cy="306705"/>
          </a:xfrm>
          <a:prstGeom prst="rect">
            <a:avLst/>
          </a:prstGeom>
          <a:noFill/>
          <a:ln w="9525">
            <a:noFill/>
          </a:ln>
        </p:spPr>
        <p:txBody>
          <a:bodyPr anchor="t">
            <a:spAutoFit/>
          </a:bodyPr>
          <a:lstStyle/>
          <a:p>
            <a:pPr lvl="0" algn="l"/>
            <a:r>
              <a:rPr lang="zh-CN" altLang="en-US" sz="1400" b="1">
                <a:solidFill>
                  <a:schemeClr val="bg1">
                    <a:lumMod val="50000"/>
                  </a:schemeClr>
                </a:solidFill>
                <a:latin typeface="微软雅黑" panose="020B0503020204020204" charset="-122"/>
                <a:ea typeface="微软雅黑" panose="020B0503020204020204" charset="-122"/>
                <a:sym typeface="+mn-ea"/>
              </a:rPr>
              <a:t>单击此处输入标题</a:t>
            </a:r>
            <a:endParaRPr lang="zh-CN" altLang="en-US" sz="1400" b="1" dirty="0">
              <a:solidFill>
                <a:srgbClr val="595959"/>
              </a:solidFill>
              <a:latin typeface="微软雅黑" panose="020B0503020204020204" charset="-122"/>
              <a:ea typeface="微软雅黑" panose="020B0503020204020204" charset="-122"/>
              <a:sym typeface="Calibri" panose="020F0502020204030204" charset="0"/>
            </a:endParaRPr>
          </a:p>
        </p:txBody>
      </p:sp>
      <p:sp>
        <p:nvSpPr>
          <p:cNvPr id="14" name="Rectangle 8"/>
          <p:cNvSpPr/>
          <p:nvPr/>
        </p:nvSpPr>
        <p:spPr>
          <a:xfrm>
            <a:off x="1588770" y="2583180"/>
            <a:ext cx="2637790" cy="922020"/>
          </a:xfrm>
          <a:prstGeom prst="rect">
            <a:avLst/>
          </a:prstGeom>
          <a:noFill/>
          <a:ln w="9525">
            <a:noFill/>
          </a:ln>
        </p:spPr>
        <p:txBody>
          <a:bodyPr wrap="square" anchor="t">
            <a:spAutoFit/>
          </a:bodyPr>
          <a:lstStyle/>
          <a:p>
            <a:pPr lvl="0" algn="r" fontAlgn="auto">
              <a:lnSpc>
                <a:spcPct val="150000"/>
              </a:lnSpc>
            </a:pPr>
            <a:r>
              <a:rPr lang="zh-CN" altLang="en-US" sz="1200" dirty="0">
                <a:solidFill>
                  <a:schemeClr val="bg1">
                    <a:lumMod val="50000"/>
                  </a:schemeClr>
                </a:solidFill>
                <a:latin typeface="微软雅黑" panose="020B0503020204020204" charset="-122"/>
                <a:ea typeface="微软雅黑" panose="020B0503020204020204" charset="-122"/>
                <a:sym typeface="+mn-ea"/>
              </a:rPr>
              <a:t>No one indebted for others,while many people don't know how to cherish others.</a:t>
            </a:r>
            <a:endParaRPr lang="zh-CN" altLang="en-US" sz="1000" dirty="0">
              <a:solidFill>
                <a:srgbClr val="595959"/>
              </a:solidFill>
              <a:latin typeface="微软雅黑" panose="020B0503020204020204" charset="-122"/>
              <a:ea typeface="微软雅黑" panose="020B0503020204020204" charset="-122"/>
              <a:sym typeface="Times New Roman" panose="02020603050405020304" pitchFamily="18" charset="0"/>
            </a:endParaRPr>
          </a:p>
        </p:txBody>
      </p:sp>
      <p:sp>
        <p:nvSpPr>
          <p:cNvPr id="37" name="Rectangle 8"/>
          <p:cNvSpPr/>
          <p:nvPr/>
        </p:nvSpPr>
        <p:spPr>
          <a:xfrm>
            <a:off x="1816735" y="2338070"/>
            <a:ext cx="2409825" cy="306705"/>
          </a:xfrm>
          <a:prstGeom prst="rect">
            <a:avLst/>
          </a:prstGeom>
          <a:noFill/>
          <a:ln w="9525">
            <a:noFill/>
          </a:ln>
        </p:spPr>
        <p:txBody>
          <a:bodyPr anchor="t">
            <a:spAutoFit/>
          </a:bodyPr>
          <a:lstStyle/>
          <a:p>
            <a:pPr lvl="0" algn="r"/>
            <a:r>
              <a:rPr lang="zh-CN" altLang="en-US" sz="1400" b="1">
                <a:solidFill>
                  <a:schemeClr val="bg1">
                    <a:lumMod val="50000"/>
                  </a:schemeClr>
                </a:solidFill>
                <a:latin typeface="微软雅黑" panose="020B0503020204020204" charset="-122"/>
                <a:ea typeface="微软雅黑" panose="020B0503020204020204" charset="-122"/>
                <a:sym typeface="+mn-ea"/>
              </a:rPr>
              <a:t>单击此处输入标题</a:t>
            </a:r>
            <a:endParaRPr lang="zh-CN" altLang="en-US" sz="1400" b="1" dirty="0">
              <a:solidFill>
                <a:srgbClr val="595959"/>
              </a:solidFill>
              <a:latin typeface="微软雅黑" panose="020B0503020204020204" charset="-122"/>
              <a:ea typeface="微软雅黑" panose="020B0503020204020204" charset="-122"/>
              <a:sym typeface="Calibri" panose="020F0502020204030204" charset="0"/>
            </a:endParaRPr>
          </a:p>
        </p:txBody>
      </p:sp>
      <p:sp>
        <p:nvSpPr>
          <p:cNvPr id="38" name="Rectangle 8"/>
          <p:cNvSpPr/>
          <p:nvPr/>
        </p:nvSpPr>
        <p:spPr>
          <a:xfrm>
            <a:off x="1588770" y="3971925"/>
            <a:ext cx="2637790" cy="922020"/>
          </a:xfrm>
          <a:prstGeom prst="rect">
            <a:avLst/>
          </a:prstGeom>
          <a:noFill/>
          <a:ln w="9525">
            <a:noFill/>
          </a:ln>
        </p:spPr>
        <p:txBody>
          <a:bodyPr wrap="square" anchor="t">
            <a:spAutoFit/>
          </a:bodyPr>
          <a:lstStyle/>
          <a:p>
            <a:pPr lvl="0" algn="r" fontAlgn="auto">
              <a:lnSpc>
                <a:spcPct val="150000"/>
              </a:lnSpc>
            </a:pPr>
            <a:r>
              <a:rPr lang="zh-CN" altLang="en-US" sz="1200" dirty="0">
                <a:solidFill>
                  <a:schemeClr val="bg1">
                    <a:lumMod val="50000"/>
                  </a:schemeClr>
                </a:solidFill>
                <a:latin typeface="微软雅黑" panose="020B0503020204020204" charset="-122"/>
                <a:ea typeface="微软雅黑" panose="020B0503020204020204" charset="-122"/>
                <a:sym typeface="+mn-ea"/>
              </a:rPr>
              <a:t>No one indebted for others,while many people don't know how to cherish others.</a:t>
            </a:r>
            <a:endParaRPr lang="zh-CN" altLang="en-US" sz="1000" dirty="0">
              <a:solidFill>
                <a:srgbClr val="595959"/>
              </a:solidFill>
              <a:latin typeface="微软雅黑" panose="020B0503020204020204" charset="-122"/>
              <a:ea typeface="微软雅黑" panose="020B0503020204020204" charset="-122"/>
              <a:sym typeface="Times New Roman" panose="02020603050405020304" pitchFamily="18" charset="0"/>
            </a:endParaRPr>
          </a:p>
        </p:txBody>
      </p:sp>
      <p:sp>
        <p:nvSpPr>
          <p:cNvPr id="39" name="Rectangle 8"/>
          <p:cNvSpPr/>
          <p:nvPr/>
        </p:nvSpPr>
        <p:spPr>
          <a:xfrm>
            <a:off x="1816735" y="4848225"/>
            <a:ext cx="2409825" cy="306705"/>
          </a:xfrm>
          <a:prstGeom prst="rect">
            <a:avLst/>
          </a:prstGeom>
          <a:noFill/>
          <a:ln w="9525">
            <a:noFill/>
          </a:ln>
        </p:spPr>
        <p:txBody>
          <a:bodyPr anchor="t">
            <a:spAutoFit/>
          </a:bodyPr>
          <a:lstStyle/>
          <a:p>
            <a:pPr lvl="0" algn="r"/>
            <a:r>
              <a:rPr lang="zh-CN" altLang="en-US" sz="1400" b="1">
                <a:solidFill>
                  <a:schemeClr val="bg1">
                    <a:lumMod val="50000"/>
                  </a:schemeClr>
                </a:solidFill>
                <a:latin typeface="微软雅黑" panose="020B0503020204020204" charset="-122"/>
                <a:ea typeface="微软雅黑" panose="020B0503020204020204" charset="-122"/>
                <a:sym typeface="+mn-ea"/>
              </a:rPr>
              <a:t>单击此处输入标题</a:t>
            </a:r>
            <a:endParaRPr lang="zh-CN" altLang="en-US" sz="1400" b="1" dirty="0">
              <a:solidFill>
                <a:srgbClr val="595959"/>
              </a:solidFill>
              <a:latin typeface="微软雅黑" panose="020B0503020204020204" charset="-122"/>
              <a:ea typeface="微软雅黑" panose="020B0503020204020204" charset="-122"/>
              <a:sym typeface="Calibri" panose="020F0502020204030204" charset="0"/>
            </a:endParaRPr>
          </a:p>
        </p:txBody>
      </p:sp>
    </p:spTree>
  </p:cSld>
  <p:clrMapOvr>
    <a:masterClrMapping/>
  </p:clrMapOvr>
  <mc:AlternateContent xmlns:mc="http://schemas.openxmlformats.org/markup-compatibility/2006" xmlns:p15="http://schemas.microsoft.com/office/powerpoint/2012/main">
    <mc:Choice Requires="p15">
      <p:transition spd="slow" advClick="0" advTm="0">
        <p15:prstTrans prst="peelOff"/>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par>
                                <p:cTn id="8" presetID="22" presetClass="entr" presetSubtype="2"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wipe(right)">
                                      <p:cBhvr>
                                        <p:cTn id="10" dur="500"/>
                                        <p:tgtEl>
                                          <p:spTgt spid="11"/>
                                        </p:tgtEl>
                                      </p:cBhvr>
                                    </p:animEffect>
                                  </p:childTnLst>
                                </p:cTn>
                              </p:par>
                            </p:childTnLst>
                          </p:cTn>
                        </p:par>
                        <p:par>
                          <p:cTn id="11" fill="hold">
                            <p:stCondLst>
                              <p:cond delay="500"/>
                            </p:stCondLst>
                            <p:childTnLst>
                              <p:par>
                                <p:cTn id="12" presetID="20" presetClass="entr" presetSubtype="0"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edge">
                                      <p:cBhvr>
                                        <p:cTn id="14" dur="500"/>
                                        <p:tgtEl>
                                          <p:spTgt spid="3"/>
                                        </p:tgtEl>
                                      </p:cBhvr>
                                    </p:animEffect>
                                  </p:childTnLst>
                                </p:cTn>
                              </p:par>
                              <p:par>
                                <p:cTn id="15" presetID="53" presetClass="entr" presetSubtype="16" fill="hold" nodeType="with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ppt_w</p:attrName>
                                        </p:attrNameLst>
                                      </p:cBhvr>
                                      <p:tavLst>
                                        <p:tav tm="0">
                                          <p:val>
                                            <p:fltVal val="0"/>
                                          </p:val>
                                        </p:tav>
                                        <p:tav tm="100000">
                                          <p:val>
                                            <p:strVal val="#ppt_w"/>
                                          </p:val>
                                        </p:tav>
                                      </p:tavLst>
                                    </p:anim>
                                    <p:anim calcmode="lin" valueType="num">
                                      <p:cBhvr>
                                        <p:cTn id="18" dur="500" fill="hold"/>
                                        <p:tgtEl>
                                          <p:spTgt spid="2"/>
                                        </p:tgtEl>
                                        <p:attrNameLst>
                                          <p:attrName>ppt_h</p:attrName>
                                        </p:attrNameLst>
                                      </p:cBhvr>
                                      <p:tavLst>
                                        <p:tav tm="0">
                                          <p:val>
                                            <p:fltVal val="0"/>
                                          </p:val>
                                        </p:tav>
                                        <p:tav tm="100000">
                                          <p:val>
                                            <p:strVal val="#ppt_h"/>
                                          </p:val>
                                        </p:tav>
                                      </p:tavLst>
                                    </p:anim>
                                    <p:animEffect transition="in" filter="fade">
                                      <p:cBhvr>
                                        <p:cTn id="19" dur="500"/>
                                        <p:tgtEl>
                                          <p:spTgt spid="2"/>
                                        </p:tgtEl>
                                      </p:cBhvr>
                                    </p:animEffect>
                                  </p:childTnLst>
                                </p:cTn>
                              </p:par>
                            </p:childTnLst>
                          </p:cTn>
                        </p:par>
                        <p:par>
                          <p:cTn id="20" fill="hold">
                            <p:stCondLst>
                              <p:cond delay="1000"/>
                            </p:stCondLst>
                            <p:childTnLst>
                              <p:par>
                                <p:cTn id="21" presetID="22" presetClass="entr" presetSubtype="2" fill="hold"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right)">
                                      <p:cBhvr>
                                        <p:cTn id="23" dur="500"/>
                                        <p:tgtEl>
                                          <p:spTgt spid="13"/>
                                        </p:tgtEl>
                                      </p:cBhvr>
                                    </p:animEffect>
                                  </p:childTnLst>
                                </p:cTn>
                              </p:par>
                              <p:par>
                                <p:cTn id="24" presetID="22" presetClass="entr" presetSubtype="8" fill="hold" nodeType="with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wipe(left)">
                                      <p:cBhvr>
                                        <p:cTn id="26" dur="500"/>
                                        <p:tgtEl>
                                          <p:spTgt spid="12"/>
                                        </p:tgtEl>
                                      </p:cBhvr>
                                    </p:animEffect>
                                  </p:childTnLst>
                                </p:cTn>
                              </p:par>
                            </p:childTnLst>
                          </p:cTn>
                        </p:par>
                        <p:par>
                          <p:cTn id="27" fill="hold">
                            <p:stCondLst>
                              <p:cond delay="1500"/>
                            </p:stCondLst>
                            <p:childTnLst>
                              <p:par>
                                <p:cTn id="28" presetID="53" presetClass="entr" presetSubtype="16" fill="hold" grpId="0" nodeType="afterEffect">
                                  <p:stCondLst>
                                    <p:cond delay="0"/>
                                  </p:stCondLst>
                                  <p:childTnLst>
                                    <p:set>
                                      <p:cBhvr>
                                        <p:cTn id="29" dur="1" fill="hold">
                                          <p:stCondLst>
                                            <p:cond delay="0"/>
                                          </p:stCondLst>
                                        </p:cTn>
                                        <p:tgtEl>
                                          <p:spTgt spid="5"/>
                                        </p:tgtEl>
                                        <p:attrNameLst>
                                          <p:attrName>style.visibility</p:attrName>
                                        </p:attrNameLst>
                                      </p:cBhvr>
                                      <p:to>
                                        <p:strVal val="visible"/>
                                      </p:to>
                                    </p:set>
                                    <p:anim calcmode="lin" valueType="num">
                                      <p:cBhvr>
                                        <p:cTn id="30" dur="500" fill="hold"/>
                                        <p:tgtEl>
                                          <p:spTgt spid="5"/>
                                        </p:tgtEl>
                                        <p:attrNameLst>
                                          <p:attrName>ppt_w</p:attrName>
                                        </p:attrNameLst>
                                      </p:cBhvr>
                                      <p:tavLst>
                                        <p:tav tm="0">
                                          <p:val>
                                            <p:fltVal val="0"/>
                                          </p:val>
                                        </p:tav>
                                        <p:tav tm="100000">
                                          <p:val>
                                            <p:strVal val="#ppt_w"/>
                                          </p:val>
                                        </p:tav>
                                      </p:tavLst>
                                    </p:anim>
                                    <p:anim calcmode="lin" valueType="num">
                                      <p:cBhvr>
                                        <p:cTn id="31" dur="500" fill="hold"/>
                                        <p:tgtEl>
                                          <p:spTgt spid="5"/>
                                        </p:tgtEl>
                                        <p:attrNameLst>
                                          <p:attrName>ppt_h</p:attrName>
                                        </p:attrNameLst>
                                      </p:cBhvr>
                                      <p:tavLst>
                                        <p:tav tm="0">
                                          <p:val>
                                            <p:fltVal val="0"/>
                                          </p:val>
                                        </p:tav>
                                        <p:tav tm="100000">
                                          <p:val>
                                            <p:strVal val="#ppt_h"/>
                                          </p:val>
                                        </p:tav>
                                      </p:tavLst>
                                    </p:anim>
                                    <p:animEffect transition="in" filter="fade">
                                      <p:cBhvr>
                                        <p:cTn id="32" dur="500"/>
                                        <p:tgtEl>
                                          <p:spTgt spid="5"/>
                                        </p:tgtEl>
                                      </p:cBhvr>
                                    </p:animEffect>
                                  </p:childTnLst>
                                </p:cTn>
                              </p:par>
                            </p:childTnLst>
                          </p:cTn>
                        </p:par>
                        <p:par>
                          <p:cTn id="33" fill="hold">
                            <p:stCondLst>
                              <p:cond delay="2000"/>
                            </p:stCondLst>
                            <p:childTnLst>
                              <p:par>
                                <p:cTn id="34" presetID="22" presetClass="entr" presetSubtype="4" fill="hold" nodeType="afterEffect">
                                  <p:stCondLst>
                                    <p:cond delay="0"/>
                                  </p:stCondLst>
                                  <p:childTnLst>
                                    <p:set>
                                      <p:cBhvr>
                                        <p:cTn id="35" dur="1" fill="hold">
                                          <p:stCondLst>
                                            <p:cond delay="0"/>
                                          </p:stCondLst>
                                        </p:cTn>
                                        <p:tgtEl>
                                          <p:spTgt spid="15"/>
                                        </p:tgtEl>
                                        <p:attrNameLst>
                                          <p:attrName>style.visibility</p:attrName>
                                        </p:attrNameLst>
                                      </p:cBhvr>
                                      <p:to>
                                        <p:strVal val="visible"/>
                                      </p:to>
                                    </p:set>
                                    <p:animEffect transition="in" filter="wipe(down)">
                                      <p:cBhvr>
                                        <p:cTn id="36" dur="500"/>
                                        <p:tgtEl>
                                          <p:spTgt spid="15"/>
                                        </p:tgtEl>
                                      </p:cBhvr>
                                    </p:animEffect>
                                  </p:childTnLst>
                                </p:cTn>
                              </p:par>
                            </p:childTnLst>
                          </p:cTn>
                        </p:par>
                        <p:par>
                          <p:cTn id="37" fill="hold">
                            <p:stCondLst>
                              <p:cond delay="2500"/>
                            </p:stCondLst>
                            <p:childTnLst>
                              <p:par>
                                <p:cTn id="38" presetID="53" presetClass="entr" presetSubtype="16" fill="hold" grpId="0" nodeType="afterEffect">
                                  <p:stCondLst>
                                    <p:cond delay="0"/>
                                  </p:stCondLst>
                                  <p:childTnLst>
                                    <p:set>
                                      <p:cBhvr>
                                        <p:cTn id="39" dur="1" fill="hold">
                                          <p:stCondLst>
                                            <p:cond delay="0"/>
                                          </p:stCondLst>
                                        </p:cTn>
                                        <p:tgtEl>
                                          <p:spTgt spid="23"/>
                                        </p:tgtEl>
                                        <p:attrNameLst>
                                          <p:attrName>style.visibility</p:attrName>
                                        </p:attrNameLst>
                                      </p:cBhvr>
                                      <p:to>
                                        <p:strVal val="visible"/>
                                      </p:to>
                                    </p:set>
                                    <p:anim calcmode="lin" valueType="num">
                                      <p:cBhvr>
                                        <p:cTn id="40" dur="500" fill="hold"/>
                                        <p:tgtEl>
                                          <p:spTgt spid="23"/>
                                        </p:tgtEl>
                                        <p:attrNameLst>
                                          <p:attrName>ppt_w</p:attrName>
                                        </p:attrNameLst>
                                      </p:cBhvr>
                                      <p:tavLst>
                                        <p:tav tm="0">
                                          <p:val>
                                            <p:fltVal val="0"/>
                                          </p:val>
                                        </p:tav>
                                        <p:tav tm="100000">
                                          <p:val>
                                            <p:strVal val="#ppt_w"/>
                                          </p:val>
                                        </p:tav>
                                      </p:tavLst>
                                    </p:anim>
                                    <p:anim calcmode="lin" valueType="num">
                                      <p:cBhvr>
                                        <p:cTn id="41" dur="500" fill="hold"/>
                                        <p:tgtEl>
                                          <p:spTgt spid="23"/>
                                        </p:tgtEl>
                                        <p:attrNameLst>
                                          <p:attrName>ppt_h</p:attrName>
                                        </p:attrNameLst>
                                      </p:cBhvr>
                                      <p:tavLst>
                                        <p:tav tm="0">
                                          <p:val>
                                            <p:fltVal val="0"/>
                                          </p:val>
                                        </p:tav>
                                        <p:tav tm="100000">
                                          <p:val>
                                            <p:strVal val="#ppt_h"/>
                                          </p:val>
                                        </p:tav>
                                      </p:tavLst>
                                    </p:anim>
                                    <p:animEffect transition="in" filter="fade">
                                      <p:cBhvr>
                                        <p:cTn id="42" dur="500"/>
                                        <p:tgtEl>
                                          <p:spTgt spid="23"/>
                                        </p:tgtEl>
                                      </p:cBhvr>
                                    </p:animEffect>
                                  </p:childTnLst>
                                </p:cTn>
                              </p:par>
                            </p:childTnLst>
                          </p:cTn>
                        </p:par>
                        <p:par>
                          <p:cTn id="43" fill="hold">
                            <p:stCondLst>
                              <p:cond delay="3000"/>
                            </p:stCondLst>
                            <p:childTnLst>
                              <p:par>
                                <p:cTn id="44" presetID="22" presetClass="entr" presetSubtype="2" fill="hold" grpId="0" nodeType="afterEffect">
                                  <p:stCondLst>
                                    <p:cond delay="0"/>
                                  </p:stCondLst>
                                  <p:childTnLst>
                                    <p:set>
                                      <p:cBhvr>
                                        <p:cTn id="45" dur="1" fill="hold">
                                          <p:stCondLst>
                                            <p:cond delay="0"/>
                                          </p:stCondLst>
                                        </p:cTn>
                                        <p:tgtEl>
                                          <p:spTgt spid="37"/>
                                        </p:tgtEl>
                                        <p:attrNameLst>
                                          <p:attrName>style.visibility</p:attrName>
                                        </p:attrNameLst>
                                      </p:cBhvr>
                                      <p:to>
                                        <p:strVal val="visible"/>
                                      </p:to>
                                    </p:set>
                                    <p:animEffect transition="in" filter="wipe(right)">
                                      <p:cBhvr>
                                        <p:cTn id="46" dur="500"/>
                                        <p:tgtEl>
                                          <p:spTgt spid="37"/>
                                        </p:tgtEl>
                                      </p:cBhvr>
                                    </p:animEffect>
                                  </p:childTnLst>
                                </p:cTn>
                              </p:par>
                              <p:par>
                                <p:cTn id="47" presetID="22" presetClass="entr" presetSubtype="2" fill="hold" grpId="0" nodeType="withEffect">
                                  <p:stCondLst>
                                    <p:cond delay="0"/>
                                  </p:stCondLst>
                                  <p:childTnLst>
                                    <p:set>
                                      <p:cBhvr>
                                        <p:cTn id="48" dur="1" fill="hold">
                                          <p:stCondLst>
                                            <p:cond delay="0"/>
                                          </p:stCondLst>
                                        </p:cTn>
                                        <p:tgtEl>
                                          <p:spTgt spid="14"/>
                                        </p:tgtEl>
                                        <p:attrNameLst>
                                          <p:attrName>style.visibility</p:attrName>
                                        </p:attrNameLst>
                                      </p:cBhvr>
                                      <p:to>
                                        <p:strVal val="visible"/>
                                      </p:to>
                                    </p:set>
                                    <p:animEffect transition="in" filter="wipe(right)">
                                      <p:cBhvr>
                                        <p:cTn id="49" dur="500"/>
                                        <p:tgtEl>
                                          <p:spTgt spid="14"/>
                                        </p:tgtEl>
                                      </p:cBhvr>
                                    </p:animEffect>
                                  </p:childTnLst>
                                </p:cTn>
                              </p:par>
                            </p:childTnLst>
                          </p:cTn>
                        </p:par>
                        <p:par>
                          <p:cTn id="50" fill="hold">
                            <p:stCondLst>
                              <p:cond delay="3500"/>
                            </p:stCondLst>
                            <p:childTnLst>
                              <p:par>
                                <p:cTn id="51" presetID="53" presetClass="entr" presetSubtype="16" fill="hold" grpId="0" nodeType="afterEffect">
                                  <p:stCondLst>
                                    <p:cond delay="0"/>
                                  </p:stCondLst>
                                  <p:childTnLst>
                                    <p:set>
                                      <p:cBhvr>
                                        <p:cTn id="52" dur="1" fill="hold">
                                          <p:stCondLst>
                                            <p:cond delay="0"/>
                                          </p:stCondLst>
                                        </p:cTn>
                                        <p:tgtEl>
                                          <p:spTgt spid="27"/>
                                        </p:tgtEl>
                                        <p:attrNameLst>
                                          <p:attrName>style.visibility</p:attrName>
                                        </p:attrNameLst>
                                      </p:cBhvr>
                                      <p:to>
                                        <p:strVal val="visible"/>
                                      </p:to>
                                    </p:set>
                                    <p:anim calcmode="lin" valueType="num">
                                      <p:cBhvr>
                                        <p:cTn id="53" dur="500" fill="hold"/>
                                        <p:tgtEl>
                                          <p:spTgt spid="27"/>
                                        </p:tgtEl>
                                        <p:attrNameLst>
                                          <p:attrName>ppt_w</p:attrName>
                                        </p:attrNameLst>
                                      </p:cBhvr>
                                      <p:tavLst>
                                        <p:tav tm="0">
                                          <p:val>
                                            <p:fltVal val="0"/>
                                          </p:val>
                                        </p:tav>
                                        <p:tav tm="100000">
                                          <p:val>
                                            <p:strVal val="#ppt_w"/>
                                          </p:val>
                                        </p:tav>
                                      </p:tavLst>
                                    </p:anim>
                                    <p:anim calcmode="lin" valueType="num">
                                      <p:cBhvr>
                                        <p:cTn id="54" dur="500" fill="hold"/>
                                        <p:tgtEl>
                                          <p:spTgt spid="27"/>
                                        </p:tgtEl>
                                        <p:attrNameLst>
                                          <p:attrName>ppt_h</p:attrName>
                                        </p:attrNameLst>
                                      </p:cBhvr>
                                      <p:tavLst>
                                        <p:tav tm="0">
                                          <p:val>
                                            <p:fltVal val="0"/>
                                          </p:val>
                                        </p:tav>
                                        <p:tav tm="100000">
                                          <p:val>
                                            <p:strVal val="#ppt_h"/>
                                          </p:val>
                                        </p:tav>
                                      </p:tavLst>
                                    </p:anim>
                                    <p:animEffect transition="in" filter="fade">
                                      <p:cBhvr>
                                        <p:cTn id="55" dur="500"/>
                                        <p:tgtEl>
                                          <p:spTgt spid="27"/>
                                        </p:tgtEl>
                                      </p:cBhvr>
                                    </p:animEffect>
                                  </p:childTnLst>
                                </p:cTn>
                              </p:par>
                            </p:childTnLst>
                          </p:cTn>
                        </p:par>
                        <p:par>
                          <p:cTn id="56" fill="hold">
                            <p:stCondLst>
                              <p:cond delay="4000"/>
                            </p:stCondLst>
                            <p:childTnLst>
                              <p:par>
                                <p:cTn id="57" presetID="22" presetClass="entr" presetSubtype="8" fill="hold" grpId="0" nodeType="afterEffect">
                                  <p:stCondLst>
                                    <p:cond delay="0"/>
                                  </p:stCondLst>
                                  <p:childTnLst>
                                    <p:set>
                                      <p:cBhvr>
                                        <p:cTn id="58" dur="1" fill="hold">
                                          <p:stCondLst>
                                            <p:cond delay="0"/>
                                          </p:stCondLst>
                                        </p:cTn>
                                        <p:tgtEl>
                                          <p:spTgt spid="8200"/>
                                        </p:tgtEl>
                                        <p:attrNameLst>
                                          <p:attrName>style.visibility</p:attrName>
                                        </p:attrNameLst>
                                      </p:cBhvr>
                                      <p:to>
                                        <p:strVal val="visible"/>
                                      </p:to>
                                    </p:set>
                                    <p:animEffect transition="in" filter="wipe(left)">
                                      <p:cBhvr>
                                        <p:cTn id="59" dur="500"/>
                                        <p:tgtEl>
                                          <p:spTgt spid="8200"/>
                                        </p:tgtEl>
                                      </p:cBhvr>
                                    </p:animEffect>
                                  </p:childTnLst>
                                </p:cTn>
                              </p:par>
                              <p:par>
                                <p:cTn id="60" presetID="22" presetClass="entr" presetSubtype="8" fill="hold" grpId="0" nodeType="withEffect">
                                  <p:stCondLst>
                                    <p:cond delay="0"/>
                                  </p:stCondLst>
                                  <p:childTnLst>
                                    <p:set>
                                      <p:cBhvr>
                                        <p:cTn id="61" dur="1" fill="hold">
                                          <p:stCondLst>
                                            <p:cond delay="0"/>
                                          </p:stCondLst>
                                        </p:cTn>
                                        <p:tgtEl>
                                          <p:spTgt spid="8199"/>
                                        </p:tgtEl>
                                        <p:attrNameLst>
                                          <p:attrName>style.visibility</p:attrName>
                                        </p:attrNameLst>
                                      </p:cBhvr>
                                      <p:to>
                                        <p:strVal val="visible"/>
                                      </p:to>
                                    </p:set>
                                    <p:animEffect transition="in" filter="wipe(left)">
                                      <p:cBhvr>
                                        <p:cTn id="62" dur="500"/>
                                        <p:tgtEl>
                                          <p:spTgt spid="8199"/>
                                        </p:tgtEl>
                                      </p:cBhvr>
                                    </p:animEffect>
                                  </p:childTnLst>
                                </p:cTn>
                              </p:par>
                            </p:childTnLst>
                          </p:cTn>
                        </p:par>
                        <p:par>
                          <p:cTn id="63" fill="hold">
                            <p:stCondLst>
                              <p:cond delay="4500"/>
                            </p:stCondLst>
                            <p:childTnLst>
                              <p:par>
                                <p:cTn id="64" presetID="53" presetClass="entr" presetSubtype="16" fill="hold" grpId="0" nodeType="afterEffect">
                                  <p:stCondLst>
                                    <p:cond delay="0"/>
                                  </p:stCondLst>
                                  <p:childTnLst>
                                    <p:set>
                                      <p:cBhvr>
                                        <p:cTn id="65" dur="1" fill="hold">
                                          <p:stCondLst>
                                            <p:cond delay="0"/>
                                          </p:stCondLst>
                                        </p:cTn>
                                        <p:tgtEl>
                                          <p:spTgt spid="31"/>
                                        </p:tgtEl>
                                        <p:attrNameLst>
                                          <p:attrName>style.visibility</p:attrName>
                                        </p:attrNameLst>
                                      </p:cBhvr>
                                      <p:to>
                                        <p:strVal val="visible"/>
                                      </p:to>
                                    </p:set>
                                    <p:anim calcmode="lin" valueType="num">
                                      <p:cBhvr>
                                        <p:cTn id="66" dur="500" fill="hold"/>
                                        <p:tgtEl>
                                          <p:spTgt spid="31"/>
                                        </p:tgtEl>
                                        <p:attrNameLst>
                                          <p:attrName>ppt_w</p:attrName>
                                        </p:attrNameLst>
                                      </p:cBhvr>
                                      <p:tavLst>
                                        <p:tav tm="0">
                                          <p:val>
                                            <p:fltVal val="0"/>
                                          </p:val>
                                        </p:tav>
                                        <p:tav tm="100000">
                                          <p:val>
                                            <p:strVal val="#ppt_w"/>
                                          </p:val>
                                        </p:tav>
                                      </p:tavLst>
                                    </p:anim>
                                    <p:anim calcmode="lin" valueType="num">
                                      <p:cBhvr>
                                        <p:cTn id="67" dur="500" fill="hold"/>
                                        <p:tgtEl>
                                          <p:spTgt spid="31"/>
                                        </p:tgtEl>
                                        <p:attrNameLst>
                                          <p:attrName>ppt_h</p:attrName>
                                        </p:attrNameLst>
                                      </p:cBhvr>
                                      <p:tavLst>
                                        <p:tav tm="0">
                                          <p:val>
                                            <p:fltVal val="0"/>
                                          </p:val>
                                        </p:tav>
                                        <p:tav tm="100000">
                                          <p:val>
                                            <p:strVal val="#ppt_h"/>
                                          </p:val>
                                        </p:tav>
                                      </p:tavLst>
                                    </p:anim>
                                    <p:animEffect transition="in" filter="fade">
                                      <p:cBhvr>
                                        <p:cTn id="68" dur="500"/>
                                        <p:tgtEl>
                                          <p:spTgt spid="31"/>
                                        </p:tgtEl>
                                      </p:cBhvr>
                                    </p:animEffect>
                                  </p:childTnLst>
                                </p:cTn>
                              </p:par>
                            </p:childTnLst>
                          </p:cTn>
                        </p:par>
                        <p:par>
                          <p:cTn id="69" fill="hold">
                            <p:stCondLst>
                              <p:cond delay="5000"/>
                            </p:stCondLst>
                            <p:childTnLst>
                              <p:par>
                                <p:cTn id="70" presetID="22" presetClass="entr" presetSubtype="2" fill="hold" grpId="0" nodeType="afterEffect">
                                  <p:stCondLst>
                                    <p:cond delay="0"/>
                                  </p:stCondLst>
                                  <p:childTnLst>
                                    <p:set>
                                      <p:cBhvr>
                                        <p:cTn id="71" dur="1" fill="hold">
                                          <p:stCondLst>
                                            <p:cond delay="0"/>
                                          </p:stCondLst>
                                        </p:cTn>
                                        <p:tgtEl>
                                          <p:spTgt spid="38"/>
                                        </p:tgtEl>
                                        <p:attrNameLst>
                                          <p:attrName>style.visibility</p:attrName>
                                        </p:attrNameLst>
                                      </p:cBhvr>
                                      <p:to>
                                        <p:strVal val="visible"/>
                                      </p:to>
                                    </p:set>
                                    <p:animEffect transition="in" filter="wipe(right)">
                                      <p:cBhvr>
                                        <p:cTn id="72" dur="500"/>
                                        <p:tgtEl>
                                          <p:spTgt spid="38"/>
                                        </p:tgtEl>
                                      </p:cBhvr>
                                    </p:animEffect>
                                  </p:childTnLst>
                                </p:cTn>
                              </p:par>
                              <p:par>
                                <p:cTn id="73" presetID="22" presetClass="entr" presetSubtype="2" fill="hold" grpId="0" nodeType="withEffect">
                                  <p:stCondLst>
                                    <p:cond delay="0"/>
                                  </p:stCondLst>
                                  <p:childTnLst>
                                    <p:set>
                                      <p:cBhvr>
                                        <p:cTn id="74" dur="1" fill="hold">
                                          <p:stCondLst>
                                            <p:cond delay="0"/>
                                          </p:stCondLst>
                                        </p:cTn>
                                        <p:tgtEl>
                                          <p:spTgt spid="39"/>
                                        </p:tgtEl>
                                        <p:attrNameLst>
                                          <p:attrName>style.visibility</p:attrName>
                                        </p:attrNameLst>
                                      </p:cBhvr>
                                      <p:to>
                                        <p:strVal val="visible"/>
                                      </p:to>
                                    </p:set>
                                    <p:animEffect transition="in" filter="wipe(right)">
                                      <p:cBhvr>
                                        <p:cTn id="75" dur="500"/>
                                        <p:tgtEl>
                                          <p:spTgt spid="39"/>
                                        </p:tgtEl>
                                      </p:cBhvr>
                                    </p:animEffect>
                                  </p:childTnLst>
                                </p:cTn>
                              </p:par>
                            </p:childTnLst>
                          </p:cTn>
                        </p:par>
                        <p:par>
                          <p:cTn id="76" fill="hold">
                            <p:stCondLst>
                              <p:cond delay="5500"/>
                            </p:stCondLst>
                            <p:childTnLst>
                              <p:par>
                                <p:cTn id="77" presetID="53" presetClass="entr" presetSubtype="16" fill="hold" grpId="0" nodeType="afterEffect">
                                  <p:stCondLst>
                                    <p:cond delay="0"/>
                                  </p:stCondLst>
                                  <p:childTnLst>
                                    <p:set>
                                      <p:cBhvr>
                                        <p:cTn id="78" dur="1" fill="hold">
                                          <p:stCondLst>
                                            <p:cond delay="0"/>
                                          </p:stCondLst>
                                        </p:cTn>
                                        <p:tgtEl>
                                          <p:spTgt spid="35"/>
                                        </p:tgtEl>
                                        <p:attrNameLst>
                                          <p:attrName>style.visibility</p:attrName>
                                        </p:attrNameLst>
                                      </p:cBhvr>
                                      <p:to>
                                        <p:strVal val="visible"/>
                                      </p:to>
                                    </p:set>
                                    <p:anim calcmode="lin" valueType="num">
                                      <p:cBhvr>
                                        <p:cTn id="79" dur="500" fill="hold"/>
                                        <p:tgtEl>
                                          <p:spTgt spid="35"/>
                                        </p:tgtEl>
                                        <p:attrNameLst>
                                          <p:attrName>ppt_w</p:attrName>
                                        </p:attrNameLst>
                                      </p:cBhvr>
                                      <p:tavLst>
                                        <p:tav tm="0">
                                          <p:val>
                                            <p:fltVal val="0"/>
                                          </p:val>
                                        </p:tav>
                                        <p:tav tm="100000">
                                          <p:val>
                                            <p:strVal val="#ppt_w"/>
                                          </p:val>
                                        </p:tav>
                                      </p:tavLst>
                                    </p:anim>
                                    <p:anim calcmode="lin" valueType="num">
                                      <p:cBhvr>
                                        <p:cTn id="80" dur="500" fill="hold"/>
                                        <p:tgtEl>
                                          <p:spTgt spid="35"/>
                                        </p:tgtEl>
                                        <p:attrNameLst>
                                          <p:attrName>ppt_h</p:attrName>
                                        </p:attrNameLst>
                                      </p:cBhvr>
                                      <p:tavLst>
                                        <p:tav tm="0">
                                          <p:val>
                                            <p:fltVal val="0"/>
                                          </p:val>
                                        </p:tav>
                                        <p:tav tm="100000">
                                          <p:val>
                                            <p:strVal val="#ppt_h"/>
                                          </p:val>
                                        </p:tav>
                                      </p:tavLst>
                                    </p:anim>
                                    <p:animEffect transition="in" filter="fade">
                                      <p:cBhvr>
                                        <p:cTn id="81" dur="500"/>
                                        <p:tgtEl>
                                          <p:spTgt spid="35"/>
                                        </p:tgtEl>
                                      </p:cBhvr>
                                    </p:animEffect>
                                  </p:childTnLst>
                                </p:cTn>
                              </p:par>
                            </p:childTnLst>
                          </p:cTn>
                        </p:par>
                        <p:par>
                          <p:cTn id="82" fill="hold">
                            <p:stCondLst>
                              <p:cond delay="6000"/>
                            </p:stCondLst>
                            <p:childTnLst>
                              <p:par>
                                <p:cTn id="83" presetID="22" presetClass="entr" presetSubtype="8" fill="hold" grpId="0" nodeType="afterEffect">
                                  <p:stCondLst>
                                    <p:cond delay="0"/>
                                  </p:stCondLst>
                                  <p:childTnLst>
                                    <p:set>
                                      <p:cBhvr>
                                        <p:cTn id="84" dur="1" fill="hold">
                                          <p:stCondLst>
                                            <p:cond delay="0"/>
                                          </p:stCondLst>
                                        </p:cTn>
                                        <p:tgtEl>
                                          <p:spTgt spid="8"/>
                                        </p:tgtEl>
                                        <p:attrNameLst>
                                          <p:attrName>style.visibility</p:attrName>
                                        </p:attrNameLst>
                                      </p:cBhvr>
                                      <p:to>
                                        <p:strVal val="visible"/>
                                      </p:to>
                                    </p:set>
                                    <p:animEffect transition="in" filter="wipe(left)">
                                      <p:cBhvr>
                                        <p:cTn id="85" dur="500"/>
                                        <p:tgtEl>
                                          <p:spTgt spid="8"/>
                                        </p:tgtEl>
                                      </p:cBhvr>
                                    </p:animEffect>
                                  </p:childTnLst>
                                </p:cTn>
                              </p:par>
                              <p:par>
                                <p:cTn id="86" presetID="22" presetClass="entr" presetSubtype="8" fill="hold" grpId="0" nodeType="withEffect">
                                  <p:stCondLst>
                                    <p:cond delay="0"/>
                                  </p:stCondLst>
                                  <p:childTnLst>
                                    <p:set>
                                      <p:cBhvr>
                                        <p:cTn id="87" dur="1" fill="hold">
                                          <p:stCondLst>
                                            <p:cond delay="0"/>
                                          </p:stCondLst>
                                        </p:cTn>
                                        <p:tgtEl>
                                          <p:spTgt spid="9"/>
                                        </p:tgtEl>
                                        <p:attrNameLst>
                                          <p:attrName>style.visibility</p:attrName>
                                        </p:attrNameLst>
                                      </p:cBhvr>
                                      <p:to>
                                        <p:strVal val="visible"/>
                                      </p:to>
                                    </p:set>
                                    <p:animEffect transition="in" filter="wipe(left)">
                                      <p:cBhvr>
                                        <p:cTn id="88"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5" grpId="0" bldLvl="0" animBg="1"/>
      <p:bldP spid="23" grpId="0" animBg="1"/>
      <p:bldP spid="27" grpId="0" animBg="1"/>
      <p:bldP spid="31" grpId="0" animBg="1"/>
      <p:bldP spid="35" grpId="0" animBg="1"/>
      <p:bldP spid="8199" grpId="0"/>
      <p:bldP spid="8200" grpId="0"/>
      <p:bldP spid="8" grpId="0"/>
      <p:bldP spid="9" grpId="0"/>
      <p:bldP spid="14" grpId="0"/>
      <p:bldP spid="37" grpId="0"/>
      <p:bldP spid="38" grpId="0"/>
      <p:bldP spid="39"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194435" y="820420"/>
            <a:ext cx="9802495" cy="5217795"/>
            <a:chOff x="680" y="695"/>
            <a:chExt cx="17838" cy="9412"/>
          </a:xfrm>
        </p:grpSpPr>
        <p:sp>
          <p:nvSpPr>
            <p:cNvPr id="7" name="矩形 6"/>
            <p:cNvSpPr/>
            <p:nvPr userDrawn="1"/>
          </p:nvSpPr>
          <p:spPr>
            <a:xfrm>
              <a:off x="680" y="695"/>
              <a:ext cx="17839" cy="9412"/>
            </a:xfrm>
            <a:prstGeom prst="rect">
              <a:avLst/>
            </a:prstGeom>
            <a:solidFill>
              <a:srgbClr val="FDDAE0"/>
            </a:solidFill>
            <a:ln w="50800">
              <a:noFill/>
            </a:ln>
            <a:effectLst>
              <a:innerShdw blurRad="63500" dist="76200" dir="27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sp>
          <p:nvSpPr>
            <p:cNvPr id="6" name="矩形 5"/>
            <p:cNvSpPr/>
            <p:nvPr userDrawn="1"/>
          </p:nvSpPr>
          <p:spPr>
            <a:xfrm>
              <a:off x="680" y="695"/>
              <a:ext cx="17734" cy="9292"/>
            </a:xfrm>
            <a:prstGeom prst="rect">
              <a:avLst/>
            </a:prstGeom>
            <a:solidFill>
              <a:srgbClr val="FDDAE0"/>
            </a:solidFill>
            <a:ln w="50800">
              <a:noFill/>
            </a:ln>
            <a:effectLst>
              <a:innerShdw blurRad="63500" dist="101600" dir="135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grpSp>
      <p:sp>
        <p:nvSpPr>
          <p:cNvPr id="3" name="矩形 2"/>
          <p:cNvSpPr/>
          <p:nvPr/>
        </p:nvSpPr>
        <p:spPr>
          <a:xfrm>
            <a:off x="1195070" y="821055"/>
            <a:ext cx="9802495" cy="5217160"/>
          </a:xfrm>
          <a:prstGeom prst="rect">
            <a:avLst/>
          </a:prstGeom>
          <a:noFill/>
          <a:ln w="50800">
            <a:solidFill>
              <a:srgbClr val="F7F2F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descr="花4"/>
          <p:cNvPicPr>
            <a:picLocks noChangeAspect="1"/>
          </p:cNvPicPr>
          <p:nvPr/>
        </p:nvPicPr>
        <p:blipFill>
          <a:blip r:embed="rId3"/>
          <a:stretch>
            <a:fillRect/>
          </a:stretch>
        </p:blipFill>
        <p:spPr>
          <a:xfrm>
            <a:off x="-58420" y="-11430"/>
            <a:ext cx="3845560" cy="3413125"/>
          </a:xfrm>
          <a:prstGeom prst="rect">
            <a:avLst/>
          </a:prstGeom>
        </p:spPr>
      </p:pic>
      <p:pic>
        <p:nvPicPr>
          <p:cNvPr id="11" name="图片 10" descr="花6"/>
          <p:cNvPicPr>
            <a:picLocks noChangeAspect="1"/>
          </p:cNvPicPr>
          <p:nvPr/>
        </p:nvPicPr>
        <p:blipFill>
          <a:blip r:embed="rId4"/>
          <a:stretch>
            <a:fillRect/>
          </a:stretch>
        </p:blipFill>
        <p:spPr>
          <a:xfrm>
            <a:off x="7984490" y="3880485"/>
            <a:ext cx="4247515" cy="2979420"/>
          </a:xfrm>
          <a:prstGeom prst="rect">
            <a:avLst/>
          </a:prstGeom>
        </p:spPr>
      </p:pic>
      <p:pic>
        <p:nvPicPr>
          <p:cNvPr id="12" name="图片 11" descr="花7"/>
          <p:cNvPicPr>
            <a:picLocks noChangeAspect="1"/>
          </p:cNvPicPr>
          <p:nvPr/>
        </p:nvPicPr>
        <p:blipFill>
          <a:blip r:embed="rId5"/>
          <a:stretch>
            <a:fillRect/>
          </a:stretch>
        </p:blipFill>
        <p:spPr>
          <a:xfrm>
            <a:off x="-58420" y="4397375"/>
            <a:ext cx="2712085" cy="2462530"/>
          </a:xfrm>
          <a:prstGeom prst="rect">
            <a:avLst/>
          </a:prstGeom>
        </p:spPr>
      </p:pic>
      <p:pic>
        <p:nvPicPr>
          <p:cNvPr id="13" name="图片 12" descr="花7"/>
          <p:cNvPicPr>
            <a:picLocks noChangeAspect="1"/>
          </p:cNvPicPr>
          <p:nvPr/>
        </p:nvPicPr>
        <p:blipFill>
          <a:blip r:embed="rId5"/>
          <a:stretch>
            <a:fillRect/>
          </a:stretch>
        </p:blipFill>
        <p:spPr>
          <a:xfrm flipH="1" flipV="1">
            <a:off x="9906635" y="-11430"/>
            <a:ext cx="2325370" cy="2111375"/>
          </a:xfrm>
          <a:prstGeom prst="rect">
            <a:avLst/>
          </a:prstGeom>
        </p:spPr>
      </p:pic>
      <p:sp>
        <p:nvSpPr>
          <p:cNvPr id="5" name="文本框 4"/>
          <p:cNvSpPr txBox="1"/>
          <p:nvPr/>
        </p:nvSpPr>
        <p:spPr>
          <a:xfrm>
            <a:off x="4714240" y="1085850"/>
            <a:ext cx="2762885" cy="398780"/>
          </a:xfrm>
          <a:prstGeom prst="rect">
            <a:avLst/>
          </a:prstGeom>
          <a:noFill/>
          <a:effectLst/>
        </p:spPr>
        <p:txBody>
          <a:bodyPr wrap="square" rtlCol="0">
            <a:spAutoFit/>
          </a:bodyPr>
          <a:lstStyle/>
          <a:p>
            <a:pPr algn="ctr"/>
            <a:r>
              <a:rPr lang="zh-CN" altLang="en-US" sz="2000" b="1">
                <a:solidFill>
                  <a:srgbClr val="73C9CA"/>
                </a:solidFill>
                <a:latin typeface="微软雅黑" panose="020B0503020204020204" charset="-122"/>
                <a:ea typeface="微软雅黑" panose="020B0503020204020204" charset="-122"/>
              </a:rPr>
              <a:t>单击此处输入标题文本</a:t>
            </a:r>
          </a:p>
        </p:txBody>
      </p:sp>
      <p:grpSp>
        <p:nvGrpSpPr>
          <p:cNvPr id="15" name="组合 14"/>
          <p:cNvGrpSpPr/>
          <p:nvPr/>
        </p:nvGrpSpPr>
        <p:grpSpPr>
          <a:xfrm>
            <a:off x="5334635" y="1943100"/>
            <a:ext cx="1494790" cy="4050030"/>
            <a:chOff x="8401" y="3060"/>
            <a:chExt cx="2354" cy="6378"/>
          </a:xfrm>
        </p:grpSpPr>
        <p:grpSp>
          <p:nvGrpSpPr>
            <p:cNvPr id="33" name="组合 2"/>
            <p:cNvGrpSpPr/>
            <p:nvPr/>
          </p:nvGrpSpPr>
          <p:grpSpPr bwMode="auto">
            <a:xfrm>
              <a:off x="8401" y="3060"/>
              <a:ext cx="2355" cy="6378"/>
              <a:chOff x="0" y="0"/>
              <a:chExt cx="1494972" cy="4050657"/>
            </a:xfrm>
          </p:grpSpPr>
          <p:cxnSp>
            <p:nvCxnSpPr>
              <p:cNvPr id="34" name="直接连接符 48"/>
              <p:cNvCxnSpPr>
                <a:cxnSpLocks noChangeShapeType="1"/>
              </p:cNvCxnSpPr>
              <p:nvPr/>
            </p:nvCxnSpPr>
            <p:spPr bwMode="auto">
              <a:xfrm>
                <a:off x="747611" y="1643634"/>
                <a:ext cx="635" cy="2407023"/>
              </a:xfrm>
              <a:prstGeom prst="line">
                <a:avLst/>
              </a:prstGeom>
              <a:noFill/>
              <a:ln w="19050">
                <a:solidFill>
                  <a:srgbClr val="73C9CA"/>
                </a:solidFill>
                <a:round/>
              </a:ln>
              <a:extLst>
                <a:ext uri="{909E8E84-426E-40DD-AFC4-6F175D3DCCD1}">
                  <a14:hiddenFill xmlns:a14="http://schemas.microsoft.com/office/drawing/2010/main">
                    <a:noFill/>
                  </a14:hiddenFill>
                </a:ext>
              </a:extLst>
            </p:spPr>
          </p:cxnSp>
          <p:sp>
            <p:nvSpPr>
              <p:cNvPr id="35" name="六边形 49"/>
              <p:cNvSpPr>
                <a:spLocks noChangeArrowheads="1"/>
              </p:cNvSpPr>
              <p:nvPr/>
            </p:nvSpPr>
            <p:spPr bwMode="auto">
              <a:xfrm rot="5400000">
                <a:off x="-74314" y="74314"/>
                <a:ext cx="1643600" cy="1494972"/>
              </a:xfrm>
              <a:prstGeom prst="hexagon">
                <a:avLst>
                  <a:gd name="adj" fmla="val 26941"/>
                  <a:gd name="vf" fmla="val 115470"/>
                </a:avLst>
              </a:prstGeom>
              <a:noFill/>
              <a:ln w="19050">
                <a:solidFill>
                  <a:srgbClr val="73C9CA"/>
                </a:solidFill>
                <a:miter lim="800000"/>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a:ln>
                    <a:noFill/>
                  </a:ln>
                  <a:solidFill>
                    <a:srgbClr val="FFFFFF"/>
                  </a:solidFill>
                  <a:effectLst/>
                  <a:uLnTx/>
                  <a:uFillTx/>
                  <a:latin typeface="Calibri" panose="020F0502020204030204" charset="0"/>
                  <a:ea typeface="宋体" panose="02010600030101010101" pitchFamily="2" charset="-122"/>
                </a:endParaRPr>
              </a:p>
            </p:txBody>
          </p:sp>
        </p:grpSp>
        <p:sp>
          <p:nvSpPr>
            <p:cNvPr id="51" name="Freeform 38"/>
            <p:cNvSpPr>
              <a:spLocks noEditPoints="1"/>
            </p:cNvSpPr>
            <p:nvPr/>
          </p:nvSpPr>
          <p:spPr bwMode="auto">
            <a:xfrm>
              <a:off x="8862" y="3776"/>
              <a:ext cx="1384" cy="1157"/>
            </a:xfrm>
            <a:custGeom>
              <a:avLst/>
              <a:gdLst>
                <a:gd name="T0" fmla="*/ 281867 w 157"/>
                <a:gd name="T1" fmla="*/ 278164 h 113"/>
                <a:gd name="T2" fmla="*/ 281867 w 157"/>
                <a:gd name="T3" fmla="*/ 293617 h 113"/>
                <a:gd name="T4" fmla="*/ 401355 w 157"/>
                <a:gd name="T5" fmla="*/ 284345 h 113"/>
                <a:gd name="T6" fmla="*/ 435056 w 157"/>
                <a:gd name="T7" fmla="*/ 247257 h 113"/>
                <a:gd name="T8" fmla="*/ 349271 w 157"/>
                <a:gd name="T9" fmla="*/ 247257 h 113"/>
                <a:gd name="T10" fmla="*/ 281867 w 157"/>
                <a:gd name="T11" fmla="*/ 247257 h 113"/>
                <a:gd name="T12" fmla="*/ 281867 w 157"/>
                <a:gd name="T13" fmla="*/ 265801 h 113"/>
                <a:gd name="T14" fmla="*/ 435056 w 157"/>
                <a:gd name="T15" fmla="*/ 265801 h 113"/>
                <a:gd name="T16" fmla="*/ 435056 w 157"/>
                <a:gd name="T17" fmla="*/ 247257 h 113"/>
                <a:gd name="T18" fmla="*/ 370717 w 157"/>
                <a:gd name="T19" fmla="*/ 219440 h 113"/>
                <a:gd name="T20" fmla="*/ 343143 w 157"/>
                <a:gd name="T21" fmla="*/ 219440 h 113"/>
                <a:gd name="T22" fmla="*/ 281867 w 157"/>
                <a:gd name="T23" fmla="*/ 219440 h 113"/>
                <a:gd name="T24" fmla="*/ 281867 w 157"/>
                <a:gd name="T25" fmla="*/ 234894 h 113"/>
                <a:gd name="T26" fmla="*/ 343143 w 157"/>
                <a:gd name="T27" fmla="*/ 234894 h 113"/>
                <a:gd name="T28" fmla="*/ 370717 w 157"/>
                <a:gd name="T29" fmla="*/ 234894 h 113"/>
                <a:gd name="T30" fmla="*/ 441184 w 157"/>
                <a:gd name="T31" fmla="*/ 225622 h 113"/>
                <a:gd name="T32" fmla="*/ 260421 w 157"/>
                <a:gd name="T33" fmla="*/ 182352 h 113"/>
                <a:gd name="T34" fmla="*/ 343143 w 157"/>
                <a:gd name="T35" fmla="*/ 182352 h 113"/>
                <a:gd name="T36" fmla="*/ 444248 w 157"/>
                <a:gd name="T37" fmla="*/ 182352 h 113"/>
                <a:gd name="T38" fmla="*/ 456503 w 157"/>
                <a:gd name="T39" fmla="*/ 185442 h 113"/>
                <a:gd name="T40" fmla="*/ 459567 w 157"/>
                <a:gd name="T41" fmla="*/ 321434 h 113"/>
                <a:gd name="T42" fmla="*/ 444248 w 157"/>
                <a:gd name="T43" fmla="*/ 327615 h 113"/>
                <a:gd name="T44" fmla="*/ 260421 w 157"/>
                <a:gd name="T45" fmla="*/ 327615 h 113"/>
                <a:gd name="T46" fmla="*/ 248166 w 157"/>
                <a:gd name="T47" fmla="*/ 324524 h 113"/>
                <a:gd name="T48" fmla="*/ 248166 w 157"/>
                <a:gd name="T49" fmla="*/ 271982 h 113"/>
                <a:gd name="T50" fmla="*/ 248166 w 157"/>
                <a:gd name="T51" fmla="*/ 188533 h 113"/>
                <a:gd name="T52" fmla="*/ 251230 w 157"/>
                <a:gd name="T53" fmla="*/ 185442 h 113"/>
                <a:gd name="T54" fmla="*/ 260421 w 157"/>
                <a:gd name="T55" fmla="*/ 182352 h 113"/>
                <a:gd name="T56" fmla="*/ 33702 w 157"/>
                <a:gd name="T57" fmla="*/ 244166 h 113"/>
                <a:gd name="T58" fmla="*/ 186890 w 157"/>
                <a:gd name="T59" fmla="*/ 185442 h 113"/>
                <a:gd name="T60" fmla="*/ 232847 w 157"/>
                <a:gd name="T61" fmla="*/ 173080 h 113"/>
                <a:gd name="T62" fmla="*/ 226720 w 157"/>
                <a:gd name="T63" fmla="*/ 244166 h 113"/>
                <a:gd name="T64" fmla="*/ 27574 w 157"/>
                <a:gd name="T65" fmla="*/ 210168 h 113"/>
                <a:gd name="T66" fmla="*/ 125615 w 157"/>
                <a:gd name="T67" fmla="*/ 139082 h 113"/>
                <a:gd name="T68" fmla="*/ 272676 w 157"/>
                <a:gd name="T69" fmla="*/ 163808 h 113"/>
                <a:gd name="T70" fmla="*/ 343143 w 157"/>
                <a:gd name="T71" fmla="*/ 64905 h 113"/>
                <a:gd name="T72" fmla="*/ 272676 w 157"/>
                <a:gd name="T73" fmla="*/ 163808 h 113"/>
                <a:gd name="T74" fmla="*/ 33702 w 157"/>
                <a:gd name="T75" fmla="*/ 30907 h 113"/>
                <a:gd name="T76" fmla="*/ 39829 w 157"/>
                <a:gd name="T77" fmla="*/ 27816 h 113"/>
                <a:gd name="T78" fmla="*/ 340079 w 157"/>
                <a:gd name="T79" fmla="*/ 30907 h 113"/>
                <a:gd name="T80" fmla="*/ 217528 w 157"/>
                <a:gd name="T81" fmla="*/ 123628 h 113"/>
                <a:gd name="T82" fmla="*/ 217528 w 157"/>
                <a:gd name="T83" fmla="*/ 123628 h 113"/>
                <a:gd name="T84" fmla="*/ 333952 w 157"/>
                <a:gd name="T85" fmla="*/ 0 h 113"/>
                <a:gd name="T86" fmla="*/ 0 w 157"/>
                <a:gd name="T87" fmla="*/ 33998 h 113"/>
                <a:gd name="T88" fmla="*/ 39829 w 157"/>
                <a:gd name="T89" fmla="*/ 271982 h 113"/>
                <a:gd name="T90" fmla="*/ 226720 w 157"/>
                <a:gd name="T91" fmla="*/ 321434 h 113"/>
                <a:gd name="T92" fmla="*/ 260421 w 157"/>
                <a:gd name="T93" fmla="*/ 349250 h 113"/>
                <a:gd name="T94" fmla="*/ 468758 w 157"/>
                <a:gd name="T95" fmla="*/ 343069 h 113"/>
                <a:gd name="T96" fmla="*/ 481013 w 157"/>
                <a:gd name="T97" fmla="*/ 188533 h 113"/>
                <a:gd name="T98" fmla="*/ 444248 w 157"/>
                <a:gd name="T99" fmla="*/ 163808 h 113"/>
                <a:gd name="T100" fmla="*/ 370717 w 157"/>
                <a:gd name="T101" fmla="*/ 33998 h 113"/>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157" h="113">
                  <a:moveTo>
                    <a:pt x="128" y="90"/>
                  </a:moveTo>
                  <a:cubicBezTo>
                    <a:pt x="92" y="90"/>
                    <a:pt x="92" y="90"/>
                    <a:pt x="92" y="90"/>
                  </a:cubicBezTo>
                  <a:cubicBezTo>
                    <a:pt x="91" y="90"/>
                    <a:pt x="90" y="91"/>
                    <a:pt x="90" y="92"/>
                  </a:cubicBezTo>
                  <a:cubicBezTo>
                    <a:pt x="90" y="94"/>
                    <a:pt x="91" y="95"/>
                    <a:pt x="92" y="95"/>
                  </a:cubicBezTo>
                  <a:cubicBezTo>
                    <a:pt x="128" y="95"/>
                    <a:pt x="128" y="95"/>
                    <a:pt x="128" y="95"/>
                  </a:cubicBezTo>
                  <a:cubicBezTo>
                    <a:pt x="130" y="95"/>
                    <a:pt x="131" y="94"/>
                    <a:pt x="131" y="92"/>
                  </a:cubicBezTo>
                  <a:cubicBezTo>
                    <a:pt x="131" y="91"/>
                    <a:pt x="130" y="90"/>
                    <a:pt x="128" y="90"/>
                  </a:cubicBezTo>
                  <a:moveTo>
                    <a:pt x="142" y="80"/>
                  </a:moveTo>
                  <a:cubicBezTo>
                    <a:pt x="120" y="80"/>
                    <a:pt x="120" y="80"/>
                    <a:pt x="120" y="80"/>
                  </a:cubicBezTo>
                  <a:cubicBezTo>
                    <a:pt x="114" y="80"/>
                    <a:pt x="114" y="80"/>
                    <a:pt x="114" y="80"/>
                  </a:cubicBezTo>
                  <a:cubicBezTo>
                    <a:pt x="111" y="80"/>
                    <a:pt x="111" y="80"/>
                    <a:pt x="111" y="80"/>
                  </a:cubicBezTo>
                  <a:cubicBezTo>
                    <a:pt x="92" y="80"/>
                    <a:pt x="92" y="80"/>
                    <a:pt x="92" y="80"/>
                  </a:cubicBezTo>
                  <a:cubicBezTo>
                    <a:pt x="91" y="80"/>
                    <a:pt x="90" y="81"/>
                    <a:pt x="90" y="83"/>
                  </a:cubicBezTo>
                  <a:cubicBezTo>
                    <a:pt x="90" y="84"/>
                    <a:pt x="91" y="86"/>
                    <a:pt x="92" y="86"/>
                  </a:cubicBezTo>
                  <a:cubicBezTo>
                    <a:pt x="116" y="86"/>
                    <a:pt x="116" y="86"/>
                    <a:pt x="116" y="86"/>
                  </a:cubicBezTo>
                  <a:cubicBezTo>
                    <a:pt x="142" y="86"/>
                    <a:pt x="142" y="86"/>
                    <a:pt x="142" y="86"/>
                  </a:cubicBezTo>
                  <a:cubicBezTo>
                    <a:pt x="143" y="86"/>
                    <a:pt x="144" y="84"/>
                    <a:pt x="144" y="83"/>
                  </a:cubicBezTo>
                  <a:cubicBezTo>
                    <a:pt x="144" y="81"/>
                    <a:pt x="143" y="80"/>
                    <a:pt x="142" y="80"/>
                  </a:cubicBezTo>
                  <a:moveTo>
                    <a:pt x="142" y="71"/>
                  </a:moveTo>
                  <a:cubicBezTo>
                    <a:pt x="121" y="71"/>
                    <a:pt x="121" y="71"/>
                    <a:pt x="121" y="71"/>
                  </a:cubicBezTo>
                  <a:cubicBezTo>
                    <a:pt x="114" y="71"/>
                    <a:pt x="114" y="71"/>
                    <a:pt x="114" y="71"/>
                  </a:cubicBezTo>
                  <a:cubicBezTo>
                    <a:pt x="112" y="71"/>
                    <a:pt x="112" y="71"/>
                    <a:pt x="112" y="71"/>
                  </a:cubicBezTo>
                  <a:cubicBezTo>
                    <a:pt x="97" y="71"/>
                    <a:pt x="97" y="71"/>
                    <a:pt x="97" y="71"/>
                  </a:cubicBezTo>
                  <a:cubicBezTo>
                    <a:pt x="92" y="71"/>
                    <a:pt x="92" y="71"/>
                    <a:pt x="92" y="71"/>
                  </a:cubicBezTo>
                  <a:cubicBezTo>
                    <a:pt x="91" y="71"/>
                    <a:pt x="90" y="72"/>
                    <a:pt x="90" y="73"/>
                  </a:cubicBezTo>
                  <a:cubicBezTo>
                    <a:pt x="90" y="75"/>
                    <a:pt x="91" y="76"/>
                    <a:pt x="92" y="76"/>
                  </a:cubicBezTo>
                  <a:cubicBezTo>
                    <a:pt x="105" y="76"/>
                    <a:pt x="105" y="76"/>
                    <a:pt x="105" y="76"/>
                  </a:cubicBezTo>
                  <a:cubicBezTo>
                    <a:pt x="112" y="76"/>
                    <a:pt x="112" y="76"/>
                    <a:pt x="112" y="76"/>
                  </a:cubicBezTo>
                  <a:cubicBezTo>
                    <a:pt x="117" y="76"/>
                    <a:pt x="117" y="76"/>
                    <a:pt x="117" y="76"/>
                  </a:cubicBezTo>
                  <a:cubicBezTo>
                    <a:pt x="121" y="76"/>
                    <a:pt x="121" y="76"/>
                    <a:pt x="121" y="76"/>
                  </a:cubicBezTo>
                  <a:cubicBezTo>
                    <a:pt x="142" y="76"/>
                    <a:pt x="142" y="76"/>
                    <a:pt x="142" y="76"/>
                  </a:cubicBezTo>
                  <a:cubicBezTo>
                    <a:pt x="143" y="76"/>
                    <a:pt x="144" y="75"/>
                    <a:pt x="144" y="73"/>
                  </a:cubicBezTo>
                  <a:cubicBezTo>
                    <a:pt x="144" y="72"/>
                    <a:pt x="143" y="71"/>
                    <a:pt x="142" y="71"/>
                  </a:cubicBezTo>
                  <a:moveTo>
                    <a:pt x="85" y="59"/>
                  </a:moveTo>
                  <a:cubicBezTo>
                    <a:pt x="98" y="59"/>
                    <a:pt x="98" y="59"/>
                    <a:pt x="98" y="59"/>
                  </a:cubicBezTo>
                  <a:cubicBezTo>
                    <a:pt x="112" y="59"/>
                    <a:pt x="112" y="59"/>
                    <a:pt x="112" y="59"/>
                  </a:cubicBezTo>
                  <a:cubicBezTo>
                    <a:pt x="121" y="59"/>
                    <a:pt x="121" y="59"/>
                    <a:pt x="121" y="59"/>
                  </a:cubicBezTo>
                  <a:cubicBezTo>
                    <a:pt x="145" y="59"/>
                    <a:pt x="145" y="59"/>
                    <a:pt x="145" y="59"/>
                  </a:cubicBezTo>
                  <a:cubicBezTo>
                    <a:pt x="145" y="59"/>
                    <a:pt x="145" y="59"/>
                    <a:pt x="145" y="59"/>
                  </a:cubicBezTo>
                  <a:cubicBezTo>
                    <a:pt x="147" y="59"/>
                    <a:pt x="148" y="60"/>
                    <a:pt x="149" y="60"/>
                  </a:cubicBezTo>
                  <a:cubicBezTo>
                    <a:pt x="150" y="61"/>
                    <a:pt x="150" y="61"/>
                    <a:pt x="150" y="61"/>
                  </a:cubicBezTo>
                  <a:cubicBezTo>
                    <a:pt x="150" y="104"/>
                    <a:pt x="150" y="104"/>
                    <a:pt x="150" y="104"/>
                  </a:cubicBezTo>
                  <a:cubicBezTo>
                    <a:pt x="150" y="104"/>
                    <a:pt x="150" y="104"/>
                    <a:pt x="149" y="105"/>
                  </a:cubicBezTo>
                  <a:cubicBezTo>
                    <a:pt x="148" y="106"/>
                    <a:pt x="147" y="106"/>
                    <a:pt x="145" y="106"/>
                  </a:cubicBezTo>
                  <a:cubicBezTo>
                    <a:pt x="145" y="106"/>
                    <a:pt x="145" y="106"/>
                    <a:pt x="145" y="106"/>
                  </a:cubicBezTo>
                  <a:cubicBezTo>
                    <a:pt x="85" y="106"/>
                    <a:pt x="85" y="106"/>
                    <a:pt x="85" y="106"/>
                  </a:cubicBezTo>
                  <a:cubicBezTo>
                    <a:pt x="85" y="106"/>
                    <a:pt x="85" y="106"/>
                    <a:pt x="85" y="106"/>
                  </a:cubicBezTo>
                  <a:cubicBezTo>
                    <a:pt x="84" y="106"/>
                    <a:pt x="82" y="106"/>
                    <a:pt x="81" y="105"/>
                  </a:cubicBezTo>
                  <a:cubicBezTo>
                    <a:pt x="81" y="104"/>
                    <a:pt x="81" y="104"/>
                    <a:pt x="81" y="104"/>
                  </a:cubicBezTo>
                  <a:cubicBezTo>
                    <a:pt x="81" y="88"/>
                    <a:pt x="81" y="88"/>
                    <a:pt x="81" y="88"/>
                  </a:cubicBezTo>
                  <a:cubicBezTo>
                    <a:pt x="81" y="79"/>
                    <a:pt x="81" y="79"/>
                    <a:pt x="81" y="79"/>
                  </a:cubicBezTo>
                  <a:cubicBezTo>
                    <a:pt x="81" y="61"/>
                    <a:pt x="81" y="61"/>
                    <a:pt x="81" y="61"/>
                  </a:cubicBezTo>
                  <a:cubicBezTo>
                    <a:pt x="81" y="61"/>
                    <a:pt x="81" y="61"/>
                    <a:pt x="81" y="60"/>
                  </a:cubicBezTo>
                  <a:cubicBezTo>
                    <a:pt x="82" y="60"/>
                    <a:pt x="82" y="60"/>
                    <a:pt x="82" y="60"/>
                  </a:cubicBezTo>
                  <a:cubicBezTo>
                    <a:pt x="83" y="60"/>
                    <a:pt x="84" y="59"/>
                    <a:pt x="85" y="59"/>
                  </a:cubicBezTo>
                  <a:cubicBezTo>
                    <a:pt x="85" y="59"/>
                    <a:pt x="85" y="59"/>
                    <a:pt x="85" y="59"/>
                  </a:cubicBezTo>
                  <a:moveTo>
                    <a:pt x="13" y="79"/>
                  </a:moveTo>
                  <a:cubicBezTo>
                    <a:pt x="12" y="79"/>
                    <a:pt x="11" y="79"/>
                    <a:pt x="11" y="79"/>
                  </a:cubicBezTo>
                  <a:cubicBezTo>
                    <a:pt x="50" y="51"/>
                    <a:pt x="50" y="51"/>
                    <a:pt x="50" y="51"/>
                  </a:cubicBezTo>
                  <a:cubicBezTo>
                    <a:pt x="61" y="60"/>
                    <a:pt x="61" y="60"/>
                    <a:pt x="61" y="60"/>
                  </a:cubicBezTo>
                  <a:cubicBezTo>
                    <a:pt x="71" y="52"/>
                    <a:pt x="71" y="52"/>
                    <a:pt x="71" y="52"/>
                  </a:cubicBezTo>
                  <a:cubicBezTo>
                    <a:pt x="76" y="56"/>
                    <a:pt x="76" y="56"/>
                    <a:pt x="76" y="56"/>
                  </a:cubicBezTo>
                  <a:cubicBezTo>
                    <a:pt x="75" y="57"/>
                    <a:pt x="74" y="59"/>
                    <a:pt x="74" y="61"/>
                  </a:cubicBezTo>
                  <a:cubicBezTo>
                    <a:pt x="74" y="79"/>
                    <a:pt x="74" y="79"/>
                    <a:pt x="74" y="79"/>
                  </a:cubicBezTo>
                  <a:cubicBezTo>
                    <a:pt x="13" y="79"/>
                    <a:pt x="13" y="79"/>
                    <a:pt x="13" y="79"/>
                  </a:cubicBezTo>
                  <a:moveTo>
                    <a:pt x="9" y="68"/>
                  </a:moveTo>
                  <a:cubicBezTo>
                    <a:pt x="9" y="21"/>
                    <a:pt x="9" y="21"/>
                    <a:pt x="9" y="21"/>
                  </a:cubicBezTo>
                  <a:cubicBezTo>
                    <a:pt x="41" y="45"/>
                    <a:pt x="41" y="45"/>
                    <a:pt x="41" y="45"/>
                  </a:cubicBezTo>
                  <a:cubicBezTo>
                    <a:pt x="9" y="68"/>
                    <a:pt x="9" y="68"/>
                    <a:pt x="9" y="68"/>
                  </a:cubicBezTo>
                  <a:moveTo>
                    <a:pt x="89" y="53"/>
                  </a:moveTo>
                  <a:cubicBezTo>
                    <a:pt x="79" y="46"/>
                    <a:pt x="79" y="46"/>
                    <a:pt x="79" y="46"/>
                  </a:cubicBezTo>
                  <a:cubicBezTo>
                    <a:pt x="112" y="21"/>
                    <a:pt x="112" y="21"/>
                    <a:pt x="112" y="21"/>
                  </a:cubicBezTo>
                  <a:cubicBezTo>
                    <a:pt x="112" y="53"/>
                    <a:pt x="112" y="53"/>
                    <a:pt x="112" y="53"/>
                  </a:cubicBezTo>
                  <a:cubicBezTo>
                    <a:pt x="89" y="53"/>
                    <a:pt x="89" y="53"/>
                    <a:pt x="89" y="53"/>
                  </a:cubicBezTo>
                  <a:moveTo>
                    <a:pt x="61" y="47"/>
                  </a:moveTo>
                  <a:cubicBezTo>
                    <a:pt x="11" y="10"/>
                    <a:pt x="11" y="10"/>
                    <a:pt x="11" y="10"/>
                  </a:cubicBezTo>
                  <a:cubicBezTo>
                    <a:pt x="11" y="9"/>
                    <a:pt x="12" y="9"/>
                    <a:pt x="13" y="9"/>
                  </a:cubicBezTo>
                  <a:cubicBezTo>
                    <a:pt x="13" y="9"/>
                    <a:pt x="13" y="9"/>
                    <a:pt x="13" y="9"/>
                  </a:cubicBezTo>
                  <a:cubicBezTo>
                    <a:pt x="109" y="9"/>
                    <a:pt x="109" y="9"/>
                    <a:pt x="109" y="9"/>
                  </a:cubicBezTo>
                  <a:cubicBezTo>
                    <a:pt x="109" y="9"/>
                    <a:pt x="110" y="9"/>
                    <a:pt x="111" y="10"/>
                  </a:cubicBezTo>
                  <a:cubicBezTo>
                    <a:pt x="110" y="10"/>
                    <a:pt x="110" y="10"/>
                    <a:pt x="110" y="10"/>
                  </a:cubicBezTo>
                  <a:cubicBezTo>
                    <a:pt x="71" y="40"/>
                    <a:pt x="71" y="40"/>
                    <a:pt x="71" y="40"/>
                  </a:cubicBezTo>
                  <a:cubicBezTo>
                    <a:pt x="71" y="40"/>
                    <a:pt x="71" y="40"/>
                    <a:pt x="71" y="40"/>
                  </a:cubicBezTo>
                  <a:cubicBezTo>
                    <a:pt x="71" y="40"/>
                    <a:pt x="71" y="40"/>
                    <a:pt x="71" y="40"/>
                  </a:cubicBezTo>
                  <a:cubicBezTo>
                    <a:pt x="61" y="47"/>
                    <a:pt x="61" y="47"/>
                    <a:pt x="61" y="47"/>
                  </a:cubicBezTo>
                  <a:moveTo>
                    <a:pt x="109" y="0"/>
                  </a:moveTo>
                  <a:cubicBezTo>
                    <a:pt x="13" y="0"/>
                    <a:pt x="13" y="0"/>
                    <a:pt x="13" y="0"/>
                  </a:cubicBezTo>
                  <a:cubicBezTo>
                    <a:pt x="6" y="0"/>
                    <a:pt x="1" y="5"/>
                    <a:pt x="0" y="11"/>
                  </a:cubicBezTo>
                  <a:cubicBezTo>
                    <a:pt x="0" y="77"/>
                    <a:pt x="0" y="77"/>
                    <a:pt x="0" y="77"/>
                  </a:cubicBezTo>
                  <a:cubicBezTo>
                    <a:pt x="1" y="84"/>
                    <a:pt x="6" y="88"/>
                    <a:pt x="13" y="88"/>
                  </a:cubicBezTo>
                  <a:cubicBezTo>
                    <a:pt x="74" y="88"/>
                    <a:pt x="74" y="88"/>
                    <a:pt x="74" y="88"/>
                  </a:cubicBezTo>
                  <a:cubicBezTo>
                    <a:pt x="74" y="104"/>
                    <a:pt x="74" y="104"/>
                    <a:pt x="74" y="104"/>
                  </a:cubicBezTo>
                  <a:cubicBezTo>
                    <a:pt x="74" y="107"/>
                    <a:pt x="75" y="109"/>
                    <a:pt x="78" y="111"/>
                  </a:cubicBezTo>
                  <a:cubicBezTo>
                    <a:pt x="80" y="112"/>
                    <a:pt x="82" y="113"/>
                    <a:pt x="85" y="113"/>
                  </a:cubicBezTo>
                  <a:cubicBezTo>
                    <a:pt x="145" y="113"/>
                    <a:pt x="145" y="113"/>
                    <a:pt x="145" y="113"/>
                  </a:cubicBezTo>
                  <a:cubicBezTo>
                    <a:pt x="148" y="113"/>
                    <a:pt x="151" y="112"/>
                    <a:pt x="153" y="111"/>
                  </a:cubicBezTo>
                  <a:cubicBezTo>
                    <a:pt x="155" y="109"/>
                    <a:pt x="157" y="107"/>
                    <a:pt x="157" y="104"/>
                  </a:cubicBezTo>
                  <a:cubicBezTo>
                    <a:pt x="157" y="61"/>
                    <a:pt x="157" y="61"/>
                    <a:pt x="157" y="61"/>
                  </a:cubicBezTo>
                  <a:cubicBezTo>
                    <a:pt x="157" y="59"/>
                    <a:pt x="155" y="56"/>
                    <a:pt x="153" y="55"/>
                  </a:cubicBezTo>
                  <a:cubicBezTo>
                    <a:pt x="151" y="53"/>
                    <a:pt x="148" y="53"/>
                    <a:pt x="145" y="53"/>
                  </a:cubicBezTo>
                  <a:cubicBezTo>
                    <a:pt x="121" y="53"/>
                    <a:pt x="121" y="53"/>
                    <a:pt x="121" y="53"/>
                  </a:cubicBezTo>
                  <a:cubicBezTo>
                    <a:pt x="121" y="11"/>
                    <a:pt x="121" y="11"/>
                    <a:pt x="121" y="11"/>
                  </a:cubicBezTo>
                  <a:cubicBezTo>
                    <a:pt x="121" y="5"/>
                    <a:pt x="115" y="0"/>
                    <a:pt x="109" y="0"/>
                  </a:cubicBezTo>
                </a:path>
              </a:pathLst>
            </a:custGeom>
            <a:solidFill>
              <a:srgbClr val="73C9CA"/>
            </a:solidFill>
            <a:ln>
              <a:noFill/>
            </a:ln>
          </p:spPr>
          <p:txBody>
            <a:bodyPr lIns="68580" tIns="34290" rIns="68580" bIns="34290"/>
            <a:lstStyle/>
            <a:p>
              <a:pPr eaLnBrk="0" fontAlgn="base" hangingPunct="0">
                <a:spcBef>
                  <a:spcPct val="0"/>
                </a:spcBef>
                <a:spcAft>
                  <a:spcPct val="0"/>
                </a:spcAft>
                <a:defRPr/>
              </a:pPr>
              <a:endParaRPr lang="zh-CN" altLang="en-US" sz="1400" strike="noStrike" kern="0" noProof="1">
                <a:solidFill>
                  <a:srgbClr val="000000"/>
                </a:solidFill>
                <a:latin typeface="Calibri" panose="020F0502020204030204" charset="0"/>
                <a:ea typeface="宋体" panose="02010600030101010101" pitchFamily="2" charset="-122"/>
              </a:endParaRPr>
            </a:p>
          </p:txBody>
        </p:sp>
      </p:grpSp>
      <p:grpSp>
        <p:nvGrpSpPr>
          <p:cNvPr id="16" name="组合 15"/>
          <p:cNvGrpSpPr/>
          <p:nvPr/>
        </p:nvGrpSpPr>
        <p:grpSpPr>
          <a:xfrm>
            <a:off x="6546215" y="3586480"/>
            <a:ext cx="1494790" cy="2406650"/>
            <a:chOff x="10309" y="5648"/>
            <a:chExt cx="2354" cy="3790"/>
          </a:xfrm>
        </p:grpSpPr>
        <p:grpSp>
          <p:nvGrpSpPr>
            <p:cNvPr id="29" name="组合 3"/>
            <p:cNvGrpSpPr/>
            <p:nvPr/>
          </p:nvGrpSpPr>
          <p:grpSpPr bwMode="auto">
            <a:xfrm>
              <a:off x="10309" y="5648"/>
              <a:ext cx="2355" cy="3790"/>
              <a:chOff x="0" y="0"/>
              <a:chExt cx="1494972" cy="2407132"/>
            </a:xfrm>
          </p:grpSpPr>
          <p:sp>
            <p:nvSpPr>
              <p:cNvPr id="30" name="六边形 20"/>
              <p:cNvSpPr>
                <a:spLocks noChangeArrowheads="1"/>
              </p:cNvSpPr>
              <p:nvPr/>
            </p:nvSpPr>
            <p:spPr bwMode="auto">
              <a:xfrm rot="5400000">
                <a:off x="-74314" y="74314"/>
                <a:ext cx="1643600" cy="1494972"/>
              </a:xfrm>
              <a:prstGeom prst="hexagon">
                <a:avLst>
                  <a:gd name="adj" fmla="val 26941"/>
                  <a:gd name="vf" fmla="val 115470"/>
                </a:avLst>
              </a:prstGeom>
              <a:noFill/>
              <a:ln w="19050">
                <a:solidFill>
                  <a:srgbClr val="73C9CA"/>
                </a:solidFill>
                <a:miter lim="800000"/>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a:ln>
                    <a:noFill/>
                  </a:ln>
                  <a:solidFill>
                    <a:srgbClr val="FFFFFF"/>
                  </a:solidFill>
                  <a:effectLst/>
                  <a:uLnTx/>
                  <a:uFillTx/>
                  <a:latin typeface="Calibri" panose="020F0502020204030204" charset="0"/>
                  <a:ea typeface="宋体" panose="02010600030101010101" pitchFamily="2" charset="-122"/>
                </a:endParaRPr>
              </a:p>
            </p:txBody>
          </p:sp>
          <p:cxnSp>
            <p:nvCxnSpPr>
              <p:cNvPr id="31" name="直接连接符 21"/>
              <p:cNvCxnSpPr>
                <a:cxnSpLocks noChangeShapeType="1"/>
              </p:cNvCxnSpPr>
              <p:nvPr/>
            </p:nvCxnSpPr>
            <p:spPr bwMode="auto">
              <a:xfrm flipH="1">
                <a:off x="725710" y="1635554"/>
                <a:ext cx="2539" cy="771578"/>
              </a:xfrm>
              <a:prstGeom prst="line">
                <a:avLst/>
              </a:prstGeom>
              <a:noFill/>
              <a:ln w="19050">
                <a:solidFill>
                  <a:srgbClr val="73C9CA"/>
                </a:solidFill>
                <a:round/>
              </a:ln>
              <a:extLst>
                <a:ext uri="{909E8E84-426E-40DD-AFC4-6F175D3DCCD1}">
                  <a14:hiddenFill xmlns:a14="http://schemas.microsoft.com/office/drawing/2010/main">
                    <a:noFill/>
                  </a14:hiddenFill>
                </a:ext>
              </a:extLst>
            </p:spPr>
          </p:cxnSp>
        </p:grpSp>
        <p:sp>
          <p:nvSpPr>
            <p:cNvPr id="117" name="Freeform 59"/>
            <p:cNvSpPr>
              <a:spLocks noEditPoints="1"/>
            </p:cNvSpPr>
            <p:nvPr/>
          </p:nvSpPr>
          <p:spPr bwMode="auto">
            <a:xfrm>
              <a:off x="10771" y="6336"/>
              <a:ext cx="1432" cy="1212"/>
            </a:xfrm>
            <a:custGeom>
              <a:avLst/>
              <a:gdLst>
                <a:gd name="T0" fmla="*/ 39994 w 145"/>
                <a:gd name="T1" fmla="*/ 221122 h 107"/>
                <a:gd name="T2" fmla="*/ 33841 w 145"/>
                <a:gd name="T3" fmla="*/ 322470 h 107"/>
                <a:gd name="T4" fmla="*/ 89218 w 145"/>
                <a:gd name="T5" fmla="*/ 328612 h 107"/>
                <a:gd name="T6" fmla="*/ 95371 w 145"/>
                <a:gd name="T7" fmla="*/ 230336 h 107"/>
                <a:gd name="T8" fmla="*/ 286112 w 145"/>
                <a:gd name="T9" fmla="*/ 205766 h 107"/>
                <a:gd name="T10" fmla="*/ 230735 w 145"/>
                <a:gd name="T11" fmla="*/ 211909 h 107"/>
                <a:gd name="T12" fmla="*/ 239965 w 145"/>
                <a:gd name="T13" fmla="*/ 328612 h 107"/>
                <a:gd name="T14" fmla="*/ 295341 w 145"/>
                <a:gd name="T15" fmla="*/ 322470 h 107"/>
                <a:gd name="T16" fmla="*/ 286112 w 145"/>
                <a:gd name="T17" fmla="*/ 205766 h 107"/>
                <a:gd name="T18" fmla="*/ 338412 w 145"/>
                <a:gd name="T19" fmla="*/ 171984 h 107"/>
                <a:gd name="T20" fmla="*/ 329182 w 145"/>
                <a:gd name="T21" fmla="*/ 322470 h 107"/>
                <a:gd name="T22" fmla="*/ 384559 w 145"/>
                <a:gd name="T23" fmla="*/ 328612 h 107"/>
                <a:gd name="T24" fmla="*/ 393788 w 145"/>
                <a:gd name="T25" fmla="*/ 181197 h 107"/>
                <a:gd name="T26" fmla="*/ 187665 w 145"/>
                <a:gd name="T27" fmla="*/ 162770 h 107"/>
                <a:gd name="T28" fmla="*/ 132288 w 145"/>
                <a:gd name="T29" fmla="*/ 168913 h 107"/>
                <a:gd name="T30" fmla="*/ 141518 w 145"/>
                <a:gd name="T31" fmla="*/ 328612 h 107"/>
                <a:gd name="T32" fmla="*/ 193818 w 145"/>
                <a:gd name="T33" fmla="*/ 322470 h 107"/>
                <a:gd name="T34" fmla="*/ 187665 w 145"/>
                <a:gd name="T35" fmla="*/ 162770 h 107"/>
                <a:gd name="T36" fmla="*/ 436859 w 145"/>
                <a:gd name="T37" fmla="*/ 0 h 107"/>
                <a:gd name="T38" fmla="*/ 356870 w 145"/>
                <a:gd name="T39" fmla="*/ 18427 h 107"/>
                <a:gd name="T40" fmla="*/ 353794 w 145"/>
                <a:gd name="T41" fmla="*/ 30711 h 107"/>
                <a:gd name="T42" fmla="*/ 276882 w 145"/>
                <a:gd name="T43" fmla="*/ 135130 h 107"/>
                <a:gd name="T44" fmla="*/ 169206 w 145"/>
                <a:gd name="T45" fmla="*/ 42996 h 107"/>
                <a:gd name="T46" fmla="*/ 9229 w 145"/>
                <a:gd name="T47" fmla="*/ 184268 h 107"/>
                <a:gd name="T48" fmla="*/ 18459 w 145"/>
                <a:gd name="T49" fmla="*/ 208838 h 107"/>
                <a:gd name="T50" fmla="*/ 169206 w 145"/>
                <a:gd name="T51" fmla="*/ 79850 h 107"/>
                <a:gd name="T52" fmla="*/ 276882 w 145"/>
                <a:gd name="T53" fmla="*/ 171984 h 107"/>
                <a:gd name="T54" fmla="*/ 390712 w 145"/>
                <a:gd name="T55" fmla="*/ 67565 h 107"/>
                <a:gd name="T56" fmla="*/ 418400 w 145"/>
                <a:gd name="T57" fmla="*/ 92134 h 107"/>
                <a:gd name="T58" fmla="*/ 424553 w 145"/>
                <a:gd name="T59" fmla="*/ 89063 h 107"/>
                <a:gd name="T60" fmla="*/ 446088 w 145"/>
                <a:gd name="T61" fmla="*/ 9213 h 107"/>
                <a:gd name="T62" fmla="*/ 439935 w 145"/>
                <a:gd name="T63" fmla="*/ 0 h 107"/>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45" h="107">
                  <a:moveTo>
                    <a:pt x="29" y="72"/>
                  </a:moveTo>
                  <a:cubicBezTo>
                    <a:pt x="13" y="72"/>
                    <a:pt x="13" y="72"/>
                    <a:pt x="13" y="72"/>
                  </a:cubicBezTo>
                  <a:cubicBezTo>
                    <a:pt x="12" y="72"/>
                    <a:pt x="11" y="73"/>
                    <a:pt x="11" y="75"/>
                  </a:cubicBezTo>
                  <a:cubicBezTo>
                    <a:pt x="11" y="105"/>
                    <a:pt x="11" y="105"/>
                    <a:pt x="11" y="105"/>
                  </a:cubicBezTo>
                  <a:cubicBezTo>
                    <a:pt x="11" y="106"/>
                    <a:pt x="12" y="107"/>
                    <a:pt x="13" y="107"/>
                  </a:cubicBezTo>
                  <a:cubicBezTo>
                    <a:pt x="29" y="107"/>
                    <a:pt x="29" y="107"/>
                    <a:pt x="29" y="107"/>
                  </a:cubicBezTo>
                  <a:cubicBezTo>
                    <a:pt x="30" y="107"/>
                    <a:pt x="31" y="106"/>
                    <a:pt x="31" y="105"/>
                  </a:cubicBezTo>
                  <a:cubicBezTo>
                    <a:pt x="31" y="75"/>
                    <a:pt x="31" y="75"/>
                    <a:pt x="31" y="75"/>
                  </a:cubicBezTo>
                  <a:cubicBezTo>
                    <a:pt x="31" y="73"/>
                    <a:pt x="30" y="72"/>
                    <a:pt x="29" y="72"/>
                  </a:cubicBezTo>
                  <a:moveTo>
                    <a:pt x="93" y="67"/>
                  </a:moveTo>
                  <a:cubicBezTo>
                    <a:pt x="78" y="67"/>
                    <a:pt x="78" y="67"/>
                    <a:pt x="78" y="67"/>
                  </a:cubicBezTo>
                  <a:cubicBezTo>
                    <a:pt x="76" y="67"/>
                    <a:pt x="75" y="68"/>
                    <a:pt x="75" y="69"/>
                  </a:cubicBezTo>
                  <a:cubicBezTo>
                    <a:pt x="75" y="105"/>
                    <a:pt x="75" y="105"/>
                    <a:pt x="75" y="105"/>
                  </a:cubicBezTo>
                  <a:cubicBezTo>
                    <a:pt x="75" y="106"/>
                    <a:pt x="76" y="107"/>
                    <a:pt x="78" y="107"/>
                  </a:cubicBezTo>
                  <a:cubicBezTo>
                    <a:pt x="93" y="107"/>
                    <a:pt x="93" y="107"/>
                    <a:pt x="93" y="107"/>
                  </a:cubicBezTo>
                  <a:cubicBezTo>
                    <a:pt x="94" y="107"/>
                    <a:pt x="96" y="106"/>
                    <a:pt x="96" y="105"/>
                  </a:cubicBezTo>
                  <a:cubicBezTo>
                    <a:pt x="96" y="69"/>
                    <a:pt x="96" y="69"/>
                    <a:pt x="96" y="69"/>
                  </a:cubicBezTo>
                  <a:cubicBezTo>
                    <a:pt x="96" y="68"/>
                    <a:pt x="94" y="67"/>
                    <a:pt x="93" y="67"/>
                  </a:cubicBezTo>
                  <a:moveTo>
                    <a:pt x="125" y="56"/>
                  </a:moveTo>
                  <a:cubicBezTo>
                    <a:pt x="110" y="56"/>
                    <a:pt x="110" y="56"/>
                    <a:pt x="110" y="56"/>
                  </a:cubicBezTo>
                  <a:cubicBezTo>
                    <a:pt x="108" y="56"/>
                    <a:pt x="107" y="57"/>
                    <a:pt x="107" y="59"/>
                  </a:cubicBezTo>
                  <a:cubicBezTo>
                    <a:pt x="107" y="105"/>
                    <a:pt x="107" y="105"/>
                    <a:pt x="107" y="105"/>
                  </a:cubicBezTo>
                  <a:cubicBezTo>
                    <a:pt x="107" y="106"/>
                    <a:pt x="108" y="107"/>
                    <a:pt x="110" y="107"/>
                  </a:cubicBezTo>
                  <a:cubicBezTo>
                    <a:pt x="125" y="107"/>
                    <a:pt x="125" y="107"/>
                    <a:pt x="125" y="107"/>
                  </a:cubicBezTo>
                  <a:cubicBezTo>
                    <a:pt x="127" y="107"/>
                    <a:pt x="128" y="106"/>
                    <a:pt x="128" y="105"/>
                  </a:cubicBezTo>
                  <a:cubicBezTo>
                    <a:pt x="128" y="59"/>
                    <a:pt x="128" y="59"/>
                    <a:pt x="128" y="59"/>
                  </a:cubicBezTo>
                  <a:cubicBezTo>
                    <a:pt x="128" y="57"/>
                    <a:pt x="127" y="56"/>
                    <a:pt x="125" y="56"/>
                  </a:cubicBezTo>
                  <a:moveTo>
                    <a:pt x="61" y="53"/>
                  </a:moveTo>
                  <a:cubicBezTo>
                    <a:pt x="46" y="53"/>
                    <a:pt x="46" y="53"/>
                    <a:pt x="46" y="53"/>
                  </a:cubicBezTo>
                  <a:cubicBezTo>
                    <a:pt x="44" y="53"/>
                    <a:pt x="43" y="54"/>
                    <a:pt x="43" y="55"/>
                  </a:cubicBezTo>
                  <a:cubicBezTo>
                    <a:pt x="43" y="105"/>
                    <a:pt x="43" y="105"/>
                    <a:pt x="43" y="105"/>
                  </a:cubicBezTo>
                  <a:cubicBezTo>
                    <a:pt x="43" y="106"/>
                    <a:pt x="44" y="107"/>
                    <a:pt x="46" y="107"/>
                  </a:cubicBezTo>
                  <a:cubicBezTo>
                    <a:pt x="61" y="107"/>
                    <a:pt x="61" y="107"/>
                    <a:pt x="61" y="107"/>
                  </a:cubicBezTo>
                  <a:cubicBezTo>
                    <a:pt x="62" y="107"/>
                    <a:pt x="63" y="106"/>
                    <a:pt x="63" y="105"/>
                  </a:cubicBezTo>
                  <a:cubicBezTo>
                    <a:pt x="63" y="55"/>
                    <a:pt x="63" y="55"/>
                    <a:pt x="63" y="55"/>
                  </a:cubicBezTo>
                  <a:cubicBezTo>
                    <a:pt x="63" y="54"/>
                    <a:pt x="62" y="53"/>
                    <a:pt x="61" y="53"/>
                  </a:cubicBezTo>
                  <a:moveTo>
                    <a:pt x="143" y="0"/>
                  </a:moveTo>
                  <a:cubicBezTo>
                    <a:pt x="143" y="0"/>
                    <a:pt x="142" y="0"/>
                    <a:pt x="142" y="0"/>
                  </a:cubicBezTo>
                  <a:cubicBezTo>
                    <a:pt x="118" y="5"/>
                    <a:pt x="118" y="5"/>
                    <a:pt x="118" y="5"/>
                  </a:cubicBezTo>
                  <a:cubicBezTo>
                    <a:pt x="117" y="5"/>
                    <a:pt x="117" y="5"/>
                    <a:pt x="116" y="6"/>
                  </a:cubicBezTo>
                  <a:cubicBezTo>
                    <a:pt x="116" y="6"/>
                    <a:pt x="115" y="7"/>
                    <a:pt x="115" y="7"/>
                  </a:cubicBezTo>
                  <a:cubicBezTo>
                    <a:pt x="115" y="8"/>
                    <a:pt x="115" y="9"/>
                    <a:pt x="115" y="10"/>
                  </a:cubicBezTo>
                  <a:cubicBezTo>
                    <a:pt x="121" y="15"/>
                    <a:pt x="121" y="15"/>
                    <a:pt x="121" y="15"/>
                  </a:cubicBezTo>
                  <a:cubicBezTo>
                    <a:pt x="90" y="44"/>
                    <a:pt x="90" y="44"/>
                    <a:pt x="90" y="44"/>
                  </a:cubicBezTo>
                  <a:cubicBezTo>
                    <a:pt x="59" y="15"/>
                    <a:pt x="59" y="15"/>
                    <a:pt x="59" y="15"/>
                  </a:cubicBezTo>
                  <a:cubicBezTo>
                    <a:pt x="58" y="15"/>
                    <a:pt x="57" y="14"/>
                    <a:pt x="55" y="14"/>
                  </a:cubicBezTo>
                  <a:cubicBezTo>
                    <a:pt x="54" y="14"/>
                    <a:pt x="53" y="14"/>
                    <a:pt x="52" y="15"/>
                  </a:cubicBezTo>
                  <a:cubicBezTo>
                    <a:pt x="3" y="60"/>
                    <a:pt x="3" y="60"/>
                    <a:pt x="3" y="60"/>
                  </a:cubicBezTo>
                  <a:cubicBezTo>
                    <a:pt x="1" y="62"/>
                    <a:pt x="0" y="65"/>
                    <a:pt x="2" y="67"/>
                  </a:cubicBezTo>
                  <a:cubicBezTo>
                    <a:pt x="3" y="68"/>
                    <a:pt x="5" y="68"/>
                    <a:pt x="6" y="68"/>
                  </a:cubicBezTo>
                  <a:cubicBezTo>
                    <a:pt x="7" y="68"/>
                    <a:pt x="8" y="68"/>
                    <a:pt x="9" y="67"/>
                  </a:cubicBezTo>
                  <a:cubicBezTo>
                    <a:pt x="55" y="26"/>
                    <a:pt x="55" y="26"/>
                    <a:pt x="55" y="26"/>
                  </a:cubicBezTo>
                  <a:cubicBezTo>
                    <a:pt x="87" y="54"/>
                    <a:pt x="87" y="54"/>
                    <a:pt x="87" y="54"/>
                  </a:cubicBezTo>
                  <a:cubicBezTo>
                    <a:pt x="88" y="55"/>
                    <a:pt x="89" y="56"/>
                    <a:pt x="90" y="56"/>
                  </a:cubicBezTo>
                  <a:cubicBezTo>
                    <a:pt x="91" y="56"/>
                    <a:pt x="93" y="55"/>
                    <a:pt x="94" y="54"/>
                  </a:cubicBezTo>
                  <a:cubicBezTo>
                    <a:pt x="127" y="22"/>
                    <a:pt x="127" y="22"/>
                    <a:pt x="127" y="22"/>
                  </a:cubicBezTo>
                  <a:cubicBezTo>
                    <a:pt x="134" y="29"/>
                    <a:pt x="134" y="29"/>
                    <a:pt x="134" y="29"/>
                  </a:cubicBezTo>
                  <a:cubicBezTo>
                    <a:pt x="134" y="30"/>
                    <a:pt x="135" y="30"/>
                    <a:pt x="136" y="30"/>
                  </a:cubicBezTo>
                  <a:cubicBezTo>
                    <a:pt x="136" y="30"/>
                    <a:pt x="136" y="30"/>
                    <a:pt x="137" y="30"/>
                  </a:cubicBezTo>
                  <a:cubicBezTo>
                    <a:pt x="137" y="29"/>
                    <a:pt x="138" y="29"/>
                    <a:pt x="138" y="29"/>
                  </a:cubicBezTo>
                  <a:cubicBezTo>
                    <a:pt x="139" y="28"/>
                    <a:pt x="139" y="28"/>
                    <a:pt x="139" y="27"/>
                  </a:cubicBezTo>
                  <a:cubicBezTo>
                    <a:pt x="145" y="3"/>
                    <a:pt x="145" y="3"/>
                    <a:pt x="145" y="3"/>
                  </a:cubicBezTo>
                  <a:cubicBezTo>
                    <a:pt x="145" y="2"/>
                    <a:pt x="145" y="1"/>
                    <a:pt x="145" y="0"/>
                  </a:cubicBezTo>
                  <a:cubicBezTo>
                    <a:pt x="144" y="0"/>
                    <a:pt x="144" y="0"/>
                    <a:pt x="143" y="0"/>
                  </a:cubicBezTo>
                </a:path>
              </a:pathLst>
            </a:custGeom>
            <a:solidFill>
              <a:srgbClr val="73C9CA"/>
            </a:solidFill>
            <a:ln>
              <a:noFill/>
            </a:ln>
          </p:spPr>
          <p:txBody>
            <a:bodyPr lIns="68580" tIns="34290" rIns="68580" bIns="34290"/>
            <a:lstStyle/>
            <a:p>
              <a:pPr eaLnBrk="0" fontAlgn="base" hangingPunct="0">
                <a:spcBef>
                  <a:spcPct val="0"/>
                </a:spcBef>
                <a:spcAft>
                  <a:spcPct val="0"/>
                </a:spcAft>
                <a:defRPr/>
              </a:pPr>
              <a:endParaRPr lang="zh-CN" altLang="en-US" sz="1400" strike="noStrike" kern="0" noProof="1">
                <a:solidFill>
                  <a:srgbClr val="000000"/>
                </a:solidFill>
                <a:latin typeface="Calibri" panose="020F0502020204030204" charset="0"/>
                <a:ea typeface="宋体" panose="02010600030101010101" pitchFamily="2" charset="-122"/>
              </a:endParaRPr>
            </a:p>
          </p:txBody>
        </p:sp>
      </p:grpSp>
      <p:grpSp>
        <p:nvGrpSpPr>
          <p:cNvPr id="14" name="组合 13"/>
          <p:cNvGrpSpPr/>
          <p:nvPr/>
        </p:nvGrpSpPr>
        <p:grpSpPr>
          <a:xfrm>
            <a:off x="4131945" y="3586480"/>
            <a:ext cx="1494790" cy="2406650"/>
            <a:chOff x="6507" y="5648"/>
            <a:chExt cx="2354" cy="3790"/>
          </a:xfrm>
        </p:grpSpPr>
        <p:grpSp>
          <p:nvGrpSpPr>
            <p:cNvPr id="4" name="组合 3"/>
            <p:cNvGrpSpPr/>
            <p:nvPr/>
          </p:nvGrpSpPr>
          <p:grpSpPr bwMode="auto">
            <a:xfrm>
              <a:off x="6507" y="5648"/>
              <a:ext cx="2355" cy="3790"/>
              <a:chOff x="0" y="0"/>
              <a:chExt cx="1494972" cy="2407132"/>
            </a:xfrm>
          </p:grpSpPr>
          <p:sp>
            <p:nvSpPr>
              <p:cNvPr id="8" name="六边形 20"/>
              <p:cNvSpPr>
                <a:spLocks noChangeArrowheads="1"/>
              </p:cNvSpPr>
              <p:nvPr/>
            </p:nvSpPr>
            <p:spPr bwMode="auto">
              <a:xfrm rot="5400000">
                <a:off x="-74314" y="74314"/>
                <a:ext cx="1643600" cy="1494972"/>
              </a:xfrm>
              <a:prstGeom prst="hexagon">
                <a:avLst>
                  <a:gd name="adj" fmla="val 26941"/>
                  <a:gd name="vf" fmla="val 115470"/>
                </a:avLst>
              </a:prstGeom>
              <a:noFill/>
              <a:ln w="19050">
                <a:solidFill>
                  <a:srgbClr val="73C9CA"/>
                </a:solidFill>
                <a:miter lim="800000"/>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a:ln>
                    <a:noFill/>
                  </a:ln>
                  <a:solidFill>
                    <a:srgbClr val="FFFFFF"/>
                  </a:solidFill>
                  <a:effectLst/>
                  <a:uLnTx/>
                  <a:uFillTx/>
                  <a:latin typeface="Calibri" panose="020F0502020204030204" charset="0"/>
                  <a:ea typeface="宋体" panose="02010600030101010101" pitchFamily="2" charset="-122"/>
                </a:endParaRPr>
              </a:p>
            </p:txBody>
          </p:sp>
          <p:cxnSp>
            <p:nvCxnSpPr>
              <p:cNvPr id="9" name="直接连接符 21"/>
              <p:cNvCxnSpPr>
                <a:cxnSpLocks noChangeShapeType="1"/>
              </p:cNvCxnSpPr>
              <p:nvPr/>
            </p:nvCxnSpPr>
            <p:spPr bwMode="auto">
              <a:xfrm flipH="1">
                <a:off x="725710" y="1635554"/>
                <a:ext cx="2539" cy="771578"/>
              </a:xfrm>
              <a:prstGeom prst="line">
                <a:avLst/>
              </a:prstGeom>
              <a:noFill/>
              <a:ln w="19050">
                <a:solidFill>
                  <a:srgbClr val="73C9CA"/>
                </a:solidFill>
                <a:round/>
              </a:ln>
              <a:extLst>
                <a:ext uri="{909E8E84-426E-40DD-AFC4-6F175D3DCCD1}">
                  <a14:hiddenFill xmlns:a14="http://schemas.microsoft.com/office/drawing/2010/main">
                    <a:noFill/>
                  </a14:hiddenFill>
                </a:ext>
              </a:extLst>
            </p:spPr>
          </p:cxnSp>
        </p:grpSp>
        <p:sp>
          <p:nvSpPr>
            <p:cNvPr id="103" name="Freeform 91"/>
            <p:cNvSpPr>
              <a:spLocks noEditPoints="1"/>
            </p:cNvSpPr>
            <p:nvPr/>
          </p:nvSpPr>
          <p:spPr bwMode="auto">
            <a:xfrm>
              <a:off x="7110" y="6372"/>
              <a:ext cx="1150" cy="1140"/>
            </a:xfrm>
            <a:custGeom>
              <a:avLst/>
              <a:gdLst>
                <a:gd name="T0" fmla="*/ 343338 w 116"/>
                <a:gd name="T1" fmla="*/ 153194 h 100"/>
                <a:gd name="T2" fmla="*/ 337207 w 116"/>
                <a:gd name="T3" fmla="*/ 153194 h 100"/>
                <a:gd name="T4" fmla="*/ 263634 w 116"/>
                <a:gd name="T5" fmla="*/ 208343 h 100"/>
                <a:gd name="T6" fmla="*/ 257503 w 116"/>
                <a:gd name="T7" fmla="*/ 220599 h 100"/>
                <a:gd name="T8" fmla="*/ 263634 w 116"/>
                <a:gd name="T9" fmla="*/ 229790 h 100"/>
                <a:gd name="T10" fmla="*/ 337207 w 116"/>
                <a:gd name="T11" fmla="*/ 284940 h 100"/>
                <a:gd name="T12" fmla="*/ 343338 w 116"/>
                <a:gd name="T13" fmla="*/ 284940 h 100"/>
                <a:gd name="T14" fmla="*/ 349469 w 116"/>
                <a:gd name="T15" fmla="*/ 284940 h 100"/>
                <a:gd name="T16" fmla="*/ 355600 w 116"/>
                <a:gd name="T17" fmla="*/ 275748 h 100"/>
                <a:gd name="T18" fmla="*/ 355600 w 116"/>
                <a:gd name="T19" fmla="*/ 162385 h 100"/>
                <a:gd name="T20" fmla="*/ 349469 w 116"/>
                <a:gd name="T21" fmla="*/ 153194 h 100"/>
                <a:gd name="T22" fmla="*/ 343338 w 116"/>
                <a:gd name="T23" fmla="*/ 153194 h 100"/>
                <a:gd name="T24" fmla="*/ 24524 w 116"/>
                <a:gd name="T25" fmla="*/ 205279 h 100"/>
                <a:gd name="T26" fmla="*/ 18393 w 116"/>
                <a:gd name="T27" fmla="*/ 199152 h 100"/>
                <a:gd name="T28" fmla="*/ 18393 w 116"/>
                <a:gd name="T29" fmla="*/ 159321 h 100"/>
                <a:gd name="T30" fmla="*/ 30655 w 116"/>
                <a:gd name="T31" fmla="*/ 147066 h 100"/>
                <a:gd name="T32" fmla="*/ 61310 w 116"/>
                <a:gd name="T33" fmla="*/ 147066 h 100"/>
                <a:gd name="T34" fmla="*/ 67441 w 116"/>
                <a:gd name="T35" fmla="*/ 150130 h 100"/>
                <a:gd name="T36" fmla="*/ 61310 w 116"/>
                <a:gd name="T37" fmla="*/ 156257 h 100"/>
                <a:gd name="T38" fmla="*/ 30655 w 116"/>
                <a:gd name="T39" fmla="*/ 156257 h 100"/>
                <a:gd name="T40" fmla="*/ 27590 w 116"/>
                <a:gd name="T41" fmla="*/ 159321 h 100"/>
                <a:gd name="T42" fmla="*/ 27590 w 116"/>
                <a:gd name="T43" fmla="*/ 199152 h 100"/>
                <a:gd name="T44" fmla="*/ 24524 w 116"/>
                <a:gd name="T45" fmla="*/ 205279 h 100"/>
                <a:gd name="T46" fmla="*/ 208455 w 116"/>
                <a:gd name="T47" fmla="*/ 125619 h 100"/>
                <a:gd name="T48" fmla="*/ 30655 w 116"/>
                <a:gd name="T49" fmla="*/ 125619 h 100"/>
                <a:gd name="T50" fmla="*/ 0 w 116"/>
                <a:gd name="T51" fmla="*/ 159321 h 100"/>
                <a:gd name="T52" fmla="*/ 0 w 116"/>
                <a:gd name="T53" fmla="*/ 275748 h 100"/>
                <a:gd name="T54" fmla="*/ 30655 w 116"/>
                <a:gd name="T55" fmla="*/ 306387 h 100"/>
                <a:gd name="T56" fmla="*/ 208455 w 116"/>
                <a:gd name="T57" fmla="*/ 306387 h 100"/>
                <a:gd name="T58" fmla="*/ 242176 w 116"/>
                <a:gd name="T59" fmla="*/ 275748 h 100"/>
                <a:gd name="T60" fmla="*/ 242176 w 116"/>
                <a:gd name="T61" fmla="*/ 159321 h 100"/>
                <a:gd name="T62" fmla="*/ 208455 w 116"/>
                <a:gd name="T63" fmla="*/ 125619 h 100"/>
                <a:gd name="T64" fmla="*/ 33721 w 116"/>
                <a:gd name="T65" fmla="*/ 55150 h 100"/>
                <a:gd name="T66" fmla="*/ 27590 w 116"/>
                <a:gd name="T67" fmla="*/ 49022 h 100"/>
                <a:gd name="T68" fmla="*/ 58245 w 116"/>
                <a:gd name="T69" fmla="*/ 18383 h 100"/>
                <a:gd name="T70" fmla="*/ 64376 w 116"/>
                <a:gd name="T71" fmla="*/ 24511 h 100"/>
                <a:gd name="T72" fmla="*/ 58245 w 116"/>
                <a:gd name="T73" fmla="*/ 30639 h 100"/>
                <a:gd name="T74" fmla="*/ 39852 w 116"/>
                <a:gd name="T75" fmla="*/ 49022 h 100"/>
                <a:gd name="T76" fmla="*/ 39852 w 116"/>
                <a:gd name="T77" fmla="*/ 49022 h 100"/>
                <a:gd name="T78" fmla="*/ 33721 w 116"/>
                <a:gd name="T79" fmla="*/ 55150 h 100"/>
                <a:gd name="T80" fmla="*/ 58245 w 116"/>
                <a:gd name="T81" fmla="*/ 0 h 100"/>
                <a:gd name="T82" fmla="*/ 9197 w 116"/>
                <a:gd name="T83" fmla="*/ 49022 h 100"/>
                <a:gd name="T84" fmla="*/ 58245 w 116"/>
                <a:gd name="T85" fmla="*/ 98044 h 100"/>
                <a:gd name="T86" fmla="*/ 107293 w 116"/>
                <a:gd name="T87" fmla="*/ 49022 h 100"/>
                <a:gd name="T88" fmla="*/ 58245 w 116"/>
                <a:gd name="T89" fmla="*/ 0 h 100"/>
                <a:gd name="T90" fmla="*/ 156341 w 116"/>
                <a:gd name="T91" fmla="*/ 55150 h 100"/>
                <a:gd name="T92" fmla="*/ 150210 w 116"/>
                <a:gd name="T93" fmla="*/ 49022 h 100"/>
                <a:gd name="T94" fmla="*/ 180866 w 116"/>
                <a:gd name="T95" fmla="*/ 18383 h 100"/>
                <a:gd name="T96" fmla="*/ 186997 w 116"/>
                <a:gd name="T97" fmla="*/ 24511 h 100"/>
                <a:gd name="T98" fmla="*/ 180866 w 116"/>
                <a:gd name="T99" fmla="*/ 30639 h 100"/>
                <a:gd name="T100" fmla="*/ 162472 w 116"/>
                <a:gd name="T101" fmla="*/ 49022 h 100"/>
                <a:gd name="T102" fmla="*/ 162472 w 116"/>
                <a:gd name="T103" fmla="*/ 49022 h 100"/>
                <a:gd name="T104" fmla="*/ 156341 w 116"/>
                <a:gd name="T105" fmla="*/ 55150 h 100"/>
                <a:gd name="T106" fmla="*/ 180866 w 116"/>
                <a:gd name="T107" fmla="*/ 0 h 100"/>
                <a:gd name="T108" fmla="*/ 131817 w 116"/>
                <a:gd name="T109" fmla="*/ 49022 h 100"/>
                <a:gd name="T110" fmla="*/ 180866 w 116"/>
                <a:gd name="T111" fmla="*/ 98044 h 100"/>
                <a:gd name="T112" fmla="*/ 229914 w 116"/>
                <a:gd name="T113" fmla="*/ 49022 h 100"/>
                <a:gd name="T114" fmla="*/ 180866 w 116"/>
                <a:gd name="T115" fmla="*/ 0 h 10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116" h="100">
                  <a:moveTo>
                    <a:pt x="112" y="50"/>
                  </a:moveTo>
                  <a:cubicBezTo>
                    <a:pt x="111" y="50"/>
                    <a:pt x="111" y="50"/>
                    <a:pt x="110" y="50"/>
                  </a:cubicBezTo>
                  <a:cubicBezTo>
                    <a:pt x="86" y="68"/>
                    <a:pt x="86" y="68"/>
                    <a:pt x="86" y="68"/>
                  </a:cubicBezTo>
                  <a:cubicBezTo>
                    <a:pt x="85" y="69"/>
                    <a:pt x="84" y="70"/>
                    <a:pt x="84" y="72"/>
                  </a:cubicBezTo>
                  <a:cubicBezTo>
                    <a:pt x="84" y="73"/>
                    <a:pt x="85" y="74"/>
                    <a:pt x="86" y="75"/>
                  </a:cubicBezTo>
                  <a:cubicBezTo>
                    <a:pt x="110" y="93"/>
                    <a:pt x="110" y="93"/>
                    <a:pt x="110" y="93"/>
                  </a:cubicBezTo>
                  <a:cubicBezTo>
                    <a:pt x="111" y="93"/>
                    <a:pt x="111" y="93"/>
                    <a:pt x="112" y="93"/>
                  </a:cubicBezTo>
                  <a:cubicBezTo>
                    <a:pt x="113" y="93"/>
                    <a:pt x="113" y="93"/>
                    <a:pt x="114" y="93"/>
                  </a:cubicBezTo>
                  <a:cubicBezTo>
                    <a:pt x="115" y="92"/>
                    <a:pt x="116" y="91"/>
                    <a:pt x="116" y="90"/>
                  </a:cubicBezTo>
                  <a:cubicBezTo>
                    <a:pt x="116" y="53"/>
                    <a:pt x="116" y="53"/>
                    <a:pt x="116" y="53"/>
                  </a:cubicBezTo>
                  <a:cubicBezTo>
                    <a:pt x="116" y="52"/>
                    <a:pt x="115" y="51"/>
                    <a:pt x="114" y="50"/>
                  </a:cubicBezTo>
                  <a:cubicBezTo>
                    <a:pt x="113" y="50"/>
                    <a:pt x="113" y="50"/>
                    <a:pt x="112" y="50"/>
                  </a:cubicBezTo>
                  <a:moveTo>
                    <a:pt x="8" y="67"/>
                  </a:moveTo>
                  <a:cubicBezTo>
                    <a:pt x="7" y="67"/>
                    <a:pt x="6" y="66"/>
                    <a:pt x="6" y="65"/>
                  </a:cubicBezTo>
                  <a:cubicBezTo>
                    <a:pt x="6" y="52"/>
                    <a:pt x="6" y="52"/>
                    <a:pt x="6" y="52"/>
                  </a:cubicBezTo>
                  <a:cubicBezTo>
                    <a:pt x="6" y="49"/>
                    <a:pt x="8" y="48"/>
                    <a:pt x="10" y="48"/>
                  </a:cubicBezTo>
                  <a:cubicBezTo>
                    <a:pt x="20" y="48"/>
                    <a:pt x="20" y="48"/>
                    <a:pt x="20" y="48"/>
                  </a:cubicBezTo>
                  <a:cubicBezTo>
                    <a:pt x="21" y="48"/>
                    <a:pt x="22" y="48"/>
                    <a:pt x="22" y="49"/>
                  </a:cubicBezTo>
                  <a:cubicBezTo>
                    <a:pt x="22" y="50"/>
                    <a:pt x="21" y="51"/>
                    <a:pt x="20" y="51"/>
                  </a:cubicBezTo>
                  <a:cubicBezTo>
                    <a:pt x="10" y="51"/>
                    <a:pt x="10" y="51"/>
                    <a:pt x="10" y="51"/>
                  </a:cubicBezTo>
                  <a:cubicBezTo>
                    <a:pt x="9" y="52"/>
                    <a:pt x="9" y="52"/>
                    <a:pt x="9" y="52"/>
                  </a:cubicBezTo>
                  <a:cubicBezTo>
                    <a:pt x="9" y="65"/>
                    <a:pt x="9" y="65"/>
                    <a:pt x="9" y="65"/>
                  </a:cubicBezTo>
                  <a:cubicBezTo>
                    <a:pt x="9" y="66"/>
                    <a:pt x="9" y="67"/>
                    <a:pt x="8" y="67"/>
                  </a:cubicBezTo>
                  <a:moveTo>
                    <a:pt x="68" y="41"/>
                  </a:moveTo>
                  <a:cubicBezTo>
                    <a:pt x="10" y="41"/>
                    <a:pt x="10" y="41"/>
                    <a:pt x="10" y="41"/>
                  </a:cubicBezTo>
                  <a:cubicBezTo>
                    <a:pt x="4" y="41"/>
                    <a:pt x="0" y="46"/>
                    <a:pt x="0" y="52"/>
                  </a:cubicBezTo>
                  <a:cubicBezTo>
                    <a:pt x="0" y="90"/>
                    <a:pt x="0" y="90"/>
                    <a:pt x="0" y="90"/>
                  </a:cubicBezTo>
                  <a:cubicBezTo>
                    <a:pt x="0" y="95"/>
                    <a:pt x="4" y="100"/>
                    <a:pt x="10" y="100"/>
                  </a:cubicBezTo>
                  <a:cubicBezTo>
                    <a:pt x="68" y="100"/>
                    <a:pt x="68" y="100"/>
                    <a:pt x="68" y="100"/>
                  </a:cubicBezTo>
                  <a:cubicBezTo>
                    <a:pt x="74" y="100"/>
                    <a:pt x="79" y="95"/>
                    <a:pt x="79" y="90"/>
                  </a:cubicBezTo>
                  <a:cubicBezTo>
                    <a:pt x="79" y="52"/>
                    <a:pt x="79" y="52"/>
                    <a:pt x="79" y="52"/>
                  </a:cubicBezTo>
                  <a:cubicBezTo>
                    <a:pt x="79" y="46"/>
                    <a:pt x="74" y="41"/>
                    <a:pt x="68" y="41"/>
                  </a:cubicBezTo>
                  <a:moveTo>
                    <a:pt x="11" y="18"/>
                  </a:moveTo>
                  <a:cubicBezTo>
                    <a:pt x="10" y="18"/>
                    <a:pt x="9" y="17"/>
                    <a:pt x="9" y="16"/>
                  </a:cubicBezTo>
                  <a:cubicBezTo>
                    <a:pt x="9" y="11"/>
                    <a:pt x="14" y="6"/>
                    <a:pt x="19" y="6"/>
                  </a:cubicBezTo>
                  <a:cubicBezTo>
                    <a:pt x="20" y="6"/>
                    <a:pt x="21" y="7"/>
                    <a:pt x="21" y="8"/>
                  </a:cubicBezTo>
                  <a:cubicBezTo>
                    <a:pt x="21" y="9"/>
                    <a:pt x="20" y="10"/>
                    <a:pt x="19" y="10"/>
                  </a:cubicBezTo>
                  <a:cubicBezTo>
                    <a:pt x="16" y="10"/>
                    <a:pt x="13" y="13"/>
                    <a:pt x="13" y="16"/>
                  </a:cubicBezTo>
                  <a:cubicBezTo>
                    <a:pt x="13" y="16"/>
                    <a:pt x="13" y="16"/>
                    <a:pt x="13" y="16"/>
                  </a:cubicBezTo>
                  <a:cubicBezTo>
                    <a:pt x="13" y="17"/>
                    <a:pt x="12" y="18"/>
                    <a:pt x="11" y="18"/>
                  </a:cubicBezTo>
                  <a:moveTo>
                    <a:pt x="19" y="0"/>
                  </a:moveTo>
                  <a:cubicBezTo>
                    <a:pt x="10" y="0"/>
                    <a:pt x="3" y="7"/>
                    <a:pt x="3" y="16"/>
                  </a:cubicBezTo>
                  <a:cubicBezTo>
                    <a:pt x="3" y="25"/>
                    <a:pt x="10" y="32"/>
                    <a:pt x="19" y="32"/>
                  </a:cubicBezTo>
                  <a:cubicBezTo>
                    <a:pt x="28" y="32"/>
                    <a:pt x="35" y="25"/>
                    <a:pt x="35" y="16"/>
                  </a:cubicBezTo>
                  <a:cubicBezTo>
                    <a:pt x="35" y="7"/>
                    <a:pt x="28" y="0"/>
                    <a:pt x="19" y="0"/>
                  </a:cubicBezTo>
                  <a:moveTo>
                    <a:pt x="51" y="18"/>
                  </a:moveTo>
                  <a:cubicBezTo>
                    <a:pt x="50" y="18"/>
                    <a:pt x="49" y="17"/>
                    <a:pt x="49" y="16"/>
                  </a:cubicBezTo>
                  <a:cubicBezTo>
                    <a:pt x="49" y="11"/>
                    <a:pt x="54" y="6"/>
                    <a:pt x="59" y="6"/>
                  </a:cubicBezTo>
                  <a:cubicBezTo>
                    <a:pt x="60" y="6"/>
                    <a:pt x="61" y="7"/>
                    <a:pt x="61" y="8"/>
                  </a:cubicBezTo>
                  <a:cubicBezTo>
                    <a:pt x="61" y="9"/>
                    <a:pt x="60" y="10"/>
                    <a:pt x="59" y="10"/>
                  </a:cubicBezTo>
                  <a:cubicBezTo>
                    <a:pt x="56" y="10"/>
                    <a:pt x="53" y="13"/>
                    <a:pt x="53" y="16"/>
                  </a:cubicBezTo>
                  <a:cubicBezTo>
                    <a:pt x="53" y="16"/>
                    <a:pt x="53" y="16"/>
                    <a:pt x="53" y="16"/>
                  </a:cubicBezTo>
                  <a:cubicBezTo>
                    <a:pt x="53" y="17"/>
                    <a:pt x="52" y="18"/>
                    <a:pt x="51" y="18"/>
                  </a:cubicBezTo>
                  <a:moveTo>
                    <a:pt x="59" y="0"/>
                  </a:moveTo>
                  <a:cubicBezTo>
                    <a:pt x="50" y="0"/>
                    <a:pt x="43" y="7"/>
                    <a:pt x="43" y="16"/>
                  </a:cubicBezTo>
                  <a:cubicBezTo>
                    <a:pt x="43" y="25"/>
                    <a:pt x="50" y="32"/>
                    <a:pt x="59" y="32"/>
                  </a:cubicBezTo>
                  <a:cubicBezTo>
                    <a:pt x="68" y="32"/>
                    <a:pt x="75" y="25"/>
                    <a:pt x="75" y="16"/>
                  </a:cubicBezTo>
                  <a:cubicBezTo>
                    <a:pt x="75" y="7"/>
                    <a:pt x="68" y="0"/>
                    <a:pt x="59" y="0"/>
                  </a:cubicBezTo>
                </a:path>
              </a:pathLst>
            </a:custGeom>
            <a:solidFill>
              <a:srgbClr val="73C9CA"/>
            </a:solidFill>
            <a:ln>
              <a:noFill/>
            </a:ln>
          </p:spPr>
          <p:txBody>
            <a:bodyPr lIns="68580" tIns="34290" rIns="68580" bIns="34290"/>
            <a:lstStyle/>
            <a:p>
              <a:pPr eaLnBrk="0" fontAlgn="base" hangingPunct="0">
                <a:spcBef>
                  <a:spcPct val="0"/>
                </a:spcBef>
                <a:spcAft>
                  <a:spcPct val="0"/>
                </a:spcAft>
                <a:defRPr/>
              </a:pPr>
              <a:endParaRPr lang="zh-CN" altLang="en-US" sz="1400" strike="noStrike" kern="0" noProof="1">
                <a:solidFill>
                  <a:srgbClr val="000000"/>
                </a:solidFill>
                <a:latin typeface="Calibri" panose="020F0502020204030204" charset="0"/>
                <a:ea typeface="宋体" panose="02010600030101010101" pitchFamily="2" charset="-122"/>
              </a:endParaRPr>
            </a:p>
          </p:txBody>
        </p:sp>
      </p:grpSp>
      <p:sp>
        <p:nvSpPr>
          <p:cNvPr id="8199" name="Rectangle 8"/>
          <p:cNvSpPr/>
          <p:nvPr/>
        </p:nvSpPr>
        <p:spPr>
          <a:xfrm>
            <a:off x="7100570" y="2249805"/>
            <a:ext cx="3307715" cy="645160"/>
          </a:xfrm>
          <a:prstGeom prst="rect">
            <a:avLst/>
          </a:prstGeom>
          <a:noFill/>
          <a:ln w="9525">
            <a:noFill/>
          </a:ln>
        </p:spPr>
        <p:txBody>
          <a:bodyPr wrap="square" anchor="t">
            <a:spAutoFit/>
          </a:bodyPr>
          <a:lstStyle/>
          <a:p>
            <a:pPr lvl="0" algn="l" fontAlgn="auto">
              <a:lnSpc>
                <a:spcPct val="150000"/>
              </a:lnSpc>
            </a:pPr>
            <a:r>
              <a:rPr lang="zh-CN" altLang="en-US" sz="1200" dirty="0">
                <a:solidFill>
                  <a:schemeClr val="bg1">
                    <a:lumMod val="50000"/>
                  </a:schemeClr>
                </a:solidFill>
                <a:latin typeface="微软雅黑" panose="020B0503020204020204" charset="-122"/>
                <a:ea typeface="微软雅黑" panose="020B0503020204020204" charset="-122"/>
                <a:sym typeface="+mn-ea"/>
              </a:rPr>
              <a:t>No one indebted for others,while many people don't know how to cherish others.</a:t>
            </a:r>
            <a:endParaRPr lang="zh-CN" altLang="en-US" sz="1000" dirty="0">
              <a:solidFill>
                <a:srgbClr val="595959"/>
              </a:solidFill>
              <a:latin typeface="微软雅黑" panose="020B0503020204020204" charset="-122"/>
              <a:ea typeface="微软雅黑" panose="020B0503020204020204" charset="-122"/>
              <a:sym typeface="Times New Roman" panose="02020603050405020304" pitchFamily="18" charset="0"/>
            </a:endParaRPr>
          </a:p>
        </p:txBody>
      </p:sp>
      <p:sp>
        <p:nvSpPr>
          <p:cNvPr id="8200" name="Rectangle 8"/>
          <p:cNvSpPr/>
          <p:nvPr/>
        </p:nvSpPr>
        <p:spPr>
          <a:xfrm>
            <a:off x="7100570" y="1943100"/>
            <a:ext cx="2409825" cy="306705"/>
          </a:xfrm>
          <a:prstGeom prst="rect">
            <a:avLst/>
          </a:prstGeom>
          <a:noFill/>
          <a:ln w="9525">
            <a:noFill/>
          </a:ln>
        </p:spPr>
        <p:txBody>
          <a:bodyPr anchor="t">
            <a:spAutoFit/>
          </a:bodyPr>
          <a:lstStyle/>
          <a:p>
            <a:pPr lvl="0" algn="l"/>
            <a:r>
              <a:rPr lang="zh-CN" altLang="en-US" sz="1400" b="1">
                <a:solidFill>
                  <a:schemeClr val="bg1">
                    <a:lumMod val="50000"/>
                  </a:schemeClr>
                </a:solidFill>
                <a:latin typeface="微软雅黑" panose="020B0503020204020204" charset="-122"/>
                <a:ea typeface="微软雅黑" panose="020B0503020204020204" charset="-122"/>
                <a:sym typeface="+mn-ea"/>
              </a:rPr>
              <a:t>单击此处输入标题</a:t>
            </a:r>
            <a:endParaRPr lang="zh-CN" altLang="en-US" sz="1400" b="1" dirty="0">
              <a:solidFill>
                <a:srgbClr val="595959"/>
              </a:solidFill>
              <a:latin typeface="微软雅黑" panose="020B0503020204020204" charset="-122"/>
              <a:ea typeface="微软雅黑" panose="020B0503020204020204" charset="-122"/>
              <a:sym typeface="Calibri" panose="020F0502020204030204" charset="0"/>
            </a:endParaRPr>
          </a:p>
        </p:txBody>
      </p:sp>
      <p:sp>
        <p:nvSpPr>
          <p:cNvPr id="17" name="Rectangle 8"/>
          <p:cNvSpPr/>
          <p:nvPr/>
        </p:nvSpPr>
        <p:spPr>
          <a:xfrm>
            <a:off x="8248650" y="3880485"/>
            <a:ext cx="2159635" cy="1198880"/>
          </a:xfrm>
          <a:prstGeom prst="rect">
            <a:avLst/>
          </a:prstGeom>
          <a:noFill/>
          <a:ln w="9525">
            <a:noFill/>
          </a:ln>
        </p:spPr>
        <p:txBody>
          <a:bodyPr wrap="square" anchor="t">
            <a:spAutoFit/>
          </a:bodyPr>
          <a:lstStyle/>
          <a:p>
            <a:pPr lvl="0" algn="l" fontAlgn="auto">
              <a:lnSpc>
                <a:spcPct val="150000"/>
              </a:lnSpc>
            </a:pPr>
            <a:r>
              <a:rPr lang="zh-CN" altLang="en-US" sz="1200" dirty="0">
                <a:solidFill>
                  <a:schemeClr val="bg1">
                    <a:lumMod val="50000"/>
                  </a:schemeClr>
                </a:solidFill>
                <a:latin typeface="微软雅黑" panose="020B0503020204020204" charset="-122"/>
                <a:ea typeface="微软雅黑" panose="020B0503020204020204" charset="-122"/>
                <a:sym typeface="+mn-ea"/>
              </a:rPr>
              <a:t>No one indebted for others,while many people don't know how to cherish others.</a:t>
            </a:r>
            <a:endParaRPr lang="zh-CN" altLang="en-US" sz="1000" dirty="0">
              <a:solidFill>
                <a:srgbClr val="595959"/>
              </a:solidFill>
              <a:latin typeface="微软雅黑" panose="020B0503020204020204" charset="-122"/>
              <a:ea typeface="微软雅黑" panose="020B0503020204020204" charset="-122"/>
              <a:sym typeface="Times New Roman" panose="02020603050405020304" pitchFamily="18" charset="0"/>
            </a:endParaRPr>
          </a:p>
        </p:txBody>
      </p:sp>
      <p:sp>
        <p:nvSpPr>
          <p:cNvPr id="18" name="Rectangle 8"/>
          <p:cNvSpPr/>
          <p:nvPr/>
        </p:nvSpPr>
        <p:spPr>
          <a:xfrm>
            <a:off x="8248650" y="3586480"/>
            <a:ext cx="2409825" cy="306705"/>
          </a:xfrm>
          <a:prstGeom prst="rect">
            <a:avLst/>
          </a:prstGeom>
          <a:noFill/>
          <a:ln w="9525">
            <a:noFill/>
          </a:ln>
        </p:spPr>
        <p:txBody>
          <a:bodyPr anchor="t">
            <a:spAutoFit/>
          </a:bodyPr>
          <a:lstStyle/>
          <a:p>
            <a:pPr lvl="0" algn="l"/>
            <a:r>
              <a:rPr lang="zh-CN" altLang="en-US" sz="1400" b="1">
                <a:solidFill>
                  <a:schemeClr val="bg1">
                    <a:lumMod val="50000"/>
                  </a:schemeClr>
                </a:solidFill>
                <a:latin typeface="微软雅黑" panose="020B0503020204020204" charset="-122"/>
                <a:ea typeface="微软雅黑" panose="020B0503020204020204" charset="-122"/>
                <a:sym typeface="+mn-ea"/>
              </a:rPr>
              <a:t>单击此处输入标题</a:t>
            </a:r>
            <a:endParaRPr lang="zh-CN" altLang="en-US" sz="1400" b="1" dirty="0">
              <a:solidFill>
                <a:srgbClr val="595959"/>
              </a:solidFill>
              <a:latin typeface="微软雅黑" panose="020B0503020204020204" charset="-122"/>
              <a:ea typeface="微软雅黑" panose="020B0503020204020204" charset="-122"/>
              <a:sym typeface="Calibri" panose="020F0502020204030204" charset="0"/>
            </a:endParaRPr>
          </a:p>
        </p:txBody>
      </p:sp>
      <p:sp>
        <p:nvSpPr>
          <p:cNvPr id="19" name="Rectangle 8"/>
          <p:cNvSpPr/>
          <p:nvPr/>
        </p:nvSpPr>
        <p:spPr>
          <a:xfrm>
            <a:off x="1752600" y="3880485"/>
            <a:ext cx="2159635" cy="1198880"/>
          </a:xfrm>
          <a:prstGeom prst="rect">
            <a:avLst/>
          </a:prstGeom>
          <a:noFill/>
          <a:ln w="9525">
            <a:noFill/>
          </a:ln>
        </p:spPr>
        <p:txBody>
          <a:bodyPr wrap="square" anchor="t">
            <a:spAutoFit/>
          </a:bodyPr>
          <a:lstStyle/>
          <a:p>
            <a:pPr lvl="0" algn="r" fontAlgn="auto">
              <a:lnSpc>
                <a:spcPct val="150000"/>
              </a:lnSpc>
            </a:pPr>
            <a:r>
              <a:rPr lang="zh-CN" altLang="en-US" sz="1200" dirty="0">
                <a:solidFill>
                  <a:schemeClr val="bg1">
                    <a:lumMod val="50000"/>
                  </a:schemeClr>
                </a:solidFill>
                <a:latin typeface="微软雅黑" panose="020B0503020204020204" charset="-122"/>
                <a:ea typeface="微软雅黑" panose="020B0503020204020204" charset="-122"/>
                <a:sym typeface="+mn-ea"/>
              </a:rPr>
              <a:t>No one indebted for others,while many people don't know how to cherish others.</a:t>
            </a:r>
            <a:endParaRPr lang="zh-CN" altLang="en-US" sz="1000" dirty="0">
              <a:solidFill>
                <a:srgbClr val="595959"/>
              </a:solidFill>
              <a:latin typeface="微软雅黑" panose="020B0503020204020204" charset="-122"/>
              <a:ea typeface="微软雅黑" panose="020B0503020204020204" charset="-122"/>
              <a:sym typeface="Times New Roman" panose="02020603050405020304" pitchFamily="18" charset="0"/>
            </a:endParaRPr>
          </a:p>
        </p:txBody>
      </p:sp>
      <p:sp>
        <p:nvSpPr>
          <p:cNvPr id="20" name="Rectangle 8"/>
          <p:cNvSpPr/>
          <p:nvPr/>
        </p:nvSpPr>
        <p:spPr>
          <a:xfrm>
            <a:off x="1502410" y="3586480"/>
            <a:ext cx="2409825" cy="306705"/>
          </a:xfrm>
          <a:prstGeom prst="rect">
            <a:avLst/>
          </a:prstGeom>
          <a:noFill/>
          <a:ln w="9525">
            <a:noFill/>
          </a:ln>
        </p:spPr>
        <p:txBody>
          <a:bodyPr anchor="t">
            <a:spAutoFit/>
          </a:bodyPr>
          <a:lstStyle/>
          <a:p>
            <a:pPr lvl="0" algn="r"/>
            <a:r>
              <a:rPr lang="zh-CN" altLang="en-US" sz="1400" b="1">
                <a:solidFill>
                  <a:schemeClr val="bg1">
                    <a:lumMod val="50000"/>
                  </a:schemeClr>
                </a:solidFill>
                <a:latin typeface="微软雅黑" panose="020B0503020204020204" charset="-122"/>
                <a:ea typeface="微软雅黑" panose="020B0503020204020204" charset="-122"/>
                <a:sym typeface="+mn-ea"/>
              </a:rPr>
              <a:t>单击此处输入标题</a:t>
            </a:r>
            <a:endParaRPr lang="zh-CN" altLang="en-US" sz="1400" b="1" dirty="0">
              <a:solidFill>
                <a:srgbClr val="595959"/>
              </a:solidFill>
              <a:latin typeface="微软雅黑" panose="020B0503020204020204" charset="-122"/>
              <a:ea typeface="微软雅黑" panose="020B0503020204020204" charset="-122"/>
              <a:sym typeface="Calibri" panose="020F0502020204030204" charset="0"/>
            </a:endParaRPr>
          </a:p>
        </p:txBody>
      </p:sp>
    </p:spTree>
  </p:cSld>
  <p:clrMapOvr>
    <a:masterClrMapping/>
  </p:clrMapOvr>
  <mc:AlternateContent xmlns:mc="http://schemas.openxmlformats.org/markup-compatibility/2006" xmlns:p15="http://schemas.microsoft.com/office/powerpoint/2012/main">
    <mc:Choice Requires="p15">
      <p:transition spd="slow" advClick="0" advTm="0">
        <p15:prstTrans prst="peelOff"/>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par>
                                <p:cTn id="8" presetID="22" presetClass="entr" presetSubtype="2"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wipe(right)">
                                      <p:cBhvr>
                                        <p:cTn id="10" dur="500"/>
                                        <p:tgtEl>
                                          <p:spTgt spid="11"/>
                                        </p:tgtEl>
                                      </p:cBhvr>
                                    </p:animEffect>
                                  </p:childTnLst>
                                </p:cTn>
                              </p:par>
                            </p:childTnLst>
                          </p:cTn>
                        </p:par>
                        <p:par>
                          <p:cTn id="11" fill="hold">
                            <p:stCondLst>
                              <p:cond delay="500"/>
                            </p:stCondLst>
                            <p:childTnLst>
                              <p:par>
                                <p:cTn id="12" presetID="20" presetClass="entr" presetSubtype="0"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edge">
                                      <p:cBhvr>
                                        <p:cTn id="14" dur="500"/>
                                        <p:tgtEl>
                                          <p:spTgt spid="3"/>
                                        </p:tgtEl>
                                      </p:cBhvr>
                                    </p:animEffect>
                                  </p:childTnLst>
                                </p:cTn>
                              </p:par>
                              <p:par>
                                <p:cTn id="15" presetID="53" presetClass="entr" presetSubtype="16" fill="hold" nodeType="with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ppt_w</p:attrName>
                                        </p:attrNameLst>
                                      </p:cBhvr>
                                      <p:tavLst>
                                        <p:tav tm="0">
                                          <p:val>
                                            <p:fltVal val="0"/>
                                          </p:val>
                                        </p:tav>
                                        <p:tav tm="100000">
                                          <p:val>
                                            <p:strVal val="#ppt_w"/>
                                          </p:val>
                                        </p:tav>
                                      </p:tavLst>
                                    </p:anim>
                                    <p:anim calcmode="lin" valueType="num">
                                      <p:cBhvr>
                                        <p:cTn id="18" dur="500" fill="hold"/>
                                        <p:tgtEl>
                                          <p:spTgt spid="2"/>
                                        </p:tgtEl>
                                        <p:attrNameLst>
                                          <p:attrName>ppt_h</p:attrName>
                                        </p:attrNameLst>
                                      </p:cBhvr>
                                      <p:tavLst>
                                        <p:tav tm="0">
                                          <p:val>
                                            <p:fltVal val="0"/>
                                          </p:val>
                                        </p:tav>
                                        <p:tav tm="100000">
                                          <p:val>
                                            <p:strVal val="#ppt_h"/>
                                          </p:val>
                                        </p:tav>
                                      </p:tavLst>
                                    </p:anim>
                                    <p:animEffect transition="in" filter="fade">
                                      <p:cBhvr>
                                        <p:cTn id="19" dur="500"/>
                                        <p:tgtEl>
                                          <p:spTgt spid="2"/>
                                        </p:tgtEl>
                                      </p:cBhvr>
                                    </p:animEffect>
                                  </p:childTnLst>
                                </p:cTn>
                              </p:par>
                            </p:childTnLst>
                          </p:cTn>
                        </p:par>
                        <p:par>
                          <p:cTn id="20" fill="hold">
                            <p:stCondLst>
                              <p:cond delay="1000"/>
                            </p:stCondLst>
                            <p:childTnLst>
                              <p:par>
                                <p:cTn id="21" presetID="22" presetClass="entr" presetSubtype="2" fill="hold"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right)">
                                      <p:cBhvr>
                                        <p:cTn id="23" dur="500"/>
                                        <p:tgtEl>
                                          <p:spTgt spid="13"/>
                                        </p:tgtEl>
                                      </p:cBhvr>
                                    </p:animEffect>
                                  </p:childTnLst>
                                </p:cTn>
                              </p:par>
                              <p:par>
                                <p:cTn id="24" presetID="22" presetClass="entr" presetSubtype="8" fill="hold" nodeType="with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wipe(left)">
                                      <p:cBhvr>
                                        <p:cTn id="26" dur="500"/>
                                        <p:tgtEl>
                                          <p:spTgt spid="12"/>
                                        </p:tgtEl>
                                      </p:cBhvr>
                                    </p:animEffect>
                                  </p:childTnLst>
                                </p:cTn>
                              </p:par>
                            </p:childTnLst>
                          </p:cTn>
                        </p:par>
                        <p:par>
                          <p:cTn id="27" fill="hold">
                            <p:stCondLst>
                              <p:cond delay="1500"/>
                            </p:stCondLst>
                            <p:childTnLst>
                              <p:par>
                                <p:cTn id="28" presetID="53" presetClass="entr" presetSubtype="16" fill="hold" grpId="0" nodeType="afterEffect">
                                  <p:stCondLst>
                                    <p:cond delay="0"/>
                                  </p:stCondLst>
                                  <p:childTnLst>
                                    <p:set>
                                      <p:cBhvr>
                                        <p:cTn id="29" dur="1" fill="hold">
                                          <p:stCondLst>
                                            <p:cond delay="0"/>
                                          </p:stCondLst>
                                        </p:cTn>
                                        <p:tgtEl>
                                          <p:spTgt spid="5"/>
                                        </p:tgtEl>
                                        <p:attrNameLst>
                                          <p:attrName>style.visibility</p:attrName>
                                        </p:attrNameLst>
                                      </p:cBhvr>
                                      <p:to>
                                        <p:strVal val="visible"/>
                                      </p:to>
                                    </p:set>
                                    <p:anim calcmode="lin" valueType="num">
                                      <p:cBhvr>
                                        <p:cTn id="30" dur="500" fill="hold"/>
                                        <p:tgtEl>
                                          <p:spTgt spid="5"/>
                                        </p:tgtEl>
                                        <p:attrNameLst>
                                          <p:attrName>ppt_w</p:attrName>
                                        </p:attrNameLst>
                                      </p:cBhvr>
                                      <p:tavLst>
                                        <p:tav tm="0">
                                          <p:val>
                                            <p:fltVal val="0"/>
                                          </p:val>
                                        </p:tav>
                                        <p:tav tm="100000">
                                          <p:val>
                                            <p:strVal val="#ppt_w"/>
                                          </p:val>
                                        </p:tav>
                                      </p:tavLst>
                                    </p:anim>
                                    <p:anim calcmode="lin" valueType="num">
                                      <p:cBhvr>
                                        <p:cTn id="31" dur="500" fill="hold"/>
                                        <p:tgtEl>
                                          <p:spTgt spid="5"/>
                                        </p:tgtEl>
                                        <p:attrNameLst>
                                          <p:attrName>ppt_h</p:attrName>
                                        </p:attrNameLst>
                                      </p:cBhvr>
                                      <p:tavLst>
                                        <p:tav tm="0">
                                          <p:val>
                                            <p:fltVal val="0"/>
                                          </p:val>
                                        </p:tav>
                                        <p:tav tm="100000">
                                          <p:val>
                                            <p:strVal val="#ppt_h"/>
                                          </p:val>
                                        </p:tav>
                                      </p:tavLst>
                                    </p:anim>
                                    <p:animEffect transition="in" filter="fade">
                                      <p:cBhvr>
                                        <p:cTn id="32" dur="500"/>
                                        <p:tgtEl>
                                          <p:spTgt spid="5"/>
                                        </p:tgtEl>
                                      </p:cBhvr>
                                    </p:animEffect>
                                  </p:childTnLst>
                                </p:cTn>
                              </p:par>
                            </p:childTnLst>
                          </p:cTn>
                        </p:par>
                        <p:par>
                          <p:cTn id="33" fill="hold">
                            <p:stCondLst>
                              <p:cond delay="2000"/>
                            </p:stCondLst>
                            <p:childTnLst>
                              <p:par>
                                <p:cTn id="34" presetID="22" presetClass="entr" presetSubtype="4" fill="hold" nodeType="afterEffect">
                                  <p:stCondLst>
                                    <p:cond delay="0"/>
                                  </p:stCondLst>
                                  <p:childTnLst>
                                    <p:set>
                                      <p:cBhvr>
                                        <p:cTn id="35" dur="1" fill="hold">
                                          <p:stCondLst>
                                            <p:cond delay="0"/>
                                          </p:stCondLst>
                                        </p:cTn>
                                        <p:tgtEl>
                                          <p:spTgt spid="14"/>
                                        </p:tgtEl>
                                        <p:attrNameLst>
                                          <p:attrName>style.visibility</p:attrName>
                                        </p:attrNameLst>
                                      </p:cBhvr>
                                      <p:to>
                                        <p:strVal val="visible"/>
                                      </p:to>
                                    </p:set>
                                    <p:animEffect transition="in" filter="wipe(down)">
                                      <p:cBhvr>
                                        <p:cTn id="36" dur="500"/>
                                        <p:tgtEl>
                                          <p:spTgt spid="14"/>
                                        </p:tgtEl>
                                      </p:cBhvr>
                                    </p:animEffect>
                                  </p:childTnLst>
                                </p:cTn>
                              </p:par>
                            </p:childTnLst>
                          </p:cTn>
                        </p:par>
                        <p:par>
                          <p:cTn id="37" fill="hold">
                            <p:stCondLst>
                              <p:cond delay="2500"/>
                            </p:stCondLst>
                            <p:childTnLst>
                              <p:par>
                                <p:cTn id="38" presetID="12" presetClass="entr" presetSubtype="4" fill="hold" grpId="0" nodeType="afterEffect">
                                  <p:stCondLst>
                                    <p:cond delay="0"/>
                                  </p:stCondLst>
                                  <p:childTnLst>
                                    <p:set>
                                      <p:cBhvr>
                                        <p:cTn id="39" dur="1" fill="hold">
                                          <p:stCondLst>
                                            <p:cond delay="0"/>
                                          </p:stCondLst>
                                        </p:cTn>
                                        <p:tgtEl>
                                          <p:spTgt spid="20"/>
                                        </p:tgtEl>
                                        <p:attrNameLst>
                                          <p:attrName>style.visibility</p:attrName>
                                        </p:attrNameLst>
                                      </p:cBhvr>
                                      <p:to>
                                        <p:strVal val="visible"/>
                                      </p:to>
                                    </p:set>
                                    <p:anim calcmode="lin" valueType="num">
                                      <p:cBhvr additive="base">
                                        <p:cTn id="40" dur="500"/>
                                        <p:tgtEl>
                                          <p:spTgt spid="20"/>
                                        </p:tgtEl>
                                        <p:attrNameLst>
                                          <p:attrName>ppt_y</p:attrName>
                                        </p:attrNameLst>
                                      </p:cBhvr>
                                      <p:tavLst>
                                        <p:tav tm="0">
                                          <p:val>
                                            <p:strVal val="#ppt_y+#ppt_h*1.125000"/>
                                          </p:val>
                                        </p:tav>
                                        <p:tav tm="100000">
                                          <p:val>
                                            <p:strVal val="#ppt_y"/>
                                          </p:val>
                                        </p:tav>
                                      </p:tavLst>
                                    </p:anim>
                                    <p:animEffect transition="in" filter="wipe(up)">
                                      <p:cBhvr>
                                        <p:cTn id="41" dur="500"/>
                                        <p:tgtEl>
                                          <p:spTgt spid="20"/>
                                        </p:tgtEl>
                                      </p:cBhvr>
                                    </p:animEffect>
                                  </p:childTnLst>
                                </p:cTn>
                              </p:par>
                              <p:par>
                                <p:cTn id="42" presetID="12" presetClass="entr" presetSubtype="4" fill="hold" grpId="0" nodeType="withEffect">
                                  <p:stCondLst>
                                    <p:cond delay="0"/>
                                  </p:stCondLst>
                                  <p:childTnLst>
                                    <p:set>
                                      <p:cBhvr>
                                        <p:cTn id="43" dur="1" fill="hold">
                                          <p:stCondLst>
                                            <p:cond delay="0"/>
                                          </p:stCondLst>
                                        </p:cTn>
                                        <p:tgtEl>
                                          <p:spTgt spid="19"/>
                                        </p:tgtEl>
                                        <p:attrNameLst>
                                          <p:attrName>style.visibility</p:attrName>
                                        </p:attrNameLst>
                                      </p:cBhvr>
                                      <p:to>
                                        <p:strVal val="visible"/>
                                      </p:to>
                                    </p:set>
                                    <p:anim calcmode="lin" valueType="num">
                                      <p:cBhvr additive="base">
                                        <p:cTn id="44" dur="500"/>
                                        <p:tgtEl>
                                          <p:spTgt spid="19"/>
                                        </p:tgtEl>
                                        <p:attrNameLst>
                                          <p:attrName>ppt_y</p:attrName>
                                        </p:attrNameLst>
                                      </p:cBhvr>
                                      <p:tavLst>
                                        <p:tav tm="0">
                                          <p:val>
                                            <p:strVal val="#ppt_y+#ppt_h*1.125000"/>
                                          </p:val>
                                        </p:tav>
                                        <p:tav tm="100000">
                                          <p:val>
                                            <p:strVal val="#ppt_y"/>
                                          </p:val>
                                        </p:tav>
                                      </p:tavLst>
                                    </p:anim>
                                    <p:animEffect transition="in" filter="wipe(up)">
                                      <p:cBhvr>
                                        <p:cTn id="45" dur="500"/>
                                        <p:tgtEl>
                                          <p:spTgt spid="19"/>
                                        </p:tgtEl>
                                      </p:cBhvr>
                                    </p:animEffect>
                                  </p:childTnLst>
                                </p:cTn>
                              </p:par>
                            </p:childTnLst>
                          </p:cTn>
                        </p:par>
                        <p:par>
                          <p:cTn id="46" fill="hold">
                            <p:stCondLst>
                              <p:cond delay="3000"/>
                            </p:stCondLst>
                            <p:childTnLst>
                              <p:par>
                                <p:cTn id="47" presetID="22" presetClass="entr" presetSubtype="4" fill="hold" nodeType="afterEffect">
                                  <p:stCondLst>
                                    <p:cond delay="0"/>
                                  </p:stCondLst>
                                  <p:childTnLst>
                                    <p:set>
                                      <p:cBhvr>
                                        <p:cTn id="48" dur="1" fill="hold">
                                          <p:stCondLst>
                                            <p:cond delay="0"/>
                                          </p:stCondLst>
                                        </p:cTn>
                                        <p:tgtEl>
                                          <p:spTgt spid="15"/>
                                        </p:tgtEl>
                                        <p:attrNameLst>
                                          <p:attrName>style.visibility</p:attrName>
                                        </p:attrNameLst>
                                      </p:cBhvr>
                                      <p:to>
                                        <p:strVal val="visible"/>
                                      </p:to>
                                    </p:set>
                                    <p:animEffect transition="in" filter="wipe(down)">
                                      <p:cBhvr>
                                        <p:cTn id="49" dur="500"/>
                                        <p:tgtEl>
                                          <p:spTgt spid="15"/>
                                        </p:tgtEl>
                                      </p:cBhvr>
                                    </p:animEffect>
                                  </p:childTnLst>
                                </p:cTn>
                              </p:par>
                            </p:childTnLst>
                          </p:cTn>
                        </p:par>
                        <p:par>
                          <p:cTn id="50" fill="hold">
                            <p:stCondLst>
                              <p:cond delay="3500"/>
                            </p:stCondLst>
                            <p:childTnLst>
                              <p:par>
                                <p:cTn id="51" presetID="12" presetClass="entr" presetSubtype="4" fill="hold" grpId="0" nodeType="afterEffect">
                                  <p:stCondLst>
                                    <p:cond delay="0"/>
                                  </p:stCondLst>
                                  <p:childTnLst>
                                    <p:set>
                                      <p:cBhvr>
                                        <p:cTn id="52" dur="1" fill="hold">
                                          <p:stCondLst>
                                            <p:cond delay="0"/>
                                          </p:stCondLst>
                                        </p:cTn>
                                        <p:tgtEl>
                                          <p:spTgt spid="8200"/>
                                        </p:tgtEl>
                                        <p:attrNameLst>
                                          <p:attrName>style.visibility</p:attrName>
                                        </p:attrNameLst>
                                      </p:cBhvr>
                                      <p:to>
                                        <p:strVal val="visible"/>
                                      </p:to>
                                    </p:set>
                                    <p:anim calcmode="lin" valueType="num">
                                      <p:cBhvr additive="base">
                                        <p:cTn id="53" dur="500"/>
                                        <p:tgtEl>
                                          <p:spTgt spid="8200"/>
                                        </p:tgtEl>
                                        <p:attrNameLst>
                                          <p:attrName>ppt_y</p:attrName>
                                        </p:attrNameLst>
                                      </p:cBhvr>
                                      <p:tavLst>
                                        <p:tav tm="0">
                                          <p:val>
                                            <p:strVal val="#ppt_y+#ppt_h*1.125000"/>
                                          </p:val>
                                        </p:tav>
                                        <p:tav tm="100000">
                                          <p:val>
                                            <p:strVal val="#ppt_y"/>
                                          </p:val>
                                        </p:tav>
                                      </p:tavLst>
                                    </p:anim>
                                    <p:animEffect transition="in" filter="wipe(up)">
                                      <p:cBhvr>
                                        <p:cTn id="54" dur="500"/>
                                        <p:tgtEl>
                                          <p:spTgt spid="8200"/>
                                        </p:tgtEl>
                                      </p:cBhvr>
                                    </p:animEffect>
                                  </p:childTnLst>
                                </p:cTn>
                              </p:par>
                              <p:par>
                                <p:cTn id="55" presetID="12" presetClass="entr" presetSubtype="4" fill="hold" grpId="0" nodeType="withEffect">
                                  <p:stCondLst>
                                    <p:cond delay="0"/>
                                  </p:stCondLst>
                                  <p:childTnLst>
                                    <p:set>
                                      <p:cBhvr>
                                        <p:cTn id="56" dur="1" fill="hold">
                                          <p:stCondLst>
                                            <p:cond delay="0"/>
                                          </p:stCondLst>
                                        </p:cTn>
                                        <p:tgtEl>
                                          <p:spTgt spid="8199"/>
                                        </p:tgtEl>
                                        <p:attrNameLst>
                                          <p:attrName>style.visibility</p:attrName>
                                        </p:attrNameLst>
                                      </p:cBhvr>
                                      <p:to>
                                        <p:strVal val="visible"/>
                                      </p:to>
                                    </p:set>
                                    <p:anim calcmode="lin" valueType="num">
                                      <p:cBhvr additive="base">
                                        <p:cTn id="57" dur="500"/>
                                        <p:tgtEl>
                                          <p:spTgt spid="8199"/>
                                        </p:tgtEl>
                                        <p:attrNameLst>
                                          <p:attrName>ppt_y</p:attrName>
                                        </p:attrNameLst>
                                      </p:cBhvr>
                                      <p:tavLst>
                                        <p:tav tm="0">
                                          <p:val>
                                            <p:strVal val="#ppt_y+#ppt_h*1.125000"/>
                                          </p:val>
                                        </p:tav>
                                        <p:tav tm="100000">
                                          <p:val>
                                            <p:strVal val="#ppt_y"/>
                                          </p:val>
                                        </p:tav>
                                      </p:tavLst>
                                    </p:anim>
                                    <p:animEffect transition="in" filter="wipe(up)">
                                      <p:cBhvr>
                                        <p:cTn id="58" dur="500"/>
                                        <p:tgtEl>
                                          <p:spTgt spid="8199"/>
                                        </p:tgtEl>
                                      </p:cBhvr>
                                    </p:animEffect>
                                  </p:childTnLst>
                                </p:cTn>
                              </p:par>
                            </p:childTnLst>
                          </p:cTn>
                        </p:par>
                        <p:par>
                          <p:cTn id="59" fill="hold">
                            <p:stCondLst>
                              <p:cond delay="4000"/>
                            </p:stCondLst>
                            <p:childTnLst>
                              <p:par>
                                <p:cTn id="60" presetID="22" presetClass="entr" presetSubtype="4" fill="hold" nodeType="afterEffect">
                                  <p:stCondLst>
                                    <p:cond delay="0"/>
                                  </p:stCondLst>
                                  <p:childTnLst>
                                    <p:set>
                                      <p:cBhvr>
                                        <p:cTn id="61" dur="1" fill="hold">
                                          <p:stCondLst>
                                            <p:cond delay="0"/>
                                          </p:stCondLst>
                                        </p:cTn>
                                        <p:tgtEl>
                                          <p:spTgt spid="16"/>
                                        </p:tgtEl>
                                        <p:attrNameLst>
                                          <p:attrName>style.visibility</p:attrName>
                                        </p:attrNameLst>
                                      </p:cBhvr>
                                      <p:to>
                                        <p:strVal val="visible"/>
                                      </p:to>
                                    </p:set>
                                    <p:animEffect transition="in" filter="wipe(down)">
                                      <p:cBhvr>
                                        <p:cTn id="62" dur="500"/>
                                        <p:tgtEl>
                                          <p:spTgt spid="16"/>
                                        </p:tgtEl>
                                      </p:cBhvr>
                                    </p:animEffect>
                                  </p:childTnLst>
                                </p:cTn>
                              </p:par>
                            </p:childTnLst>
                          </p:cTn>
                        </p:par>
                        <p:par>
                          <p:cTn id="63" fill="hold">
                            <p:stCondLst>
                              <p:cond delay="4500"/>
                            </p:stCondLst>
                            <p:childTnLst>
                              <p:par>
                                <p:cTn id="64" presetID="12" presetClass="entr" presetSubtype="4" fill="hold" grpId="0" nodeType="afterEffect">
                                  <p:stCondLst>
                                    <p:cond delay="0"/>
                                  </p:stCondLst>
                                  <p:childTnLst>
                                    <p:set>
                                      <p:cBhvr>
                                        <p:cTn id="65" dur="1" fill="hold">
                                          <p:stCondLst>
                                            <p:cond delay="0"/>
                                          </p:stCondLst>
                                        </p:cTn>
                                        <p:tgtEl>
                                          <p:spTgt spid="18"/>
                                        </p:tgtEl>
                                        <p:attrNameLst>
                                          <p:attrName>style.visibility</p:attrName>
                                        </p:attrNameLst>
                                      </p:cBhvr>
                                      <p:to>
                                        <p:strVal val="visible"/>
                                      </p:to>
                                    </p:set>
                                    <p:anim calcmode="lin" valueType="num">
                                      <p:cBhvr additive="base">
                                        <p:cTn id="66" dur="500"/>
                                        <p:tgtEl>
                                          <p:spTgt spid="18"/>
                                        </p:tgtEl>
                                        <p:attrNameLst>
                                          <p:attrName>ppt_y</p:attrName>
                                        </p:attrNameLst>
                                      </p:cBhvr>
                                      <p:tavLst>
                                        <p:tav tm="0">
                                          <p:val>
                                            <p:strVal val="#ppt_y+#ppt_h*1.125000"/>
                                          </p:val>
                                        </p:tav>
                                        <p:tav tm="100000">
                                          <p:val>
                                            <p:strVal val="#ppt_y"/>
                                          </p:val>
                                        </p:tav>
                                      </p:tavLst>
                                    </p:anim>
                                    <p:animEffect transition="in" filter="wipe(up)">
                                      <p:cBhvr>
                                        <p:cTn id="67" dur="500"/>
                                        <p:tgtEl>
                                          <p:spTgt spid="18"/>
                                        </p:tgtEl>
                                      </p:cBhvr>
                                    </p:animEffect>
                                  </p:childTnLst>
                                </p:cTn>
                              </p:par>
                              <p:par>
                                <p:cTn id="68" presetID="12" presetClass="entr" presetSubtype="4" fill="hold" grpId="0" nodeType="withEffect">
                                  <p:stCondLst>
                                    <p:cond delay="0"/>
                                  </p:stCondLst>
                                  <p:childTnLst>
                                    <p:set>
                                      <p:cBhvr>
                                        <p:cTn id="69" dur="1" fill="hold">
                                          <p:stCondLst>
                                            <p:cond delay="0"/>
                                          </p:stCondLst>
                                        </p:cTn>
                                        <p:tgtEl>
                                          <p:spTgt spid="17"/>
                                        </p:tgtEl>
                                        <p:attrNameLst>
                                          <p:attrName>style.visibility</p:attrName>
                                        </p:attrNameLst>
                                      </p:cBhvr>
                                      <p:to>
                                        <p:strVal val="visible"/>
                                      </p:to>
                                    </p:set>
                                    <p:anim calcmode="lin" valueType="num">
                                      <p:cBhvr additive="base">
                                        <p:cTn id="70" dur="500"/>
                                        <p:tgtEl>
                                          <p:spTgt spid="17"/>
                                        </p:tgtEl>
                                        <p:attrNameLst>
                                          <p:attrName>ppt_y</p:attrName>
                                        </p:attrNameLst>
                                      </p:cBhvr>
                                      <p:tavLst>
                                        <p:tav tm="0">
                                          <p:val>
                                            <p:strVal val="#ppt_y+#ppt_h*1.125000"/>
                                          </p:val>
                                        </p:tav>
                                        <p:tav tm="100000">
                                          <p:val>
                                            <p:strVal val="#ppt_y"/>
                                          </p:val>
                                        </p:tav>
                                      </p:tavLst>
                                    </p:anim>
                                    <p:animEffect transition="in" filter="wipe(up)">
                                      <p:cBhvr>
                                        <p:cTn id="71"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5" grpId="0" bldLvl="0" animBg="1"/>
      <p:bldP spid="8199" grpId="0"/>
      <p:bldP spid="8200" grpId="0"/>
      <p:bldP spid="17" grpId="0"/>
      <p:bldP spid="18" grpId="0"/>
      <p:bldP spid="19" grpId="0"/>
      <p:bldP spid="20"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194435" y="820420"/>
            <a:ext cx="9802495" cy="5217795"/>
            <a:chOff x="680" y="695"/>
            <a:chExt cx="17838" cy="9412"/>
          </a:xfrm>
        </p:grpSpPr>
        <p:sp>
          <p:nvSpPr>
            <p:cNvPr id="7" name="矩形 6"/>
            <p:cNvSpPr/>
            <p:nvPr userDrawn="1"/>
          </p:nvSpPr>
          <p:spPr>
            <a:xfrm>
              <a:off x="680" y="695"/>
              <a:ext cx="17839" cy="9412"/>
            </a:xfrm>
            <a:prstGeom prst="rect">
              <a:avLst/>
            </a:prstGeom>
            <a:solidFill>
              <a:srgbClr val="FDDAE0"/>
            </a:solidFill>
            <a:ln w="50800">
              <a:noFill/>
            </a:ln>
            <a:effectLst>
              <a:innerShdw blurRad="63500" dist="76200" dir="27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sp>
          <p:nvSpPr>
            <p:cNvPr id="6" name="矩形 5"/>
            <p:cNvSpPr/>
            <p:nvPr userDrawn="1"/>
          </p:nvSpPr>
          <p:spPr>
            <a:xfrm>
              <a:off x="680" y="695"/>
              <a:ext cx="17734" cy="9292"/>
            </a:xfrm>
            <a:prstGeom prst="rect">
              <a:avLst/>
            </a:prstGeom>
            <a:solidFill>
              <a:srgbClr val="FDDAE0"/>
            </a:solidFill>
            <a:ln w="50800">
              <a:noFill/>
            </a:ln>
            <a:effectLst>
              <a:innerShdw blurRad="63500" dist="101600" dir="135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grpSp>
      <p:sp>
        <p:nvSpPr>
          <p:cNvPr id="3" name="矩形 2"/>
          <p:cNvSpPr/>
          <p:nvPr/>
        </p:nvSpPr>
        <p:spPr>
          <a:xfrm>
            <a:off x="1195070" y="821055"/>
            <a:ext cx="9802495" cy="5217160"/>
          </a:xfrm>
          <a:prstGeom prst="rect">
            <a:avLst/>
          </a:prstGeom>
          <a:noFill/>
          <a:ln w="50800">
            <a:solidFill>
              <a:srgbClr val="F7F2F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descr="花4"/>
          <p:cNvPicPr>
            <a:picLocks noChangeAspect="1"/>
          </p:cNvPicPr>
          <p:nvPr/>
        </p:nvPicPr>
        <p:blipFill>
          <a:blip r:embed="rId3"/>
          <a:stretch>
            <a:fillRect/>
          </a:stretch>
        </p:blipFill>
        <p:spPr>
          <a:xfrm>
            <a:off x="-58420" y="-11430"/>
            <a:ext cx="3845560" cy="3413125"/>
          </a:xfrm>
          <a:prstGeom prst="rect">
            <a:avLst/>
          </a:prstGeom>
        </p:spPr>
      </p:pic>
      <p:pic>
        <p:nvPicPr>
          <p:cNvPr id="11" name="图片 10" descr="花6"/>
          <p:cNvPicPr>
            <a:picLocks noChangeAspect="1"/>
          </p:cNvPicPr>
          <p:nvPr/>
        </p:nvPicPr>
        <p:blipFill>
          <a:blip r:embed="rId4"/>
          <a:stretch>
            <a:fillRect/>
          </a:stretch>
        </p:blipFill>
        <p:spPr>
          <a:xfrm>
            <a:off x="7984490" y="3880485"/>
            <a:ext cx="4247515" cy="2979420"/>
          </a:xfrm>
          <a:prstGeom prst="rect">
            <a:avLst/>
          </a:prstGeom>
        </p:spPr>
      </p:pic>
      <p:pic>
        <p:nvPicPr>
          <p:cNvPr id="12" name="图片 11" descr="花7"/>
          <p:cNvPicPr>
            <a:picLocks noChangeAspect="1"/>
          </p:cNvPicPr>
          <p:nvPr/>
        </p:nvPicPr>
        <p:blipFill>
          <a:blip r:embed="rId5"/>
          <a:stretch>
            <a:fillRect/>
          </a:stretch>
        </p:blipFill>
        <p:spPr>
          <a:xfrm>
            <a:off x="-58420" y="4397375"/>
            <a:ext cx="2712085" cy="2462530"/>
          </a:xfrm>
          <a:prstGeom prst="rect">
            <a:avLst/>
          </a:prstGeom>
        </p:spPr>
      </p:pic>
      <p:pic>
        <p:nvPicPr>
          <p:cNvPr id="13" name="图片 12" descr="花7"/>
          <p:cNvPicPr>
            <a:picLocks noChangeAspect="1"/>
          </p:cNvPicPr>
          <p:nvPr/>
        </p:nvPicPr>
        <p:blipFill>
          <a:blip r:embed="rId5"/>
          <a:stretch>
            <a:fillRect/>
          </a:stretch>
        </p:blipFill>
        <p:spPr>
          <a:xfrm flipH="1" flipV="1">
            <a:off x="9906635" y="-11430"/>
            <a:ext cx="2325370" cy="2111375"/>
          </a:xfrm>
          <a:prstGeom prst="rect">
            <a:avLst/>
          </a:prstGeom>
        </p:spPr>
      </p:pic>
      <p:sp>
        <p:nvSpPr>
          <p:cNvPr id="5" name="文本框 4"/>
          <p:cNvSpPr txBox="1"/>
          <p:nvPr/>
        </p:nvSpPr>
        <p:spPr>
          <a:xfrm>
            <a:off x="4714240" y="1085850"/>
            <a:ext cx="2762885" cy="398780"/>
          </a:xfrm>
          <a:prstGeom prst="rect">
            <a:avLst/>
          </a:prstGeom>
          <a:noFill/>
          <a:effectLst/>
        </p:spPr>
        <p:txBody>
          <a:bodyPr wrap="square" rtlCol="0">
            <a:spAutoFit/>
          </a:bodyPr>
          <a:lstStyle/>
          <a:p>
            <a:pPr algn="ctr"/>
            <a:r>
              <a:rPr lang="zh-CN" altLang="en-US" sz="2000" b="1">
                <a:solidFill>
                  <a:srgbClr val="73C9CA"/>
                </a:solidFill>
                <a:latin typeface="微软雅黑" panose="020B0503020204020204" charset="-122"/>
                <a:ea typeface="微软雅黑" panose="020B0503020204020204" charset="-122"/>
              </a:rPr>
              <a:t>单击此处输入标题文本</a:t>
            </a:r>
          </a:p>
        </p:txBody>
      </p:sp>
      <p:grpSp>
        <p:nvGrpSpPr>
          <p:cNvPr id="16" name="组合 15"/>
          <p:cNvGrpSpPr/>
          <p:nvPr/>
        </p:nvGrpSpPr>
        <p:grpSpPr>
          <a:xfrm>
            <a:off x="3371215" y="2403475"/>
            <a:ext cx="3577590" cy="177800"/>
            <a:chOff x="5309" y="3785"/>
            <a:chExt cx="5634" cy="280"/>
          </a:xfrm>
        </p:grpSpPr>
        <p:grpSp>
          <p:nvGrpSpPr>
            <p:cNvPr id="9" name="组合 8"/>
            <p:cNvGrpSpPr/>
            <p:nvPr/>
          </p:nvGrpSpPr>
          <p:grpSpPr>
            <a:xfrm>
              <a:off x="5309" y="3878"/>
              <a:ext cx="5634" cy="92"/>
              <a:chOff x="5309" y="3878"/>
              <a:chExt cx="5634" cy="92"/>
            </a:xfrm>
          </p:grpSpPr>
          <p:sp>
            <p:nvSpPr>
              <p:cNvPr id="30725" name="圆角矩形 2"/>
              <p:cNvSpPr>
                <a:spLocks noChangeArrowheads="1"/>
              </p:cNvSpPr>
              <p:nvPr/>
            </p:nvSpPr>
            <p:spPr bwMode="auto">
              <a:xfrm>
                <a:off x="5309" y="3878"/>
                <a:ext cx="5634" cy="93"/>
              </a:xfrm>
              <a:prstGeom prst="roundRect">
                <a:avLst>
                  <a:gd name="adj" fmla="val 50000"/>
                </a:avLst>
              </a:prstGeom>
              <a:solidFill>
                <a:srgbClr val="F7F2F8"/>
              </a:solidFill>
              <a:ln>
                <a:noFill/>
              </a:ln>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Segoe UI" panose="020B0502040204020203" pitchFamily="34" charset="0"/>
                    <a:ea typeface="微软雅黑" panose="020B0503020204020204" charset="-122"/>
                  </a:defRPr>
                </a:lvl1pPr>
                <a:lvl2pPr marL="742950" indent="-285750">
                  <a:defRPr>
                    <a:solidFill>
                      <a:schemeClr val="tx1"/>
                    </a:solidFill>
                    <a:latin typeface="Segoe UI" panose="020B0502040204020203" pitchFamily="34" charset="0"/>
                    <a:ea typeface="微软雅黑" panose="020B0503020204020204" charset="-122"/>
                  </a:defRPr>
                </a:lvl2pPr>
                <a:lvl3pPr marL="1143000" indent="-228600">
                  <a:defRPr>
                    <a:solidFill>
                      <a:schemeClr val="tx1"/>
                    </a:solidFill>
                    <a:latin typeface="Segoe UI" panose="020B0502040204020203" pitchFamily="34" charset="0"/>
                    <a:ea typeface="微软雅黑" panose="020B0503020204020204" charset="-122"/>
                  </a:defRPr>
                </a:lvl3pPr>
                <a:lvl4pPr marL="1600200" indent="-228600">
                  <a:defRPr>
                    <a:solidFill>
                      <a:schemeClr val="tx1"/>
                    </a:solidFill>
                    <a:latin typeface="Segoe UI" panose="020B0502040204020203" pitchFamily="34" charset="0"/>
                    <a:ea typeface="微软雅黑" panose="020B0503020204020204" charset="-122"/>
                  </a:defRPr>
                </a:lvl4pPr>
                <a:lvl5pPr marL="2057400" indent="-228600">
                  <a:defRPr>
                    <a:solidFill>
                      <a:schemeClr val="tx1"/>
                    </a:solidFill>
                    <a:latin typeface="Segoe UI" panose="020B0502040204020203" pitchFamily="34" charset="0"/>
                    <a:ea typeface="微软雅黑" panose="020B050302020402020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charset="-122"/>
                  </a:defRPr>
                </a:lvl9pPr>
              </a:lstStyle>
              <a:p>
                <a:pPr algn="ctr" eaLnBrk="1" hangingPunct="1"/>
                <a:endParaRPr lang="zh-CN" altLang="en-US">
                  <a:solidFill>
                    <a:srgbClr val="FFFFFF"/>
                  </a:solidFill>
                </a:endParaRPr>
              </a:p>
            </p:txBody>
          </p:sp>
          <p:sp>
            <p:nvSpPr>
              <p:cNvPr id="30726" name="圆角矩形 7"/>
              <p:cNvSpPr>
                <a:spLocks noChangeArrowheads="1"/>
              </p:cNvSpPr>
              <p:nvPr/>
            </p:nvSpPr>
            <p:spPr bwMode="auto">
              <a:xfrm>
                <a:off x="5309" y="3878"/>
                <a:ext cx="3754" cy="93"/>
              </a:xfrm>
              <a:prstGeom prst="roundRect">
                <a:avLst>
                  <a:gd name="adj" fmla="val 50000"/>
                </a:avLst>
              </a:prstGeom>
              <a:solidFill>
                <a:srgbClr val="73C9CA"/>
              </a:solidFill>
              <a:ln>
                <a:noFill/>
              </a:ln>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Segoe UI" panose="020B0502040204020203" pitchFamily="34" charset="0"/>
                    <a:ea typeface="微软雅黑" panose="020B0503020204020204" charset="-122"/>
                  </a:defRPr>
                </a:lvl1pPr>
                <a:lvl2pPr marL="742950" indent="-285750">
                  <a:defRPr>
                    <a:solidFill>
                      <a:schemeClr val="tx1"/>
                    </a:solidFill>
                    <a:latin typeface="Segoe UI" panose="020B0502040204020203" pitchFamily="34" charset="0"/>
                    <a:ea typeface="微软雅黑" panose="020B0503020204020204" charset="-122"/>
                  </a:defRPr>
                </a:lvl2pPr>
                <a:lvl3pPr marL="1143000" indent="-228600">
                  <a:defRPr>
                    <a:solidFill>
                      <a:schemeClr val="tx1"/>
                    </a:solidFill>
                    <a:latin typeface="Segoe UI" panose="020B0502040204020203" pitchFamily="34" charset="0"/>
                    <a:ea typeface="微软雅黑" panose="020B0503020204020204" charset="-122"/>
                  </a:defRPr>
                </a:lvl3pPr>
                <a:lvl4pPr marL="1600200" indent="-228600">
                  <a:defRPr>
                    <a:solidFill>
                      <a:schemeClr val="tx1"/>
                    </a:solidFill>
                    <a:latin typeface="Segoe UI" panose="020B0502040204020203" pitchFamily="34" charset="0"/>
                    <a:ea typeface="微软雅黑" panose="020B0503020204020204" charset="-122"/>
                  </a:defRPr>
                </a:lvl4pPr>
                <a:lvl5pPr marL="2057400" indent="-228600">
                  <a:defRPr>
                    <a:solidFill>
                      <a:schemeClr val="tx1"/>
                    </a:solidFill>
                    <a:latin typeface="Segoe UI" panose="020B0502040204020203" pitchFamily="34" charset="0"/>
                    <a:ea typeface="微软雅黑" panose="020B050302020402020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charset="-122"/>
                  </a:defRPr>
                </a:lvl9pPr>
              </a:lstStyle>
              <a:p>
                <a:pPr algn="ctr" eaLnBrk="1" hangingPunct="1"/>
                <a:endParaRPr lang="zh-CN" altLang="en-US">
                  <a:solidFill>
                    <a:srgbClr val="FFFFFF"/>
                  </a:solidFill>
                </a:endParaRPr>
              </a:p>
            </p:txBody>
          </p:sp>
        </p:grpSp>
        <p:sp>
          <p:nvSpPr>
            <p:cNvPr id="30727" name="椭圆 8"/>
            <p:cNvSpPr>
              <a:spLocks noChangeAspect="1" noChangeArrowheads="1"/>
            </p:cNvSpPr>
            <p:nvPr/>
          </p:nvSpPr>
          <p:spPr bwMode="auto">
            <a:xfrm>
              <a:off x="8922" y="3785"/>
              <a:ext cx="281" cy="281"/>
            </a:xfrm>
            <a:prstGeom prst="ellipse">
              <a:avLst/>
            </a:prstGeom>
            <a:solidFill>
              <a:srgbClr val="73C9CA"/>
            </a:solidFill>
            <a:ln>
              <a:noFill/>
            </a:ln>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Segoe UI" panose="020B0502040204020203" pitchFamily="34" charset="0"/>
                  <a:ea typeface="微软雅黑" panose="020B0503020204020204" charset="-122"/>
                </a:defRPr>
              </a:lvl1pPr>
              <a:lvl2pPr marL="742950" indent="-285750">
                <a:defRPr>
                  <a:solidFill>
                    <a:schemeClr val="tx1"/>
                  </a:solidFill>
                  <a:latin typeface="Segoe UI" panose="020B0502040204020203" pitchFamily="34" charset="0"/>
                  <a:ea typeface="微软雅黑" panose="020B0503020204020204" charset="-122"/>
                </a:defRPr>
              </a:lvl2pPr>
              <a:lvl3pPr marL="1143000" indent="-228600">
                <a:defRPr>
                  <a:solidFill>
                    <a:schemeClr val="tx1"/>
                  </a:solidFill>
                  <a:latin typeface="Segoe UI" panose="020B0502040204020203" pitchFamily="34" charset="0"/>
                  <a:ea typeface="微软雅黑" panose="020B0503020204020204" charset="-122"/>
                </a:defRPr>
              </a:lvl3pPr>
              <a:lvl4pPr marL="1600200" indent="-228600">
                <a:defRPr>
                  <a:solidFill>
                    <a:schemeClr val="tx1"/>
                  </a:solidFill>
                  <a:latin typeface="Segoe UI" panose="020B0502040204020203" pitchFamily="34" charset="0"/>
                  <a:ea typeface="微软雅黑" panose="020B0503020204020204" charset="-122"/>
                </a:defRPr>
              </a:lvl4pPr>
              <a:lvl5pPr marL="2057400" indent="-228600">
                <a:defRPr>
                  <a:solidFill>
                    <a:schemeClr val="tx1"/>
                  </a:solidFill>
                  <a:latin typeface="Segoe UI" panose="020B0502040204020203" pitchFamily="34" charset="0"/>
                  <a:ea typeface="微软雅黑" panose="020B050302020402020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charset="-122"/>
                </a:defRPr>
              </a:lvl9pPr>
            </a:lstStyle>
            <a:p>
              <a:pPr algn="ctr" eaLnBrk="1" hangingPunct="1"/>
              <a:endParaRPr lang="zh-CN" altLang="en-US">
                <a:solidFill>
                  <a:srgbClr val="FFFFFF"/>
                </a:solidFill>
              </a:endParaRPr>
            </a:p>
          </p:txBody>
        </p:sp>
      </p:grpSp>
      <p:grpSp>
        <p:nvGrpSpPr>
          <p:cNvPr id="17" name="组合 16"/>
          <p:cNvGrpSpPr/>
          <p:nvPr/>
        </p:nvGrpSpPr>
        <p:grpSpPr>
          <a:xfrm>
            <a:off x="3371215" y="2892425"/>
            <a:ext cx="3577590" cy="177800"/>
            <a:chOff x="5309" y="4555"/>
            <a:chExt cx="5634" cy="280"/>
          </a:xfrm>
        </p:grpSpPr>
        <p:grpSp>
          <p:nvGrpSpPr>
            <p:cNvPr id="14" name="组合 13"/>
            <p:cNvGrpSpPr/>
            <p:nvPr/>
          </p:nvGrpSpPr>
          <p:grpSpPr>
            <a:xfrm>
              <a:off x="5309" y="4650"/>
              <a:ext cx="5634" cy="92"/>
              <a:chOff x="5309" y="4650"/>
              <a:chExt cx="5634" cy="92"/>
            </a:xfrm>
          </p:grpSpPr>
          <p:sp>
            <p:nvSpPr>
              <p:cNvPr id="30728" name="圆角矩形 11"/>
              <p:cNvSpPr>
                <a:spLocks noChangeArrowheads="1"/>
              </p:cNvSpPr>
              <p:nvPr/>
            </p:nvSpPr>
            <p:spPr bwMode="auto">
              <a:xfrm>
                <a:off x="5309" y="4650"/>
                <a:ext cx="5634" cy="93"/>
              </a:xfrm>
              <a:prstGeom prst="roundRect">
                <a:avLst>
                  <a:gd name="adj" fmla="val 50000"/>
                </a:avLst>
              </a:prstGeom>
              <a:solidFill>
                <a:srgbClr val="F7F2F8"/>
              </a:solidFill>
              <a:ln>
                <a:noFill/>
              </a:ln>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Segoe UI" panose="020B0502040204020203" pitchFamily="34" charset="0"/>
                    <a:ea typeface="微软雅黑" panose="020B0503020204020204" charset="-122"/>
                  </a:defRPr>
                </a:lvl1pPr>
                <a:lvl2pPr marL="742950" indent="-285750">
                  <a:defRPr>
                    <a:solidFill>
                      <a:schemeClr val="tx1"/>
                    </a:solidFill>
                    <a:latin typeface="Segoe UI" panose="020B0502040204020203" pitchFamily="34" charset="0"/>
                    <a:ea typeface="微软雅黑" panose="020B0503020204020204" charset="-122"/>
                  </a:defRPr>
                </a:lvl2pPr>
                <a:lvl3pPr marL="1143000" indent="-228600">
                  <a:defRPr>
                    <a:solidFill>
                      <a:schemeClr val="tx1"/>
                    </a:solidFill>
                    <a:latin typeface="Segoe UI" panose="020B0502040204020203" pitchFamily="34" charset="0"/>
                    <a:ea typeface="微软雅黑" panose="020B0503020204020204" charset="-122"/>
                  </a:defRPr>
                </a:lvl3pPr>
                <a:lvl4pPr marL="1600200" indent="-228600">
                  <a:defRPr>
                    <a:solidFill>
                      <a:schemeClr val="tx1"/>
                    </a:solidFill>
                    <a:latin typeface="Segoe UI" panose="020B0502040204020203" pitchFamily="34" charset="0"/>
                    <a:ea typeface="微软雅黑" panose="020B0503020204020204" charset="-122"/>
                  </a:defRPr>
                </a:lvl4pPr>
                <a:lvl5pPr marL="2057400" indent="-228600">
                  <a:defRPr>
                    <a:solidFill>
                      <a:schemeClr val="tx1"/>
                    </a:solidFill>
                    <a:latin typeface="Segoe UI" panose="020B0502040204020203" pitchFamily="34" charset="0"/>
                    <a:ea typeface="微软雅黑" panose="020B050302020402020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charset="-122"/>
                  </a:defRPr>
                </a:lvl9pPr>
              </a:lstStyle>
              <a:p>
                <a:pPr algn="ctr" eaLnBrk="1" hangingPunct="1"/>
                <a:endParaRPr lang="zh-CN" altLang="en-US">
                  <a:solidFill>
                    <a:srgbClr val="FFFFFF"/>
                  </a:solidFill>
                </a:endParaRPr>
              </a:p>
            </p:txBody>
          </p:sp>
          <p:sp>
            <p:nvSpPr>
              <p:cNvPr id="30729" name="圆角矩形 12"/>
              <p:cNvSpPr>
                <a:spLocks noChangeArrowheads="1"/>
              </p:cNvSpPr>
              <p:nvPr/>
            </p:nvSpPr>
            <p:spPr bwMode="auto">
              <a:xfrm>
                <a:off x="5309" y="4650"/>
                <a:ext cx="4224" cy="93"/>
              </a:xfrm>
              <a:prstGeom prst="roundRect">
                <a:avLst>
                  <a:gd name="adj" fmla="val 50000"/>
                </a:avLst>
              </a:prstGeom>
              <a:solidFill>
                <a:srgbClr val="73C9CA"/>
              </a:solidFill>
              <a:ln>
                <a:noFill/>
              </a:ln>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Segoe UI" panose="020B0502040204020203" pitchFamily="34" charset="0"/>
                    <a:ea typeface="微软雅黑" panose="020B0503020204020204" charset="-122"/>
                  </a:defRPr>
                </a:lvl1pPr>
                <a:lvl2pPr marL="742950" indent="-285750">
                  <a:defRPr>
                    <a:solidFill>
                      <a:schemeClr val="tx1"/>
                    </a:solidFill>
                    <a:latin typeface="Segoe UI" panose="020B0502040204020203" pitchFamily="34" charset="0"/>
                    <a:ea typeface="微软雅黑" panose="020B0503020204020204" charset="-122"/>
                  </a:defRPr>
                </a:lvl2pPr>
                <a:lvl3pPr marL="1143000" indent="-228600">
                  <a:defRPr>
                    <a:solidFill>
                      <a:schemeClr val="tx1"/>
                    </a:solidFill>
                    <a:latin typeface="Segoe UI" panose="020B0502040204020203" pitchFamily="34" charset="0"/>
                    <a:ea typeface="微软雅黑" panose="020B0503020204020204" charset="-122"/>
                  </a:defRPr>
                </a:lvl3pPr>
                <a:lvl4pPr marL="1600200" indent="-228600">
                  <a:defRPr>
                    <a:solidFill>
                      <a:schemeClr val="tx1"/>
                    </a:solidFill>
                    <a:latin typeface="Segoe UI" panose="020B0502040204020203" pitchFamily="34" charset="0"/>
                    <a:ea typeface="微软雅黑" panose="020B0503020204020204" charset="-122"/>
                  </a:defRPr>
                </a:lvl4pPr>
                <a:lvl5pPr marL="2057400" indent="-228600">
                  <a:defRPr>
                    <a:solidFill>
                      <a:schemeClr val="tx1"/>
                    </a:solidFill>
                    <a:latin typeface="Segoe UI" panose="020B0502040204020203" pitchFamily="34" charset="0"/>
                    <a:ea typeface="微软雅黑" panose="020B050302020402020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charset="-122"/>
                  </a:defRPr>
                </a:lvl9pPr>
              </a:lstStyle>
              <a:p>
                <a:pPr algn="ctr" eaLnBrk="1" hangingPunct="1"/>
                <a:endParaRPr lang="zh-CN" altLang="en-US">
                  <a:solidFill>
                    <a:srgbClr val="FFFFFF"/>
                  </a:solidFill>
                </a:endParaRPr>
              </a:p>
            </p:txBody>
          </p:sp>
        </p:grpSp>
        <p:sp>
          <p:nvSpPr>
            <p:cNvPr id="30730" name="椭圆 13"/>
            <p:cNvSpPr>
              <a:spLocks noChangeAspect="1" noChangeArrowheads="1"/>
            </p:cNvSpPr>
            <p:nvPr/>
          </p:nvSpPr>
          <p:spPr bwMode="auto">
            <a:xfrm>
              <a:off x="9392" y="4555"/>
              <a:ext cx="281" cy="281"/>
            </a:xfrm>
            <a:prstGeom prst="ellipse">
              <a:avLst/>
            </a:prstGeom>
            <a:solidFill>
              <a:srgbClr val="73C9CA"/>
            </a:solidFill>
            <a:ln>
              <a:noFill/>
            </a:ln>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Segoe UI" panose="020B0502040204020203" pitchFamily="34" charset="0"/>
                  <a:ea typeface="微软雅黑" panose="020B0503020204020204" charset="-122"/>
                </a:defRPr>
              </a:lvl1pPr>
              <a:lvl2pPr marL="742950" indent="-285750">
                <a:defRPr>
                  <a:solidFill>
                    <a:schemeClr val="tx1"/>
                  </a:solidFill>
                  <a:latin typeface="Segoe UI" panose="020B0502040204020203" pitchFamily="34" charset="0"/>
                  <a:ea typeface="微软雅黑" panose="020B0503020204020204" charset="-122"/>
                </a:defRPr>
              </a:lvl2pPr>
              <a:lvl3pPr marL="1143000" indent="-228600">
                <a:defRPr>
                  <a:solidFill>
                    <a:schemeClr val="tx1"/>
                  </a:solidFill>
                  <a:latin typeface="Segoe UI" panose="020B0502040204020203" pitchFamily="34" charset="0"/>
                  <a:ea typeface="微软雅黑" panose="020B0503020204020204" charset="-122"/>
                </a:defRPr>
              </a:lvl3pPr>
              <a:lvl4pPr marL="1600200" indent="-228600">
                <a:defRPr>
                  <a:solidFill>
                    <a:schemeClr val="tx1"/>
                  </a:solidFill>
                  <a:latin typeface="Segoe UI" panose="020B0502040204020203" pitchFamily="34" charset="0"/>
                  <a:ea typeface="微软雅黑" panose="020B0503020204020204" charset="-122"/>
                </a:defRPr>
              </a:lvl4pPr>
              <a:lvl5pPr marL="2057400" indent="-228600">
                <a:defRPr>
                  <a:solidFill>
                    <a:schemeClr val="tx1"/>
                  </a:solidFill>
                  <a:latin typeface="Segoe UI" panose="020B0502040204020203" pitchFamily="34" charset="0"/>
                  <a:ea typeface="微软雅黑" panose="020B050302020402020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charset="-122"/>
                </a:defRPr>
              </a:lvl9pPr>
            </a:lstStyle>
            <a:p>
              <a:pPr algn="ctr" eaLnBrk="1" hangingPunct="1"/>
              <a:endParaRPr lang="zh-CN" altLang="en-US">
                <a:solidFill>
                  <a:srgbClr val="FFFFFF"/>
                </a:solidFill>
              </a:endParaRPr>
            </a:p>
          </p:txBody>
        </p:sp>
      </p:grpSp>
      <p:grpSp>
        <p:nvGrpSpPr>
          <p:cNvPr id="18" name="组合 17"/>
          <p:cNvGrpSpPr/>
          <p:nvPr/>
        </p:nvGrpSpPr>
        <p:grpSpPr>
          <a:xfrm>
            <a:off x="3371215" y="3382645"/>
            <a:ext cx="3577590" cy="177800"/>
            <a:chOff x="5309" y="5327"/>
            <a:chExt cx="5634" cy="280"/>
          </a:xfrm>
        </p:grpSpPr>
        <p:grpSp>
          <p:nvGrpSpPr>
            <p:cNvPr id="15" name="组合 14"/>
            <p:cNvGrpSpPr/>
            <p:nvPr/>
          </p:nvGrpSpPr>
          <p:grpSpPr>
            <a:xfrm>
              <a:off x="5309" y="5420"/>
              <a:ext cx="5634" cy="92"/>
              <a:chOff x="5309" y="5420"/>
              <a:chExt cx="5634" cy="92"/>
            </a:xfrm>
          </p:grpSpPr>
          <p:sp>
            <p:nvSpPr>
              <p:cNvPr id="30731" name="圆角矩形 15"/>
              <p:cNvSpPr>
                <a:spLocks noChangeArrowheads="1"/>
              </p:cNvSpPr>
              <p:nvPr/>
            </p:nvSpPr>
            <p:spPr bwMode="auto">
              <a:xfrm>
                <a:off x="5309" y="5420"/>
                <a:ext cx="5634" cy="93"/>
              </a:xfrm>
              <a:prstGeom prst="roundRect">
                <a:avLst>
                  <a:gd name="adj" fmla="val 50000"/>
                </a:avLst>
              </a:prstGeom>
              <a:solidFill>
                <a:srgbClr val="F7F2F8"/>
              </a:solidFill>
              <a:ln>
                <a:noFill/>
              </a:ln>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Segoe UI" panose="020B0502040204020203" pitchFamily="34" charset="0"/>
                    <a:ea typeface="微软雅黑" panose="020B0503020204020204" charset="-122"/>
                  </a:defRPr>
                </a:lvl1pPr>
                <a:lvl2pPr marL="742950" indent="-285750">
                  <a:defRPr>
                    <a:solidFill>
                      <a:schemeClr val="tx1"/>
                    </a:solidFill>
                    <a:latin typeface="Segoe UI" panose="020B0502040204020203" pitchFamily="34" charset="0"/>
                    <a:ea typeface="微软雅黑" panose="020B0503020204020204" charset="-122"/>
                  </a:defRPr>
                </a:lvl2pPr>
                <a:lvl3pPr marL="1143000" indent="-228600">
                  <a:defRPr>
                    <a:solidFill>
                      <a:schemeClr val="tx1"/>
                    </a:solidFill>
                    <a:latin typeface="Segoe UI" panose="020B0502040204020203" pitchFamily="34" charset="0"/>
                    <a:ea typeface="微软雅黑" panose="020B0503020204020204" charset="-122"/>
                  </a:defRPr>
                </a:lvl3pPr>
                <a:lvl4pPr marL="1600200" indent="-228600">
                  <a:defRPr>
                    <a:solidFill>
                      <a:schemeClr val="tx1"/>
                    </a:solidFill>
                    <a:latin typeface="Segoe UI" panose="020B0502040204020203" pitchFamily="34" charset="0"/>
                    <a:ea typeface="微软雅黑" panose="020B0503020204020204" charset="-122"/>
                  </a:defRPr>
                </a:lvl4pPr>
                <a:lvl5pPr marL="2057400" indent="-228600">
                  <a:defRPr>
                    <a:solidFill>
                      <a:schemeClr val="tx1"/>
                    </a:solidFill>
                    <a:latin typeface="Segoe UI" panose="020B0502040204020203" pitchFamily="34" charset="0"/>
                    <a:ea typeface="微软雅黑" panose="020B050302020402020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charset="-122"/>
                  </a:defRPr>
                </a:lvl9pPr>
              </a:lstStyle>
              <a:p>
                <a:pPr algn="ctr" eaLnBrk="1" hangingPunct="1"/>
                <a:endParaRPr lang="zh-CN" altLang="en-US">
                  <a:solidFill>
                    <a:srgbClr val="FFFFFF"/>
                  </a:solidFill>
                </a:endParaRPr>
              </a:p>
            </p:txBody>
          </p:sp>
          <p:sp>
            <p:nvSpPr>
              <p:cNvPr id="30732" name="圆角矩形 16"/>
              <p:cNvSpPr>
                <a:spLocks noChangeArrowheads="1"/>
              </p:cNvSpPr>
              <p:nvPr/>
            </p:nvSpPr>
            <p:spPr bwMode="auto">
              <a:xfrm>
                <a:off x="5309" y="5420"/>
                <a:ext cx="2817" cy="93"/>
              </a:xfrm>
              <a:prstGeom prst="roundRect">
                <a:avLst>
                  <a:gd name="adj" fmla="val 50000"/>
                </a:avLst>
              </a:prstGeom>
              <a:solidFill>
                <a:srgbClr val="73C9CA"/>
              </a:solidFill>
              <a:ln>
                <a:noFill/>
              </a:ln>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Segoe UI" panose="020B0502040204020203" pitchFamily="34" charset="0"/>
                    <a:ea typeface="微软雅黑" panose="020B0503020204020204" charset="-122"/>
                  </a:defRPr>
                </a:lvl1pPr>
                <a:lvl2pPr marL="742950" indent="-285750">
                  <a:defRPr>
                    <a:solidFill>
                      <a:schemeClr val="tx1"/>
                    </a:solidFill>
                    <a:latin typeface="Segoe UI" panose="020B0502040204020203" pitchFamily="34" charset="0"/>
                    <a:ea typeface="微软雅黑" panose="020B0503020204020204" charset="-122"/>
                  </a:defRPr>
                </a:lvl2pPr>
                <a:lvl3pPr marL="1143000" indent="-228600">
                  <a:defRPr>
                    <a:solidFill>
                      <a:schemeClr val="tx1"/>
                    </a:solidFill>
                    <a:latin typeface="Segoe UI" panose="020B0502040204020203" pitchFamily="34" charset="0"/>
                    <a:ea typeface="微软雅黑" panose="020B0503020204020204" charset="-122"/>
                  </a:defRPr>
                </a:lvl3pPr>
                <a:lvl4pPr marL="1600200" indent="-228600">
                  <a:defRPr>
                    <a:solidFill>
                      <a:schemeClr val="tx1"/>
                    </a:solidFill>
                    <a:latin typeface="Segoe UI" panose="020B0502040204020203" pitchFamily="34" charset="0"/>
                    <a:ea typeface="微软雅黑" panose="020B0503020204020204" charset="-122"/>
                  </a:defRPr>
                </a:lvl4pPr>
                <a:lvl5pPr marL="2057400" indent="-228600">
                  <a:defRPr>
                    <a:solidFill>
                      <a:schemeClr val="tx1"/>
                    </a:solidFill>
                    <a:latin typeface="Segoe UI" panose="020B0502040204020203" pitchFamily="34" charset="0"/>
                    <a:ea typeface="微软雅黑" panose="020B050302020402020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charset="-122"/>
                  </a:defRPr>
                </a:lvl9pPr>
              </a:lstStyle>
              <a:p>
                <a:pPr algn="ctr" eaLnBrk="1" hangingPunct="1"/>
                <a:endParaRPr lang="zh-CN" altLang="en-US">
                  <a:solidFill>
                    <a:srgbClr val="FFFFFF"/>
                  </a:solidFill>
                </a:endParaRPr>
              </a:p>
            </p:txBody>
          </p:sp>
        </p:grpSp>
        <p:sp>
          <p:nvSpPr>
            <p:cNvPr id="30733" name="椭圆 17"/>
            <p:cNvSpPr>
              <a:spLocks noChangeAspect="1" noChangeArrowheads="1"/>
            </p:cNvSpPr>
            <p:nvPr/>
          </p:nvSpPr>
          <p:spPr bwMode="auto">
            <a:xfrm>
              <a:off x="7985" y="5327"/>
              <a:ext cx="281" cy="281"/>
            </a:xfrm>
            <a:prstGeom prst="ellipse">
              <a:avLst/>
            </a:prstGeom>
            <a:solidFill>
              <a:srgbClr val="73C9CA"/>
            </a:solidFill>
            <a:ln>
              <a:noFill/>
            </a:ln>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Segoe UI" panose="020B0502040204020203" pitchFamily="34" charset="0"/>
                  <a:ea typeface="微软雅黑" panose="020B0503020204020204" charset="-122"/>
                </a:defRPr>
              </a:lvl1pPr>
              <a:lvl2pPr marL="742950" indent="-285750">
                <a:defRPr>
                  <a:solidFill>
                    <a:schemeClr val="tx1"/>
                  </a:solidFill>
                  <a:latin typeface="Segoe UI" panose="020B0502040204020203" pitchFamily="34" charset="0"/>
                  <a:ea typeface="微软雅黑" panose="020B0503020204020204" charset="-122"/>
                </a:defRPr>
              </a:lvl2pPr>
              <a:lvl3pPr marL="1143000" indent="-228600">
                <a:defRPr>
                  <a:solidFill>
                    <a:schemeClr val="tx1"/>
                  </a:solidFill>
                  <a:latin typeface="Segoe UI" panose="020B0502040204020203" pitchFamily="34" charset="0"/>
                  <a:ea typeface="微软雅黑" panose="020B0503020204020204" charset="-122"/>
                </a:defRPr>
              </a:lvl3pPr>
              <a:lvl4pPr marL="1600200" indent="-228600">
                <a:defRPr>
                  <a:solidFill>
                    <a:schemeClr val="tx1"/>
                  </a:solidFill>
                  <a:latin typeface="Segoe UI" panose="020B0502040204020203" pitchFamily="34" charset="0"/>
                  <a:ea typeface="微软雅黑" panose="020B0503020204020204" charset="-122"/>
                </a:defRPr>
              </a:lvl4pPr>
              <a:lvl5pPr marL="2057400" indent="-228600">
                <a:defRPr>
                  <a:solidFill>
                    <a:schemeClr val="tx1"/>
                  </a:solidFill>
                  <a:latin typeface="Segoe UI" panose="020B0502040204020203" pitchFamily="34" charset="0"/>
                  <a:ea typeface="微软雅黑" panose="020B050302020402020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charset="-122"/>
                </a:defRPr>
              </a:lvl9pPr>
            </a:lstStyle>
            <a:p>
              <a:pPr algn="ctr" eaLnBrk="1" hangingPunct="1"/>
              <a:endParaRPr lang="zh-CN" altLang="en-US">
                <a:solidFill>
                  <a:srgbClr val="FFFFFF"/>
                </a:solidFill>
              </a:endParaRPr>
            </a:p>
          </p:txBody>
        </p:sp>
      </p:grpSp>
      <p:grpSp>
        <p:nvGrpSpPr>
          <p:cNvPr id="20" name="组合 19"/>
          <p:cNvGrpSpPr/>
          <p:nvPr/>
        </p:nvGrpSpPr>
        <p:grpSpPr>
          <a:xfrm>
            <a:off x="3371215" y="3871595"/>
            <a:ext cx="3577590" cy="177800"/>
            <a:chOff x="5309" y="6097"/>
            <a:chExt cx="5634" cy="280"/>
          </a:xfrm>
        </p:grpSpPr>
        <p:grpSp>
          <p:nvGrpSpPr>
            <p:cNvPr id="19" name="组合 18"/>
            <p:cNvGrpSpPr/>
            <p:nvPr/>
          </p:nvGrpSpPr>
          <p:grpSpPr>
            <a:xfrm>
              <a:off x="5309" y="6190"/>
              <a:ext cx="5634" cy="94"/>
              <a:chOff x="5309" y="6190"/>
              <a:chExt cx="5634" cy="94"/>
            </a:xfrm>
          </p:grpSpPr>
          <p:sp>
            <p:nvSpPr>
              <p:cNvPr id="30734" name="圆角矩形 19"/>
              <p:cNvSpPr>
                <a:spLocks noChangeArrowheads="1"/>
              </p:cNvSpPr>
              <p:nvPr/>
            </p:nvSpPr>
            <p:spPr bwMode="auto">
              <a:xfrm>
                <a:off x="5309" y="6190"/>
                <a:ext cx="5634" cy="95"/>
              </a:xfrm>
              <a:prstGeom prst="roundRect">
                <a:avLst>
                  <a:gd name="adj" fmla="val 50000"/>
                </a:avLst>
              </a:prstGeom>
              <a:solidFill>
                <a:srgbClr val="F7F2F8"/>
              </a:solidFill>
              <a:ln>
                <a:noFill/>
              </a:ln>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Segoe UI" panose="020B0502040204020203" pitchFamily="34" charset="0"/>
                    <a:ea typeface="微软雅黑" panose="020B0503020204020204" charset="-122"/>
                  </a:defRPr>
                </a:lvl1pPr>
                <a:lvl2pPr marL="742950" indent="-285750">
                  <a:defRPr>
                    <a:solidFill>
                      <a:schemeClr val="tx1"/>
                    </a:solidFill>
                    <a:latin typeface="Segoe UI" panose="020B0502040204020203" pitchFamily="34" charset="0"/>
                    <a:ea typeface="微软雅黑" panose="020B0503020204020204" charset="-122"/>
                  </a:defRPr>
                </a:lvl2pPr>
                <a:lvl3pPr marL="1143000" indent="-228600">
                  <a:defRPr>
                    <a:solidFill>
                      <a:schemeClr val="tx1"/>
                    </a:solidFill>
                    <a:latin typeface="Segoe UI" panose="020B0502040204020203" pitchFamily="34" charset="0"/>
                    <a:ea typeface="微软雅黑" panose="020B0503020204020204" charset="-122"/>
                  </a:defRPr>
                </a:lvl3pPr>
                <a:lvl4pPr marL="1600200" indent="-228600">
                  <a:defRPr>
                    <a:solidFill>
                      <a:schemeClr val="tx1"/>
                    </a:solidFill>
                    <a:latin typeface="Segoe UI" panose="020B0502040204020203" pitchFamily="34" charset="0"/>
                    <a:ea typeface="微软雅黑" panose="020B0503020204020204" charset="-122"/>
                  </a:defRPr>
                </a:lvl4pPr>
                <a:lvl5pPr marL="2057400" indent="-228600">
                  <a:defRPr>
                    <a:solidFill>
                      <a:schemeClr val="tx1"/>
                    </a:solidFill>
                    <a:latin typeface="Segoe UI" panose="020B0502040204020203" pitchFamily="34" charset="0"/>
                    <a:ea typeface="微软雅黑" panose="020B050302020402020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charset="-122"/>
                  </a:defRPr>
                </a:lvl9pPr>
              </a:lstStyle>
              <a:p>
                <a:pPr algn="ctr" eaLnBrk="1" hangingPunct="1"/>
                <a:endParaRPr lang="zh-CN" altLang="en-US">
                  <a:solidFill>
                    <a:srgbClr val="FFFFFF"/>
                  </a:solidFill>
                </a:endParaRPr>
              </a:p>
            </p:txBody>
          </p:sp>
          <p:sp>
            <p:nvSpPr>
              <p:cNvPr id="30735" name="圆角矩形 20"/>
              <p:cNvSpPr>
                <a:spLocks noChangeArrowheads="1"/>
              </p:cNvSpPr>
              <p:nvPr/>
            </p:nvSpPr>
            <p:spPr bwMode="auto">
              <a:xfrm>
                <a:off x="5309" y="6190"/>
                <a:ext cx="4694" cy="95"/>
              </a:xfrm>
              <a:prstGeom prst="roundRect">
                <a:avLst>
                  <a:gd name="adj" fmla="val 50000"/>
                </a:avLst>
              </a:prstGeom>
              <a:solidFill>
                <a:srgbClr val="73C9CA"/>
              </a:solidFill>
              <a:ln>
                <a:noFill/>
              </a:ln>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Segoe UI" panose="020B0502040204020203" pitchFamily="34" charset="0"/>
                    <a:ea typeface="微软雅黑" panose="020B0503020204020204" charset="-122"/>
                  </a:defRPr>
                </a:lvl1pPr>
                <a:lvl2pPr marL="742950" indent="-285750">
                  <a:defRPr>
                    <a:solidFill>
                      <a:schemeClr val="tx1"/>
                    </a:solidFill>
                    <a:latin typeface="Segoe UI" panose="020B0502040204020203" pitchFamily="34" charset="0"/>
                    <a:ea typeface="微软雅黑" panose="020B0503020204020204" charset="-122"/>
                  </a:defRPr>
                </a:lvl2pPr>
                <a:lvl3pPr marL="1143000" indent="-228600">
                  <a:defRPr>
                    <a:solidFill>
                      <a:schemeClr val="tx1"/>
                    </a:solidFill>
                    <a:latin typeface="Segoe UI" panose="020B0502040204020203" pitchFamily="34" charset="0"/>
                    <a:ea typeface="微软雅黑" panose="020B0503020204020204" charset="-122"/>
                  </a:defRPr>
                </a:lvl3pPr>
                <a:lvl4pPr marL="1600200" indent="-228600">
                  <a:defRPr>
                    <a:solidFill>
                      <a:schemeClr val="tx1"/>
                    </a:solidFill>
                    <a:latin typeface="Segoe UI" panose="020B0502040204020203" pitchFamily="34" charset="0"/>
                    <a:ea typeface="微软雅黑" panose="020B0503020204020204" charset="-122"/>
                  </a:defRPr>
                </a:lvl4pPr>
                <a:lvl5pPr marL="2057400" indent="-228600">
                  <a:defRPr>
                    <a:solidFill>
                      <a:schemeClr val="tx1"/>
                    </a:solidFill>
                    <a:latin typeface="Segoe UI" panose="020B0502040204020203" pitchFamily="34" charset="0"/>
                    <a:ea typeface="微软雅黑" panose="020B050302020402020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charset="-122"/>
                  </a:defRPr>
                </a:lvl9pPr>
              </a:lstStyle>
              <a:p>
                <a:pPr algn="ctr" eaLnBrk="1" hangingPunct="1"/>
                <a:endParaRPr lang="zh-CN" altLang="en-US">
                  <a:solidFill>
                    <a:srgbClr val="FFFFFF"/>
                  </a:solidFill>
                </a:endParaRPr>
              </a:p>
            </p:txBody>
          </p:sp>
        </p:grpSp>
        <p:sp>
          <p:nvSpPr>
            <p:cNvPr id="30736" name="椭圆 21"/>
            <p:cNvSpPr>
              <a:spLocks noChangeAspect="1" noChangeArrowheads="1"/>
            </p:cNvSpPr>
            <p:nvPr/>
          </p:nvSpPr>
          <p:spPr bwMode="auto">
            <a:xfrm>
              <a:off x="9862" y="6097"/>
              <a:ext cx="281" cy="281"/>
            </a:xfrm>
            <a:prstGeom prst="ellipse">
              <a:avLst/>
            </a:prstGeom>
            <a:solidFill>
              <a:srgbClr val="73C9CA"/>
            </a:solidFill>
            <a:ln>
              <a:noFill/>
            </a:ln>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Segoe UI" panose="020B0502040204020203" pitchFamily="34" charset="0"/>
                  <a:ea typeface="微软雅黑" panose="020B0503020204020204" charset="-122"/>
                </a:defRPr>
              </a:lvl1pPr>
              <a:lvl2pPr marL="742950" indent="-285750">
                <a:defRPr>
                  <a:solidFill>
                    <a:schemeClr val="tx1"/>
                  </a:solidFill>
                  <a:latin typeface="Segoe UI" panose="020B0502040204020203" pitchFamily="34" charset="0"/>
                  <a:ea typeface="微软雅黑" panose="020B0503020204020204" charset="-122"/>
                </a:defRPr>
              </a:lvl2pPr>
              <a:lvl3pPr marL="1143000" indent="-228600">
                <a:defRPr>
                  <a:solidFill>
                    <a:schemeClr val="tx1"/>
                  </a:solidFill>
                  <a:latin typeface="Segoe UI" panose="020B0502040204020203" pitchFamily="34" charset="0"/>
                  <a:ea typeface="微软雅黑" panose="020B0503020204020204" charset="-122"/>
                </a:defRPr>
              </a:lvl3pPr>
              <a:lvl4pPr marL="1600200" indent="-228600">
                <a:defRPr>
                  <a:solidFill>
                    <a:schemeClr val="tx1"/>
                  </a:solidFill>
                  <a:latin typeface="Segoe UI" panose="020B0502040204020203" pitchFamily="34" charset="0"/>
                  <a:ea typeface="微软雅黑" panose="020B0503020204020204" charset="-122"/>
                </a:defRPr>
              </a:lvl4pPr>
              <a:lvl5pPr marL="2057400" indent="-228600">
                <a:defRPr>
                  <a:solidFill>
                    <a:schemeClr val="tx1"/>
                  </a:solidFill>
                  <a:latin typeface="Segoe UI" panose="020B0502040204020203" pitchFamily="34" charset="0"/>
                  <a:ea typeface="微软雅黑" panose="020B050302020402020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charset="-122"/>
                </a:defRPr>
              </a:lvl9pPr>
            </a:lstStyle>
            <a:p>
              <a:pPr algn="ctr" eaLnBrk="1" hangingPunct="1"/>
              <a:endParaRPr lang="zh-CN" altLang="en-US">
                <a:solidFill>
                  <a:srgbClr val="FFFFFF"/>
                </a:solidFill>
              </a:endParaRPr>
            </a:p>
          </p:txBody>
        </p:sp>
      </p:grpSp>
      <p:sp>
        <p:nvSpPr>
          <p:cNvPr id="30737" name="文本框 22"/>
          <p:cNvSpPr txBox="1">
            <a:spLocks noChangeArrowheads="1"/>
          </p:cNvSpPr>
          <p:nvPr/>
        </p:nvSpPr>
        <p:spPr bwMode="auto">
          <a:xfrm>
            <a:off x="1998980" y="2292350"/>
            <a:ext cx="1287780" cy="398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Segoe UI" panose="020B0502040204020203" pitchFamily="34" charset="0"/>
                <a:ea typeface="微软雅黑" panose="020B0503020204020204" charset="-122"/>
              </a:defRPr>
            </a:lvl1pPr>
            <a:lvl2pPr marL="742950" indent="-285750">
              <a:defRPr>
                <a:solidFill>
                  <a:schemeClr val="tx1"/>
                </a:solidFill>
                <a:latin typeface="Segoe UI" panose="020B0502040204020203" pitchFamily="34" charset="0"/>
                <a:ea typeface="微软雅黑" panose="020B0503020204020204" charset="-122"/>
              </a:defRPr>
            </a:lvl2pPr>
            <a:lvl3pPr marL="1143000" indent="-228600">
              <a:defRPr>
                <a:solidFill>
                  <a:schemeClr val="tx1"/>
                </a:solidFill>
                <a:latin typeface="Segoe UI" panose="020B0502040204020203" pitchFamily="34" charset="0"/>
                <a:ea typeface="微软雅黑" panose="020B0503020204020204" charset="-122"/>
              </a:defRPr>
            </a:lvl3pPr>
            <a:lvl4pPr marL="1600200" indent="-228600">
              <a:defRPr>
                <a:solidFill>
                  <a:schemeClr val="tx1"/>
                </a:solidFill>
                <a:latin typeface="Segoe UI" panose="020B0502040204020203" pitchFamily="34" charset="0"/>
                <a:ea typeface="微软雅黑" panose="020B0503020204020204" charset="-122"/>
              </a:defRPr>
            </a:lvl4pPr>
            <a:lvl5pPr marL="2057400" indent="-228600">
              <a:defRPr>
                <a:solidFill>
                  <a:schemeClr val="tx1"/>
                </a:solidFill>
                <a:latin typeface="Segoe UI" panose="020B0502040204020203" pitchFamily="34" charset="0"/>
                <a:ea typeface="微软雅黑" panose="020B050302020402020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charset="-122"/>
              </a:defRPr>
            </a:lvl9pPr>
          </a:lstStyle>
          <a:p>
            <a:pPr algn="r" eaLnBrk="1" hangingPunct="1">
              <a:lnSpc>
                <a:spcPct val="125000"/>
              </a:lnSpc>
              <a:spcAft>
                <a:spcPts val="800"/>
              </a:spcAft>
            </a:pPr>
            <a:r>
              <a:rPr lang="zh-CN" altLang="en-US" sz="1600" b="1">
                <a:solidFill>
                  <a:schemeClr val="bg1">
                    <a:lumMod val="50000"/>
                  </a:schemeClr>
                </a:solidFill>
              </a:rPr>
              <a:t>输入标题</a:t>
            </a:r>
          </a:p>
        </p:txBody>
      </p:sp>
      <p:sp>
        <p:nvSpPr>
          <p:cNvPr id="30738" name="文本框 23"/>
          <p:cNvSpPr txBox="1">
            <a:spLocks noChangeArrowheads="1"/>
          </p:cNvSpPr>
          <p:nvPr/>
        </p:nvSpPr>
        <p:spPr bwMode="auto">
          <a:xfrm>
            <a:off x="1998980" y="2783205"/>
            <a:ext cx="1287780" cy="398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Segoe UI" panose="020B0502040204020203" pitchFamily="34" charset="0"/>
                <a:ea typeface="微软雅黑" panose="020B0503020204020204" charset="-122"/>
              </a:defRPr>
            </a:lvl1pPr>
            <a:lvl2pPr marL="742950" indent="-285750">
              <a:defRPr>
                <a:solidFill>
                  <a:schemeClr val="tx1"/>
                </a:solidFill>
                <a:latin typeface="Segoe UI" panose="020B0502040204020203" pitchFamily="34" charset="0"/>
                <a:ea typeface="微软雅黑" panose="020B0503020204020204" charset="-122"/>
              </a:defRPr>
            </a:lvl2pPr>
            <a:lvl3pPr marL="1143000" indent="-228600">
              <a:defRPr>
                <a:solidFill>
                  <a:schemeClr val="tx1"/>
                </a:solidFill>
                <a:latin typeface="Segoe UI" panose="020B0502040204020203" pitchFamily="34" charset="0"/>
                <a:ea typeface="微软雅黑" panose="020B0503020204020204" charset="-122"/>
              </a:defRPr>
            </a:lvl3pPr>
            <a:lvl4pPr marL="1600200" indent="-228600">
              <a:defRPr>
                <a:solidFill>
                  <a:schemeClr val="tx1"/>
                </a:solidFill>
                <a:latin typeface="Segoe UI" panose="020B0502040204020203" pitchFamily="34" charset="0"/>
                <a:ea typeface="微软雅黑" panose="020B0503020204020204" charset="-122"/>
              </a:defRPr>
            </a:lvl4pPr>
            <a:lvl5pPr marL="2057400" indent="-228600">
              <a:defRPr>
                <a:solidFill>
                  <a:schemeClr val="tx1"/>
                </a:solidFill>
                <a:latin typeface="Segoe UI" panose="020B0502040204020203" pitchFamily="34" charset="0"/>
                <a:ea typeface="微软雅黑" panose="020B050302020402020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charset="-122"/>
              </a:defRPr>
            </a:lvl9pPr>
          </a:lstStyle>
          <a:p>
            <a:pPr algn="r" eaLnBrk="1" hangingPunct="1">
              <a:lnSpc>
                <a:spcPct val="125000"/>
              </a:lnSpc>
              <a:spcAft>
                <a:spcPts val="800"/>
              </a:spcAft>
            </a:pPr>
            <a:r>
              <a:rPr lang="zh-CN" altLang="en-US" sz="1600" b="1">
                <a:solidFill>
                  <a:schemeClr val="bg1">
                    <a:lumMod val="50000"/>
                  </a:schemeClr>
                </a:solidFill>
                <a:sym typeface="+mn-ea"/>
              </a:rPr>
              <a:t>输入标题</a:t>
            </a:r>
            <a:endParaRPr lang="zh-CN" altLang="en-US" sz="1600">
              <a:solidFill>
                <a:srgbClr val="354B5E"/>
              </a:solidFill>
            </a:endParaRPr>
          </a:p>
        </p:txBody>
      </p:sp>
      <p:sp>
        <p:nvSpPr>
          <p:cNvPr id="30739" name="文本框 24"/>
          <p:cNvSpPr txBox="1">
            <a:spLocks noChangeArrowheads="1"/>
          </p:cNvSpPr>
          <p:nvPr/>
        </p:nvSpPr>
        <p:spPr bwMode="auto">
          <a:xfrm>
            <a:off x="1998980" y="3271520"/>
            <a:ext cx="1287780" cy="398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Segoe UI" panose="020B0502040204020203" pitchFamily="34" charset="0"/>
                <a:ea typeface="微软雅黑" panose="020B0503020204020204" charset="-122"/>
              </a:defRPr>
            </a:lvl1pPr>
            <a:lvl2pPr marL="742950" indent="-285750">
              <a:defRPr>
                <a:solidFill>
                  <a:schemeClr val="tx1"/>
                </a:solidFill>
                <a:latin typeface="Segoe UI" panose="020B0502040204020203" pitchFamily="34" charset="0"/>
                <a:ea typeface="微软雅黑" panose="020B0503020204020204" charset="-122"/>
              </a:defRPr>
            </a:lvl2pPr>
            <a:lvl3pPr marL="1143000" indent="-228600">
              <a:defRPr>
                <a:solidFill>
                  <a:schemeClr val="tx1"/>
                </a:solidFill>
                <a:latin typeface="Segoe UI" panose="020B0502040204020203" pitchFamily="34" charset="0"/>
                <a:ea typeface="微软雅黑" panose="020B0503020204020204" charset="-122"/>
              </a:defRPr>
            </a:lvl3pPr>
            <a:lvl4pPr marL="1600200" indent="-228600">
              <a:defRPr>
                <a:solidFill>
                  <a:schemeClr val="tx1"/>
                </a:solidFill>
                <a:latin typeface="Segoe UI" panose="020B0502040204020203" pitchFamily="34" charset="0"/>
                <a:ea typeface="微软雅黑" panose="020B0503020204020204" charset="-122"/>
              </a:defRPr>
            </a:lvl4pPr>
            <a:lvl5pPr marL="2057400" indent="-228600">
              <a:defRPr>
                <a:solidFill>
                  <a:schemeClr val="tx1"/>
                </a:solidFill>
                <a:latin typeface="Segoe UI" panose="020B0502040204020203" pitchFamily="34" charset="0"/>
                <a:ea typeface="微软雅黑" panose="020B050302020402020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charset="-122"/>
              </a:defRPr>
            </a:lvl9pPr>
          </a:lstStyle>
          <a:p>
            <a:pPr algn="r" eaLnBrk="1" hangingPunct="1">
              <a:lnSpc>
                <a:spcPct val="125000"/>
              </a:lnSpc>
              <a:spcAft>
                <a:spcPts val="800"/>
              </a:spcAft>
            </a:pPr>
            <a:r>
              <a:rPr lang="zh-CN" altLang="en-US" sz="1600" b="1">
                <a:solidFill>
                  <a:schemeClr val="bg1">
                    <a:lumMod val="50000"/>
                  </a:schemeClr>
                </a:solidFill>
                <a:sym typeface="+mn-ea"/>
              </a:rPr>
              <a:t>输入标题</a:t>
            </a:r>
            <a:endParaRPr lang="zh-CN" altLang="en-US" sz="1600">
              <a:solidFill>
                <a:srgbClr val="354B5E"/>
              </a:solidFill>
            </a:endParaRPr>
          </a:p>
        </p:txBody>
      </p:sp>
      <p:sp>
        <p:nvSpPr>
          <p:cNvPr id="30740" name="文本框 25"/>
          <p:cNvSpPr txBox="1">
            <a:spLocks noChangeArrowheads="1"/>
          </p:cNvSpPr>
          <p:nvPr/>
        </p:nvSpPr>
        <p:spPr bwMode="auto">
          <a:xfrm>
            <a:off x="1998980" y="3761740"/>
            <a:ext cx="1287780" cy="398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Segoe UI" panose="020B0502040204020203" pitchFamily="34" charset="0"/>
                <a:ea typeface="微软雅黑" panose="020B0503020204020204" charset="-122"/>
              </a:defRPr>
            </a:lvl1pPr>
            <a:lvl2pPr marL="742950" indent="-285750">
              <a:defRPr>
                <a:solidFill>
                  <a:schemeClr val="tx1"/>
                </a:solidFill>
                <a:latin typeface="Segoe UI" panose="020B0502040204020203" pitchFamily="34" charset="0"/>
                <a:ea typeface="微软雅黑" panose="020B0503020204020204" charset="-122"/>
              </a:defRPr>
            </a:lvl2pPr>
            <a:lvl3pPr marL="1143000" indent="-228600">
              <a:defRPr>
                <a:solidFill>
                  <a:schemeClr val="tx1"/>
                </a:solidFill>
                <a:latin typeface="Segoe UI" panose="020B0502040204020203" pitchFamily="34" charset="0"/>
                <a:ea typeface="微软雅黑" panose="020B0503020204020204" charset="-122"/>
              </a:defRPr>
            </a:lvl3pPr>
            <a:lvl4pPr marL="1600200" indent="-228600">
              <a:defRPr>
                <a:solidFill>
                  <a:schemeClr val="tx1"/>
                </a:solidFill>
                <a:latin typeface="Segoe UI" panose="020B0502040204020203" pitchFamily="34" charset="0"/>
                <a:ea typeface="微软雅黑" panose="020B0503020204020204" charset="-122"/>
              </a:defRPr>
            </a:lvl4pPr>
            <a:lvl5pPr marL="2057400" indent="-228600">
              <a:defRPr>
                <a:solidFill>
                  <a:schemeClr val="tx1"/>
                </a:solidFill>
                <a:latin typeface="Segoe UI" panose="020B0502040204020203" pitchFamily="34" charset="0"/>
                <a:ea typeface="微软雅黑" panose="020B050302020402020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charset="-122"/>
              </a:defRPr>
            </a:lvl9pPr>
          </a:lstStyle>
          <a:p>
            <a:pPr algn="r" eaLnBrk="1" hangingPunct="1">
              <a:lnSpc>
                <a:spcPct val="125000"/>
              </a:lnSpc>
              <a:spcAft>
                <a:spcPts val="800"/>
              </a:spcAft>
            </a:pPr>
            <a:r>
              <a:rPr lang="zh-CN" altLang="en-US" sz="1600" b="1">
                <a:solidFill>
                  <a:schemeClr val="bg1">
                    <a:lumMod val="50000"/>
                  </a:schemeClr>
                </a:solidFill>
                <a:sym typeface="+mn-ea"/>
              </a:rPr>
              <a:t>输入标题</a:t>
            </a:r>
            <a:endParaRPr lang="zh-CN" altLang="en-US" sz="1600">
              <a:solidFill>
                <a:srgbClr val="354B5E"/>
              </a:solidFill>
            </a:endParaRPr>
          </a:p>
        </p:txBody>
      </p:sp>
      <p:sp>
        <p:nvSpPr>
          <p:cNvPr id="30741" name="文本框 26"/>
          <p:cNvSpPr txBox="1">
            <a:spLocks noChangeArrowheads="1"/>
          </p:cNvSpPr>
          <p:nvPr/>
        </p:nvSpPr>
        <p:spPr bwMode="auto">
          <a:xfrm>
            <a:off x="7032625" y="2293620"/>
            <a:ext cx="657225" cy="398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Segoe UI" panose="020B0502040204020203" pitchFamily="34" charset="0"/>
                <a:ea typeface="微软雅黑" panose="020B0503020204020204" charset="-122"/>
              </a:defRPr>
            </a:lvl1pPr>
            <a:lvl2pPr marL="742950" indent="-285750">
              <a:defRPr>
                <a:solidFill>
                  <a:schemeClr val="tx1"/>
                </a:solidFill>
                <a:latin typeface="Segoe UI" panose="020B0502040204020203" pitchFamily="34" charset="0"/>
                <a:ea typeface="微软雅黑" panose="020B0503020204020204" charset="-122"/>
              </a:defRPr>
            </a:lvl2pPr>
            <a:lvl3pPr marL="1143000" indent="-228600">
              <a:defRPr>
                <a:solidFill>
                  <a:schemeClr val="tx1"/>
                </a:solidFill>
                <a:latin typeface="Segoe UI" panose="020B0502040204020203" pitchFamily="34" charset="0"/>
                <a:ea typeface="微软雅黑" panose="020B0503020204020204" charset="-122"/>
              </a:defRPr>
            </a:lvl3pPr>
            <a:lvl4pPr marL="1600200" indent="-228600">
              <a:defRPr>
                <a:solidFill>
                  <a:schemeClr val="tx1"/>
                </a:solidFill>
                <a:latin typeface="Segoe UI" panose="020B0502040204020203" pitchFamily="34" charset="0"/>
                <a:ea typeface="微软雅黑" panose="020B0503020204020204" charset="-122"/>
              </a:defRPr>
            </a:lvl4pPr>
            <a:lvl5pPr marL="2057400" indent="-228600">
              <a:defRPr>
                <a:solidFill>
                  <a:schemeClr val="tx1"/>
                </a:solidFill>
                <a:latin typeface="Segoe UI" panose="020B0502040204020203" pitchFamily="34" charset="0"/>
                <a:ea typeface="微软雅黑" panose="020B050302020402020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charset="-122"/>
              </a:defRPr>
            </a:lvl9pPr>
          </a:lstStyle>
          <a:p>
            <a:pPr eaLnBrk="1" hangingPunct="1">
              <a:lnSpc>
                <a:spcPct val="125000"/>
              </a:lnSpc>
              <a:spcAft>
                <a:spcPts val="800"/>
              </a:spcAft>
            </a:pPr>
            <a:r>
              <a:rPr lang="en-US" altLang="zh-CN" sz="1600" b="1">
                <a:solidFill>
                  <a:schemeClr val="bg1">
                    <a:lumMod val="50000"/>
                  </a:schemeClr>
                </a:solidFill>
                <a:latin typeface="微软雅黑" panose="020B0503020204020204" charset="-122"/>
              </a:rPr>
              <a:t>65%</a:t>
            </a:r>
          </a:p>
        </p:txBody>
      </p:sp>
      <p:sp>
        <p:nvSpPr>
          <p:cNvPr id="30742" name="文本框 27"/>
          <p:cNvSpPr txBox="1">
            <a:spLocks noChangeArrowheads="1"/>
          </p:cNvSpPr>
          <p:nvPr/>
        </p:nvSpPr>
        <p:spPr bwMode="auto">
          <a:xfrm>
            <a:off x="7032625" y="2781935"/>
            <a:ext cx="657225" cy="398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Segoe UI" panose="020B0502040204020203" pitchFamily="34" charset="0"/>
                <a:ea typeface="微软雅黑" panose="020B0503020204020204" charset="-122"/>
              </a:defRPr>
            </a:lvl1pPr>
            <a:lvl2pPr marL="742950" indent="-285750">
              <a:defRPr>
                <a:solidFill>
                  <a:schemeClr val="tx1"/>
                </a:solidFill>
                <a:latin typeface="Segoe UI" panose="020B0502040204020203" pitchFamily="34" charset="0"/>
                <a:ea typeface="微软雅黑" panose="020B0503020204020204" charset="-122"/>
              </a:defRPr>
            </a:lvl2pPr>
            <a:lvl3pPr marL="1143000" indent="-228600">
              <a:defRPr>
                <a:solidFill>
                  <a:schemeClr val="tx1"/>
                </a:solidFill>
                <a:latin typeface="Segoe UI" panose="020B0502040204020203" pitchFamily="34" charset="0"/>
                <a:ea typeface="微软雅黑" panose="020B0503020204020204" charset="-122"/>
              </a:defRPr>
            </a:lvl3pPr>
            <a:lvl4pPr marL="1600200" indent="-228600">
              <a:defRPr>
                <a:solidFill>
                  <a:schemeClr val="tx1"/>
                </a:solidFill>
                <a:latin typeface="Segoe UI" panose="020B0502040204020203" pitchFamily="34" charset="0"/>
                <a:ea typeface="微软雅黑" panose="020B0503020204020204" charset="-122"/>
              </a:defRPr>
            </a:lvl4pPr>
            <a:lvl5pPr marL="2057400" indent="-228600">
              <a:defRPr>
                <a:solidFill>
                  <a:schemeClr val="tx1"/>
                </a:solidFill>
                <a:latin typeface="Segoe UI" panose="020B0502040204020203" pitchFamily="34" charset="0"/>
                <a:ea typeface="微软雅黑" panose="020B050302020402020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charset="-122"/>
              </a:defRPr>
            </a:lvl9pPr>
          </a:lstStyle>
          <a:p>
            <a:pPr eaLnBrk="1" hangingPunct="1">
              <a:lnSpc>
                <a:spcPct val="125000"/>
              </a:lnSpc>
              <a:spcAft>
                <a:spcPts val="800"/>
              </a:spcAft>
            </a:pPr>
            <a:r>
              <a:rPr lang="en-US" altLang="zh-CN" sz="1600" b="1">
                <a:solidFill>
                  <a:schemeClr val="bg1">
                    <a:lumMod val="50000"/>
                  </a:schemeClr>
                </a:solidFill>
                <a:latin typeface="微软雅黑" panose="020B0503020204020204" charset="-122"/>
              </a:rPr>
              <a:t>75%</a:t>
            </a:r>
          </a:p>
        </p:txBody>
      </p:sp>
      <p:sp>
        <p:nvSpPr>
          <p:cNvPr id="30743" name="文本框 28"/>
          <p:cNvSpPr txBox="1">
            <a:spLocks noChangeArrowheads="1"/>
          </p:cNvSpPr>
          <p:nvPr/>
        </p:nvSpPr>
        <p:spPr bwMode="auto">
          <a:xfrm>
            <a:off x="7032625" y="3272790"/>
            <a:ext cx="657225" cy="398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Segoe UI" panose="020B0502040204020203" pitchFamily="34" charset="0"/>
                <a:ea typeface="微软雅黑" panose="020B0503020204020204" charset="-122"/>
              </a:defRPr>
            </a:lvl1pPr>
            <a:lvl2pPr marL="742950" indent="-285750">
              <a:defRPr>
                <a:solidFill>
                  <a:schemeClr val="tx1"/>
                </a:solidFill>
                <a:latin typeface="Segoe UI" panose="020B0502040204020203" pitchFamily="34" charset="0"/>
                <a:ea typeface="微软雅黑" panose="020B0503020204020204" charset="-122"/>
              </a:defRPr>
            </a:lvl2pPr>
            <a:lvl3pPr marL="1143000" indent="-228600">
              <a:defRPr>
                <a:solidFill>
                  <a:schemeClr val="tx1"/>
                </a:solidFill>
                <a:latin typeface="Segoe UI" panose="020B0502040204020203" pitchFamily="34" charset="0"/>
                <a:ea typeface="微软雅黑" panose="020B0503020204020204" charset="-122"/>
              </a:defRPr>
            </a:lvl3pPr>
            <a:lvl4pPr marL="1600200" indent="-228600">
              <a:defRPr>
                <a:solidFill>
                  <a:schemeClr val="tx1"/>
                </a:solidFill>
                <a:latin typeface="Segoe UI" panose="020B0502040204020203" pitchFamily="34" charset="0"/>
                <a:ea typeface="微软雅黑" panose="020B0503020204020204" charset="-122"/>
              </a:defRPr>
            </a:lvl4pPr>
            <a:lvl5pPr marL="2057400" indent="-228600">
              <a:defRPr>
                <a:solidFill>
                  <a:schemeClr val="tx1"/>
                </a:solidFill>
                <a:latin typeface="Segoe UI" panose="020B0502040204020203" pitchFamily="34" charset="0"/>
                <a:ea typeface="微软雅黑" panose="020B050302020402020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charset="-122"/>
              </a:defRPr>
            </a:lvl9pPr>
          </a:lstStyle>
          <a:p>
            <a:pPr eaLnBrk="1" hangingPunct="1">
              <a:lnSpc>
                <a:spcPct val="125000"/>
              </a:lnSpc>
              <a:spcAft>
                <a:spcPts val="800"/>
              </a:spcAft>
            </a:pPr>
            <a:r>
              <a:rPr lang="en-US" altLang="zh-CN" sz="1600" b="1">
                <a:solidFill>
                  <a:schemeClr val="bg1">
                    <a:lumMod val="50000"/>
                  </a:schemeClr>
                </a:solidFill>
                <a:latin typeface="微软雅黑" panose="020B0503020204020204" charset="-122"/>
              </a:rPr>
              <a:t>50%</a:t>
            </a:r>
          </a:p>
        </p:txBody>
      </p:sp>
      <p:sp>
        <p:nvSpPr>
          <p:cNvPr id="30744" name="文本框 29"/>
          <p:cNvSpPr txBox="1">
            <a:spLocks noChangeArrowheads="1"/>
          </p:cNvSpPr>
          <p:nvPr/>
        </p:nvSpPr>
        <p:spPr bwMode="auto">
          <a:xfrm>
            <a:off x="7032625" y="3761740"/>
            <a:ext cx="657225" cy="398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Segoe UI" panose="020B0502040204020203" pitchFamily="34" charset="0"/>
                <a:ea typeface="微软雅黑" panose="020B0503020204020204" charset="-122"/>
              </a:defRPr>
            </a:lvl1pPr>
            <a:lvl2pPr marL="742950" indent="-285750">
              <a:defRPr>
                <a:solidFill>
                  <a:schemeClr val="tx1"/>
                </a:solidFill>
                <a:latin typeface="Segoe UI" panose="020B0502040204020203" pitchFamily="34" charset="0"/>
                <a:ea typeface="微软雅黑" panose="020B0503020204020204" charset="-122"/>
              </a:defRPr>
            </a:lvl2pPr>
            <a:lvl3pPr marL="1143000" indent="-228600">
              <a:defRPr>
                <a:solidFill>
                  <a:schemeClr val="tx1"/>
                </a:solidFill>
                <a:latin typeface="Segoe UI" panose="020B0502040204020203" pitchFamily="34" charset="0"/>
                <a:ea typeface="微软雅黑" panose="020B0503020204020204" charset="-122"/>
              </a:defRPr>
            </a:lvl3pPr>
            <a:lvl4pPr marL="1600200" indent="-228600">
              <a:defRPr>
                <a:solidFill>
                  <a:schemeClr val="tx1"/>
                </a:solidFill>
                <a:latin typeface="Segoe UI" panose="020B0502040204020203" pitchFamily="34" charset="0"/>
                <a:ea typeface="微软雅黑" panose="020B0503020204020204" charset="-122"/>
              </a:defRPr>
            </a:lvl4pPr>
            <a:lvl5pPr marL="2057400" indent="-228600">
              <a:defRPr>
                <a:solidFill>
                  <a:schemeClr val="tx1"/>
                </a:solidFill>
                <a:latin typeface="Segoe UI" panose="020B0502040204020203" pitchFamily="34" charset="0"/>
                <a:ea typeface="微软雅黑" panose="020B050302020402020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charset="-122"/>
              </a:defRPr>
            </a:lvl9pPr>
          </a:lstStyle>
          <a:p>
            <a:pPr eaLnBrk="1" hangingPunct="1">
              <a:lnSpc>
                <a:spcPct val="125000"/>
              </a:lnSpc>
              <a:spcAft>
                <a:spcPts val="800"/>
              </a:spcAft>
            </a:pPr>
            <a:r>
              <a:rPr lang="en-US" altLang="zh-CN" sz="1600" b="1">
                <a:solidFill>
                  <a:schemeClr val="bg1">
                    <a:lumMod val="50000"/>
                  </a:schemeClr>
                </a:solidFill>
                <a:latin typeface="微软雅黑" panose="020B0503020204020204" charset="-122"/>
              </a:rPr>
              <a:t>85%</a:t>
            </a:r>
          </a:p>
        </p:txBody>
      </p:sp>
      <p:sp>
        <p:nvSpPr>
          <p:cNvPr id="30745" name="文本框 30"/>
          <p:cNvSpPr txBox="1">
            <a:spLocks noChangeArrowheads="1"/>
          </p:cNvSpPr>
          <p:nvPr/>
        </p:nvSpPr>
        <p:spPr bwMode="auto">
          <a:xfrm>
            <a:off x="2367915" y="4542790"/>
            <a:ext cx="7454900" cy="922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Segoe UI" panose="020B0502040204020203" pitchFamily="34" charset="0"/>
                <a:ea typeface="微软雅黑" panose="020B0503020204020204" charset="-122"/>
              </a:defRPr>
            </a:lvl1pPr>
            <a:lvl2pPr marL="742950" indent="-285750">
              <a:defRPr>
                <a:solidFill>
                  <a:schemeClr val="tx1"/>
                </a:solidFill>
                <a:latin typeface="Segoe UI" panose="020B0502040204020203" pitchFamily="34" charset="0"/>
                <a:ea typeface="微软雅黑" panose="020B0503020204020204" charset="-122"/>
              </a:defRPr>
            </a:lvl2pPr>
            <a:lvl3pPr marL="1143000" indent="-228600">
              <a:defRPr>
                <a:solidFill>
                  <a:schemeClr val="tx1"/>
                </a:solidFill>
                <a:latin typeface="Segoe UI" panose="020B0502040204020203" pitchFamily="34" charset="0"/>
                <a:ea typeface="微软雅黑" panose="020B0503020204020204" charset="-122"/>
              </a:defRPr>
            </a:lvl3pPr>
            <a:lvl4pPr marL="1600200" indent="-228600">
              <a:defRPr>
                <a:solidFill>
                  <a:schemeClr val="tx1"/>
                </a:solidFill>
                <a:latin typeface="Segoe UI" panose="020B0502040204020203" pitchFamily="34" charset="0"/>
                <a:ea typeface="微软雅黑" panose="020B0503020204020204" charset="-122"/>
              </a:defRPr>
            </a:lvl4pPr>
            <a:lvl5pPr marL="2057400" indent="-228600">
              <a:defRPr>
                <a:solidFill>
                  <a:schemeClr val="tx1"/>
                </a:solidFill>
                <a:latin typeface="Segoe UI" panose="020B0502040204020203" pitchFamily="34" charset="0"/>
                <a:ea typeface="微软雅黑" panose="020B050302020402020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charset="-122"/>
              </a:defRPr>
            </a:lvl9pPr>
          </a:lstStyle>
          <a:p>
            <a:pPr algn="l" eaLnBrk="1" hangingPunct="1">
              <a:lnSpc>
                <a:spcPct val="150000"/>
              </a:lnSpc>
            </a:pPr>
            <a:r>
              <a:rPr lang="zh-CN" altLang="en-US" sz="1200" dirty="0">
                <a:solidFill>
                  <a:schemeClr val="bg1">
                    <a:lumMod val="50000"/>
                  </a:schemeClr>
                </a:solidFill>
                <a:latin typeface="微软雅黑" panose="020B0503020204020204" charset="-122"/>
                <a:sym typeface="+mn-ea"/>
              </a:rPr>
              <a:t>No one indebted for others,while many people don't know how to cherish others.No one indebted for others,while many people don't know how to cherish others.No one indebted for others,while many people don't know how to cherish others.</a:t>
            </a:r>
            <a:endParaRPr lang="zh-CN" altLang="en-US" sz="1400" i="1">
              <a:solidFill>
                <a:srgbClr val="8F8F8F"/>
              </a:solidFill>
            </a:endParaRPr>
          </a:p>
        </p:txBody>
      </p:sp>
      <p:sp>
        <p:nvSpPr>
          <p:cNvPr id="8" name="椭圆 7"/>
          <p:cNvSpPr/>
          <p:nvPr/>
        </p:nvSpPr>
        <p:spPr>
          <a:xfrm>
            <a:off x="8115935" y="2292350"/>
            <a:ext cx="1790700" cy="1790700"/>
          </a:xfrm>
          <a:prstGeom prst="ellipse">
            <a:avLst/>
          </a:prstGeom>
          <a:blipFill rotWithShape="1">
            <a:blip r:embed="rId6"/>
            <a:stretch>
              <a:fillRect/>
            </a:stretch>
          </a:blipFill>
          <a:ln>
            <a:solidFill>
              <a:srgbClr val="F7F2F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5="http://schemas.microsoft.com/office/powerpoint/2012/main">
    <mc:Choice Requires="p15">
      <p:transition spd="slow" advClick="0" advTm="0">
        <p15:prstTrans prst="peelOff"/>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par>
                                <p:cTn id="8" presetID="22" presetClass="entr" presetSubtype="2"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wipe(right)">
                                      <p:cBhvr>
                                        <p:cTn id="10" dur="500"/>
                                        <p:tgtEl>
                                          <p:spTgt spid="11"/>
                                        </p:tgtEl>
                                      </p:cBhvr>
                                    </p:animEffect>
                                  </p:childTnLst>
                                </p:cTn>
                              </p:par>
                            </p:childTnLst>
                          </p:cTn>
                        </p:par>
                        <p:par>
                          <p:cTn id="11" fill="hold">
                            <p:stCondLst>
                              <p:cond delay="500"/>
                            </p:stCondLst>
                            <p:childTnLst>
                              <p:par>
                                <p:cTn id="12" presetID="20" presetClass="entr" presetSubtype="0"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edge">
                                      <p:cBhvr>
                                        <p:cTn id="14" dur="500"/>
                                        <p:tgtEl>
                                          <p:spTgt spid="3"/>
                                        </p:tgtEl>
                                      </p:cBhvr>
                                    </p:animEffect>
                                  </p:childTnLst>
                                </p:cTn>
                              </p:par>
                              <p:par>
                                <p:cTn id="15" presetID="53" presetClass="entr" presetSubtype="16" fill="hold" nodeType="with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ppt_w</p:attrName>
                                        </p:attrNameLst>
                                      </p:cBhvr>
                                      <p:tavLst>
                                        <p:tav tm="0">
                                          <p:val>
                                            <p:fltVal val="0"/>
                                          </p:val>
                                        </p:tav>
                                        <p:tav tm="100000">
                                          <p:val>
                                            <p:strVal val="#ppt_w"/>
                                          </p:val>
                                        </p:tav>
                                      </p:tavLst>
                                    </p:anim>
                                    <p:anim calcmode="lin" valueType="num">
                                      <p:cBhvr>
                                        <p:cTn id="18" dur="500" fill="hold"/>
                                        <p:tgtEl>
                                          <p:spTgt spid="2"/>
                                        </p:tgtEl>
                                        <p:attrNameLst>
                                          <p:attrName>ppt_h</p:attrName>
                                        </p:attrNameLst>
                                      </p:cBhvr>
                                      <p:tavLst>
                                        <p:tav tm="0">
                                          <p:val>
                                            <p:fltVal val="0"/>
                                          </p:val>
                                        </p:tav>
                                        <p:tav tm="100000">
                                          <p:val>
                                            <p:strVal val="#ppt_h"/>
                                          </p:val>
                                        </p:tav>
                                      </p:tavLst>
                                    </p:anim>
                                    <p:animEffect transition="in" filter="fade">
                                      <p:cBhvr>
                                        <p:cTn id="19" dur="500"/>
                                        <p:tgtEl>
                                          <p:spTgt spid="2"/>
                                        </p:tgtEl>
                                      </p:cBhvr>
                                    </p:animEffect>
                                  </p:childTnLst>
                                </p:cTn>
                              </p:par>
                            </p:childTnLst>
                          </p:cTn>
                        </p:par>
                        <p:par>
                          <p:cTn id="20" fill="hold">
                            <p:stCondLst>
                              <p:cond delay="1000"/>
                            </p:stCondLst>
                            <p:childTnLst>
                              <p:par>
                                <p:cTn id="21" presetID="22" presetClass="entr" presetSubtype="2" fill="hold"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right)">
                                      <p:cBhvr>
                                        <p:cTn id="23" dur="500"/>
                                        <p:tgtEl>
                                          <p:spTgt spid="13"/>
                                        </p:tgtEl>
                                      </p:cBhvr>
                                    </p:animEffect>
                                  </p:childTnLst>
                                </p:cTn>
                              </p:par>
                              <p:par>
                                <p:cTn id="24" presetID="22" presetClass="entr" presetSubtype="8" fill="hold" nodeType="with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wipe(left)">
                                      <p:cBhvr>
                                        <p:cTn id="26" dur="500"/>
                                        <p:tgtEl>
                                          <p:spTgt spid="12"/>
                                        </p:tgtEl>
                                      </p:cBhvr>
                                    </p:animEffect>
                                  </p:childTnLst>
                                </p:cTn>
                              </p:par>
                            </p:childTnLst>
                          </p:cTn>
                        </p:par>
                        <p:par>
                          <p:cTn id="27" fill="hold">
                            <p:stCondLst>
                              <p:cond delay="1500"/>
                            </p:stCondLst>
                            <p:childTnLst>
                              <p:par>
                                <p:cTn id="28" presetID="53" presetClass="entr" presetSubtype="16" fill="hold" grpId="0" nodeType="afterEffect">
                                  <p:stCondLst>
                                    <p:cond delay="0"/>
                                  </p:stCondLst>
                                  <p:childTnLst>
                                    <p:set>
                                      <p:cBhvr>
                                        <p:cTn id="29" dur="1" fill="hold">
                                          <p:stCondLst>
                                            <p:cond delay="0"/>
                                          </p:stCondLst>
                                        </p:cTn>
                                        <p:tgtEl>
                                          <p:spTgt spid="5"/>
                                        </p:tgtEl>
                                        <p:attrNameLst>
                                          <p:attrName>style.visibility</p:attrName>
                                        </p:attrNameLst>
                                      </p:cBhvr>
                                      <p:to>
                                        <p:strVal val="visible"/>
                                      </p:to>
                                    </p:set>
                                    <p:anim calcmode="lin" valueType="num">
                                      <p:cBhvr>
                                        <p:cTn id="30" dur="500" fill="hold"/>
                                        <p:tgtEl>
                                          <p:spTgt spid="5"/>
                                        </p:tgtEl>
                                        <p:attrNameLst>
                                          <p:attrName>ppt_w</p:attrName>
                                        </p:attrNameLst>
                                      </p:cBhvr>
                                      <p:tavLst>
                                        <p:tav tm="0">
                                          <p:val>
                                            <p:fltVal val="0"/>
                                          </p:val>
                                        </p:tav>
                                        <p:tav tm="100000">
                                          <p:val>
                                            <p:strVal val="#ppt_w"/>
                                          </p:val>
                                        </p:tav>
                                      </p:tavLst>
                                    </p:anim>
                                    <p:anim calcmode="lin" valueType="num">
                                      <p:cBhvr>
                                        <p:cTn id="31" dur="500" fill="hold"/>
                                        <p:tgtEl>
                                          <p:spTgt spid="5"/>
                                        </p:tgtEl>
                                        <p:attrNameLst>
                                          <p:attrName>ppt_h</p:attrName>
                                        </p:attrNameLst>
                                      </p:cBhvr>
                                      <p:tavLst>
                                        <p:tav tm="0">
                                          <p:val>
                                            <p:fltVal val="0"/>
                                          </p:val>
                                        </p:tav>
                                        <p:tav tm="100000">
                                          <p:val>
                                            <p:strVal val="#ppt_h"/>
                                          </p:val>
                                        </p:tav>
                                      </p:tavLst>
                                    </p:anim>
                                    <p:animEffect transition="in" filter="fade">
                                      <p:cBhvr>
                                        <p:cTn id="32" dur="500"/>
                                        <p:tgtEl>
                                          <p:spTgt spid="5"/>
                                        </p:tgtEl>
                                      </p:cBhvr>
                                    </p:animEffect>
                                  </p:childTnLst>
                                </p:cTn>
                              </p:par>
                            </p:childTnLst>
                          </p:cTn>
                        </p:par>
                        <p:par>
                          <p:cTn id="33" fill="hold">
                            <p:stCondLst>
                              <p:cond delay="2000"/>
                            </p:stCondLst>
                            <p:childTnLst>
                              <p:par>
                                <p:cTn id="34" presetID="53" presetClass="entr" presetSubtype="16" fill="hold" grpId="0" nodeType="afterEffect">
                                  <p:stCondLst>
                                    <p:cond delay="0"/>
                                  </p:stCondLst>
                                  <p:childTnLst>
                                    <p:set>
                                      <p:cBhvr>
                                        <p:cTn id="35" dur="1" fill="hold">
                                          <p:stCondLst>
                                            <p:cond delay="0"/>
                                          </p:stCondLst>
                                        </p:cTn>
                                        <p:tgtEl>
                                          <p:spTgt spid="30737"/>
                                        </p:tgtEl>
                                        <p:attrNameLst>
                                          <p:attrName>style.visibility</p:attrName>
                                        </p:attrNameLst>
                                      </p:cBhvr>
                                      <p:to>
                                        <p:strVal val="visible"/>
                                      </p:to>
                                    </p:set>
                                    <p:anim calcmode="lin" valueType="num">
                                      <p:cBhvr>
                                        <p:cTn id="36" dur="500" fill="hold"/>
                                        <p:tgtEl>
                                          <p:spTgt spid="30737"/>
                                        </p:tgtEl>
                                        <p:attrNameLst>
                                          <p:attrName>ppt_w</p:attrName>
                                        </p:attrNameLst>
                                      </p:cBhvr>
                                      <p:tavLst>
                                        <p:tav tm="0">
                                          <p:val>
                                            <p:fltVal val="0"/>
                                          </p:val>
                                        </p:tav>
                                        <p:tav tm="100000">
                                          <p:val>
                                            <p:strVal val="#ppt_w"/>
                                          </p:val>
                                        </p:tav>
                                      </p:tavLst>
                                    </p:anim>
                                    <p:anim calcmode="lin" valueType="num">
                                      <p:cBhvr>
                                        <p:cTn id="37" dur="500" fill="hold"/>
                                        <p:tgtEl>
                                          <p:spTgt spid="30737"/>
                                        </p:tgtEl>
                                        <p:attrNameLst>
                                          <p:attrName>ppt_h</p:attrName>
                                        </p:attrNameLst>
                                      </p:cBhvr>
                                      <p:tavLst>
                                        <p:tav tm="0">
                                          <p:val>
                                            <p:fltVal val="0"/>
                                          </p:val>
                                        </p:tav>
                                        <p:tav tm="100000">
                                          <p:val>
                                            <p:strVal val="#ppt_h"/>
                                          </p:val>
                                        </p:tav>
                                      </p:tavLst>
                                    </p:anim>
                                    <p:animEffect transition="in" filter="fade">
                                      <p:cBhvr>
                                        <p:cTn id="38" dur="500"/>
                                        <p:tgtEl>
                                          <p:spTgt spid="30737"/>
                                        </p:tgtEl>
                                      </p:cBhvr>
                                    </p:animEffect>
                                  </p:childTnLst>
                                </p:cTn>
                              </p:par>
                            </p:childTnLst>
                          </p:cTn>
                        </p:par>
                        <p:par>
                          <p:cTn id="39" fill="hold">
                            <p:stCondLst>
                              <p:cond delay="2500"/>
                            </p:stCondLst>
                            <p:childTnLst>
                              <p:par>
                                <p:cTn id="40" presetID="22" presetClass="entr" presetSubtype="8" fill="hold" nodeType="afterEffect">
                                  <p:stCondLst>
                                    <p:cond delay="0"/>
                                  </p:stCondLst>
                                  <p:childTnLst>
                                    <p:set>
                                      <p:cBhvr>
                                        <p:cTn id="41" dur="1" fill="hold">
                                          <p:stCondLst>
                                            <p:cond delay="0"/>
                                          </p:stCondLst>
                                        </p:cTn>
                                        <p:tgtEl>
                                          <p:spTgt spid="16"/>
                                        </p:tgtEl>
                                        <p:attrNameLst>
                                          <p:attrName>style.visibility</p:attrName>
                                        </p:attrNameLst>
                                      </p:cBhvr>
                                      <p:to>
                                        <p:strVal val="visible"/>
                                      </p:to>
                                    </p:set>
                                    <p:animEffect transition="in" filter="wipe(left)">
                                      <p:cBhvr>
                                        <p:cTn id="42" dur="500"/>
                                        <p:tgtEl>
                                          <p:spTgt spid="16"/>
                                        </p:tgtEl>
                                      </p:cBhvr>
                                    </p:animEffect>
                                  </p:childTnLst>
                                </p:cTn>
                              </p:par>
                              <p:par>
                                <p:cTn id="43" presetID="53" presetClass="entr" presetSubtype="16" fill="hold" grpId="0" nodeType="withEffect">
                                  <p:stCondLst>
                                    <p:cond delay="0"/>
                                  </p:stCondLst>
                                  <p:childTnLst>
                                    <p:set>
                                      <p:cBhvr>
                                        <p:cTn id="44" dur="1" fill="hold">
                                          <p:stCondLst>
                                            <p:cond delay="0"/>
                                          </p:stCondLst>
                                        </p:cTn>
                                        <p:tgtEl>
                                          <p:spTgt spid="30741"/>
                                        </p:tgtEl>
                                        <p:attrNameLst>
                                          <p:attrName>style.visibility</p:attrName>
                                        </p:attrNameLst>
                                      </p:cBhvr>
                                      <p:to>
                                        <p:strVal val="visible"/>
                                      </p:to>
                                    </p:set>
                                    <p:anim calcmode="lin" valueType="num">
                                      <p:cBhvr>
                                        <p:cTn id="45" dur="500" fill="hold"/>
                                        <p:tgtEl>
                                          <p:spTgt spid="30741"/>
                                        </p:tgtEl>
                                        <p:attrNameLst>
                                          <p:attrName>ppt_w</p:attrName>
                                        </p:attrNameLst>
                                      </p:cBhvr>
                                      <p:tavLst>
                                        <p:tav tm="0">
                                          <p:val>
                                            <p:fltVal val="0"/>
                                          </p:val>
                                        </p:tav>
                                        <p:tav tm="100000">
                                          <p:val>
                                            <p:strVal val="#ppt_w"/>
                                          </p:val>
                                        </p:tav>
                                      </p:tavLst>
                                    </p:anim>
                                    <p:anim calcmode="lin" valueType="num">
                                      <p:cBhvr>
                                        <p:cTn id="46" dur="500" fill="hold"/>
                                        <p:tgtEl>
                                          <p:spTgt spid="30741"/>
                                        </p:tgtEl>
                                        <p:attrNameLst>
                                          <p:attrName>ppt_h</p:attrName>
                                        </p:attrNameLst>
                                      </p:cBhvr>
                                      <p:tavLst>
                                        <p:tav tm="0">
                                          <p:val>
                                            <p:fltVal val="0"/>
                                          </p:val>
                                        </p:tav>
                                        <p:tav tm="100000">
                                          <p:val>
                                            <p:strVal val="#ppt_h"/>
                                          </p:val>
                                        </p:tav>
                                      </p:tavLst>
                                    </p:anim>
                                    <p:animEffect transition="in" filter="fade">
                                      <p:cBhvr>
                                        <p:cTn id="47" dur="500"/>
                                        <p:tgtEl>
                                          <p:spTgt spid="30741"/>
                                        </p:tgtEl>
                                      </p:cBhvr>
                                    </p:animEffect>
                                  </p:childTnLst>
                                </p:cTn>
                              </p:par>
                            </p:childTnLst>
                          </p:cTn>
                        </p:par>
                        <p:par>
                          <p:cTn id="48" fill="hold">
                            <p:stCondLst>
                              <p:cond delay="3000"/>
                            </p:stCondLst>
                            <p:childTnLst>
                              <p:par>
                                <p:cTn id="49" presetID="53" presetClass="entr" presetSubtype="16" fill="hold" grpId="0" nodeType="afterEffect">
                                  <p:stCondLst>
                                    <p:cond delay="0"/>
                                  </p:stCondLst>
                                  <p:childTnLst>
                                    <p:set>
                                      <p:cBhvr>
                                        <p:cTn id="50" dur="1" fill="hold">
                                          <p:stCondLst>
                                            <p:cond delay="0"/>
                                          </p:stCondLst>
                                        </p:cTn>
                                        <p:tgtEl>
                                          <p:spTgt spid="30738"/>
                                        </p:tgtEl>
                                        <p:attrNameLst>
                                          <p:attrName>style.visibility</p:attrName>
                                        </p:attrNameLst>
                                      </p:cBhvr>
                                      <p:to>
                                        <p:strVal val="visible"/>
                                      </p:to>
                                    </p:set>
                                    <p:anim calcmode="lin" valueType="num">
                                      <p:cBhvr>
                                        <p:cTn id="51" dur="500" fill="hold"/>
                                        <p:tgtEl>
                                          <p:spTgt spid="30738"/>
                                        </p:tgtEl>
                                        <p:attrNameLst>
                                          <p:attrName>ppt_w</p:attrName>
                                        </p:attrNameLst>
                                      </p:cBhvr>
                                      <p:tavLst>
                                        <p:tav tm="0">
                                          <p:val>
                                            <p:fltVal val="0"/>
                                          </p:val>
                                        </p:tav>
                                        <p:tav tm="100000">
                                          <p:val>
                                            <p:strVal val="#ppt_w"/>
                                          </p:val>
                                        </p:tav>
                                      </p:tavLst>
                                    </p:anim>
                                    <p:anim calcmode="lin" valueType="num">
                                      <p:cBhvr>
                                        <p:cTn id="52" dur="500" fill="hold"/>
                                        <p:tgtEl>
                                          <p:spTgt spid="30738"/>
                                        </p:tgtEl>
                                        <p:attrNameLst>
                                          <p:attrName>ppt_h</p:attrName>
                                        </p:attrNameLst>
                                      </p:cBhvr>
                                      <p:tavLst>
                                        <p:tav tm="0">
                                          <p:val>
                                            <p:fltVal val="0"/>
                                          </p:val>
                                        </p:tav>
                                        <p:tav tm="100000">
                                          <p:val>
                                            <p:strVal val="#ppt_h"/>
                                          </p:val>
                                        </p:tav>
                                      </p:tavLst>
                                    </p:anim>
                                    <p:animEffect transition="in" filter="fade">
                                      <p:cBhvr>
                                        <p:cTn id="53" dur="500"/>
                                        <p:tgtEl>
                                          <p:spTgt spid="30738"/>
                                        </p:tgtEl>
                                      </p:cBhvr>
                                    </p:animEffect>
                                  </p:childTnLst>
                                </p:cTn>
                              </p:par>
                            </p:childTnLst>
                          </p:cTn>
                        </p:par>
                        <p:par>
                          <p:cTn id="54" fill="hold">
                            <p:stCondLst>
                              <p:cond delay="3500"/>
                            </p:stCondLst>
                            <p:childTnLst>
                              <p:par>
                                <p:cTn id="55" presetID="22" presetClass="entr" presetSubtype="8" fill="hold" nodeType="afterEffect">
                                  <p:stCondLst>
                                    <p:cond delay="0"/>
                                  </p:stCondLst>
                                  <p:childTnLst>
                                    <p:set>
                                      <p:cBhvr>
                                        <p:cTn id="56" dur="1" fill="hold">
                                          <p:stCondLst>
                                            <p:cond delay="0"/>
                                          </p:stCondLst>
                                        </p:cTn>
                                        <p:tgtEl>
                                          <p:spTgt spid="17"/>
                                        </p:tgtEl>
                                        <p:attrNameLst>
                                          <p:attrName>style.visibility</p:attrName>
                                        </p:attrNameLst>
                                      </p:cBhvr>
                                      <p:to>
                                        <p:strVal val="visible"/>
                                      </p:to>
                                    </p:set>
                                    <p:animEffect transition="in" filter="wipe(left)">
                                      <p:cBhvr>
                                        <p:cTn id="57" dur="500"/>
                                        <p:tgtEl>
                                          <p:spTgt spid="17"/>
                                        </p:tgtEl>
                                      </p:cBhvr>
                                    </p:animEffect>
                                  </p:childTnLst>
                                </p:cTn>
                              </p:par>
                              <p:par>
                                <p:cTn id="58" presetID="53" presetClass="entr" presetSubtype="16" fill="hold" grpId="0" nodeType="withEffect">
                                  <p:stCondLst>
                                    <p:cond delay="0"/>
                                  </p:stCondLst>
                                  <p:childTnLst>
                                    <p:set>
                                      <p:cBhvr>
                                        <p:cTn id="59" dur="1" fill="hold">
                                          <p:stCondLst>
                                            <p:cond delay="0"/>
                                          </p:stCondLst>
                                        </p:cTn>
                                        <p:tgtEl>
                                          <p:spTgt spid="30742"/>
                                        </p:tgtEl>
                                        <p:attrNameLst>
                                          <p:attrName>style.visibility</p:attrName>
                                        </p:attrNameLst>
                                      </p:cBhvr>
                                      <p:to>
                                        <p:strVal val="visible"/>
                                      </p:to>
                                    </p:set>
                                    <p:anim calcmode="lin" valueType="num">
                                      <p:cBhvr>
                                        <p:cTn id="60" dur="500" fill="hold"/>
                                        <p:tgtEl>
                                          <p:spTgt spid="30742"/>
                                        </p:tgtEl>
                                        <p:attrNameLst>
                                          <p:attrName>ppt_w</p:attrName>
                                        </p:attrNameLst>
                                      </p:cBhvr>
                                      <p:tavLst>
                                        <p:tav tm="0">
                                          <p:val>
                                            <p:fltVal val="0"/>
                                          </p:val>
                                        </p:tav>
                                        <p:tav tm="100000">
                                          <p:val>
                                            <p:strVal val="#ppt_w"/>
                                          </p:val>
                                        </p:tav>
                                      </p:tavLst>
                                    </p:anim>
                                    <p:anim calcmode="lin" valueType="num">
                                      <p:cBhvr>
                                        <p:cTn id="61" dur="500" fill="hold"/>
                                        <p:tgtEl>
                                          <p:spTgt spid="30742"/>
                                        </p:tgtEl>
                                        <p:attrNameLst>
                                          <p:attrName>ppt_h</p:attrName>
                                        </p:attrNameLst>
                                      </p:cBhvr>
                                      <p:tavLst>
                                        <p:tav tm="0">
                                          <p:val>
                                            <p:fltVal val="0"/>
                                          </p:val>
                                        </p:tav>
                                        <p:tav tm="100000">
                                          <p:val>
                                            <p:strVal val="#ppt_h"/>
                                          </p:val>
                                        </p:tav>
                                      </p:tavLst>
                                    </p:anim>
                                    <p:animEffect transition="in" filter="fade">
                                      <p:cBhvr>
                                        <p:cTn id="62" dur="500"/>
                                        <p:tgtEl>
                                          <p:spTgt spid="30742"/>
                                        </p:tgtEl>
                                      </p:cBhvr>
                                    </p:animEffect>
                                  </p:childTnLst>
                                </p:cTn>
                              </p:par>
                            </p:childTnLst>
                          </p:cTn>
                        </p:par>
                        <p:par>
                          <p:cTn id="63" fill="hold">
                            <p:stCondLst>
                              <p:cond delay="4000"/>
                            </p:stCondLst>
                            <p:childTnLst>
                              <p:par>
                                <p:cTn id="64" presetID="53" presetClass="entr" presetSubtype="16" fill="hold" grpId="0" nodeType="afterEffect">
                                  <p:stCondLst>
                                    <p:cond delay="0"/>
                                  </p:stCondLst>
                                  <p:childTnLst>
                                    <p:set>
                                      <p:cBhvr>
                                        <p:cTn id="65" dur="1" fill="hold">
                                          <p:stCondLst>
                                            <p:cond delay="0"/>
                                          </p:stCondLst>
                                        </p:cTn>
                                        <p:tgtEl>
                                          <p:spTgt spid="30739"/>
                                        </p:tgtEl>
                                        <p:attrNameLst>
                                          <p:attrName>style.visibility</p:attrName>
                                        </p:attrNameLst>
                                      </p:cBhvr>
                                      <p:to>
                                        <p:strVal val="visible"/>
                                      </p:to>
                                    </p:set>
                                    <p:anim calcmode="lin" valueType="num">
                                      <p:cBhvr>
                                        <p:cTn id="66" dur="500" fill="hold"/>
                                        <p:tgtEl>
                                          <p:spTgt spid="30739"/>
                                        </p:tgtEl>
                                        <p:attrNameLst>
                                          <p:attrName>ppt_w</p:attrName>
                                        </p:attrNameLst>
                                      </p:cBhvr>
                                      <p:tavLst>
                                        <p:tav tm="0">
                                          <p:val>
                                            <p:fltVal val="0"/>
                                          </p:val>
                                        </p:tav>
                                        <p:tav tm="100000">
                                          <p:val>
                                            <p:strVal val="#ppt_w"/>
                                          </p:val>
                                        </p:tav>
                                      </p:tavLst>
                                    </p:anim>
                                    <p:anim calcmode="lin" valueType="num">
                                      <p:cBhvr>
                                        <p:cTn id="67" dur="500" fill="hold"/>
                                        <p:tgtEl>
                                          <p:spTgt spid="30739"/>
                                        </p:tgtEl>
                                        <p:attrNameLst>
                                          <p:attrName>ppt_h</p:attrName>
                                        </p:attrNameLst>
                                      </p:cBhvr>
                                      <p:tavLst>
                                        <p:tav tm="0">
                                          <p:val>
                                            <p:fltVal val="0"/>
                                          </p:val>
                                        </p:tav>
                                        <p:tav tm="100000">
                                          <p:val>
                                            <p:strVal val="#ppt_h"/>
                                          </p:val>
                                        </p:tav>
                                      </p:tavLst>
                                    </p:anim>
                                    <p:animEffect transition="in" filter="fade">
                                      <p:cBhvr>
                                        <p:cTn id="68" dur="500"/>
                                        <p:tgtEl>
                                          <p:spTgt spid="30739"/>
                                        </p:tgtEl>
                                      </p:cBhvr>
                                    </p:animEffect>
                                  </p:childTnLst>
                                </p:cTn>
                              </p:par>
                            </p:childTnLst>
                          </p:cTn>
                        </p:par>
                        <p:par>
                          <p:cTn id="69" fill="hold">
                            <p:stCondLst>
                              <p:cond delay="4500"/>
                            </p:stCondLst>
                            <p:childTnLst>
                              <p:par>
                                <p:cTn id="70" presetID="22" presetClass="entr" presetSubtype="8" fill="hold" nodeType="afterEffect">
                                  <p:stCondLst>
                                    <p:cond delay="0"/>
                                  </p:stCondLst>
                                  <p:childTnLst>
                                    <p:set>
                                      <p:cBhvr>
                                        <p:cTn id="71" dur="1" fill="hold">
                                          <p:stCondLst>
                                            <p:cond delay="0"/>
                                          </p:stCondLst>
                                        </p:cTn>
                                        <p:tgtEl>
                                          <p:spTgt spid="18"/>
                                        </p:tgtEl>
                                        <p:attrNameLst>
                                          <p:attrName>style.visibility</p:attrName>
                                        </p:attrNameLst>
                                      </p:cBhvr>
                                      <p:to>
                                        <p:strVal val="visible"/>
                                      </p:to>
                                    </p:set>
                                    <p:animEffect transition="in" filter="wipe(left)">
                                      <p:cBhvr>
                                        <p:cTn id="72" dur="500"/>
                                        <p:tgtEl>
                                          <p:spTgt spid="18"/>
                                        </p:tgtEl>
                                      </p:cBhvr>
                                    </p:animEffect>
                                  </p:childTnLst>
                                </p:cTn>
                              </p:par>
                              <p:par>
                                <p:cTn id="73" presetID="53" presetClass="entr" presetSubtype="16" fill="hold" grpId="0" nodeType="withEffect">
                                  <p:stCondLst>
                                    <p:cond delay="0"/>
                                  </p:stCondLst>
                                  <p:childTnLst>
                                    <p:set>
                                      <p:cBhvr>
                                        <p:cTn id="74" dur="1" fill="hold">
                                          <p:stCondLst>
                                            <p:cond delay="0"/>
                                          </p:stCondLst>
                                        </p:cTn>
                                        <p:tgtEl>
                                          <p:spTgt spid="30743"/>
                                        </p:tgtEl>
                                        <p:attrNameLst>
                                          <p:attrName>style.visibility</p:attrName>
                                        </p:attrNameLst>
                                      </p:cBhvr>
                                      <p:to>
                                        <p:strVal val="visible"/>
                                      </p:to>
                                    </p:set>
                                    <p:anim calcmode="lin" valueType="num">
                                      <p:cBhvr>
                                        <p:cTn id="75" dur="500" fill="hold"/>
                                        <p:tgtEl>
                                          <p:spTgt spid="30743"/>
                                        </p:tgtEl>
                                        <p:attrNameLst>
                                          <p:attrName>ppt_w</p:attrName>
                                        </p:attrNameLst>
                                      </p:cBhvr>
                                      <p:tavLst>
                                        <p:tav tm="0">
                                          <p:val>
                                            <p:fltVal val="0"/>
                                          </p:val>
                                        </p:tav>
                                        <p:tav tm="100000">
                                          <p:val>
                                            <p:strVal val="#ppt_w"/>
                                          </p:val>
                                        </p:tav>
                                      </p:tavLst>
                                    </p:anim>
                                    <p:anim calcmode="lin" valueType="num">
                                      <p:cBhvr>
                                        <p:cTn id="76" dur="500" fill="hold"/>
                                        <p:tgtEl>
                                          <p:spTgt spid="30743"/>
                                        </p:tgtEl>
                                        <p:attrNameLst>
                                          <p:attrName>ppt_h</p:attrName>
                                        </p:attrNameLst>
                                      </p:cBhvr>
                                      <p:tavLst>
                                        <p:tav tm="0">
                                          <p:val>
                                            <p:fltVal val="0"/>
                                          </p:val>
                                        </p:tav>
                                        <p:tav tm="100000">
                                          <p:val>
                                            <p:strVal val="#ppt_h"/>
                                          </p:val>
                                        </p:tav>
                                      </p:tavLst>
                                    </p:anim>
                                    <p:animEffect transition="in" filter="fade">
                                      <p:cBhvr>
                                        <p:cTn id="77" dur="500"/>
                                        <p:tgtEl>
                                          <p:spTgt spid="30743"/>
                                        </p:tgtEl>
                                      </p:cBhvr>
                                    </p:animEffect>
                                  </p:childTnLst>
                                </p:cTn>
                              </p:par>
                            </p:childTnLst>
                          </p:cTn>
                        </p:par>
                        <p:par>
                          <p:cTn id="78" fill="hold">
                            <p:stCondLst>
                              <p:cond delay="5000"/>
                            </p:stCondLst>
                            <p:childTnLst>
                              <p:par>
                                <p:cTn id="79" presetID="53" presetClass="entr" presetSubtype="16" fill="hold" grpId="0" nodeType="afterEffect">
                                  <p:stCondLst>
                                    <p:cond delay="0"/>
                                  </p:stCondLst>
                                  <p:childTnLst>
                                    <p:set>
                                      <p:cBhvr>
                                        <p:cTn id="80" dur="1" fill="hold">
                                          <p:stCondLst>
                                            <p:cond delay="0"/>
                                          </p:stCondLst>
                                        </p:cTn>
                                        <p:tgtEl>
                                          <p:spTgt spid="30740"/>
                                        </p:tgtEl>
                                        <p:attrNameLst>
                                          <p:attrName>style.visibility</p:attrName>
                                        </p:attrNameLst>
                                      </p:cBhvr>
                                      <p:to>
                                        <p:strVal val="visible"/>
                                      </p:to>
                                    </p:set>
                                    <p:anim calcmode="lin" valueType="num">
                                      <p:cBhvr>
                                        <p:cTn id="81" dur="500" fill="hold"/>
                                        <p:tgtEl>
                                          <p:spTgt spid="30740"/>
                                        </p:tgtEl>
                                        <p:attrNameLst>
                                          <p:attrName>ppt_w</p:attrName>
                                        </p:attrNameLst>
                                      </p:cBhvr>
                                      <p:tavLst>
                                        <p:tav tm="0">
                                          <p:val>
                                            <p:fltVal val="0"/>
                                          </p:val>
                                        </p:tav>
                                        <p:tav tm="100000">
                                          <p:val>
                                            <p:strVal val="#ppt_w"/>
                                          </p:val>
                                        </p:tav>
                                      </p:tavLst>
                                    </p:anim>
                                    <p:anim calcmode="lin" valueType="num">
                                      <p:cBhvr>
                                        <p:cTn id="82" dur="500" fill="hold"/>
                                        <p:tgtEl>
                                          <p:spTgt spid="30740"/>
                                        </p:tgtEl>
                                        <p:attrNameLst>
                                          <p:attrName>ppt_h</p:attrName>
                                        </p:attrNameLst>
                                      </p:cBhvr>
                                      <p:tavLst>
                                        <p:tav tm="0">
                                          <p:val>
                                            <p:fltVal val="0"/>
                                          </p:val>
                                        </p:tav>
                                        <p:tav tm="100000">
                                          <p:val>
                                            <p:strVal val="#ppt_h"/>
                                          </p:val>
                                        </p:tav>
                                      </p:tavLst>
                                    </p:anim>
                                    <p:animEffect transition="in" filter="fade">
                                      <p:cBhvr>
                                        <p:cTn id="83" dur="500"/>
                                        <p:tgtEl>
                                          <p:spTgt spid="30740"/>
                                        </p:tgtEl>
                                      </p:cBhvr>
                                    </p:animEffect>
                                  </p:childTnLst>
                                </p:cTn>
                              </p:par>
                            </p:childTnLst>
                          </p:cTn>
                        </p:par>
                        <p:par>
                          <p:cTn id="84" fill="hold">
                            <p:stCondLst>
                              <p:cond delay="5500"/>
                            </p:stCondLst>
                            <p:childTnLst>
                              <p:par>
                                <p:cTn id="85" presetID="22" presetClass="entr" presetSubtype="8" fill="hold" nodeType="afterEffect">
                                  <p:stCondLst>
                                    <p:cond delay="0"/>
                                  </p:stCondLst>
                                  <p:childTnLst>
                                    <p:set>
                                      <p:cBhvr>
                                        <p:cTn id="86" dur="1" fill="hold">
                                          <p:stCondLst>
                                            <p:cond delay="0"/>
                                          </p:stCondLst>
                                        </p:cTn>
                                        <p:tgtEl>
                                          <p:spTgt spid="20"/>
                                        </p:tgtEl>
                                        <p:attrNameLst>
                                          <p:attrName>style.visibility</p:attrName>
                                        </p:attrNameLst>
                                      </p:cBhvr>
                                      <p:to>
                                        <p:strVal val="visible"/>
                                      </p:to>
                                    </p:set>
                                    <p:animEffect transition="in" filter="wipe(left)">
                                      <p:cBhvr>
                                        <p:cTn id="87" dur="500"/>
                                        <p:tgtEl>
                                          <p:spTgt spid="20"/>
                                        </p:tgtEl>
                                      </p:cBhvr>
                                    </p:animEffect>
                                  </p:childTnLst>
                                </p:cTn>
                              </p:par>
                              <p:par>
                                <p:cTn id="88" presetID="53" presetClass="entr" presetSubtype="16" fill="hold" grpId="0" nodeType="withEffect">
                                  <p:stCondLst>
                                    <p:cond delay="0"/>
                                  </p:stCondLst>
                                  <p:childTnLst>
                                    <p:set>
                                      <p:cBhvr>
                                        <p:cTn id="89" dur="1" fill="hold">
                                          <p:stCondLst>
                                            <p:cond delay="0"/>
                                          </p:stCondLst>
                                        </p:cTn>
                                        <p:tgtEl>
                                          <p:spTgt spid="30744"/>
                                        </p:tgtEl>
                                        <p:attrNameLst>
                                          <p:attrName>style.visibility</p:attrName>
                                        </p:attrNameLst>
                                      </p:cBhvr>
                                      <p:to>
                                        <p:strVal val="visible"/>
                                      </p:to>
                                    </p:set>
                                    <p:anim calcmode="lin" valueType="num">
                                      <p:cBhvr>
                                        <p:cTn id="90" dur="500" fill="hold"/>
                                        <p:tgtEl>
                                          <p:spTgt spid="30744"/>
                                        </p:tgtEl>
                                        <p:attrNameLst>
                                          <p:attrName>ppt_w</p:attrName>
                                        </p:attrNameLst>
                                      </p:cBhvr>
                                      <p:tavLst>
                                        <p:tav tm="0">
                                          <p:val>
                                            <p:fltVal val="0"/>
                                          </p:val>
                                        </p:tav>
                                        <p:tav tm="100000">
                                          <p:val>
                                            <p:strVal val="#ppt_w"/>
                                          </p:val>
                                        </p:tav>
                                      </p:tavLst>
                                    </p:anim>
                                    <p:anim calcmode="lin" valueType="num">
                                      <p:cBhvr>
                                        <p:cTn id="91" dur="500" fill="hold"/>
                                        <p:tgtEl>
                                          <p:spTgt spid="30744"/>
                                        </p:tgtEl>
                                        <p:attrNameLst>
                                          <p:attrName>ppt_h</p:attrName>
                                        </p:attrNameLst>
                                      </p:cBhvr>
                                      <p:tavLst>
                                        <p:tav tm="0">
                                          <p:val>
                                            <p:fltVal val="0"/>
                                          </p:val>
                                        </p:tav>
                                        <p:tav tm="100000">
                                          <p:val>
                                            <p:strVal val="#ppt_h"/>
                                          </p:val>
                                        </p:tav>
                                      </p:tavLst>
                                    </p:anim>
                                    <p:animEffect transition="in" filter="fade">
                                      <p:cBhvr>
                                        <p:cTn id="92" dur="500"/>
                                        <p:tgtEl>
                                          <p:spTgt spid="30744"/>
                                        </p:tgtEl>
                                      </p:cBhvr>
                                    </p:animEffect>
                                  </p:childTnLst>
                                </p:cTn>
                              </p:par>
                            </p:childTnLst>
                          </p:cTn>
                        </p:par>
                        <p:par>
                          <p:cTn id="93" fill="hold">
                            <p:stCondLst>
                              <p:cond delay="6000"/>
                            </p:stCondLst>
                            <p:childTnLst>
                              <p:par>
                                <p:cTn id="94" presetID="20" presetClass="entr" presetSubtype="0" fill="hold" grpId="0" nodeType="afterEffect">
                                  <p:stCondLst>
                                    <p:cond delay="0"/>
                                  </p:stCondLst>
                                  <p:childTnLst>
                                    <p:set>
                                      <p:cBhvr>
                                        <p:cTn id="95" dur="1" fill="hold">
                                          <p:stCondLst>
                                            <p:cond delay="0"/>
                                          </p:stCondLst>
                                        </p:cTn>
                                        <p:tgtEl>
                                          <p:spTgt spid="8"/>
                                        </p:tgtEl>
                                        <p:attrNameLst>
                                          <p:attrName>style.visibility</p:attrName>
                                        </p:attrNameLst>
                                      </p:cBhvr>
                                      <p:to>
                                        <p:strVal val="visible"/>
                                      </p:to>
                                    </p:set>
                                    <p:animEffect transition="in" filter="wedge">
                                      <p:cBhvr>
                                        <p:cTn id="96" dur="500"/>
                                        <p:tgtEl>
                                          <p:spTgt spid="8"/>
                                        </p:tgtEl>
                                      </p:cBhvr>
                                    </p:animEffect>
                                  </p:childTnLst>
                                </p:cTn>
                              </p:par>
                            </p:childTnLst>
                          </p:cTn>
                        </p:par>
                        <p:par>
                          <p:cTn id="97" fill="hold">
                            <p:stCondLst>
                              <p:cond delay="6500"/>
                            </p:stCondLst>
                            <p:childTnLst>
                              <p:par>
                                <p:cTn id="98" presetID="22" presetClass="entr" presetSubtype="8" fill="hold" grpId="0" nodeType="afterEffect">
                                  <p:stCondLst>
                                    <p:cond delay="0"/>
                                  </p:stCondLst>
                                  <p:childTnLst>
                                    <p:set>
                                      <p:cBhvr>
                                        <p:cTn id="99" dur="1" fill="hold">
                                          <p:stCondLst>
                                            <p:cond delay="0"/>
                                          </p:stCondLst>
                                        </p:cTn>
                                        <p:tgtEl>
                                          <p:spTgt spid="30745"/>
                                        </p:tgtEl>
                                        <p:attrNameLst>
                                          <p:attrName>style.visibility</p:attrName>
                                        </p:attrNameLst>
                                      </p:cBhvr>
                                      <p:to>
                                        <p:strVal val="visible"/>
                                      </p:to>
                                    </p:set>
                                    <p:animEffect transition="in" filter="wipe(left)">
                                      <p:cBhvr>
                                        <p:cTn id="100" dur="500"/>
                                        <p:tgtEl>
                                          <p:spTgt spid="307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5" grpId="0" bldLvl="0" animBg="1"/>
      <p:bldP spid="30737" grpId="0"/>
      <p:bldP spid="30738" grpId="0"/>
      <p:bldP spid="30739" grpId="0"/>
      <p:bldP spid="30740" grpId="0"/>
      <p:bldP spid="30741" grpId="0"/>
      <p:bldP spid="30742" grpId="0"/>
      <p:bldP spid="30743" grpId="0"/>
      <p:bldP spid="30744" grpId="0"/>
      <p:bldP spid="30745" grpId="0"/>
      <p:bldP spid="8"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194435" y="820420"/>
            <a:ext cx="9802495" cy="5217795"/>
            <a:chOff x="680" y="695"/>
            <a:chExt cx="17838" cy="9412"/>
          </a:xfrm>
        </p:grpSpPr>
        <p:sp>
          <p:nvSpPr>
            <p:cNvPr id="7" name="矩形 6"/>
            <p:cNvSpPr/>
            <p:nvPr userDrawn="1"/>
          </p:nvSpPr>
          <p:spPr>
            <a:xfrm>
              <a:off x="680" y="695"/>
              <a:ext cx="17839" cy="9412"/>
            </a:xfrm>
            <a:prstGeom prst="rect">
              <a:avLst/>
            </a:prstGeom>
            <a:solidFill>
              <a:srgbClr val="FDDAE0"/>
            </a:solidFill>
            <a:ln w="50800">
              <a:noFill/>
            </a:ln>
            <a:effectLst>
              <a:innerShdw blurRad="63500" dist="76200" dir="27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sp>
          <p:nvSpPr>
            <p:cNvPr id="6" name="矩形 5"/>
            <p:cNvSpPr/>
            <p:nvPr userDrawn="1"/>
          </p:nvSpPr>
          <p:spPr>
            <a:xfrm>
              <a:off x="680" y="695"/>
              <a:ext cx="17734" cy="9292"/>
            </a:xfrm>
            <a:prstGeom prst="rect">
              <a:avLst/>
            </a:prstGeom>
            <a:solidFill>
              <a:srgbClr val="FDDAE0"/>
            </a:solidFill>
            <a:ln w="50800">
              <a:noFill/>
            </a:ln>
            <a:effectLst>
              <a:innerShdw blurRad="63500" dist="101600" dir="135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grpSp>
      <p:sp>
        <p:nvSpPr>
          <p:cNvPr id="3" name="矩形 2"/>
          <p:cNvSpPr/>
          <p:nvPr/>
        </p:nvSpPr>
        <p:spPr>
          <a:xfrm>
            <a:off x="1195070" y="821055"/>
            <a:ext cx="9802495" cy="5217160"/>
          </a:xfrm>
          <a:prstGeom prst="rect">
            <a:avLst/>
          </a:prstGeom>
          <a:noFill/>
          <a:ln w="50800">
            <a:solidFill>
              <a:srgbClr val="F7F2F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p:nvGrpSpPr>
        <p:grpSpPr>
          <a:xfrm>
            <a:off x="1850390" y="1485265"/>
            <a:ext cx="8479790" cy="3823335"/>
            <a:chOff x="1661" y="1818"/>
            <a:chExt cx="15878" cy="7164"/>
          </a:xfrm>
        </p:grpSpPr>
        <p:sp>
          <p:nvSpPr>
            <p:cNvPr id="4" name="矩形 3"/>
            <p:cNvSpPr/>
            <p:nvPr/>
          </p:nvSpPr>
          <p:spPr>
            <a:xfrm>
              <a:off x="1661" y="1818"/>
              <a:ext cx="15878" cy="7164"/>
            </a:xfrm>
            <a:prstGeom prst="rect">
              <a:avLst/>
            </a:prstGeom>
            <a:solidFill>
              <a:srgbClr val="73C9CA"/>
            </a:solidFill>
            <a:ln>
              <a:noFill/>
            </a:ln>
            <a:effectLst>
              <a:innerShdw blurRad="63500" dist="50800" dir="18900000">
                <a:prstClr val="black">
                  <a:alpha val="2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662" y="1937"/>
              <a:ext cx="15773" cy="7045"/>
            </a:xfrm>
            <a:prstGeom prst="rect">
              <a:avLst/>
            </a:prstGeom>
            <a:solidFill>
              <a:srgbClr val="73C9CA"/>
            </a:solidFill>
            <a:ln>
              <a:noFill/>
            </a:ln>
            <a:effectLst>
              <a:innerShdw blurRad="63500" dist="50800" dir="8100000">
                <a:prstClr val="black">
                  <a:alpha val="2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0" name="图片 9" descr="花4"/>
          <p:cNvPicPr>
            <a:picLocks noChangeAspect="1"/>
          </p:cNvPicPr>
          <p:nvPr/>
        </p:nvPicPr>
        <p:blipFill>
          <a:blip r:embed="rId3"/>
          <a:stretch>
            <a:fillRect/>
          </a:stretch>
        </p:blipFill>
        <p:spPr>
          <a:xfrm>
            <a:off x="-58420" y="-11430"/>
            <a:ext cx="3845560" cy="3413125"/>
          </a:xfrm>
          <a:prstGeom prst="rect">
            <a:avLst/>
          </a:prstGeom>
        </p:spPr>
      </p:pic>
      <p:pic>
        <p:nvPicPr>
          <p:cNvPr id="11" name="图片 10" descr="花6"/>
          <p:cNvPicPr>
            <a:picLocks noChangeAspect="1"/>
          </p:cNvPicPr>
          <p:nvPr/>
        </p:nvPicPr>
        <p:blipFill>
          <a:blip r:embed="rId4"/>
          <a:stretch>
            <a:fillRect/>
          </a:stretch>
        </p:blipFill>
        <p:spPr>
          <a:xfrm>
            <a:off x="7984490" y="3880485"/>
            <a:ext cx="4247515" cy="2979420"/>
          </a:xfrm>
          <a:prstGeom prst="rect">
            <a:avLst/>
          </a:prstGeom>
        </p:spPr>
      </p:pic>
      <p:pic>
        <p:nvPicPr>
          <p:cNvPr id="12" name="图片 11" descr="花7"/>
          <p:cNvPicPr>
            <a:picLocks noChangeAspect="1"/>
          </p:cNvPicPr>
          <p:nvPr/>
        </p:nvPicPr>
        <p:blipFill>
          <a:blip r:embed="rId5"/>
          <a:stretch>
            <a:fillRect/>
          </a:stretch>
        </p:blipFill>
        <p:spPr>
          <a:xfrm>
            <a:off x="-58420" y="4397375"/>
            <a:ext cx="2712085" cy="2462530"/>
          </a:xfrm>
          <a:prstGeom prst="rect">
            <a:avLst/>
          </a:prstGeom>
        </p:spPr>
      </p:pic>
      <p:pic>
        <p:nvPicPr>
          <p:cNvPr id="13" name="图片 12" descr="花7"/>
          <p:cNvPicPr>
            <a:picLocks noChangeAspect="1"/>
          </p:cNvPicPr>
          <p:nvPr/>
        </p:nvPicPr>
        <p:blipFill>
          <a:blip r:embed="rId5"/>
          <a:stretch>
            <a:fillRect/>
          </a:stretch>
        </p:blipFill>
        <p:spPr>
          <a:xfrm flipH="1" flipV="1">
            <a:off x="9906635" y="-11430"/>
            <a:ext cx="2325370" cy="2111375"/>
          </a:xfrm>
          <a:prstGeom prst="rect">
            <a:avLst/>
          </a:prstGeom>
        </p:spPr>
      </p:pic>
      <p:sp>
        <p:nvSpPr>
          <p:cNvPr id="14" name="文本框 13"/>
          <p:cNvSpPr txBox="1"/>
          <p:nvPr/>
        </p:nvSpPr>
        <p:spPr>
          <a:xfrm>
            <a:off x="687705" y="226695"/>
            <a:ext cx="5034280" cy="1322070"/>
          </a:xfrm>
          <a:prstGeom prst="rect">
            <a:avLst/>
          </a:prstGeom>
          <a:noFill/>
          <a:effectLst>
            <a:outerShdw blurRad="50800" dist="38100" dir="2700000" algn="tl" rotWithShape="0">
              <a:prstClr val="black">
                <a:alpha val="28000"/>
              </a:prstClr>
            </a:outerShdw>
          </a:effectLst>
        </p:spPr>
        <p:txBody>
          <a:bodyPr wrap="square" rtlCol="0">
            <a:spAutoFit/>
          </a:bodyPr>
          <a:lstStyle/>
          <a:p>
            <a:r>
              <a:rPr lang="en-US" altLang="zh-CN" sz="8000">
                <a:solidFill>
                  <a:schemeClr val="bg1"/>
                </a:solidFill>
                <a:latin typeface="Viner Hand ITC" panose="03070502030502020203" charset="0"/>
                <a:ea typeface="Hope Made" panose="02000500000000000000" charset="-122"/>
              </a:rPr>
              <a:t>SUMMER.</a:t>
            </a:r>
          </a:p>
        </p:txBody>
      </p:sp>
      <p:sp>
        <p:nvSpPr>
          <p:cNvPr id="15" name="文本框 14"/>
          <p:cNvSpPr txBox="1"/>
          <p:nvPr/>
        </p:nvSpPr>
        <p:spPr>
          <a:xfrm>
            <a:off x="2806065" y="2455545"/>
            <a:ext cx="6580505" cy="922020"/>
          </a:xfrm>
          <a:prstGeom prst="rect">
            <a:avLst/>
          </a:prstGeom>
          <a:noFill/>
          <a:effectLst>
            <a:outerShdw blurRad="50800" dist="38100" dir="2700000" algn="tl" rotWithShape="0">
              <a:prstClr val="black">
                <a:alpha val="30000"/>
              </a:prstClr>
            </a:outerShdw>
          </a:effectLst>
        </p:spPr>
        <p:txBody>
          <a:bodyPr wrap="square" rtlCol="0">
            <a:spAutoFit/>
          </a:bodyPr>
          <a:lstStyle/>
          <a:p>
            <a:pPr algn="ctr"/>
            <a:r>
              <a:rPr lang="en-US" altLang="zh-CN" sz="5400" b="1">
                <a:solidFill>
                  <a:schemeClr val="bg1"/>
                </a:solidFill>
                <a:latin typeface="微软雅黑" panose="020B0503020204020204" charset="-122"/>
                <a:ea typeface="微软雅黑" panose="020B0503020204020204" charset="-122"/>
              </a:rPr>
              <a:t>THANK YOU</a:t>
            </a:r>
          </a:p>
        </p:txBody>
      </p:sp>
      <p:sp>
        <p:nvSpPr>
          <p:cNvPr id="8" name="Rectangle 20"/>
          <p:cNvSpPr>
            <a:spLocks noChangeArrowheads="1"/>
          </p:cNvSpPr>
          <p:nvPr/>
        </p:nvSpPr>
        <p:spPr bwMode="auto">
          <a:xfrm>
            <a:off x="2910840" y="3488055"/>
            <a:ext cx="6370955" cy="553720"/>
          </a:xfrm>
          <a:prstGeom prst="rect">
            <a:avLst/>
          </a:prstGeom>
          <a:noFill/>
          <a:ln>
            <a:noFill/>
          </a:ln>
          <a:effectLst>
            <a:outerShdw blurRad="50800" dist="38100" dir="2700000" algn="tl" rotWithShape="0">
              <a:prstClr val="black">
                <a:alpha val="2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base">
              <a:lnSpc>
                <a:spcPct val="150000"/>
              </a:lnSpc>
              <a:spcBef>
                <a:spcPct val="0"/>
              </a:spcBef>
              <a:spcAft>
                <a:spcPct val="0"/>
              </a:spcAft>
              <a:buFont typeface="Arial" panose="020B0604020202020204" pitchFamily="34" charset="0"/>
              <a:buNone/>
            </a:pPr>
            <a:r>
              <a:rPr lang="en-US" altLang="zh-CN" sz="1200" dirty="0">
                <a:solidFill>
                  <a:schemeClr val="bg1"/>
                </a:solidFill>
                <a:latin typeface="微软雅黑" panose="020B0503020204020204" charset="-122"/>
                <a:ea typeface="微软雅黑" panose="020B0503020204020204" charset="-122"/>
                <a:cs typeface="Arial" panose="020B0604020202020204" pitchFamily="34" charset="0"/>
              </a:rPr>
              <a:t>We have many PowerPoint </a:t>
            </a:r>
            <a:r>
              <a:rPr lang="zh-CN" altLang="en-US" sz="1200" dirty="0">
                <a:solidFill>
                  <a:schemeClr val="bg1"/>
                </a:solidFill>
                <a:latin typeface="微软雅黑" panose="020B0503020204020204" charset="-122"/>
                <a:ea typeface="微软雅黑" panose="020B0503020204020204" charset="-122"/>
                <a:cs typeface="Arial" panose="020B0604020202020204" pitchFamily="34" charset="0"/>
              </a:rPr>
              <a:t>templates</a:t>
            </a:r>
            <a:r>
              <a:rPr lang="en-US" altLang="zh-CN" sz="1200" dirty="0">
                <a:solidFill>
                  <a:schemeClr val="bg1"/>
                </a:solidFill>
                <a:latin typeface="微软雅黑" panose="020B0503020204020204" charset="-122"/>
                <a:ea typeface="微软雅黑" panose="020B0503020204020204" charset="-122"/>
                <a:cs typeface="Arial" panose="020B0604020202020204" pitchFamily="34" charset="0"/>
              </a:rPr>
              <a:t> that has been specifically designed to help anyone that is stepping into the world of PowerPoint for the very first time.</a:t>
            </a:r>
          </a:p>
        </p:txBody>
      </p:sp>
    </p:spTree>
  </p:cSld>
  <p:clrMapOvr>
    <a:masterClrMapping/>
  </p:clrMapOvr>
  <mc:AlternateContent xmlns:mc="http://schemas.openxmlformats.org/markup-compatibility/2006" xmlns:p15="http://schemas.microsoft.com/office/powerpoint/2012/main">
    <mc:Choice Requires="p15">
      <p:transition spd="slow" advClick="0" advTm="0">
        <p15:prstTrans prst="peelOff"/>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par>
                                <p:cTn id="8" presetID="22" presetClass="entr" presetSubtype="2"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wipe(right)">
                                      <p:cBhvr>
                                        <p:cTn id="10" dur="500"/>
                                        <p:tgtEl>
                                          <p:spTgt spid="11"/>
                                        </p:tgtEl>
                                      </p:cBhvr>
                                    </p:animEffect>
                                  </p:childTnLst>
                                </p:cTn>
                              </p:par>
                            </p:childTnLst>
                          </p:cTn>
                        </p:par>
                        <p:par>
                          <p:cTn id="11" fill="hold">
                            <p:stCondLst>
                              <p:cond delay="500"/>
                            </p:stCondLst>
                            <p:childTnLst>
                              <p:par>
                                <p:cTn id="12" presetID="20" presetClass="entr" presetSubtype="0"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edge">
                                      <p:cBhvr>
                                        <p:cTn id="14" dur="500"/>
                                        <p:tgtEl>
                                          <p:spTgt spid="3"/>
                                        </p:tgtEl>
                                      </p:cBhvr>
                                    </p:animEffect>
                                  </p:childTnLst>
                                </p:cTn>
                              </p:par>
                              <p:par>
                                <p:cTn id="15" presetID="53" presetClass="entr" presetSubtype="16" fill="hold" nodeType="with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ppt_w</p:attrName>
                                        </p:attrNameLst>
                                      </p:cBhvr>
                                      <p:tavLst>
                                        <p:tav tm="0">
                                          <p:val>
                                            <p:fltVal val="0"/>
                                          </p:val>
                                        </p:tav>
                                        <p:tav tm="100000">
                                          <p:val>
                                            <p:strVal val="#ppt_w"/>
                                          </p:val>
                                        </p:tav>
                                      </p:tavLst>
                                    </p:anim>
                                    <p:anim calcmode="lin" valueType="num">
                                      <p:cBhvr>
                                        <p:cTn id="18" dur="500" fill="hold"/>
                                        <p:tgtEl>
                                          <p:spTgt spid="2"/>
                                        </p:tgtEl>
                                        <p:attrNameLst>
                                          <p:attrName>ppt_h</p:attrName>
                                        </p:attrNameLst>
                                      </p:cBhvr>
                                      <p:tavLst>
                                        <p:tav tm="0">
                                          <p:val>
                                            <p:fltVal val="0"/>
                                          </p:val>
                                        </p:tav>
                                        <p:tav tm="100000">
                                          <p:val>
                                            <p:strVal val="#ppt_h"/>
                                          </p:val>
                                        </p:tav>
                                      </p:tavLst>
                                    </p:anim>
                                    <p:animEffect transition="in" filter="fade">
                                      <p:cBhvr>
                                        <p:cTn id="19" dur="500"/>
                                        <p:tgtEl>
                                          <p:spTgt spid="2"/>
                                        </p:tgtEl>
                                      </p:cBhvr>
                                    </p:animEffect>
                                  </p:childTnLst>
                                </p:cTn>
                              </p:par>
                              <p:par>
                                <p:cTn id="20" presetID="22" presetClass="entr" presetSubtype="2" fill="hold" nodeType="with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wipe(right)">
                                      <p:cBhvr>
                                        <p:cTn id="22" dur="500"/>
                                        <p:tgtEl>
                                          <p:spTgt spid="13"/>
                                        </p:tgtEl>
                                      </p:cBhvr>
                                    </p:animEffect>
                                  </p:childTnLst>
                                </p:cTn>
                              </p:par>
                              <p:par>
                                <p:cTn id="23" presetID="22" presetClass="entr" presetSubtype="8" fill="hold" nodeType="with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wipe(left)">
                                      <p:cBhvr>
                                        <p:cTn id="25" dur="500"/>
                                        <p:tgtEl>
                                          <p:spTgt spid="12"/>
                                        </p:tgtEl>
                                      </p:cBhvr>
                                    </p:animEffect>
                                  </p:childTnLst>
                                </p:cTn>
                              </p:par>
                            </p:childTnLst>
                          </p:cTn>
                        </p:par>
                        <p:par>
                          <p:cTn id="26" fill="hold">
                            <p:stCondLst>
                              <p:cond delay="1000"/>
                            </p:stCondLst>
                            <p:childTnLst>
                              <p:par>
                                <p:cTn id="27" presetID="10" presetClass="entr" presetSubtype="0" fill="hold" grpId="0" nodeType="after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fade">
                                      <p:cBhvr>
                                        <p:cTn id="29" dur="500"/>
                                        <p:tgtEl>
                                          <p:spTgt spid="14"/>
                                        </p:tgtEl>
                                      </p:cBhvr>
                                    </p:animEffect>
                                  </p:childTnLst>
                                </p:cTn>
                              </p:par>
                            </p:childTnLst>
                          </p:cTn>
                        </p:par>
                        <p:par>
                          <p:cTn id="30" fill="hold">
                            <p:stCondLst>
                              <p:cond delay="1500"/>
                            </p:stCondLst>
                            <p:childTnLst>
                              <p:par>
                                <p:cTn id="31" presetID="14" presetClass="entr" presetSubtype="5" fill="hold" nodeType="after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randombar(vertical)">
                                      <p:cBhvr>
                                        <p:cTn id="33" dur="500"/>
                                        <p:tgtEl>
                                          <p:spTgt spid="9"/>
                                        </p:tgtEl>
                                      </p:cBhvr>
                                    </p:animEffect>
                                  </p:childTnLst>
                                </p:cTn>
                              </p:par>
                            </p:childTnLst>
                          </p:cTn>
                        </p:par>
                        <p:par>
                          <p:cTn id="34" fill="hold">
                            <p:stCondLst>
                              <p:cond delay="2000"/>
                            </p:stCondLst>
                            <p:childTnLst>
                              <p:par>
                                <p:cTn id="35" presetID="50" presetClass="entr" presetSubtype="0" decel="100000" fill="hold" grpId="0" nodeType="afterEffect">
                                  <p:stCondLst>
                                    <p:cond delay="0"/>
                                  </p:stCondLst>
                                  <p:childTnLst>
                                    <p:set>
                                      <p:cBhvr>
                                        <p:cTn id="36" dur="1" fill="hold">
                                          <p:stCondLst>
                                            <p:cond delay="0"/>
                                          </p:stCondLst>
                                        </p:cTn>
                                        <p:tgtEl>
                                          <p:spTgt spid="15"/>
                                        </p:tgtEl>
                                        <p:attrNameLst>
                                          <p:attrName>style.visibility</p:attrName>
                                        </p:attrNameLst>
                                      </p:cBhvr>
                                      <p:to>
                                        <p:strVal val="visible"/>
                                      </p:to>
                                    </p:set>
                                    <p:anim calcmode="lin" valueType="num">
                                      <p:cBhvr>
                                        <p:cTn id="37" dur="1000" fill="hold"/>
                                        <p:tgtEl>
                                          <p:spTgt spid="15"/>
                                        </p:tgtEl>
                                        <p:attrNameLst>
                                          <p:attrName>ppt_w</p:attrName>
                                        </p:attrNameLst>
                                      </p:cBhvr>
                                      <p:tavLst>
                                        <p:tav tm="0">
                                          <p:val>
                                            <p:strVal val="#ppt_w+.3"/>
                                          </p:val>
                                        </p:tav>
                                        <p:tav tm="100000">
                                          <p:val>
                                            <p:strVal val="#ppt_w"/>
                                          </p:val>
                                        </p:tav>
                                      </p:tavLst>
                                    </p:anim>
                                    <p:anim calcmode="lin" valueType="num">
                                      <p:cBhvr>
                                        <p:cTn id="38" dur="1000" fill="hold"/>
                                        <p:tgtEl>
                                          <p:spTgt spid="15"/>
                                        </p:tgtEl>
                                        <p:attrNameLst>
                                          <p:attrName>ppt_h</p:attrName>
                                        </p:attrNameLst>
                                      </p:cBhvr>
                                      <p:tavLst>
                                        <p:tav tm="0">
                                          <p:val>
                                            <p:strVal val="#ppt_h"/>
                                          </p:val>
                                        </p:tav>
                                        <p:tav tm="100000">
                                          <p:val>
                                            <p:strVal val="#ppt_h"/>
                                          </p:val>
                                        </p:tav>
                                      </p:tavLst>
                                    </p:anim>
                                    <p:animEffect transition="in" filter="fade">
                                      <p:cBhvr>
                                        <p:cTn id="39" dur="1000"/>
                                        <p:tgtEl>
                                          <p:spTgt spid="15"/>
                                        </p:tgtEl>
                                      </p:cBhvr>
                                    </p:animEffect>
                                  </p:childTnLst>
                                </p:cTn>
                              </p:par>
                            </p:childTnLst>
                          </p:cTn>
                        </p:par>
                        <p:par>
                          <p:cTn id="40" fill="hold">
                            <p:stCondLst>
                              <p:cond delay="3000"/>
                            </p:stCondLst>
                            <p:childTnLst>
                              <p:par>
                                <p:cTn id="41" presetID="12" presetClass="entr" presetSubtype="4" fill="hold" grpId="0" nodeType="afterEffect">
                                  <p:stCondLst>
                                    <p:cond delay="0"/>
                                  </p:stCondLst>
                                  <p:childTnLst>
                                    <p:set>
                                      <p:cBhvr>
                                        <p:cTn id="42" dur="1" fill="hold">
                                          <p:stCondLst>
                                            <p:cond delay="0"/>
                                          </p:stCondLst>
                                        </p:cTn>
                                        <p:tgtEl>
                                          <p:spTgt spid="8"/>
                                        </p:tgtEl>
                                        <p:attrNameLst>
                                          <p:attrName>style.visibility</p:attrName>
                                        </p:attrNameLst>
                                      </p:cBhvr>
                                      <p:to>
                                        <p:strVal val="visible"/>
                                      </p:to>
                                    </p:set>
                                    <p:anim calcmode="lin" valueType="num">
                                      <p:cBhvr additive="base">
                                        <p:cTn id="43" dur="500"/>
                                        <p:tgtEl>
                                          <p:spTgt spid="8"/>
                                        </p:tgtEl>
                                        <p:attrNameLst>
                                          <p:attrName>ppt_y</p:attrName>
                                        </p:attrNameLst>
                                      </p:cBhvr>
                                      <p:tavLst>
                                        <p:tav tm="0">
                                          <p:val>
                                            <p:strVal val="#ppt_y+#ppt_h*1.125000"/>
                                          </p:val>
                                        </p:tav>
                                        <p:tav tm="100000">
                                          <p:val>
                                            <p:strVal val="#ppt_y"/>
                                          </p:val>
                                        </p:tav>
                                      </p:tavLst>
                                    </p:anim>
                                    <p:animEffect transition="in" filter="wipe(up)">
                                      <p:cBhvr>
                                        <p:cTn id="4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14" grpId="0" animBg="1"/>
      <p:bldP spid="15" grpId="0" bldLvl="0" animBg="1"/>
      <p:bldP spid="8" grpId="0" bldLvl="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194435" y="820420"/>
            <a:ext cx="9802495" cy="5217795"/>
            <a:chOff x="680" y="695"/>
            <a:chExt cx="17838" cy="9412"/>
          </a:xfrm>
        </p:grpSpPr>
        <p:sp>
          <p:nvSpPr>
            <p:cNvPr id="7" name="矩形 6"/>
            <p:cNvSpPr/>
            <p:nvPr userDrawn="1"/>
          </p:nvSpPr>
          <p:spPr>
            <a:xfrm>
              <a:off x="680" y="695"/>
              <a:ext cx="17839" cy="9412"/>
            </a:xfrm>
            <a:prstGeom prst="rect">
              <a:avLst/>
            </a:prstGeom>
            <a:solidFill>
              <a:srgbClr val="FDDAE0"/>
            </a:solidFill>
            <a:ln w="50800">
              <a:noFill/>
            </a:ln>
            <a:effectLst>
              <a:innerShdw blurRad="63500" dist="76200" dir="27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sp>
          <p:nvSpPr>
            <p:cNvPr id="6" name="矩形 5"/>
            <p:cNvSpPr/>
            <p:nvPr userDrawn="1"/>
          </p:nvSpPr>
          <p:spPr>
            <a:xfrm>
              <a:off x="680" y="695"/>
              <a:ext cx="17734" cy="9292"/>
            </a:xfrm>
            <a:prstGeom prst="rect">
              <a:avLst/>
            </a:prstGeom>
            <a:solidFill>
              <a:srgbClr val="FDDAE0"/>
            </a:solidFill>
            <a:ln w="50800">
              <a:noFill/>
            </a:ln>
            <a:effectLst>
              <a:innerShdw blurRad="63500" dist="101600" dir="135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grpSp>
      <p:sp>
        <p:nvSpPr>
          <p:cNvPr id="3" name="矩形 2"/>
          <p:cNvSpPr/>
          <p:nvPr/>
        </p:nvSpPr>
        <p:spPr>
          <a:xfrm>
            <a:off x="1195070" y="821055"/>
            <a:ext cx="9802495" cy="5217160"/>
          </a:xfrm>
          <a:prstGeom prst="rect">
            <a:avLst/>
          </a:prstGeom>
          <a:noFill/>
          <a:ln w="50800">
            <a:solidFill>
              <a:srgbClr val="F7F2F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p:nvGrpSpPr>
        <p:grpSpPr>
          <a:xfrm>
            <a:off x="1850390" y="1485265"/>
            <a:ext cx="8479790" cy="3823335"/>
            <a:chOff x="1661" y="1818"/>
            <a:chExt cx="15878" cy="7164"/>
          </a:xfrm>
        </p:grpSpPr>
        <p:sp>
          <p:nvSpPr>
            <p:cNvPr id="4" name="矩形 3"/>
            <p:cNvSpPr/>
            <p:nvPr/>
          </p:nvSpPr>
          <p:spPr>
            <a:xfrm>
              <a:off x="1661" y="1818"/>
              <a:ext cx="15878" cy="7164"/>
            </a:xfrm>
            <a:prstGeom prst="rect">
              <a:avLst/>
            </a:prstGeom>
            <a:solidFill>
              <a:srgbClr val="73C9CA"/>
            </a:solidFill>
            <a:ln>
              <a:noFill/>
            </a:ln>
            <a:effectLst>
              <a:innerShdw blurRad="63500" dist="50800" dir="18900000">
                <a:prstClr val="black">
                  <a:alpha val="2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662" y="1937"/>
              <a:ext cx="15773" cy="7045"/>
            </a:xfrm>
            <a:prstGeom prst="rect">
              <a:avLst/>
            </a:prstGeom>
            <a:solidFill>
              <a:srgbClr val="73C9CA"/>
            </a:solidFill>
            <a:ln>
              <a:noFill/>
            </a:ln>
            <a:effectLst>
              <a:innerShdw blurRad="63500" dist="50800" dir="8100000">
                <a:prstClr val="black">
                  <a:alpha val="2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0" name="图片 9" descr="花4"/>
          <p:cNvPicPr>
            <a:picLocks noChangeAspect="1"/>
          </p:cNvPicPr>
          <p:nvPr/>
        </p:nvPicPr>
        <p:blipFill>
          <a:blip r:embed="rId3"/>
          <a:stretch>
            <a:fillRect/>
          </a:stretch>
        </p:blipFill>
        <p:spPr>
          <a:xfrm>
            <a:off x="-58420" y="-11430"/>
            <a:ext cx="3845560" cy="3413125"/>
          </a:xfrm>
          <a:prstGeom prst="rect">
            <a:avLst/>
          </a:prstGeom>
        </p:spPr>
      </p:pic>
      <p:pic>
        <p:nvPicPr>
          <p:cNvPr id="11" name="图片 10" descr="花6"/>
          <p:cNvPicPr>
            <a:picLocks noChangeAspect="1"/>
          </p:cNvPicPr>
          <p:nvPr/>
        </p:nvPicPr>
        <p:blipFill>
          <a:blip r:embed="rId4"/>
          <a:stretch>
            <a:fillRect/>
          </a:stretch>
        </p:blipFill>
        <p:spPr>
          <a:xfrm>
            <a:off x="7984490" y="3880485"/>
            <a:ext cx="4247515" cy="2979420"/>
          </a:xfrm>
          <a:prstGeom prst="rect">
            <a:avLst/>
          </a:prstGeom>
        </p:spPr>
      </p:pic>
      <p:pic>
        <p:nvPicPr>
          <p:cNvPr id="12" name="图片 11" descr="花7"/>
          <p:cNvPicPr>
            <a:picLocks noChangeAspect="1"/>
          </p:cNvPicPr>
          <p:nvPr/>
        </p:nvPicPr>
        <p:blipFill>
          <a:blip r:embed="rId5"/>
          <a:stretch>
            <a:fillRect/>
          </a:stretch>
        </p:blipFill>
        <p:spPr>
          <a:xfrm>
            <a:off x="-58420" y="4397375"/>
            <a:ext cx="2712085" cy="2462530"/>
          </a:xfrm>
          <a:prstGeom prst="rect">
            <a:avLst/>
          </a:prstGeom>
        </p:spPr>
      </p:pic>
      <p:pic>
        <p:nvPicPr>
          <p:cNvPr id="13" name="图片 12" descr="花7"/>
          <p:cNvPicPr>
            <a:picLocks noChangeAspect="1"/>
          </p:cNvPicPr>
          <p:nvPr/>
        </p:nvPicPr>
        <p:blipFill>
          <a:blip r:embed="rId5"/>
          <a:stretch>
            <a:fillRect/>
          </a:stretch>
        </p:blipFill>
        <p:spPr>
          <a:xfrm flipH="1" flipV="1">
            <a:off x="9906635" y="-11430"/>
            <a:ext cx="2325370" cy="2111375"/>
          </a:xfrm>
          <a:prstGeom prst="rect">
            <a:avLst/>
          </a:prstGeom>
        </p:spPr>
      </p:pic>
      <p:sp>
        <p:nvSpPr>
          <p:cNvPr id="15" name="文本框 14"/>
          <p:cNvSpPr txBox="1"/>
          <p:nvPr/>
        </p:nvSpPr>
        <p:spPr>
          <a:xfrm>
            <a:off x="4598035" y="2366010"/>
            <a:ext cx="2984500" cy="706755"/>
          </a:xfrm>
          <a:prstGeom prst="rect">
            <a:avLst/>
          </a:prstGeom>
          <a:noFill/>
          <a:effectLst>
            <a:outerShdw blurRad="50800" dist="38100" dir="2700000" algn="tl" rotWithShape="0">
              <a:prstClr val="black">
                <a:alpha val="20000"/>
              </a:prstClr>
            </a:outerShdw>
          </a:effectLst>
        </p:spPr>
        <p:txBody>
          <a:bodyPr wrap="square" rtlCol="0">
            <a:spAutoFit/>
          </a:bodyPr>
          <a:lstStyle/>
          <a:p>
            <a:pPr algn="ctr"/>
            <a:r>
              <a:rPr lang="en-US" altLang="zh-CN" sz="4000" b="1">
                <a:solidFill>
                  <a:schemeClr val="bg1"/>
                </a:solidFill>
                <a:latin typeface="Rage Italic" panose="03070502040507070304" charset="0"/>
              </a:rPr>
              <a:t>Part One</a:t>
            </a:r>
          </a:p>
        </p:txBody>
      </p:sp>
      <p:sp>
        <p:nvSpPr>
          <p:cNvPr id="16" name="文本框 15"/>
          <p:cNvSpPr txBox="1"/>
          <p:nvPr/>
        </p:nvSpPr>
        <p:spPr>
          <a:xfrm>
            <a:off x="4347210" y="3210560"/>
            <a:ext cx="3498215" cy="460375"/>
          </a:xfrm>
          <a:prstGeom prst="rect">
            <a:avLst/>
          </a:prstGeom>
          <a:noFill/>
          <a:effectLst>
            <a:outerShdw blurRad="50800" dist="38100" dir="2700000" algn="tl" rotWithShape="0">
              <a:prstClr val="black">
                <a:alpha val="20000"/>
              </a:prstClr>
            </a:outerShdw>
          </a:effectLst>
        </p:spPr>
        <p:txBody>
          <a:bodyPr wrap="square" rtlCol="0">
            <a:spAutoFit/>
          </a:bodyPr>
          <a:lstStyle/>
          <a:p>
            <a:pPr algn="dist"/>
            <a:r>
              <a:rPr lang="zh-CN" altLang="en-US" sz="2400" b="1">
                <a:solidFill>
                  <a:schemeClr val="bg1"/>
                </a:solidFill>
                <a:latin typeface="微软雅黑" panose="020B0503020204020204" charset="-122"/>
                <a:ea typeface="微软雅黑" panose="020B0503020204020204" charset="-122"/>
              </a:rPr>
              <a:t>单击此处输入标题文本</a:t>
            </a:r>
          </a:p>
        </p:txBody>
      </p:sp>
      <p:sp>
        <p:nvSpPr>
          <p:cNvPr id="18" name="Rectangle 20"/>
          <p:cNvSpPr>
            <a:spLocks noChangeArrowheads="1"/>
          </p:cNvSpPr>
          <p:nvPr/>
        </p:nvSpPr>
        <p:spPr bwMode="auto">
          <a:xfrm>
            <a:off x="2905125" y="3919855"/>
            <a:ext cx="6370955" cy="553720"/>
          </a:xfrm>
          <a:prstGeom prst="rect">
            <a:avLst/>
          </a:prstGeom>
          <a:noFill/>
          <a:ln>
            <a:noFill/>
          </a:ln>
          <a:effectLst>
            <a:outerShdw blurRad="50800" dist="38100" dir="2700000" algn="tl" rotWithShape="0">
              <a:prstClr val="black">
                <a:alpha val="2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base">
              <a:lnSpc>
                <a:spcPct val="150000"/>
              </a:lnSpc>
              <a:spcBef>
                <a:spcPct val="0"/>
              </a:spcBef>
              <a:spcAft>
                <a:spcPct val="0"/>
              </a:spcAft>
              <a:buFont typeface="Arial" panose="020B0604020202020204" pitchFamily="34" charset="0"/>
              <a:buNone/>
            </a:pPr>
            <a:r>
              <a:rPr lang="en-US" altLang="zh-CN" sz="1200" dirty="0">
                <a:solidFill>
                  <a:schemeClr val="bg1"/>
                </a:solidFill>
                <a:latin typeface="微软雅黑" panose="020B0503020204020204" charset="-122"/>
                <a:ea typeface="微软雅黑" panose="020B0503020204020204" charset="-122"/>
                <a:cs typeface="Arial" panose="020B0604020202020204" pitchFamily="34" charset="0"/>
              </a:rPr>
              <a:t>We have many PowerPoint </a:t>
            </a:r>
            <a:r>
              <a:rPr lang="zh-CN" altLang="en-US" sz="1200" dirty="0">
                <a:solidFill>
                  <a:schemeClr val="bg1"/>
                </a:solidFill>
                <a:latin typeface="微软雅黑" panose="020B0503020204020204" charset="-122"/>
                <a:ea typeface="微软雅黑" panose="020B0503020204020204" charset="-122"/>
                <a:cs typeface="Arial" panose="020B0604020202020204" pitchFamily="34" charset="0"/>
              </a:rPr>
              <a:t>templates</a:t>
            </a:r>
            <a:r>
              <a:rPr lang="en-US" altLang="zh-CN" sz="1200" dirty="0">
                <a:solidFill>
                  <a:schemeClr val="bg1"/>
                </a:solidFill>
                <a:latin typeface="微软雅黑" panose="020B0503020204020204" charset="-122"/>
                <a:ea typeface="微软雅黑" panose="020B0503020204020204" charset="-122"/>
                <a:cs typeface="Arial" panose="020B0604020202020204" pitchFamily="34" charset="0"/>
              </a:rPr>
              <a:t> that has been specifically designed to help anyone that is stepping into the world of PowerPoint for the very first time.</a:t>
            </a:r>
          </a:p>
        </p:txBody>
      </p:sp>
    </p:spTree>
  </p:cSld>
  <p:clrMapOvr>
    <a:masterClrMapping/>
  </p:clrMapOvr>
  <mc:AlternateContent xmlns:mc="http://schemas.openxmlformats.org/markup-compatibility/2006" xmlns:p15="http://schemas.microsoft.com/office/powerpoint/2012/main">
    <mc:Choice Requires="p15">
      <p:transition spd="slow" advClick="0" advTm="0">
        <p15:prstTrans prst="peelOff"/>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par>
                                <p:cTn id="8" presetID="22" presetClass="entr" presetSubtype="2"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wipe(right)">
                                      <p:cBhvr>
                                        <p:cTn id="10" dur="500"/>
                                        <p:tgtEl>
                                          <p:spTgt spid="11"/>
                                        </p:tgtEl>
                                      </p:cBhvr>
                                    </p:animEffect>
                                  </p:childTnLst>
                                </p:cTn>
                              </p:par>
                            </p:childTnLst>
                          </p:cTn>
                        </p:par>
                        <p:par>
                          <p:cTn id="11" fill="hold">
                            <p:stCondLst>
                              <p:cond delay="500"/>
                            </p:stCondLst>
                            <p:childTnLst>
                              <p:par>
                                <p:cTn id="12" presetID="20" presetClass="entr" presetSubtype="0"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edge">
                                      <p:cBhvr>
                                        <p:cTn id="14" dur="500"/>
                                        <p:tgtEl>
                                          <p:spTgt spid="3"/>
                                        </p:tgtEl>
                                      </p:cBhvr>
                                    </p:animEffect>
                                  </p:childTnLst>
                                </p:cTn>
                              </p:par>
                              <p:par>
                                <p:cTn id="15" presetID="53" presetClass="entr" presetSubtype="16" fill="hold" nodeType="with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ppt_w</p:attrName>
                                        </p:attrNameLst>
                                      </p:cBhvr>
                                      <p:tavLst>
                                        <p:tav tm="0">
                                          <p:val>
                                            <p:fltVal val="0"/>
                                          </p:val>
                                        </p:tav>
                                        <p:tav tm="100000">
                                          <p:val>
                                            <p:strVal val="#ppt_w"/>
                                          </p:val>
                                        </p:tav>
                                      </p:tavLst>
                                    </p:anim>
                                    <p:anim calcmode="lin" valueType="num">
                                      <p:cBhvr>
                                        <p:cTn id="18" dur="500" fill="hold"/>
                                        <p:tgtEl>
                                          <p:spTgt spid="2"/>
                                        </p:tgtEl>
                                        <p:attrNameLst>
                                          <p:attrName>ppt_h</p:attrName>
                                        </p:attrNameLst>
                                      </p:cBhvr>
                                      <p:tavLst>
                                        <p:tav tm="0">
                                          <p:val>
                                            <p:fltVal val="0"/>
                                          </p:val>
                                        </p:tav>
                                        <p:tav tm="100000">
                                          <p:val>
                                            <p:strVal val="#ppt_h"/>
                                          </p:val>
                                        </p:tav>
                                      </p:tavLst>
                                    </p:anim>
                                    <p:animEffect transition="in" filter="fade">
                                      <p:cBhvr>
                                        <p:cTn id="19" dur="500"/>
                                        <p:tgtEl>
                                          <p:spTgt spid="2"/>
                                        </p:tgtEl>
                                      </p:cBhvr>
                                    </p:animEffect>
                                  </p:childTnLst>
                                </p:cTn>
                              </p:par>
                              <p:par>
                                <p:cTn id="20" presetID="22" presetClass="entr" presetSubtype="2" fill="hold" nodeType="with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wipe(right)">
                                      <p:cBhvr>
                                        <p:cTn id="22" dur="500"/>
                                        <p:tgtEl>
                                          <p:spTgt spid="13"/>
                                        </p:tgtEl>
                                      </p:cBhvr>
                                    </p:animEffect>
                                  </p:childTnLst>
                                </p:cTn>
                              </p:par>
                              <p:par>
                                <p:cTn id="23" presetID="22" presetClass="entr" presetSubtype="8" fill="hold" nodeType="with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wipe(left)">
                                      <p:cBhvr>
                                        <p:cTn id="25" dur="500"/>
                                        <p:tgtEl>
                                          <p:spTgt spid="12"/>
                                        </p:tgtEl>
                                      </p:cBhvr>
                                    </p:animEffect>
                                  </p:childTnLst>
                                </p:cTn>
                              </p:par>
                            </p:childTnLst>
                          </p:cTn>
                        </p:par>
                        <p:par>
                          <p:cTn id="26" fill="hold">
                            <p:stCondLst>
                              <p:cond delay="1000"/>
                            </p:stCondLst>
                            <p:childTnLst>
                              <p:par>
                                <p:cTn id="27" presetID="14" presetClass="entr" presetSubtype="5" fill="hold" nodeType="after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randombar(vertical)">
                                      <p:cBhvr>
                                        <p:cTn id="29" dur="500"/>
                                        <p:tgtEl>
                                          <p:spTgt spid="9"/>
                                        </p:tgtEl>
                                      </p:cBhvr>
                                    </p:animEffect>
                                  </p:childTnLst>
                                </p:cTn>
                              </p:par>
                            </p:childTnLst>
                          </p:cTn>
                        </p:par>
                        <p:par>
                          <p:cTn id="30" fill="hold">
                            <p:stCondLst>
                              <p:cond delay="1500"/>
                            </p:stCondLst>
                            <p:childTnLst>
                              <p:par>
                                <p:cTn id="31" presetID="2" presetClass="entr" presetSubtype="1" fill="hold" grpId="0" nodeType="afterEffect">
                                  <p:stCondLst>
                                    <p:cond delay="0"/>
                                  </p:stCondLst>
                                  <p:childTnLst>
                                    <p:set>
                                      <p:cBhvr>
                                        <p:cTn id="32" dur="1" fill="hold">
                                          <p:stCondLst>
                                            <p:cond delay="0"/>
                                          </p:stCondLst>
                                        </p:cTn>
                                        <p:tgtEl>
                                          <p:spTgt spid="15"/>
                                        </p:tgtEl>
                                        <p:attrNameLst>
                                          <p:attrName>style.visibility</p:attrName>
                                        </p:attrNameLst>
                                      </p:cBhvr>
                                      <p:to>
                                        <p:strVal val="visible"/>
                                      </p:to>
                                    </p:set>
                                    <p:anim calcmode="lin" valueType="num">
                                      <p:cBhvr additive="base">
                                        <p:cTn id="33" dur="500" fill="hold"/>
                                        <p:tgtEl>
                                          <p:spTgt spid="15"/>
                                        </p:tgtEl>
                                        <p:attrNameLst>
                                          <p:attrName>ppt_x</p:attrName>
                                        </p:attrNameLst>
                                      </p:cBhvr>
                                      <p:tavLst>
                                        <p:tav tm="0">
                                          <p:val>
                                            <p:strVal val="#ppt_x"/>
                                          </p:val>
                                        </p:tav>
                                        <p:tav tm="100000">
                                          <p:val>
                                            <p:strVal val="#ppt_x"/>
                                          </p:val>
                                        </p:tav>
                                      </p:tavLst>
                                    </p:anim>
                                    <p:anim calcmode="lin" valueType="num">
                                      <p:cBhvr additive="base">
                                        <p:cTn id="34" dur="500" fill="hold"/>
                                        <p:tgtEl>
                                          <p:spTgt spid="15"/>
                                        </p:tgtEl>
                                        <p:attrNameLst>
                                          <p:attrName>ppt_y</p:attrName>
                                        </p:attrNameLst>
                                      </p:cBhvr>
                                      <p:tavLst>
                                        <p:tav tm="0">
                                          <p:val>
                                            <p:strVal val="0-#ppt_h/2"/>
                                          </p:val>
                                        </p:tav>
                                        <p:tav tm="100000">
                                          <p:val>
                                            <p:strVal val="#ppt_y"/>
                                          </p:val>
                                        </p:tav>
                                      </p:tavLst>
                                    </p:anim>
                                  </p:childTnLst>
                                </p:cTn>
                              </p:par>
                            </p:childTnLst>
                          </p:cTn>
                        </p:par>
                        <p:par>
                          <p:cTn id="35" fill="hold">
                            <p:stCondLst>
                              <p:cond delay="2000"/>
                            </p:stCondLst>
                            <p:childTnLst>
                              <p:par>
                                <p:cTn id="36" presetID="42" presetClass="entr" presetSubtype="0" fill="hold" grpId="0" nodeType="afterEffect">
                                  <p:stCondLst>
                                    <p:cond delay="0"/>
                                  </p:stCondLst>
                                  <p:childTnLst>
                                    <p:set>
                                      <p:cBhvr>
                                        <p:cTn id="37" dur="1" fill="hold">
                                          <p:stCondLst>
                                            <p:cond delay="0"/>
                                          </p:stCondLst>
                                        </p:cTn>
                                        <p:tgtEl>
                                          <p:spTgt spid="16"/>
                                        </p:tgtEl>
                                        <p:attrNameLst>
                                          <p:attrName>style.visibility</p:attrName>
                                        </p:attrNameLst>
                                      </p:cBhvr>
                                      <p:to>
                                        <p:strVal val="visible"/>
                                      </p:to>
                                    </p:set>
                                    <p:animEffect transition="in" filter="fade">
                                      <p:cBhvr>
                                        <p:cTn id="38" dur="500"/>
                                        <p:tgtEl>
                                          <p:spTgt spid="16"/>
                                        </p:tgtEl>
                                      </p:cBhvr>
                                    </p:animEffect>
                                    <p:anim calcmode="lin" valueType="num">
                                      <p:cBhvr>
                                        <p:cTn id="39" dur="500" fill="hold"/>
                                        <p:tgtEl>
                                          <p:spTgt spid="16"/>
                                        </p:tgtEl>
                                        <p:attrNameLst>
                                          <p:attrName>ppt_x</p:attrName>
                                        </p:attrNameLst>
                                      </p:cBhvr>
                                      <p:tavLst>
                                        <p:tav tm="0">
                                          <p:val>
                                            <p:strVal val="#ppt_x"/>
                                          </p:val>
                                        </p:tav>
                                        <p:tav tm="100000">
                                          <p:val>
                                            <p:strVal val="#ppt_x"/>
                                          </p:val>
                                        </p:tav>
                                      </p:tavLst>
                                    </p:anim>
                                    <p:anim calcmode="lin" valueType="num">
                                      <p:cBhvr>
                                        <p:cTn id="40" dur="500" fill="hold"/>
                                        <p:tgtEl>
                                          <p:spTgt spid="16"/>
                                        </p:tgtEl>
                                        <p:attrNameLst>
                                          <p:attrName>ppt_y</p:attrName>
                                        </p:attrNameLst>
                                      </p:cBhvr>
                                      <p:tavLst>
                                        <p:tav tm="0">
                                          <p:val>
                                            <p:strVal val="#ppt_y+.1"/>
                                          </p:val>
                                        </p:tav>
                                        <p:tav tm="100000">
                                          <p:val>
                                            <p:strVal val="#ppt_y"/>
                                          </p:val>
                                        </p:tav>
                                      </p:tavLst>
                                    </p:anim>
                                  </p:childTnLst>
                                </p:cTn>
                              </p:par>
                            </p:childTnLst>
                          </p:cTn>
                        </p:par>
                        <p:par>
                          <p:cTn id="41" fill="hold">
                            <p:stCondLst>
                              <p:cond delay="2500"/>
                            </p:stCondLst>
                            <p:childTnLst>
                              <p:par>
                                <p:cTn id="42" presetID="12" presetClass="entr" presetSubtype="4" fill="hold" grpId="0" nodeType="afterEffect">
                                  <p:stCondLst>
                                    <p:cond delay="0"/>
                                  </p:stCondLst>
                                  <p:childTnLst>
                                    <p:set>
                                      <p:cBhvr>
                                        <p:cTn id="43" dur="1" fill="hold">
                                          <p:stCondLst>
                                            <p:cond delay="0"/>
                                          </p:stCondLst>
                                        </p:cTn>
                                        <p:tgtEl>
                                          <p:spTgt spid="18"/>
                                        </p:tgtEl>
                                        <p:attrNameLst>
                                          <p:attrName>style.visibility</p:attrName>
                                        </p:attrNameLst>
                                      </p:cBhvr>
                                      <p:to>
                                        <p:strVal val="visible"/>
                                      </p:to>
                                    </p:set>
                                    <p:anim calcmode="lin" valueType="num">
                                      <p:cBhvr additive="base">
                                        <p:cTn id="44" dur="500"/>
                                        <p:tgtEl>
                                          <p:spTgt spid="18"/>
                                        </p:tgtEl>
                                        <p:attrNameLst>
                                          <p:attrName>ppt_y</p:attrName>
                                        </p:attrNameLst>
                                      </p:cBhvr>
                                      <p:tavLst>
                                        <p:tav tm="0">
                                          <p:val>
                                            <p:strVal val="#ppt_y+#ppt_h*1.125000"/>
                                          </p:val>
                                        </p:tav>
                                        <p:tav tm="100000">
                                          <p:val>
                                            <p:strVal val="#ppt_y"/>
                                          </p:val>
                                        </p:tav>
                                      </p:tavLst>
                                    </p:anim>
                                    <p:animEffect transition="in" filter="wipe(up)">
                                      <p:cBhvr>
                                        <p:cTn id="45"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15" grpId="0" animBg="1"/>
      <p:bldP spid="16" grpId="0" animBg="1"/>
      <p:bldP spid="18" grpId="0" bldLvl="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194435" y="820420"/>
            <a:ext cx="9802495" cy="5217795"/>
            <a:chOff x="680" y="695"/>
            <a:chExt cx="17838" cy="9412"/>
          </a:xfrm>
        </p:grpSpPr>
        <p:sp>
          <p:nvSpPr>
            <p:cNvPr id="7" name="矩形 6"/>
            <p:cNvSpPr/>
            <p:nvPr userDrawn="1"/>
          </p:nvSpPr>
          <p:spPr>
            <a:xfrm>
              <a:off x="680" y="695"/>
              <a:ext cx="17839" cy="9412"/>
            </a:xfrm>
            <a:prstGeom prst="rect">
              <a:avLst/>
            </a:prstGeom>
            <a:solidFill>
              <a:srgbClr val="FDDAE0"/>
            </a:solidFill>
            <a:ln w="50800">
              <a:noFill/>
            </a:ln>
            <a:effectLst>
              <a:innerShdw blurRad="63500" dist="76200" dir="27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sp>
          <p:nvSpPr>
            <p:cNvPr id="6" name="矩形 5"/>
            <p:cNvSpPr/>
            <p:nvPr userDrawn="1"/>
          </p:nvSpPr>
          <p:spPr>
            <a:xfrm>
              <a:off x="680" y="695"/>
              <a:ext cx="17734" cy="9292"/>
            </a:xfrm>
            <a:prstGeom prst="rect">
              <a:avLst/>
            </a:prstGeom>
            <a:solidFill>
              <a:srgbClr val="FDDAE0"/>
            </a:solidFill>
            <a:ln w="50800">
              <a:noFill/>
            </a:ln>
            <a:effectLst>
              <a:innerShdw blurRad="63500" dist="101600" dir="135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grpSp>
      <p:sp>
        <p:nvSpPr>
          <p:cNvPr id="3" name="矩形 2"/>
          <p:cNvSpPr/>
          <p:nvPr/>
        </p:nvSpPr>
        <p:spPr>
          <a:xfrm>
            <a:off x="1195070" y="821055"/>
            <a:ext cx="9802495" cy="5217160"/>
          </a:xfrm>
          <a:prstGeom prst="rect">
            <a:avLst/>
          </a:prstGeom>
          <a:noFill/>
          <a:ln w="50800">
            <a:solidFill>
              <a:srgbClr val="F7F2F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descr="花4"/>
          <p:cNvPicPr>
            <a:picLocks noChangeAspect="1"/>
          </p:cNvPicPr>
          <p:nvPr/>
        </p:nvPicPr>
        <p:blipFill>
          <a:blip r:embed="rId3"/>
          <a:stretch>
            <a:fillRect/>
          </a:stretch>
        </p:blipFill>
        <p:spPr>
          <a:xfrm>
            <a:off x="-58420" y="-11430"/>
            <a:ext cx="3845560" cy="3413125"/>
          </a:xfrm>
          <a:prstGeom prst="rect">
            <a:avLst/>
          </a:prstGeom>
        </p:spPr>
      </p:pic>
      <p:pic>
        <p:nvPicPr>
          <p:cNvPr id="11" name="图片 10" descr="花6"/>
          <p:cNvPicPr>
            <a:picLocks noChangeAspect="1"/>
          </p:cNvPicPr>
          <p:nvPr/>
        </p:nvPicPr>
        <p:blipFill>
          <a:blip r:embed="rId4"/>
          <a:stretch>
            <a:fillRect/>
          </a:stretch>
        </p:blipFill>
        <p:spPr>
          <a:xfrm>
            <a:off x="7984490" y="3880485"/>
            <a:ext cx="4247515" cy="2979420"/>
          </a:xfrm>
          <a:prstGeom prst="rect">
            <a:avLst/>
          </a:prstGeom>
        </p:spPr>
      </p:pic>
      <p:pic>
        <p:nvPicPr>
          <p:cNvPr id="12" name="图片 11" descr="花7"/>
          <p:cNvPicPr>
            <a:picLocks noChangeAspect="1"/>
          </p:cNvPicPr>
          <p:nvPr/>
        </p:nvPicPr>
        <p:blipFill>
          <a:blip r:embed="rId5"/>
          <a:stretch>
            <a:fillRect/>
          </a:stretch>
        </p:blipFill>
        <p:spPr>
          <a:xfrm>
            <a:off x="-58420" y="4397375"/>
            <a:ext cx="2712085" cy="2462530"/>
          </a:xfrm>
          <a:prstGeom prst="rect">
            <a:avLst/>
          </a:prstGeom>
        </p:spPr>
      </p:pic>
      <p:pic>
        <p:nvPicPr>
          <p:cNvPr id="13" name="图片 12" descr="花7"/>
          <p:cNvPicPr>
            <a:picLocks noChangeAspect="1"/>
          </p:cNvPicPr>
          <p:nvPr/>
        </p:nvPicPr>
        <p:blipFill>
          <a:blip r:embed="rId5"/>
          <a:stretch>
            <a:fillRect/>
          </a:stretch>
        </p:blipFill>
        <p:spPr>
          <a:xfrm flipH="1" flipV="1">
            <a:off x="9906635" y="-11430"/>
            <a:ext cx="2325370" cy="2111375"/>
          </a:xfrm>
          <a:prstGeom prst="rect">
            <a:avLst/>
          </a:prstGeom>
        </p:spPr>
      </p:pic>
      <p:sp>
        <p:nvSpPr>
          <p:cNvPr id="5" name="文本框 4"/>
          <p:cNvSpPr txBox="1"/>
          <p:nvPr/>
        </p:nvSpPr>
        <p:spPr>
          <a:xfrm>
            <a:off x="4714240" y="1085850"/>
            <a:ext cx="2762885" cy="398780"/>
          </a:xfrm>
          <a:prstGeom prst="rect">
            <a:avLst/>
          </a:prstGeom>
          <a:noFill/>
          <a:effectLst/>
        </p:spPr>
        <p:txBody>
          <a:bodyPr wrap="square" rtlCol="0">
            <a:spAutoFit/>
          </a:bodyPr>
          <a:lstStyle/>
          <a:p>
            <a:pPr algn="ctr"/>
            <a:r>
              <a:rPr lang="zh-CN" altLang="en-US" sz="2000" b="1">
                <a:solidFill>
                  <a:srgbClr val="73C9CA"/>
                </a:solidFill>
                <a:latin typeface="微软雅黑" panose="020B0503020204020204" charset="-122"/>
                <a:ea typeface="微软雅黑" panose="020B0503020204020204" charset="-122"/>
              </a:rPr>
              <a:t>单击此处输入标题文本</a:t>
            </a:r>
          </a:p>
        </p:txBody>
      </p:sp>
      <p:sp>
        <p:nvSpPr>
          <p:cNvPr id="70" name="椭圆 69"/>
          <p:cNvSpPr/>
          <p:nvPr/>
        </p:nvSpPr>
        <p:spPr>
          <a:xfrm>
            <a:off x="2539365" y="1967865"/>
            <a:ext cx="1755775" cy="1755775"/>
          </a:xfrm>
          <a:prstGeom prst="ellipse">
            <a:avLst/>
          </a:prstGeom>
          <a:noFill/>
          <a:ln w="31750">
            <a:solidFill>
              <a:srgbClr val="73C9C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椭圆 70"/>
          <p:cNvSpPr/>
          <p:nvPr/>
        </p:nvSpPr>
        <p:spPr>
          <a:xfrm>
            <a:off x="4324985" y="1967865"/>
            <a:ext cx="1755775" cy="1755775"/>
          </a:xfrm>
          <a:prstGeom prst="ellipse">
            <a:avLst/>
          </a:prstGeom>
          <a:noFill/>
          <a:ln w="31750">
            <a:solidFill>
              <a:srgbClr val="73C9C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椭圆 71"/>
          <p:cNvSpPr/>
          <p:nvPr/>
        </p:nvSpPr>
        <p:spPr>
          <a:xfrm>
            <a:off x="6109970" y="1967865"/>
            <a:ext cx="1755775" cy="1755775"/>
          </a:xfrm>
          <a:prstGeom prst="ellipse">
            <a:avLst/>
          </a:prstGeom>
          <a:noFill/>
          <a:ln w="31750">
            <a:solidFill>
              <a:srgbClr val="73C9C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椭圆 72"/>
          <p:cNvSpPr/>
          <p:nvPr/>
        </p:nvSpPr>
        <p:spPr>
          <a:xfrm>
            <a:off x="7895590" y="1967865"/>
            <a:ext cx="1755775" cy="1755775"/>
          </a:xfrm>
          <a:prstGeom prst="ellipse">
            <a:avLst/>
          </a:prstGeom>
          <a:noFill/>
          <a:ln w="31750">
            <a:solidFill>
              <a:srgbClr val="73C9C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等腰三角形 73"/>
          <p:cNvSpPr/>
          <p:nvPr/>
        </p:nvSpPr>
        <p:spPr>
          <a:xfrm rot="5400000">
            <a:off x="4095115" y="2647315"/>
            <a:ext cx="459740" cy="396240"/>
          </a:xfrm>
          <a:prstGeom prst="triangle">
            <a:avLst/>
          </a:prstGeom>
          <a:solidFill>
            <a:srgbClr val="73C9CA"/>
          </a:solidFill>
          <a:ln w="38100">
            <a:solidFill>
              <a:srgbClr val="F7F2F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5" name="等腰三角形 74"/>
          <p:cNvSpPr/>
          <p:nvPr/>
        </p:nvSpPr>
        <p:spPr>
          <a:xfrm rot="5400000">
            <a:off x="5880100" y="2647315"/>
            <a:ext cx="459740" cy="396240"/>
          </a:xfrm>
          <a:prstGeom prst="triangle">
            <a:avLst/>
          </a:prstGeom>
          <a:solidFill>
            <a:srgbClr val="73C9CA"/>
          </a:solidFill>
          <a:ln w="38100">
            <a:solidFill>
              <a:srgbClr val="F7F2F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6" name="等腰三角形 75"/>
          <p:cNvSpPr/>
          <p:nvPr/>
        </p:nvSpPr>
        <p:spPr>
          <a:xfrm rot="5400000">
            <a:off x="7665720" y="2647315"/>
            <a:ext cx="459740" cy="396240"/>
          </a:xfrm>
          <a:prstGeom prst="triangle">
            <a:avLst/>
          </a:prstGeom>
          <a:solidFill>
            <a:srgbClr val="73C9CA"/>
          </a:solidFill>
          <a:ln w="38100">
            <a:solidFill>
              <a:srgbClr val="F7F2F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2" name="文本框 81"/>
          <p:cNvSpPr txBox="1"/>
          <p:nvPr/>
        </p:nvSpPr>
        <p:spPr>
          <a:xfrm>
            <a:off x="2539365" y="4187190"/>
            <a:ext cx="1755775" cy="1198880"/>
          </a:xfrm>
          <a:prstGeom prst="rect">
            <a:avLst/>
          </a:prstGeom>
          <a:noFill/>
        </p:spPr>
        <p:txBody>
          <a:bodyPr wrap="square" rtlCol="0">
            <a:spAutoFit/>
          </a:bodyPr>
          <a:lstStyle/>
          <a:p>
            <a:pPr algn="ctr">
              <a:lnSpc>
                <a:spcPct val="150000"/>
              </a:lnSpc>
            </a:pPr>
            <a:r>
              <a:rPr lang="zh-CN" altLang="en-US" sz="1200" dirty="0">
                <a:solidFill>
                  <a:schemeClr val="bg1">
                    <a:lumMod val="50000"/>
                  </a:schemeClr>
                </a:solidFill>
                <a:latin typeface="微软雅黑" panose="020B0503020204020204" charset="-122"/>
                <a:ea typeface="微软雅黑" panose="020B0503020204020204" charset="-122"/>
                <a:sym typeface="+mn-ea"/>
              </a:rPr>
              <a:t>When a cigarette falls in love with a match,it is destined to be hurt.</a:t>
            </a:r>
          </a:p>
        </p:txBody>
      </p:sp>
      <p:sp>
        <p:nvSpPr>
          <p:cNvPr id="83" name="文本框 82"/>
          <p:cNvSpPr txBox="1"/>
          <p:nvPr/>
        </p:nvSpPr>
        <p:spPr>
          <a:xfrm>
            <a:off x="2540000" y="3880485"/>
            <a:ext cx="1755140" cy="306705"/>
          </a:xfrm>
          <a:prstGeom prst="rect">
            <a:avLst/>
          </a:prstGeom>
          <a:noFill/>
          <a:ln>
            <a:noFill/>
          </a:ln>
        </p:spPr>
        <p:style>
          <a:lnRef idx="2">
            <a:schemeClr val="accent4"/>
          </a:lnRef>
          <a:fillRef idx="1">
            <a:schemeClr val="lt1"/>
          </a:fillRef>
          <a:effectRef idx="0">
            <a:schemeClr val="accent4"/>
          </a:effectRef>
          <a:fontRef idx="minor">
            <a:schemeClr val="dk1"/>
          </a:fontRef>
        </p:style>
        <p:txBody>
          <a:bodyPr wrap="square" rtlCol="0">
            <a:spAutoFit/>
          </a:bodyPr>
          <a:lstStyle/>
          <a:p>
            <a:pPr algn="ctr"/>
            <a:r>
              <a:rPr lang="zh-CN" altLang="en-US" sz="1400" b="1">
                <a:solidFill>
                  <a:schemeClr val="bg1">
                    <a:lumMod val="50000"/>
                  </a:schemeClr>
                </a:solidFill>
                <a:latin typeface="微软雅黑" panose="020B0503020204020204" charset="-122"/>
                <a:ea typeface="微软雅黑" panose="020B0503020204020204" charset="-122"/>
                <a:sym typeface="+mn-ea"/>
              </a:rPr>
              <a:t>单击此处输入标题</a:t>
            </a:r>
            <a:endParaRPr lang="zh-CN" altLang="en-US" sz="1400" b="1" dirty="0">
              <a:solidFill>
                <a:schemeClr val="bg1">
                  <a:lumMod val="50000"/>
                </a:schemeClr>
              </a:solidFill>
              <a:latin typeface="微软雅黑" panose="020B0503020204020204" charset="-122"/>
              <a:ea typeface="微软雅黑" panose="020B0503020204020204" charset="-122"/>
              <a:sym typeface="+mn-ea"/>
            </a:endParaRPr>
          </a:p>
        </p:txBody>
      </p:sp>
      <p:sp>
        <p:nvSpPr>
          <p:cNvPr id="85" name="文本框 84"/>
          <p:cNvSpPr txBox="1"/>
          <p:nvPr/>
        </p:nvSpPr>
        <p:spPr>
          <a:xfrm>
            <a:off x="4324985" y="4187190"/>
            <a:ext cx="1756410" cy="1198880"/>
          </a:xfrm>
          <a:prstGeom prst="rect">
            <a:avLst/>
          </a:prstGeom>
          <a:noFill/>
        </p:spPr>
        <p:txBody>
          <a:bodyPr wrap="square" rtlCol="0">
            <a:spAutoFit/>
          </a:bodyPr>
          <a:lstStyle/>
          <a:p>
            <a:pPr algn="ctr">
              <a:lnSpc>
                <a:spcPct val="150000"/>
              </a:lnSpc>
            </a:pPr>
            <a:r>
              <a:rPr lang="zh-CN" altLang="en-US" sz="1200" dirty="0">
                <a:solidFill>
                  <a:schemeClr val="bg1">
                    <a:lumMod val="50000"/>
                  </a:schemeClr>
                </a:solidFill>
                <a:latin typeface="微软雅黑" panose="020B0503020204020204" charset="-122"/>
                <a:ea typeface="微软雅黑" panose="020B0503020204020204" charset="-122"/>
                <a:sym typeface="+mn-ea"/>
              </a:rPr>
              <a:t>When a cigarette falls in love with a match,it is destined to be hurt.</a:t>
            </a:r>
          </a:p>
        </p:txBody>
      </p:sp>
      <p:sp>
        <p:nvSpPr>
          <p:cNvPr id="86" name="文本框 85"/>
          <p:cNvSpPr txBox="1"/>
          <p:nvPr/>
        </p:nvSpPr>
        <p:spPr>
          <a:xfrm>
            <a:off x="4364990" y="3880485"/>
            <a:ext cx="1671320" cy="306705"/>
          </a:xfrm>
          <a:prstGeom prst="rect">
            <a:avLst/>
          </a:prstGeom>
          <a:noFill/>
          <a:ln>
            <a:noFill/>
          </a:ln>
        </p:spPr>
        <p:style>
          <a:lnRef idx="2">
            <a:schemeClr val="accent4"/>
          </a:lnRef>
          <a:fillRef idx="1">
            <a:schemeClr val="lt1"/>
          </a:fillRef>
          <a:effectRef idx="0">
            <a:schemeClr val="accent4"/>
          </a:effectRef>
          <a:fontRef idx="minor">
            <a:schemeClr val="dk1"/>
          </a:fontRef>
        </p:style>
        <p:txBody>
          <a:bodyPr wrap="square" rtlCol="0">
            <a:spAutoFit/>
          </a:bodyPr>
          <a:lstStyle/>
          <a:p>
            <a:pPr algn="ctr"/>
            <a:r>
              <a:rPr lang="zh-CN" altLang="en-US" sz="1400" b="1">
                <a:solidFill>
                  <a:schemeClr val="bg1">
                    <a:lumMod val="50000"/>
                  </a:schemeClr>
                </a:solidFill>
                <a:latin typeface="微软雅黑" panose="020B0503020204020204" charset="-122"/>
                <a:ea typeface="微软雅黑" panose="020B0503020204020204" charset="-122"/>
                <a:sym typeface="+mn-ea"/>
              </a:rPr>
              <a:t>单击此处输入标题</a:t>
            </a:r>
            <a:endParaRPr lang="zh-CN" altLang="en-US" sz="1400" b="1" dirty="0">
              <a:solidFill>
                <a:schemeClr val="bg1">
                  <a:lumMod val="50000"/>
                </a:schemeClr>
              </a:solidFill>
              <a:latin typeface="微软雅黑" panose="020B0503020204020204" charset="-122"/>
              <a:ea typeface="微软雅黑" panose="020B0503020204020204" charset="-122"/>
              <a:sym typeface="+mn-ea"/>
            </a:endParaRPr>
          </a:p>
        </p:txBody>
      </p:sp>
      <p:sp>
        <p:nvSpPr>
          <p:cNvPr id="88" name="文本框 87"/>
          <p:cNvSpPr txBox="1"/>
          <p:nvPr/>
        </p:nvSpPr>
        <p:spPr>
          <a:xfrm>
            <a:off x="6109970" y="4187190"/>
            <a:ext cx="1755775" cy="1198880"/>
          </a:xfrm>
          <a:prstGeom prst="rect">
            <a:avLst/>
          </a:prstGeom>
          <a:noFill/>
        </p:spPr>
        <p:txBody>
          <a:bodyPr wrap="square" rtlCol="0">
            <a:spAutoFit/>
          </a:bodyPr>
          <a:lstStyle/>
          <a:p>
            <a:pPr algn="ctr">
              <a:lnSpc>
                <a:spcPct val="150000"/>
              </a:lnSpc>
            </a:pPr>
            <a:r>
              <a:rPr lang="zh-CN" altLang="en-US" sz="1200" dirty="0">
                <a:solidFill>
                  <a:schemeClr val="bg1">
                    <a:lumMod val="50000"/>
                  </a:schemeClr>
                </a:solidFill>
                <a:latin typeface="微软雅黑" panose="020B0503020204020204" charset="-122"/>
                <a:ea typeface="微软雅黑" panose="020B0503020204020204" charset="-122"/>
                <a:sym typeface="+mn-ea"/>
              </a:rPr>
              <a:t>When a cigarette falls in love with a match,it is destined to be hurt.</a:t>
            </a:r>
          </a:p>
        </p:txBody>
      </p:sp>
      <p:sp>
        <p:nvSpPr>
          <p:cNvPr id="89" name="文本框 88"/>
          <p:cNvSpPr txBox="1"/>
          <p:nvPr/>
        </p:nvSpPr>
        <p:spPr>
          <a:xfrm>
            <a:off x="6153150" y="3880485"/>
            <a:ext cx="1671320" cy="306705"/>
          </a:xfrm>
          <a:prstGeom prst="rect">
            <a:avLst/>
          </a:prstGeom>
          <a:noFill/>
          <a:ln>
            <a:noFill/>
          </a:ln>
        </p:spPr>
        <p:style>
          <a:lnRef idx="2">
            <a:schemeClr val="accent4"/>
          </a:lnRef>
          <a:fillRef idx="1">
            <a:schemeClr val="lt1"/>
          </a:fillRef>
          <a:effectRef idx="0">
            <a:schemeClr val="accent4"/>
          </a:effectRef>
          <a:fontRef idx="minor">
            <a:schemeClr val="dk1"/>
          </a:fontRef>
        </p:style>
        <p:txBody>
          <a:bodyPr wrap="square" rtlCol="0">
            <a:spAutoFit/>
          </a:bodyPr>
          <a:lstStyle/>
          <a:p>
            <a:pPr algn="ctr"/>
            <a:r>
              <a:rPr lang="zh-CN" altLang="en-US" sz="1400" b="1">
                <a:solidFill>
                  <a:schemeClr val="bg1">
                    <a:lumMod val="50000"/>
                  </a:schemeClr>
                </a:solidFill>
                <a:latin typeface="微软雅黑" panose="020B0503020204020204" charset="-122"/>
                <a:ea typeface="微软雅黑" panose="020B0503020204020204" charset="-122"/>
                <a:sym typeface="+mn-ea"/>
              </a:rPr>
              <a:t>单击此处输入标题</a:t>
            </a:r>
            <a:endParaRPr lang="zh-CN" altLang="en-US" sz="1400" b="1" dirty="0">
              <a:solidFill>
                <a:schemeClr val="bg1">
                  <a:lumMod val="50000"/>
                </a:schemeClr>
              </a:solidFill>
              <a:latin typeface="微软雅黑" panose="020B0503020204020204" charset="-122"/>
              <a:ea typeface="微软雅黑" panose="020B0503020204020204" charset="-122"/>
              <a:sym typeface="+mn-ea"/>
            </a:endParaRPr>
          </a:p>
        </p:txBody>
      </p:sp>
      <p:sp>
        <p:nvSpPr>
          <p:cNvPr id="91" name="文本框 90"/>
          <p:cNvSpPr txBox="1"/>
          <p:nvPr/>
        </p:nvSpPr>
        <p:spPr>
          <a:xfrm>
            <a:off x="7895590" y="4187190"/>
            <a:ext cx="1755775" cy="1198880"/>
          </a:xfrm>
          <a:prstGeom prst="rect">
            <a:avLst/>
          </a:prstGeom>
          <a:noFill/>
        </p:spPr>
        <p:txBody>
          <a:bodyPr wrap="square" rtlCol="0">
            <a:spAutoFit/>
          </a:bodyPr>
          <a:lstStyle/>
          <a:p>
            <a:pPr algn="ctr">
              <a:lnSpc>
                <a:spcPct val="150000"/>
              </a:lnSpc>
            </a:pPr>
            <a:r>
              <a:rPr lang="zh-CN" altLang="en-US" sz="1200" dirty="0">
                <a:solidFill>
                  <a:schemeClr val="bg1">
                    <a:lumMod val="50000"/>
                  </a:schemeClr>
                </a:solidFill>
                <a:latin typeface="微软雅黑" panose="020B0503020204020204" charset="-122"/>
                <a:ea typeface="微软雅黑" panose="020B0503020204020204" charset="-122"/>
                <a:sym typeface="+mn-ea"/>
              </a:rPr>
              <a:t>When a cigarette falls in love with a match,it is destined to be hurt.</a:t>
            </a:r>
          </a:p>
        </p:txBody>
      </p:sp>
      <p:sp>
        <p:nvSpPr>
          <p:cNvPr id="92" name="文本框 91"/>
          <p:cNvSpPr txBox="1"/>
          <p:nvPr/>
        </p:nvSpPr>
        <p:spPr>
          <a:xfrm>
            <a:off x="7895590" y="3880485"/>
            <a:ext cx="1755775" cy="306705"/>
          </a:xfrm>
          <a:prstGeom prst="rect">
            <a:avLst/>
          </a:prstGeom>
          <a:noFill/>
          <a:ln>
            <a:noFill/>
          </a:ln>
        </p:spPr>
        <p:style>
          <a:lnRef idx="2">
            <a:schemeClr val="accent4"/>
          </a:lnRef>
          <a:fillRef idx="1">
            <a:schemeClr val="lt1"/>
          </a:fillRef>
          <a:effectRef idx="0">
            <a:schemeClr val="accent4"/>
          </a:effectRef>
          <a:fontRef idx="minor">
            <a:schemeClr val="dk1"/>
          </a:fontRef>
        </p:style>
        <p:txBody>
          <a:bodyPr wrap="square" rtlCol="0">
            <a:spAutoFit/>
          </a:bodyPr>
          <a:lstStyle/>
          <a:p>
            <a:pPr algn="ctr"/>
            <a:r>
              <a:rPr lang="zh-CN" altLang="en-US" sz="1400" b="1">
                <a:solidFill>
                  <a:schemeClr val="bg1">
                    <a:lumMod val="50000"/>
                  </a:schemeClr>
                </a:solidFill>
                <a:latin typeface="微软雅黑" panose="020B0503020204020204" charset="-122"/>
                <a:ea typeface="微软雅黑" panose="020B0503020204020204" charset="-122"/>
                <a:sym typeface="+mn-ea"/>
              </a:rPr>
              <a:t>单击此处输入标题</a:t>
            </a:r>
            <a:endParaRPr lang="zh-CN" altLang="en-US" sz="1400" b="1" dirty="0">
              <a:solidFill>
                <a:schemeClr val="bg1">
                  <a:lumMod val="50000"/>
                </a:schemeClr>
              </a:solidFill>
              <a:latin typeface="微软雅黑" panose="020B0503020204020204" charset="-122"/>
              <a:ea typeface="微软雅黑" panose="020B0503020204020204" charset="-122"/>
              <a:sym typeface="+mn-ea"/>
            </a:endParaRPr>
          </a:p>
        </p:txBody>
      </p:sp>
      <p:sp>
        <p:nvSpPr>
          <p:cNvPr id="94" name="Freeform 15"/>
          <p:cNvSpPr>
            <a:spLocks noEditPoints="1"/>
          </p:cNvSpPr>
          <p:nvPr/>
        </p:nvSpPr>
        <p:spPr bwMode="auto">
          <a:xfrm>
            <a:off x="6675120" y="2485390"/>
            <a:ext cx="624840" cy="718820"/>
          </a:xfrm>
          <a:custGeom>
            <a:avLst/>
            <a:gdLst>
              <a:gd name="T0" fmla="*/ 141235 w 91"/>
              <a:gd name="T1" fmla="*/ 196501 h 91"/>
              <a:gd name="T2" fmla="*/ 98251 w 91"/>
              <a:gd name="T3" fmla="*/ 181149 h 91"/>
              <a:gd name="T4" fmla="*/ 79829 w 91"/>
              <a:gd name="T5" fmla="*/ 138165 h 91"/>
              <a:gd name="T6" fmla="*/ 98251 w 91"/>
              <a:gd name="T7" fmla="*/ 95180 h 91"/>
              <a:gd name="T8" fmla="*/ 141235 w 91"/>
              <a:gd name="T9" fmla="*/ 76758 h 91"/>
              <a:gd name="T10" fmla="*/ 184220 w 91"/>
              <a:gd name="T11" fmla="*/ 95180 h 91"/>
              <a:gd name="T12" fmla="*/ 199571 w 91"/>
              <a:gd name="T13" fmla="*/ 138165 h 91"/>
              <a:gd name="T14" fmla="*/ 184220 w 91"/>
              <a:gd name="T15" fmla="*/ 181149 h 91"/>
              <a:gd name="T16" fmla="*/ 141235 w 91"/>
              <a:gd name="T17" fmla="*/ 196501 h 91"/>
              <a:gd name="T18" fmla="*/ 162727 w 91"/>
              <a:gd name="T19" fmla="*/ 0 h 91"/>
              <a:gd name="T20" fmla="*/ 119743 w 91"/>
              <a:gd name="T21" fmla="*/ 0 h 91"/>
              <a:gd name="T22" fmla="*/ 119743 w 91"/>
              <a:gd name="T23" fmla="*/ 30703 h 91"/>
              <a:gd name="T24" fmla="*/ 79829 w 91"/>
              <a:gd name="T25" fmla="*/ 46055 h 91"/>
              <a:gd name="T26" fmla="*/ 58336 w 91"/>
              <a:gd name="T27" fmla="*/ 24563 h 91"/>
              <a:gd name="T28" fmla="*/ 27633 w 91"/>
              <a:gd name="T29" fmla="*/ 55266 h 91"/>
              <a:gd name="T30" fmla="*/ 49125 w 91"/>
              <a:gd name="T31" fmla="*/ 79829 h 91"/>
              <a:gd name="T32" fmla="*/ 33774 w 91"/>
              <a:gd name="T33" fmla="*/ 116673 h 91"/>
              <a:gd name="T34" fmla="*/ 0 w 91"/>
              <a:gd name="T35" fmla="*/ 116673 h 91"/>
              <a:gd name="T36" fmla="*/ 0 w 91"/>
              <a:gd name="T37" fmla="*/ 159657 h 91"/>
              <a:gd name="T38" fmla="*/ 33774 w 91"/>
              <a:gd name="T39" fmla="*/ 159657 h 91"/>
              <a:gd name="T40" fmla="*/ 52196 w 91"/>
              <a:gd name="T41" fmla="*/ 196501 h 91"/>
              <a:gd name="T42" fmla="*/ 27633 w 91"/>
              <a:gd name="T43" fmla="*/ 221064 h 91"/>
              <a:gd name="T44" fmla="*/ 58336 w 91"/>
              <a:gd name="T45" fmla="*/ 251767 h 91"/>
              <a:gd name="T46" fmla="*/ 82899 w 91"/>
              <a:gd name="T47" fmla="*/ 227204 h 91"/>
              <a:gd name="T48" fmla="*/ 119743 w 91"/>
              <a:gd name="T49" fmla="*/ 242556 h 91"/>
              <a:gd name="T50" fmla="*/ 119743 w 91"/>
              <a:gd name="T51" fmla="*/ 279400 h 91"/>
              <a:gd name="T52" fmla="*/ 162727 w 91"/>
              <a:gd name="T53" fmla="*/ 279400 h 91"/>
              <a:gd name="T54" fmla="*/ 162727 w 91"/>
              <a:gd name="T55" fmla="*/ 242556 h 91"/>
              <a:gd name="T56" fmla="*/ 199571 w 91"/>
              <a:gd name="T57" fmla="*/ 227204 h 91"/>
              <a:gd name="T58" fmla="*/ 224134 w 91"/>
              <a:gd name="T59" fmla="*/ 251767 h 91"/>
              <a:gd name="T60" fmla="*/ 254837 w 91"/>
              <a:gd name="T61" fmla="*/ 221064 h 91"/>
              <a:gd name="T62" fmla="*/ 230275 w 91"/>
              <a:gd name="T63" fmla="*/ 196501 h 91"/>
              <a:gd name="T64" fmla="*/ 245626 w 91"/>
              <a:gd name="T65" fmla="*/ 159657 h 91"/>
              <a:gd name="T66" fmla="*/ 279400 w 91"/>
              <a:gd name="T67" fmla="*/ 159657 h 91"/>
              <a:gd name="T68" fmla="*/ 279400 w 91"/>
              <a:gd name="T69" fmla="*/ 116673 h 91"/>
              <a:gd name="T70" fmla="*/ 245626 w 91"/>
              <a:gd name="T71" fmla="*/ 116673 h 91"/>
              <a:gd name="T72" fmla="*/ 230275 w 91"/>
              <a:gd name="T73" fmla="*/ 79829 h 91"/>
              <a:gd name="T74" fmla="*/ 254837 w 91"/>
              <a:gd name="T75" fmla="*/ 55266 h 91"/>
              <a:gd name="T76" fmla="*/ 224134 w 91"/>
              <a:gd name="T77" fmla="*/ 24563 h 91"/>
              <a:gd name="T78" fmla="*/ 199571 w 91"/>
              <a:gd name="T79" fmla="*/ 46055 h 91"/>
              <a:gd name="T80" fmla="*/ 162727 w 91"/>
              <a:gd name="T81" fmla="*/ 30703 h 91"/>
              <a:gd name="T82" fmla="*/ 162727 w 91"/>
              <a:gd name="T83" fmla="*/ 0 h 91"/>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91" h="91">
                <a:moveTo>
                  <a:pt x="46" y="64"/>
                </a:moveTo>
                <a:cubicBezTo>
                  <a:pt x="40" y="64"/>
                  <a:pt x="36" y="62"/>
                  <a:pt x="32" y="59"/>
                </a:cubicBezTo>
                <a:cubicBezTo>
                  <a:pt x="29" y="55"/>
                  <a:pt x="26" y="50"/>
                  <a:pt x="26" y="45"/>
                </a:cubicBezTo>
                <a:cubicBezTo>
                  <a:pt x="26" y="39"/>
                  <a:pt x="29" y="35"/>
                  <a:pt x="32" y="31"/>
                </a:cubicBezTo>
                <a:cubicBezTo>
                  <a:pt x="36" y="27"/>
                  <a:pt x="40" y="25"/>
                  <a:pt x="46" y="25"/>
                </a:cubicBezTo>
                <a:cubicBezTo>
                  <a:pt x="51" y="25"/>
                  <a:pt x="56" y="27"/>
                  <a:pt x="60" y="31"/>
                </a:cubicBezTo>
                <a:cubicBezTo>
                  <a:pt x="63" y="35"/>
                  <a:pt x="65" y="39"/>
                  <a:pt x="65" y="45"/>
                </a:cubicBezTo>
                <a:cubicBezTo>
                  <a:pt x="65" y="50"/>
                  <a:pt x="63" y="55"/>
                  <a:pt x="60" y="59"/>
                </a:cubicBezTo>
                <a:cubicBezTo>
                  <a:pt x="56" y="62"/>
                  <a:pt x="51" y="64"/>
                  <a:pt x="46" y="64"/>
                </a:cubicBezTo>
                <a:moveTo>
                  <a:pt x="53" y="0"/>
                </a:moveTo>
                <a:cubicBezTo>
                  <a:pt x="39" y="0"/>
                  <a:pt x="39" y="0"/>
                  <a:pt x="39" y="0"/>
                </a:cubicBezTo>
                <a:cubicBezTo>
                  <a:pt x="39" y="10"/>
                  <a:pt x="39" y="10"/>
                  <a:pt x="39" y="10"/>
                </a:cubicBezTo>
                <a:cubicBezTo>
                  <a:pt x="34" y="11"/>
                  <a:pt x="30" y="13"/>
                  <a:pt x="26" y="15"/>
                </a:cubicBezTo>
                <a:cubicBezTo>
                  <a:pt x="19" y="8"/>
                  <a:pt x="19" y="8"/>
                  <a:pt x="19" y="8"/>
                </a:cubicBezTo>
                <a:cubicBezTo>
                  <a:pt x="9" y="18"/>
                  <a:pt x="9" y="18"/>
                  <a:pt x="9" y="18"/>
                </a:cubicBezTo>
                <a:cubicBezTo>
                  <a:pt x="16" y="26"/>
                  <a:pt x="16" y="26"/>
                  <a:pt x="16" y="26"/>
                </a:cubicBezTo>
                <a:cubicBezTo>
                  <a:pt x="14" y="29"/>
                  <a:pt x="12" y="34"/>
                  <a:pt x="11" y="38"/>
                </a:cubicBezTo>
                <a:cubicBezTo>
                  <a:pt x="0" y="38"/>
                  <a:pt x="0" y="38"/>
                  <a:pt x="0" y="38"/>
                </a:cubicBezTo>
                <a:cubicBezTo>
                  <a:pt x="0" y="52"/>
                  <a:pt x="0" y="52"/>
                  <a:pt x="0" y="52"/>
                </a:cubicBezTo>
                <a:cubicBezTo>
                  <a:pt x="11" y="52"/>
                  <a:pt x="11" y="52"/>
                  <a:pt x="11" y="52"/>
                </a:cubicBezTo>
                <a:cubicBezTo>
                  <a:pt x="12" y="57"/>
                  <a:pt x="14" y="61"/>
                  <a:pt x="17" y="64"/>
                </a:cubicBezTo>
                <a:cubicBezTo>
                  <a:pt x="9" y="72"/>
                  <a:pt x="9" y="72"/>
                  <a:pt x="9" y="72"/>
                </a:cubicBezTo>
                <a:cubicBezTo>
                  <a:pt x="19" y="82"/>
                  <a:pt x="19" y="82"/>
                  <a:pt x="19" y="82"/>
                </a:cubicBezTo>
                <a:cubicBezTo>
                  <a:pt x="27" y="74"/>
                  <a:pt x="27" y="74"/>
                  <a:pt x="27" y="74"/>
                </a:cubicBezTo>
                <a:cubicBezTo>
                  <a:pt x="30" y="77"/>
                  <a:pt x="34" y="78"/>
                  <a:pt x="39" y="79"/>
                </a:cubicBezTo>
                <a:cubicBezTo>
                  <a:pt x="39" y="91"/>
                  <a:pt x="39" y="91"/>
                  <a:pt x="39" y="91"/>
                </a:cubicBezTo>
                <a:cubicBezTo>
                  <a:pt x="53" y="91"/>
                  <a:pt x="53" y="91"/>
                  <a:pt x="53" y="91"/>
                </a:cubicBezTo>
                <a:cubicBezTo>
                  <a:pt x="53" y="79"/>
                  <a:pt x="53" y="79"/>
                  <a:pt x="53" y="79"/>
                </a:cubicBezTo>
                <a:cubicBezTo>
                  <a:pt x="57" y="78"/>
                  <a:pt x="61" y="77"/>
                  <a:pt x="65" y="74"/>
                </a:cubicBezTo>
                <a:cubicBezTo>
                  <a:pt x="73" y="82"/>
                  <a:pt x="73" y="82"/>
                  <a:pt x="73" y="82"/>
                </a:cubicBezTo>
                <a:cubicBezTo>
                  <a:pt x="83" y="72"/>
                  <a:pt x="83" y="72"/>
                  <a:pt x="83" y="72"/>
                </a:cubicBezTo>
                <a:cubicBezTo>
                  <a:pt x="75" y="64"/>
                  <a:pt x="75" y="64"/>
                  <a:pt x="75" y="64"/>
                </a:cubicBezTo>
                <a:cubicBezTo>
                  <a:pt x="78" y="61"/>
                  <a:pt x="79" y="57"/>
                  <a:pt x="80" y="52"/>
                </a:cubicBezTo>
                <a:cubicBezTo>
                  <a:pt x="91" y="52"/>
                  <a:pt x="91" y="52"/>
                  <a:pt x="91" y="52"/>
                </a:cubicBezTo>
                <a:cubicBezTo>
                  <a:pt x="91" y="38"/>
                  <a:pt x="91" y="38"/>
                  <a:pt x="91" y="38"/>
                </a:cubicBezTo>
                <a:cubicBezTo>
                  <a:pt x="80" y="38"/>
                  <a:pt x="80" y="38"/>
                  <a:pt x="80" y="38"/>
                </a:cubicBezTo>
                <a:cubicBezTo>
                  <a:pt x="80" y="34"/>
                  <a:pt x="78" y="29"/>
                  <a:pt x="75" y="26"/>
                </a:cubicBezTo>
                <a:cubicBezTo>
                  <a:pt x="83" y="18"/>
                  <a:pt x="83" y="18"/>
                  <a:pt x="83" y="18"/>
                </a:cubicBezTo>
                <a:cubicBezTo>
                  <a:pt x="73" y="8"/>
                  <a:pt x="73" y="8"/>
                  <a:pt x="73" y="8"/>
                </a:cubicBezTo>
                <a:cubicBezTo>
                  <a:pt x="65" y="15"/>
                  <a:pt x="65" y="15"/>
                  <a:pt x="65" y="15"/>
                </a:cubicBezTo>
                <a:cubicBezTo>
                  <a:pt x="62" y="13"/>
                  <a:pt x="58" y="11"/>
                  <a:pt x="53" y="10"/>
                </a:cubicBezTo>
                <a:cubicBezTo>
                  <a:pt x="53" y="0"/>
                  <a:pt x="53" y="0"/>
                  <a:pt x="53" y="0"/>
                </a:cubicBezTo>
              </a:path>
            </a:pathLst>
          </a:custGeom>
          <a:solidFill>
            <a:srgbClr val="73C9CA"/>
          </a:solidFill>
          <a:ln>
            <a:noFill/>
          </a:ln>
        </p:spPr>
        <p:txBody>
          <a:bodyPr lIns="68580" tIns="34290" rIns="68580" bIns="34290"/>
          <a:lstStyle/>
          <a:p>
            <a:pPr eaLnBrk="0" fontAlgn="base" hangingPunct="0">
              <a:spcBef>
                <a:spcPct val="0"/>
              </a:spcBef>
              <a:spcAft>
                <a:spcPct val="0"/>
              </a:spcAft>
              <a:defRPr/>
            </a:pPr>
            <a:endParaRPr lang="zh-CN" altLang="en-US" sz="1400" strike="noStrike" kern="0" noProof="1">
              <a:solidFill>
                <a:srgbClr val="000000"/>
              </a:solidFill>
              <a:latin typeface="Calibri" panose="020F0502020204030204" charset="0"/>
              <a:ea typeface="宋体" panose="02010600030101010101" pitchFamily="2" charset="-122"/>
            </a:endParaRPr>
          </a:p>
        </p:txBody>
      </p:sp>
      <p:sp>
        <p:nvSpPr>
          <p:cNvPr id="95" name="Freeform 31"/>
          <p:cNvSpPr>
            <a:spLocks noEditPoints="1"/>
          </p:cNvSpPr>
          <p:nvPr/>
        </p:nvSpPr>
        <p:spPr bwMode="auto">
          <a:xfrm>
            <a:off x="3072765" y="2427605"/>
            <a:ext cx="684530" cy="836930"/>
          </a:xfrm>
          <a:custGeom>
            <a:avLst/>
            <a:gdLst>
              <a:gd name="T0" fmla="*/ 266074 w 137"/>
              <a:gd name="T1" fmla="*/ 247041 h 146"/>
              <a:gd name="T2" fmla="*/ 334139 w 137"/>
              <a:gd name="T3" fmla="*/ 228513 h 146"/>
              <a:gd name="T4" fmla="*/ 170164 w 137"/>
              <a:gd name="T5" fmla="*/ 407618 h 146"/>
              <a:gd name="T6" fmla="*/ 207290 w 137"/>
              <a:gd name="T7" fmla="*/ 379826 h 146"/>
              <a:gd name="T8" fmla="*/ 207290 w 137"/>
              <a:gd name="T9" fmla="*/ 389090 h 146"/>
              <a:gd name="T10" fmla="*/ 179445 w 137"/>
              <a:gd name="T11" fmla="*/ 407618 h 146"/>
              <a:gd name="T12" fmla="*/ 340327 w 137"/>
              <a:gd name="T13" fmla="*/ 370562 h 146"/>
              <a:gd name="T14" fmla="*/ 346515 w 137"/>
              <a:gd name="T15" fmla="*/ 342770 h 146"/>
              <a:gd name="T16" fmla="*/ 377454 w 137"/>
              <a:gd name="T17" fmla="*/ 339682 h 146"/>
              <a:gd name="T18" fmla="*/ 374360 w 137"/>
              <a:gd name="T19" fmla="*/ 345858 h 146"/>
              <a:gd name="T20" fmla="*/ 346515 w 137"/>
              <a:gd name="T21" fmla="*/ 364386 h 146"/>
              <a:gd name="T22" fmla="*/ 238229 w 137"/>
              <a:gd name="T23" fmla="*/ 240865 h 146"/>
              <a:gd name="T24" fmla="*/ 247511 w 137"/>
              <a:gd name="T25" fmla="*/ 216161 h 146"/>
              <a:gd name="T26" fmla="*/ 253698 w 137"/>
              <a:gd name="T27" fmla="*/ 222337 h 146"/>
              <a:gd name="T28" fmla="*/ 244417 w 137"/>
              <a:gd name="T29" fmla="*/ 237777 h 146"/>
              <a:gd name="T30" fmla="*/ 408393 w 137"/>
              <a:gd name="T31" fmla="*/ 166753 h 146"/>
              <a:gd name="T32" fmla="*/ 235135 w 137"/>
              <a:gd name="T33" fmla="*/ 213073 h 146"/>
              <a:gd name="T34" fmla="*/ 225853 w 137"/>
              <a:gd name="T35" fmla="*/ 370562 h 146"/>
              <a:gd name="T36" fmla="*/ 157788 w 137"/>
              <a:gd name="T37" fmla="*/ 407618 h 146"/>
              <a:gd name="T38" fmla="*/ 253698 w 137"/>
              <a:gd name="T39" fmla="*/ 410706 h 146"/>
              <a:gd name="T40" fmla="*/ 253698 w 137"/>
              <a:gd name="T41" fmla="*/ 240865 h 146"/>
              <a:gd name="T42" fmla="*/ 392923 w 137"/>
              <a:gd name="T43" fmla="*/ 327329 h 146"/>
              <a:gd name="T44" fmla="*/ 324858 w 137"/>
              <a:gd name="T45" fmla="*/ 364386 h 146"/>
              <a:gd name="T46" fmla="*/ 420768 w 137"/>
              <a:gd name="T47" fmla="*/ 364386 h 146"/>
              <a:gd name="T48" fmla="*/ 423862 w 137"/>
              <a:gd name="T49" fmla="*/ 358210 h 146"/>
              <a:gd name="T50" fmla="*/ 417674 w 137"/>
              <a:gd name="T51" fmla="*/ 169841 h 146"/>
              <a:gd name="T52" fmla="*/ 173257 w 137"/>
              <a:gd name="T53" fmla="*/ 203809 h 146"/>
              <a:gd name="T54" fmla="*/ 173257 w 137"/>
              <a:gd name="T55" fmla="*/ 135873 h 146"/>
              <a:gd name="T56" fmla="*/ 173257 w 137"/>
              <a:gd name="T57" fmla="*/ 203809 h 146"/>
              <a:gd name="T58" fmla="*/ 24751 w 137"/>
              <a:gd name="T59" fmla="*/ 172929 h 146"/>
              <a:gd name="T60" fmla="*/ 170164 w 137"/>
              <a:gd name="T61" fmla="*/ 24704 h 146"/>
              <a:gd name="T62" fmla="*/ 176351 w 137"/>
              <a:gd name="T63" fmla="*/ 30880 h 146"/>
              <a:gd name="T64" fmla="*/ 37127 w 137"/>
              <a:gd name="T65" fmla="*/ 169841 h 146"/>
              <a:gd name="T66" fmla="*/ 30939 w 137"/>
              <a:gd name="T67" fmla="*/ 176017 h 146"/>
              <a:gd name="T68" fmla="*/ 173257 w 137"/>
              <a:gd name="T69" fmla="*/ 0 h 146"/>
              <a:gd name="T70" fmla="*/ 173257 w 137"/>
              <a:gd name="T71" fmla="*/ 342770 h 146"/>
              <a:gd name="T72" fmla="*/ 213478 w 137"/>
              <a:gd name="T73" fmla="*/ 228513 h 146"/>
              <a:gd name="T74" fmla="*/ 343421 w 137"/>
              <a:gd name="T75" fmla="*/ 172929 h 146"/>
              <a:gd name="T76" fmla="*/ 173257 w 137"/>
              <a:gd name="T77" fmla="*/ 0 h 14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137" h="146">
                <a:moveTo>
                  <a:pt x="108" y="74"/>
                </a:moveTo>
                <a:cubicBezTo>
                  <a:pt x="86" y="80"/>
                  <a:pt x="86" y="80"/>
                  <a:pt x="86" y="80"/>
                </a:cubicBezTo>
                <a:cubicBezTo>
                  <a:pt x="86" y="101"/>
                  <a:pt x="86" y="101"/>
                  <a:pt x="86" y="101"/>
                </a:cubicBezTo>
                <a:cubicBezTo>
                  <a:pt x="96" y="95"/>
                  <a:pt x="103" y="85"/>
                  <a:pt x="108" y="74"/>
                </a:cubicBezTo>
                <a:moveTo>
                  <a:pt x="56" y="134"/>
                </a:moveTo>
                <a:cubicBezTo>
                  <a:pt x="55" y="134"/>
                  <a:pt x="55" y="133"/>
                  <a:pt x="55" y="132"/>
                </a:cubicBezTo>
                <a:cubicBezTo>
                  <a:pt x="55" y="130"/>
                  <a:pt x="56" y="127"/>
                  <a:pt x="58" y="125"/>
                </a:cubicBezTo>
                <a:cubicBezTo>
                  <a:pt x="61" y="124"/>
                  <a:pt x="63" y="123"/>
                  <a:pt x="67" y="123"/>
                </a:cubicBezTo>
                <a:cubicBezTo>
                  <a:pt x="68" y="123"/>
                  <a:pt x="68" y="123"/>
                  <a:pt x="68" y="124"/>
                </a:cubicBezTo>
                <a:cubicBezTo>
                  <a:pt x="68" y="125"/>
                  <a:pt x="68" y="126"/>
                  <a:pt x="67" y="126"/>
                </a:cubicBezTo>
                <a:cubicBezTo>
                  <a:pt x="64" y="126"/>
                  <a:pt x="62" y="127"/>
                  <a:pt x="60" y="128"/>
                </a:cubicBezTo>
                <a:cubicBezTo>
                  <a:pt x="59" y="129"/>
                  <a:pt x="58" y="131"/>
                  <a:pt x="58" y="132"/>
                </a:cubicBezTo>
                <a:cubicBezTo>
                  <a:pt x="58" y="133"/>
                  <a:pt x="57" y="134"/>
                  <a:pt x="56" y="134"/>
                </a:cubicBezTo>
                <a:moveTo>
                  <a:pt x="110" y="120"/>
                </a:moveTo>
                <a:cubicBezTo>
                  <a:pt x="109" y="120"/>
                  <a:pt x="109" y="119"/>
                  <a:pt x="109" y="118"/>
                </a:cubicBezTo>
                <a:cubicBezTo>
                  <a:pt x="109" y="115"/>
                  <a:pt x="110" y="113"/>
                  <a:pt x="112" y="111"/>
                </a:cubicBezTo>
                <a:cubicBezTo>
                  <a:pt x="115" y="109"/>
                  <a:pt x="117" y="108"/>
                  <a:pt x="121" y="108"/>
                </a:cubicBezTo>
                <a:cubicBezTo>
                  <a:pt x="122" y="108"/>
                  <a:pt x="122" y="109"/>
                  <a:pt x="122" y="110"/>
                </a:cubicBezTo>
                <a:cubicBezTo>
                  <a:pt x="122" y="111"/>
                  <a:pt x="122" y="112"/>
                  <a:pt x="121" y="112"/>
                </a:cubicBezTo>
                <a:cubicBezTo>
                  <a:pt x="121" y="112"/>
                  <a:pt x="121" y="112"/>
                  <a:pt x="121" y="112"/>
                </a:cubicBezTo>
                <a:cubicBezTo>
                  <a:pt x="118" y="112"/>
                  <a:pt x="116" y="113"/>
                  <a:pt x="114" y="114"/>
                </a:cubicBezTo>
                <a:cubicBezTo>
                  <a:pt x="113" y="115"/>
                  <a:pt x="112" y="116"/>
                  <a:pt x="112" y="118"/>
                </a:cubicBezTo>
                <a:cubicBezTo>
                  <a:pt x="112" y="119"/>
                  <a:pt x="111" y="120"/>
                  <a:pt x="110" y="120"/>
                </a:cubicBezTo>
                <a:moveTo>
                  <a:pt x="77" y="78"/>
                </a:moveTo>
                <a:cubicBezTo>
                  <a:pt x="76" y="78"/>
                  <a:pt x="75" y="78"/>
                  <a:pt x="75" y="77"/>
                </a:cubicBezTo>
                <a:cubicBezTo>
                  <a:pt x="75" y="74"/>
                  <a:pt x="77" y="71"/>
                  <a:pt x="80" y="70"/>
                </a:cubicBezTo>
                <a:cubicBezTo>
                  <a:pt x="80" y="70"/>
                  <a:pt x="80" y="70"/>
                  <a:pt x="81" y="70"/>
                </a:cubicBezTo>
                <a:cubicBezTo>
                  <a:pt x="81" y="70"/>
                  <a:pt x="82" y="71"/>
                  <a:pt x="82" y="72"/>
                </a:cubicBezTo>
                <a:cubicBezTo>
                  <a:pt x="83" y="72"/>
                  <a:pt x="82" y="73"/>
                  <a:pt x="81" y="74"/>
                </a:cubicBezTo>
                <a:cubicBezTo>
                  <a:pt x="80" y="74"/>
                  <a:pt x="79" y="75"/>
                  <a:pt x="79" y="77"/>
                </a:cubicBezTo>
                <a:cubicBezTo>
                  <a:pt x="79" y="78"/>
                  <a:pt x="78" y="78"/>
                  <a:pt x="77" y="78"/>
                </a:cubicBezTo>
                <a:moveTo>
                  <a:pt x="132" y="54"/>
                </a:moveTo>
                <a:cubicBezTo>
                  <a:pt x="131" y="54"/>
                  <a:pt x="131" y="54"/>
                  <a:pt x="130" y="54"/>
                </a:cubicBezTo>
                <a:cubicBezTo>
                  <a:pt x="76" y="69"/>
                  <a:pt x="76" y="69"/>
                  <a:pt x="76" y="69"/>
                </a:cubicBezTo>
                <a:cubicBezTo>
                  <a:pt x="74" y="70"/>
                  <a:pt x="73" y="72"/>
                  <a:pt x="73" y="74"/>
                </a:cubicBezTo>
                <a:cubicBezTo>
                  <a:pt x="73" y="120"/>
                  <a:pt x="73" y="120"/>
                  <a:pt x="73" y="120"/>
                </a:cubicBezTo>
                <a:cubicBezTo>
                  <a:pt x="71" y="119"/>
                  <a:pt x="69" y="119"/>
                  <a:pt x="67" y="119"/>
                </a:cubicBezTo>
                <a:cubicBezTo>
                  <a:pt x="58" y="119"/>
                  <a:pt x="51" y="125"/>
                  <a:pt x="51" y="132"/>
                </a:cubicBezTo>
                <a:cubicBezTo>
                  <a:pt x="51" y="140"/>
                  <a:pt x="58" y="146"/>
                  <a:pt x="67" y="146"/>
                </a:cubicBezTo>
                <a:cubicBezTo>
                  <a:pt x="75" y="146"/>
                  <a:pt x="82" y="140"/>
                  <a:pt x="82" y="133"/>
                </a:cubicBezTo>
                <a:cubicBezTo>
                  <a:pt x="82" y="132"/>
                  <a:pt x="82" y="132"/>
                  <a:pt x="82" y="131"/>
                </a:cubicBezTo>
                <a:cubicBezTo>
                  <a:pt x="82" y="78"/>
                  <a:pt x="82" y="78"/>
                  <a:pt x="82" y="78"/>
                </a:cubicBezTo>
                <a:cubicBezTo>
                  <a:pt x="127" y="65"/>
                  <a:pt x="127" y="65"/>
                  <a:pt x="127" y="65"/>
                </a:cubicBezTo>
                <a:cubicBezTo>
                  <a:pt x="127" y="106"/>
                  <a:pt x="127" y="106"/>
                  <a:pt x="127" y="106"/>
                </a:cubicBezTo>
                <a:cubicBezTo>
                  <a:pt x="125" y="105"/>
                  <a:pt x="123" y="105"/>
                  <a:pt x="121" y="105"/>
                </a:cubicBezTo>
                <a:cubicBezTo>
                  <a:pt x="112" y="105"/>
                  <a:pt x="105" y="111"/>
                  <a:pt x="105" y="118"/>
                </a:cubicBezTo>
                <a:cubicBezTo>
                  <a:pt x="105" y="126"/>
                  <a:pt x="112" y="132"/>
                  <a:pt x="121" y="132"/>
                </a:cubicBezTo>
                <a:cubicBezTo>
                  <a:pt x="129" y="132"/>
                  <a:pt x="136" y="126"/>
                  <a:pt x="136" y="118"/>
                </a:cubicBezTo>
                <a:cubicBezTo>
                  <a:pt x="136" y="118"/>
                  <a:pt x="136" y="118"/>
                  <a:pt x="136" y="118"/>
                </a:cubicBezTo>
                <a:cubicBezTo>
                  <a:pt x="136" y="117"/>
                  <a:pt x="137" y="116"/>
                  <a:pt x="137" y="116"/>
                </a:cubicBezTo>
                <a:cubicBezTo>
                  <a:pt x="137" y="59"/>
                  <a:pt x="137" y="59"/>
                  <a:pt x="137" y="59"/>
                </a:cubicBezTo>
                <a:cubicBezTo>
                  <a:pt x="137" y="57"/>
                  <a:pt x="136" y="56"/>
                  <a:pt x="135" y="55"/>
                </a:cubicBezTo>
                <a:cubicBezTo>
                  <a:pt x="134" y="54"/>
                  <a:pt x="133" y="54"/>
                  <a:pt x="132" y="54"/>
                </a:cubicBezTo>
                <a:moveTo>
                  <a:pt x="56" y="66"/>
                </a:moveTo>
                <a:cubicBezTo>
                  <a:pt x="49" y="66"/>
                  <a:pt x="44" y="61"/>
                  <a:pt x="44" y="55"/>
                </a:cubicBezTo>
                <a:cubicBezTo>
                  <a:pt x="44" y="49"/>
                  <a:pt x="49" y="44"/>
                  <a:pt x="56" y="44"/>
                </a:cubicBezTo>
                <a:cubicBezTo>
                  <a:pt x="62" y="44"/>
                  <a:pt x="67" y="49"/>
                  <a:pt x="67" y="55"/>
                </a:cubicBezTo>
                <a:cubicBezTo>
                  <a:pt x="67" y="61"/>
                  <a:pt x="62" y="66"/>
                  <a:pt x="56" y="66"/>
                </a:cubicBezTo>
                <a:moveTo>
                  <a:pt x="10" y="57"/>
                </a:moveTo>
                <a:cubicBezTo>
                  <a:pt x="9" y="57"/>
                  <a:pt x="8" y="57"/>
                  <a:pt x="8" y="56"/>
                </a:cubicBezTo>
                <a:cubicBezTo>
                  <a:pt x="8" y="55"/>
                  <a:pt x="8" y="55"/>
                  <a:pt x="8" y="55"/>
                </a:cubicBezTo>
                <a:cubicBezTo>
                  <a:pt x="8" y="29"/>
                  <a:pt x="29" y="8"/>
                  <a:pt x="55" y="8"/>
                </a:cubicBezTo>
                <a:cubicBezTo>
                  <a:pt x="55" y="8"/>
                  <a:pt x="55" y="8"/>
                  <a:pt x="55" y="8"/>
                </a:cubicBezTo>
                <a:cubicBezTo>
                  <a:pt x="56" y="8"/>
                  <a:pt x="57" y="9"/>
                  <a:pt x="57" y="10"/>
                </a:cubicBezTo>
                <a:cubicBezTo>
                  <a:pt x="57" y="11"/>
                  <a:pt x="56" y="11"/>
                  <a:pt x="55" y="11"/>
                </a:cubicBezTo>
                <a:cubicBezTo>
                  <a:pt x="31" y="12"/>
                  <a:pt x="12" y="31"/>
                  <a:pt x="12" y="55"/>
                </a:cubicBezTo>
                <a:cubicBezTo>
                  <a:pt x="12" y="56"/>
                  <a:pt x="12" y="56"/>
                  <a:pt x="12" y="56"/>
                </a:cubicBezTo>
                <a:cubicBezTo>
                  <a:pt x="12" y="57"/>
                  <a:pt x="11" y="57"/>
                  <a:pt x="10" y="57"/>
                </a:cubicBezTo>
                <a:cubicBezTo>
                  <a:pt x="10" y="57"/>
                  <a:pt x="10" y="57"/>
                  <a:pt x="10" y="57"/>
                </a:cubicBezTo>
                <a:moveTo>
                  <a:pt x="56" y="0"/>
                </a:moveTo>
                <a:cubicBezTo>
                  <a:pt x="25" y="0"/>
                  <a:pt x="0" y="25"/>
                  <a:pt x="0" y="55"/>
                </a:cubicBezTo>
                <a:cubicBezTo>
                  <a:pt x="0" y="86"/>
                  <a:pt x="25" y="111"/>
                  <a:pt x="56" y="111"/>
                </a:cubicBezTo>
                <a:cubicBezTo>
                  <a:pt x="60" y="111"/>
                  <a:pt x="65" y="110"/>
                  <a:pt x="69" y="109"/>
                </a:cubicBezTo>
                <a:cubicBezTo>
                  <a:pt x="69" y="74"/>
                  <a:pt x="69" y="74"/>
                  <a:pt x="69" y="74"/>
                </a:cubicBezTo>
                <a:cubicBezTo>
                  <a:pt x="69" y="70"/>
                  <a:pt x="72" y="67"/>
                  <a:pt x="75" y="66"/>
                </a:cubicBezTo>
                <a:cubicBezTo>
                  <a:pt x="111" y="56"/>
                  <a:pt x="111" y="56"/>
                  <a:pt x="111" y="56"/>
                </a:cubicBezTo>
                <a:cubicBezTo>
                  <a:pt x="111" y="55"/>
                  <a:pt x="111" y="55"/>
                  <a:pt x="111" y="55"/>
                </a:cubicBezTo>
                <a:cubicBezTo>
                  <a:pt x="111" y="25"/>
                  <a:pt x="86" y="0"/>
                  <a:pt x="56" y="0"/>
                </a:cubicBezTo>
              </a:path>
            </a:pathLst>
          </a:custGeom>
          <a:solidFill>
            <a:srgbClr val="73C9CA"/>
          </a:solidFill>
          <a:ln>
            <a:noFill/>
          </a:ln>
        </p:spPr>
        <p:txBody>
          <a:bodyPr lIns="68580" tIns="34290" rIns="68580" bIns="34290"/>
          <a:lstStyle/>
          <a:p>
            <a:pPr eaLnBrk="0" fontAlgn="base" hangingPunct="0">
              <a:spcBef>
                <a:spcPct val="0"/>
              </a:spcBef>
              <a:spcAft>
                <a:spcPct val="0"/>
              </a:spcAft>
              <a:defRPr/>
            </a:pPr>
            <a:endParaRPr lang="zh-CN" altLang="en-US" sz="1400" strike="noStrike" kern="0" noProof="1">
              <a:solidFill>
                <a:srgbClr val="000000"/>
              </a:solidFill>
              <a:latin typeface="Calibri" panose="020F0502020204030204" charset="0"/>
              <a:ea typeface="宋体" panose="02010600030101010101" pitchFamily="2" charset="-122"/>
            </a:endParaRPr>
          </a:p>
        </p:txBody>
      </p:sp>
      <p:sp>
        <p:nvSpPr>
          <p:cNvPr id="96" name="Freeform 37"/>
          <p:cNvSpPr>
            <a:spLocks noEditPoints="1"/>
          </p:cNvSpPr>
          <p:nvPr/>
        </p:nvSpPr>
        <p:spPr bwMode="auto">
          <a:xfrm>
            <a:off x="4901565" y="2520950"/>
            <a:ext cx="598170" cy="648335"/>
          </a:xfrm>
          <a:custGeom>
            <a:avLst/>
            <a:gdLst>
              <a:gd name="T0" fmla="*/ 116662 w 121"/>
              <a:gd name="T1" fmla="*/ 129256 h 114"/>
              <a:gd name="T2" fmla="*/ 116662 w 121"/>
              <a:gd name="T3" fmla="*/ 144643 h 114"/>
              <a:gd name="T4" fmla="*/ 233323 w 121"/>
              <a:gd name="T5" fmla="*/ 135411 h 114"/>
              <a:gd name="T6" fmla="*/ 267094 w 121"/>
              <a:gd name="T7" fmla="*/ 98481 h 114"/>
              <a:gd name="T8" fmla="*/ 107451 w 121"/>
              <a:gd name="T9" fmla="*/ 107713 h 114"/>
              <a:gd name="T10" fmla="*/ 116662 w 121"/>
              <a:gd name="T11" fmla="*/ 113868 h 114"/>
              <a:gd name="T12" fmla="*/ 273234 w 121"/>
              <a:gd name="T13" fmla="*/ 107713 h 114"/>
              <a:gd name="T14" fmla="*/ 267094 w 121"/>
              <a:gd name="T15" fmla="*/ 98481 h 114"/>
              <a:gd name="T16" fmla="*/ 116662 w 121"/>
              <a:gd name="T17" fmla="*/ 67705 h 114"/>
              <a:gd name="T18" fmla="*/ 107451 w 121"/>
              <a:gd name="T19" fmla="*/ 80015 h 114"/>
              <a:gd name="T20" fmla="*/ 267094 w 121"/>
              <a:gd name="T21" fmla="*/ 86170 h 114"/>
              <a:gd name="T22" fmla="*/ 273234 w 121"/>
              <a:gd name="T23" fmla="*/ 76938 h 114"/>
              <a:gd name="T24" fmla="*/ 58331 w 121"/>
              <a:gd name="T25" fmla="*/ 323139 h 114"/>
              <a:gd name="T26" fmla="*/ 316214 w 121"/>
              <a:gd name="T27" fmla="*/ 323139 h 114"/>
              <a:gd name="T28" fmla="*/ 27630 w 121"/>
              <a:gd name="T29" fmla="*/ 307752 h 114"/>
              <a:gd name="T30" fmla="*/ 125872 w 121"/>
              <a:gd name="T31" fmla="*/ 227736 h 114"/>
              <a:gd name="T32" fmla="*/ 343845 w 121"/>
              <a:gd name="T33" fmla="*/ 304674 h 114"/>
              <a:gd name="T34" fmla="*/ 343845 w 121"/>
              <a:gd name="T35" fmla="*/ 163108 h 114"/>
              <a:gd name="T36" fmla="*/ 49121 w 121"/>
              <a:gd name="T37" fmla="*/ 147721 h 114"/>
              <a:gd name="T38" fmla="*/ 27630 w 121"/>
              <a:gd name="T39" fmla="*/ 113868 h 114"/>
              <a:gd name="T40" fmla="*/ 39911 w 121"/>
              <a:gd name="T41" fmla="*/ 107713 h 114"/>
              <a:gd name="T42" fmla="*/ 49121 w 121"/>
              <a:gd name="T43" fmla="*/ 147721 h 114"/>
              <a:gd name="T44" fmla="*/ 322354 w 121"/>
              <a:gd name="T45" fmla="*/ 107713 h 114"/>
              <a:gd name="T46" fmla="*/ 340775 w 121"/>
              <a:gd name="T47" fmla="*/ 110791 h 114"/>
              <a:gd name="T48" fmla="*/ 343845 w 121"/>
              <a:gd name="T49" fmla="*/ 129256 h 114"/>
              <a:gd name="T50" fmla="*/ 147362 w 121"/>
              <a:gd name="T51" fmla="*/ 209271 h 114"/>
              <a:gd name="T52" fmla="*/ 79821 w 121"/>
              <a:gd name="T53" fmla="*/ 163108 h 114"/>
              <a:gd name="T54" fmla="*/ 79821 w 121"/>
              <a:gd name="T55" fmla="*/ 80015 h 114"/>
              <a:gd name="T56" fmla="*/ 110521 w 121"/>
              <a:gd name="T57" fmla="*/ 30775 h 114"/>
              <a:gd name="T58" fmla="*/ 291654 w 121"/>
              <a:gd name="T59" fmla="*/ 61550 h 114"/>
              <a:gd name="T60" fmla="*/ 291654 w 121"/>
              <a:gd name="T61" fmla="*/ 107713 h 114"/>
              <a:gd name="T62" fmla="*/ 291654 w 121"/>
              <a:gd name="T63" fmla="*/ 166186 h 114"/>
              <a:gd name="T64" fmla="*/ 184202 w 121"/>
              <a:gd name="T65" fmla="*/ 181574 h 114"/>
              <a:gd name="T66" fmla="*/ 257883 w 121"/>
              <a:gd name="T67" fmla="*/ 0 h 114"/>
              <a:gd name="T68" fmla="*/ 49121 w 121"/>
              <a:gd name="T69" fmla="*/ 61550 h 114"/>
              <a:gd name="T70" fmla="*/ 39911 w 121"/>
              <a:gd name="T71" fmla="*/ 80015 h 114"/>
              <a:gd name="T72" fmla="*/ 0 w 121"/>
              <a:gd name="T73" fmla="*/ 316984 h 114"/>
              <a:gd name="T74" fmla="*/ 334635 w 121"/>
              <a:gd name="T75" fmla="*/ 350837 h 114"/>
              <a:gd name="T76" fmla="*/ 371475 w 121"/>
              <a:gd name="T77" fmla="*/ 113868 h 114"/>
              <a:gd name="T78" fmla="*/ 322354 w 121"/>
              <a:gd name="T79" fmla="*/ 80015 h 114"/>
              <a:gd name="T80" fmla="*/ 257883 w 121"/>
              <a:gd name="T81" fmla="*/ 0 h 11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121" h="114">
                <a:moveTo>
                  <a:pt x="74" y="42"/>
                </a:moveTo>
                <a:cubicBezTo>
                  <a:pt x="38" y="42"/>
                  <a:pt x="38" y="42"/>
                  <a:pt x="38" y="42"/>
                </a:cubicBezTo>
                <a:cubicBezTo>
                  <a:pt x="36" y="42"/>
                  <a:pt x="35" y="43"/>
                  <a:pt x="35" y="44"/>
                </a:cubicBezTo>
                <a:cubicBezTo>
                  <a:pt x="35" y="46"/>
                  <a:pt x="36" y="47"/>
                  <a:pt x="38" y="47"/>
                </a:cubicBezTo>
                <a:cubicBezTo>
                  <a:pt x="74" y="47"/>
                  <a:pt x="74" y="47"/>
                  <a:pt x="74" y="47"/>
                </a:cubicBezTo>
                <a:cubicBezTo>
                  <a:pt x="75" y="47"/>
                  <a:pt x="76" y="46"/>
                  <a:pt x="76" y="44"/>
                </a:cubicBezTo>
                <a:cubicBezTo>
                  <a:pt x="76" y="43"/>
                  <a:pt x="75" y="42"/>
                  <a:pt x="74" y="42"/>
                </a:cubicBezTo>
                <a:moveTo>
                  <a:pt x="87" y="32"/>
                </a:moveTo>
                <a:cubicBezTo>
                  <a:pt x="38" y="32"/>
                  <a:pt x="38" y="32"/>
                  <a:pt x="38" y="32"/>
                </a:cubicBezTo>
                <a:cubicBezTo>
                  <a:pt x="36" y="32"/>
                  <a:pt x="35" y="33"/>
                  <a:pt x="35" y="35"/>
                </a:cubicBezTo>
                <a:cubicBezTo>
                  <a:pt x="35" y="35"/>
                  <a:pt x="35" y="35"/>
                  <a:pt x="35" y="35"/>
                </a:cubicBezTo>
                <a:cubicBezTo>
                  <a:pt x="35" y="36"/>
                  <a:pt x="36" y="37"/>
                  <a:pt x="38" y="37"/>
                </a:cubicBezTo>
                <a:cubicBezTo>
                  <a:pt x="87" y="37"/>
                  <a:pt x="87" y="37"/>
                  <a:pt x="87" y="37"/>
                </a:cubicBezTo>
                <a:cubicBezTo>
                  <a:pt x="88" y="37"/>
                  <a:pt x="89" y="36"/>
                  <a:pt x="89" y="35"/>
                </a:cubicBezTo>
                <a:cubicBezTo>
                  <a:pt x="89" y="35"/>
                  <a:pt x="89" y="35"/>
                  <a:pt x="89" y="35"/>
                </a:cubicBezTo>
                <a:cubicBezTo>
                  <a:pt x="89" y="33"/>
                  <a:pt x="88" y="32"/>
                  <a:pt x="87" y="32"/>
                </a:cubicBezTo>
                <a:moveTo>
                  <a:pt x="87" y="22"/>
                </a:moveTo>
                <a:cubicBezTo>
                  <a:pt x="38" y="22"/>
                  <a:pt x="38" y="22"/>
                  <a:pt x="38" y="22"/>
                </a:cubicBezTo>
                <a:cubicBezTo>
                  <a:pt x="36" y="22"/>
                  <a:pt x="35" y="24"/>
                  <a:pt x="35" y="25"/>
                </a:cubicBezTo>
                <a:cubicBezTo>
                  <a:pt x="35" y="25"/>
                  <a:pt x="35" y="26"/>
                  <a:pt x="35" y="26"/>
                </a:cubicBezTo>
                <a:cubicBezTo>
                  <a:pt x="36" y="27"/>
                  <a:pt x="37" y="28"/>
                  <a:pt x="38" y="28"/>
                </a:cubicBezTo>
                <a:cubicBezTo>
                  <a:pt x="87" y="28"/>
                  <a:pt x="87" y="28"/>
                  <a:pt x="87" y="28"/>
                </a:cubicBezTo>
                <a:cubicBezTo>
                  <a:pt x="88" y="28"/>
                  <a:pt x="89" y="27"/>
                  <a:pt x="89" y="26"/>
                </a:cubicBezTo>
                <a:cubicBezTo>
                  <a:pt x="89" y="26"/>
                  <a:pt x="89" y="25"/>
                  <a:pt x="89" y="25"/>
                </a:cubicBezTo>
                <a:cubicBezTo>
                  <a:pt x="89" y="24"/>
                  <a:pt x="88" y="22"/>
                  <a:pt x="87" y="22"/>
                </a:cubicBezTo>
                <a:moveTo>
                  <a:pt x="19" y="105"/>
                </a:moveTo>
                <a:cubicBezTo>
                  <a:pt x="60" y="71"/>
                  <a:pt x="60" y="71"/>
                  <a:pt x="60" y="71"/>
                </a:cubicBezTo>
                <a:cubicBezTo>
                  <a:pt x="103" y="105"/>
                  <a:pt x="103" y="105"/>
                  <a:pt x="103" y="105"/>
                </a:cubicBezTo>
                <a:cubicBezTo>
                  <a:pt x="19" y="105"/>
                  <a:pt x="19" y="105"/>
                  <a:pt x="19" y="105"/>
                </a:cubicBezTo>
                <a:moveTo>
                  <a:pt x="9" y="100"/>
                </a:moveTo>
                <a:cubicBezTo>
                  <a:pt x="9" y="54"/>
                  <a:pt x="9" y="54"/>
                  <a:pt x="9" y="54"/>
                </a:cubicBezTo>
                <a:cubicBezTo>
                  <a:pt x="41" y="74"/>
                  <a:pt x="41" y="74"/>
                  <a:pt x="41" y="74"/>
                </a:cubicBezTo>
                <a:cubicBezTo>
                  <a:pt x="9" y="100"/>
                  <a:pt x="9" y="100"/>
                  <a:pt x="9" y="100"/>
                </a:cubicBezTo>
                <a:moveTo>
                  <a:pt x="112" y="99"/>
                </a:moveTo>
                <a:cubicBezTo>
                  <a:pt x="80" y="74"/>
                  <a:pt x="80" y="74"/>
                  <a:pt x="80" y="74"/>
                </a:cubicBezTo>
                <a:cubicBezTo>
                  <a:pt x="112" y="53"/>
                  <a:pt x="112" y="53"/>
                  <a:pt x="112" y="53"/>
                </a:cubicBezTo>
                <a:cubicBezTo>
                  <a:pt x="112" y="99"/>
                  <a:pt x="112" y="99"/>
                  <a:pt x="112" y="99"/>
                </a:cubicBezTo>
                <a:moveTo>
                  <a:pt x="16" y="48"/>
                </a:moveTo>
                <a:cubicBezTo>
                  <a:pt x="9" y="43"/>
                  <a:pt x="9" y="43"/>
                  <a:pt x="9" y="43"/>
                </a:cubicBezTo>
                <a:cubicBezTo>
                  <a:pt x="9" y="37"/>
                  <a:pt x="9" y="37"/>
                  <a:pt x="9" y="37"/>
                </a:cubicBezTo>
                <a:cubicBezTo>
                  <a:pt x="9" y="37"/>
                  <a:pt x="10" y="37"/>
                  <a:pt x="10" y="36"/>
                </a:cubicBezTo>
                <a:cubicBezTo>
                  <a:pt x="11" y="36"/>
                  <a:pt x="12" y="35"/>
                  <a:pt x="13" y="35"/>
                </a:cubicBezTo>
                <a:cubicBezTo>
                  <a:pt x="16" y="35"/>
                  <a:pt x="16" y="35"/>
                  <a:pt x="16" y="35"/>
                </a:cubicBezTo>
                <a:cubicBezTo>
                  <a:pt x="16" y="48"/>
                  <a:pt x="16" y="48"/>
                  <a:pt x="16" y="48"/>
                </a:cubicBezTo>
                <a:moveTo>
                  <a:pt x="105" y="47"/>
                </a:moveTo>
                <a:cubicBezTo>
                  <a:pt x="105" y="35"/>
                  <a:pt x="105" y="35"/>
                  <a:pt x="105" y="35"/>
                </a:cubicBezTo>
                <a:cubicBezTo>
                  <a:pt x="109" y="35"/>
                  <a:pt x="109" y="35"/>
                  <a:pt x="109" y="35"/>
                </a:cubicBezTo>
                <a:cubicBezTo>
                  <a:pt x="110" y="35"/>
                  <a:pt x="111" y="36"/>
                  <a:pt x="111" y="36"/>
                </a:cubicBezTo>
                <a:cubicBezTo>
                  <a:pt x="112" y="37"/>
                  <a:pt x="112" y="37"/>
                  <a:pt x="112" y="37"/>
                </a:cubicBezTo>
                <a:cubicBezTo>
                  <a:pt x="112" y="42"/>
                  <a:pt x="112" y="42"/>
                  <a:pt x="112" y="42"/>
                </a:cubicBezTo>
                <a:cubicBezTo>
                  <a:pt x="105" y="47"/>
                  <a:pt x="105" y="47"/>
                  <a:pt x="105" y="47"/>
                </a:cubicBezTo>
                <a:moveTo>
                  <a:pt x="48" y="68"/>
                </a:moveTo>
                <a:cubicBezTo>
                  <a:pt x="26" y="54"/>
                  <a:pt x="26" y="54"/>
                  <a:pt x="26" y="54"/>
                </a:cubicBezTo>
                <a:cubicBezTo>
                  <a:pt x="26" y="54"/>
                  <a:pt x="26" y="53"/>
                  <a:pt x="26" y="53"/>
                </a:cubicBezTo>
                <a:cubicBezTo>
                  <a:pt x="26" y="35"/>
                  <a:pt x="26" y="35"/>
                  <a:pt x="26" y="35"/>
                </a:cubicBezTo>
                <a:cubicBezTo>
                  <a:pt x="26" y="26"/>
                  <a:pt x="26" y="26"/>
                  <a:pt x="26" y="26"/>
                </a:cubicBezTo>
                <a:cubicBezTo>
                  <a:pt x="26" y="20"/>
                  <a:pt x="26" y="20"/>
                  <a:pt x="26" y="20"/>
                </a:cubicBezTo>
                <a:cubicBezTo>
                  <a:pt x="26" y="15"/>
                  <a:pt x="30" y="10"/>
                  <a:pt x="36" y="10"/>
                </a:cubicBezTo>
                <a:cubicBezTo>
                  <a:pt x="84" y="10"/>
                  <a:pt x="84" y="10"/>
                  <a:pt x="84" y="10"/>
                </a:cubicBezTo>
                <a:cubicBezTo>
                  <a:pt x="90" y="10"/>
                  <a:pt x="95" y="15"/>
                  <a:pt x="95" y="20"/>
                </a:cubicBezTo>
                <a:cubicBezTo>
                  <a:pt x="95" y="26"/>
                  <a:pt x="95" y="26"/>
                  <a:pt x="95" y="26"/>
                </a:cubicBezTo>
                <a:cubicBezTo>
                  <a:pt x="95" y="35"/>
                  <a:pt x="95" y="35"/>
                  <a:pt x="95" y="35"/>
                </a:cubicBezTo>
                <a:cubicBezTo>
                  <a:pt x="95" y="53"/>
                  <a:pt x="95" y="53"/>
                  <a:pt x="95" y="53"/>
                </a:cubicBezTo>
                <a:cubicBezTo>
                  <a:pt x="95" y="54"/>
                  <a:pt x="95" y="54"/>
                  <a:pt x="95" y="54"/>
                </a:cubicBezTo>
                <a:cubicBezTo>
                  <a:pt x="72" y="68"/>
                  <a:pt x="72" y="68"/>
                  <a:pt x="72" y="68"/>
                </a:cubicBezTo>
                <a:cubicBezTo>
                  <a:pt x="60" y="59"/>
                  <a:pt x="60" y="59"/>
                  <a:pt x="60" y="59"/>
                </a:cubicBezTo>
                <a:cubicBezTo>
                  <a:pt x="48" y="68"/>
                  <a:pt x="48" y="68"/>
                  <a:pt x="48" y="68"/>
                </a:cubicBezTo>
                <a:moveTo>
                  <a:pt x="84" y="0"/>
                </a:moveTo>
                <a:cubicBezTo>
                  <a:pt x="36" y="0"/>
                  <a:pt x="36" y="0"/>
                  <a:pt x="36" y="0"/>
                </a:cubicBezTo>
                <a:cubicBezTo>
                  <a:pt x="25" y="0"/>
                  <a:pt x="16" y="9"/>
                  <a:pt x="16" y="20"/>
                </a:cubicBezTo>
                <a:cubicBezTo>
                  <a:pt x="16" y="26"/>
                  <a:pt x="16" y="26"/>
                  <a:pt x="16" y="26"/>
                </a:cubicBezTo>
                <a:cubicBezTo>
                  <a:pt x="13" y="26"/>
                  <a:pt x="13" y="26"/>
                  <a:pt x="13" y="26"/>
                </a:cubicBezTo>
                <a:cubicBezTo>
                  <a:pt x="7" y="26"/>
                  <a:pt x="1" y="31"/>
                  <a:pt x="0" y="37"/>
                </a:cubicBezTo>
                <a:cubicBezTo>
                  <a:pt x="0" y="103"/>
                  <a:pt x="0" y="103"/>
                  <a:pt x="0" y="103"/>
                </a:cubicBezTo>
                <a:cubicBezTo>
                  <a:pt x="1" y="109"/>
                  <a:pt x="7" y="114"/>
                  <a:pt x="13" y="114"/>
                </a:cubicBezTo>
                <a:cubicBezTo>
                  <a:pt x="109" y="114"/>
                  <a:pt x="109" y="114"/>
                  <a:pt x="109" y="114"/>
                </a:cubicBezTo>
                <a:cubicBezTo>
                  <a:pt x="115" y="114"/>
                  <a:pt x="121" y="109"/>
                  <a:pt x="121" y="103"/>
                </a:cubicBezTo>
                <a:cubicBezTo>
                  <a:pt x="121" y="37"/>
                  <a:pt x="121" y="37"/>
                  <a:pt x="121" y="37"/>
                </a:cubicBezTo>
                <a:cubicBezTo>
                  <a:pt x="121" y="31"/>
                  <a:pt x="115" y="26"/>
                  <a:pt x="109" y="26"/>
                </a:cubicBezTo>
                <a:cubicBezTo>
                  <a:pt x="105" y="26"/>
                  <a:pt x="105" y="26"/>
                  <a:pt x="105" y="26"/>
                </a:cubicBezTo>
                <a:cubicBezTo>
                  <a:pt x="105" y="20"/>
                  <a:pt x="105" y="20"/>
                  <a:pt x="105" y="20"/>
                </a:cubicBezTo>
                <a:cubicBezTo>
                  <a:pt x="105" y="9"/>
                  <a:pt x="95" y="0"/>
                  <a:pt x="84" y="0"/>
                </a:cubicBezTo>
              </a:path>
            </a:pathLst>
          </a:custGeom>
          <a:solidFill>
            <a:srgbClr val="73C9CA"/>
          </a:solidFill>
          <a:ln>
            <a:noFill/>
          </a:ln>
        </p:spPr>
        <p:txBody>
          <a:bodyPr lIns="68580" tIns="34290" rIns="68580" bIns="34290"/>
          <a:lstStyle/>
          <a:p>
            <a:pPr eaLnBrk="0" fontAlgn="base" hangingPunct="0">
              <a:spcBef>
                <a:spcPct val="0"/>
              </a:spcBef>
              <a:spcAft>
                <a:spcPct val="0"/>
              </a:spcAft>
              <a:defRPr/>
            </a:pPr>
            <a:endParaRPr lang="zh-CN" altLang="en-US" sz="1400" strike="noStrike" kern="0" noProof="1">
              <a:solidFill>
                <a:srgbClr val="000000"/>
              </a:solidFill>
              <a:latin typeface="Calibri" panose="020F0502020204030204" charset="0"/>
              <a:ea typeface="宋体" panose="02010600030101010101" pitchFamily="2" charset="-122"/>
            </a:endParaRPr>
          </a:p>
        </p:txBody>
      </p:sp>
      <p:sp>
        <p:nvSpPr>
          <p:cNvPr id="101" name="Freeform 40"/>
          <p:cNvSpPr>
            <a:spLocks noEditPoints="1"/>
          </p:cNvSpPr>
          <p:nvPr/>
        </p:nvSpPr>
        <p:spPr bwMode="auto">
          <a:xfrm>
            <a:off x="8472805" y="2555875"/>
            <a:ext cx="602615" cy="577850"/>
          </a:xfrm>
          <a:custGeom>
            <a:avLst/>
            <a:gdLst>
              <a:gd name="T0" fmla="*/ 268892 w 113"/>
              <a:gd name="T1" fmla="*/ 113765 h 95"/>
              <a:gd name="T2" fmla="*/ 268892 w 113"/>
              <a:gd name="T3" fmla="*/ 162961 h 95"/>
              <a:gd name="T4" fmla="*/ 225622 w 113"/>
              <a:gd name="T5" fmla="*/ 162961 h 95"/>
              <a:gd name="T6" fmla="*/ 210168 w 113"/>
              <a:gd name="T7" fmla="*/ 172185 h 95"/>
              <a:gd name="T8" fmla="*/ 222531 w 113"/>
              <a:gd name="T9" fmla="*/ 181409 h 95"/>
              <a:gd name="T10" fmla="*/ 265801 w 113"/>
              <a:gd name="T11" fmla="*/ 181409 h 95"/>
              <a:gd name="T12" fmla="*/ 268892 w 113"/>
              <a:gd name="T13" fmla="*/ 184484 h 95"/>
              <a:gd name="T14" fmla="*/ 268892 w 113"/>
              <a:gd name="T15" fmla="*/ 230605 h 95"/>
              <a:gd name="T16" fmla="*/ 281254 w 113"/>
              <a:gd name="T17" fmla="*/ 239829 h 95"/>
              <a:gd name="T18" fmla="*/ 290527 w 113"/>
              <a:gd name="T19" fmla="*/ 202933 h 95"/>
              <a:gd name="T20" fmla="*/ 290527 w 113"/>
              <a:gd name="T21" fmla="*/ 181409 h 95"/>
              <a:gd name="T22" fmla="*/ 339978 w 113"/>
              <a:gd name="T23" fmla="*/ 181409 h 95"/>
              <a:gd name="T24" fmla="*/ 346159 w 113"/>
              <a:gd name="T25" fmla="*/ 162961 h 95"/>
              <a:gd name="T26" fmla="*/ 302889 w 113"/>
              <a:gd name="T27" fmla="*/ 162961 h 95"/>
              <a:gd name="T28" fmla="*/ 290527 w 113"/>
              <a:gd name="T29" fmla="*/ 150662 h 95"/>
              <a:gd name="T30" fmla="*/ 281254 w 113"/>
              <a:gd name="T31" fmla="*/ 101466 h 95"/>
              <a:gd name="T32" fmla="*/ 46361 w 113"/>
              <a:gd name="T33" fmla="*/ 261353 h 95"/>
              <a:gd name="T34" fmla="*/ 123628 w 113"/>
              <a:gd name="T35" fmla="*/ 187559 h 95"/>
              <a:gd name="T36" fmla="*/ 132900 w 113"/>
              <a:gd name="T37" fmla="*/ 193708 h 95"/>
              <a:gd name="T38" fmla="*/ 55633 w 113"/>
              <a:gd name="T39" fmla="*/ 258278 h 95"/>
              <a:gd name="T40" fmla="*/ 135991 w 113"/>
              <a:gd name="T41" fmla="*/ 141438 h 95"/>
              <a:gd name="T42" fmla="*/ 108175 w 113"/>
              <a:gd name="T43" fmla="*/ 92242 h 95"/>
              <a:gd name="T44" fmla="*/ 176170 w 113"/>
              <a:gd name="T45" fmla="*/ 33822 h 95"/>
              <a:gd name="T46" fmla="*/ 123628 w 113"/>
              <a:gd name="T47" fmla="*/ 92242 h 95"/>
              <a:gd name="T48" fmla="*/ 142173 w 113"/>
              <a:gd name="T49" fmla="*/ 138363 h 95"/>
              <a:gd name="T50" fmla="*/ 169989 w 113"/>
              <a:gd name="T51" fmla="*/ 0 h 95"/>
              <a:gd name="T52" fmla="*/ 114356 w 113"/>
              <a:gd name="T53" fmla="*/ 162961 h 95"/>
              <a:gd name="T54" fmla="*/ 0 w 113"/>
              <a:gd name="T55" fmla="*/ 289025 h 95"/>
              <a:gd name="T56" fmla="*/ 336887 w 113"/>
              <a:gd name="T57" fmla="*/ 292100 h 95"/>
              <a:gd name="T58" fmla="*/ 339978 w 113"/>
              <a:gd name="T59" fmla="*/ 285951 h 95"/>
              <a:gd name="T60" fmla="*/ 302889 w 113"/>
              <a:gd name="T61" fmla="*/ 230605 h 95"/>
              <a:gd name="T62" fmla="*/ 265801 w 113"/>
              <a:gd name="T63" fmla="*/ 245979 h 95"/>
              <a:gd name="T64" fmla="*/ 256529 w 113"/>
              <a:gd name="T65" fmla="*/ 193708 h 95"/>
              <a:gd name="T66" fmla="*/ 203987 w 113"/>
              <a:gd name="T67" fmla="*/ 187559 h 95"/>
              <a:gd name="T68" fmla="*/ 222531 w 113"/>
              <a:gd name="T69" fmla="*/ 150662 h 95"/>
              <a:gd name="T70" fmla="*/ 259619 w 113"/>
              <a:gd name="T71" fmla="*/ 92242 h 95"/>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113" h="95">
                <a:moveTo>
                  <a:pt x="91" y="33"/>
                </a:moveTo>
                <a:cubicBezTo>
                  <a:pt x="89" y="33"/>
                  <a:pt x="87" y="35"/>
                  <a:pt x="87" y="37"/>
                </a:cubicBezTo>
                <a:cubicBezTo>
                  <a:pt x="87" y="49"/>
                  <a:pt x="87" y="49"/>
                  <a:pt x="87" y="49"/>
                </a:cubicBezTo>
                <a:cubicBezTo>
                  <a:pt x="87" y="53"/>
                  <a:pt x="87" y="53"/>
                  <a:pt x="87" y="53"/>
                </a:cubicBezTo>
                <a:cubicBezTo>
                  <a:pt x="83" y="53"/>
                  <a:pt x="83" y="53"/>
                  <a:pt x="83" y="53"/>
                </a:cubicBezTo>
                <a:cubicBezTo>
                  <a:pt x="73" y="53"/>
                  <a:pt x="73" y="53"/>
                  <a:pt x="73" y="53"/>
                </a:cubicBezTo>
                <a:cubicBezTo>
                  <a:pt x="72" y="53"/>
                  <a:pt x="72" y="53"/>
                  <a:pt x="72" y="53"/>
                </a:cubicBezTo>
                <a:cubicBezTo>
                  <a:pt x="70" y="53"/>
                  <a:pt x="68" y="54"/>
                  <a:pt x="68" y="56"/>
                </a:cubicBezTo>
                <a:cubicBezTo>
                  <a:pt x="68" y="57"/>
                  <a:pt x="69" y="58"/>
                  <a:pt x="69" y="58"/>
                </a:cubicBezTo>
                <a:cubicBezTo>
                  <a:pt x="70" y="59"/>
                  <a:pt x="71" y="59"/>
                  <a:pt x="72" y="59"/>
                </a:cubicBezTo>
                <a:cubicBezTo>
                  <a:pt x="83" y="59"/>
                  <a:pt x="83" y="59"/>
                  <a:pt x="83" y="59"/>
                </a:cubicBezTo>
                <a:cubicBezTo>
                  <a:pt x="86" y="59"/>
                  <a:pt x="86" y="59"/>
                  <a:pt x="86" y="59"/>
                </a:cubicBezTo>
                <a:cubicBezTo>
                  <a:pt x="87" y="59"/>
                  <a:pt x="87" y="59"/>
                  <a:pt x="87" y="59"/>
                </a:cubicBezTo>
                <a:cubicBezTo>
                  <a:pt x="87" y="60"/>
                  <a:pt x="87" y="60"/>
                  <a:pt x="87" y="60"/>
                </a:cubicBezTo>
                <a:cubicBezTo>
                  <a:pt x="87" y="63"/>
                  <a:pt x="87" y="63"/>
                  <a:pt x="87" y="63"/>
                </a:cubicBezTo>
                <a:cubicBezTo>
                  <a:pt x="87" y="75"/>
                  <a:pt x="87" y="75"/>
                  <a:pt x="87" y="75"/>
                </a:cubicBezTo>
                <a:cubicBezTo>
                  <a:pt x="87" y="76"/>
                  <a:pt x="88" y="77"/>
                  <a:pt x="88" y="77"/>
                </a:cubicBezTo>
                <a:cubicBezTo>
                  <a:pt x="89" y="78"/>
                  <a:pt x="90" y="78"/>
                  <a:pt x="91" y="78"/>
                </a:cubicBezTo>
                <a:cubicBezTo>
                  <a:pt x="93" y="78"/>
                  <a:pt x="94" y="77"/>
                  <a:pt x="94" y="75"/>
                </a:cubicBezTo>
                <a:cubicBezTo>
                  <a:pt x="94" y="66"/>
                  <a:pt x="94" y="66"/>
                  <a:pt x="94" y="66"/>
                </a:cubicBezTo>
                <a:cubicBezTo>
                  <a:pt x="94" y="63"/>
                  <a:pt x="94" y="63"/>
                  <a:pt x="94" y="63"/>
                </a:cubicBezTo>
                <a:cubicBezTo>
                  <a:pt x="94" y="59"/>
                  <a:pt x="94" y="59"/>
                  <a:pt x="94" y="59"/>
                </a:cubicBezTo>
                <a:cubicBezTo>
                  <a:pt x="98" y="59"/>
                  <a:pt x="98" y="59"/>
                  <a:pt x="98" y="59"/>
                </a:cubicBezTo>
                <a:cubicBezTo>
                  <a:pt x="110" y="59"/>
                  <a:pt x="110" y="59"/>
                  <a:pt x="110" y="59"/>
                </a:cubicBezTo>
                <a:cubicBezTo>
                  <a:pt x="112" y="59"/>
                  <a:pt x="113" y="58"/>
                  <a:pt x="113" y="56"/>
                </a:cubicBezTo>
                <a:cubicBezTo>
                  <a:pt x="113" y="55"/>
                  <a:pt x="113" y="54"/>
                  <a:pt x="112" y="53"/>
                </a:cubicBezTo>
                <a:cubicBezTo>
                  <a:pt x="112" y="53"/>
                  <a:pt x="111" y="53"/>
                  <a:pt x="110" y="53"/>
                </a:cubicBezTo>
                <a:cubicBezTo>
                  <a:pt x="98" y="53"/>
                  <a:pt x="98" y="53"/>
                  <a:pt x="98" y="53"/>
                </a:cubicBezTo>
                <a:cubicBezTo>
                  <a:pt x="94" y="53"/>
                  <a:pt x="94" y="53"/>
                  <a:pt x="94" y="53"/>
                </a:cubicBezTo>
                <a:cubicBezTo>
                  <a:pt x="94" y="49"/>
                  <a:pt x="94" y="49"/>
                  <a:pt x="94" y="49"/>
                </a:cubicBezTo>
                <a:cubicBezTo>
                  <a:pt x="94" y="37"/>
                  <a:pt x="94" y="37"/>
                  <a:pt x="94" y="37"/>
                </a:cubicBezTo>
                <a:cubicBezTo>
                  <a:pt x="94" y="35"/>
                  <a:pt x="93" y="33"/>
                  <a:pt x="91" y="33"/>
                </a:cubicBezTo>
                <a:moveTo>
                  <a:pt x="16" y="86"/>
                </a:moveTo>
                <a:cubicBezTo>
                  <a:pt x="16" y="86"/>
                  <a:pt x="15" y="85"/>
                  <a:pt x="15" y="85"/>
                </a:cubicBezTo>
                <a:cubicBezTo>
                  <a:pt x="14" y="84"/>
                  <a:pt x="14" y="83"/>
                  <a:pt x="14" y="82"/>
                </a:cubicBezTo>
                <a:cubicBezTo>
                  <a:pt x="20" y="72"/>
                  <a:pt x="29" y="65"/>
                  <a:pt x="40" y="61"/>
                </a:cubicBezTo>
                <a:cubicBezTo>
                  <a:pt x="40" y="61"/>
                  <a:pt x="40" y="61"/>
                  <a:pt x="41" y="61"/>
                </a:cubicBezTo>
                <a:cubicBezTo>
                  <a:pt x="42" y="61"/>
                  <a:pt x="43" y="62"/>
                  <a:pt x="43" y="63"/>
                </a:cubicBezTo>
                <a:cubicBezTo>
                  <a:pt x="43" y="64"/>
                  <a:pt x="43" y="66"/>
                  <a:pt x="41" y="66"/>
                </a:cubicBezTo>
                <a:cubicBezTo>
                  <a:pt x="32" y="69"/>
                  <a:pt x="24" y="76"/>
                  <a:pt x="18" y="84"/>
                </a:cubicBezTo>
                <a:cubicBezTo>
                  <a:pt x="18" y="85"/>
                  <a:pt x="17" y="86"/>
                  <a:pt x="16" y="86"/>
                </a:cubicBezTo>
                <a:moveTo>
                  <a:pt x="44" y="46"/>
                </a:moveTo>
                <a:cubicBezTo>
                  <a:pt x="44" y="46"/>
                  <a:pt x="43" y="46"/>
                  <a:pt x="43" y="46"/>
                </a:cubicBezTo>
                <a:cubicBezTo>
                  <a:pt x="38" y="42"/>
                  <a:pt x="35" y="36"/>
                  <a:pt x="35" y="30"/>
                </a:cubicBezTo>
                <a:cubicBezTo>
                  <a:pt x="35" y="18"/>
                  <a:pt x="44" y="9"/>
                  <a:pt x="55" y="9"/>
                </a:cubicBezTo>
                <a:cubicBezTo>
                  <a:pt x="56" y="9"/>
                  <a:pt x="57" y="10"/>
                  <a:pt x="57" y="11"/>
                </a:cubicBezTo>
                <a:cubicBezTo>
                  <a:pt x="57" y="12"/>
                  <a:pt x="56" y="14"/>
                  <a:pt x="55" y="14"/>
                </a:cubicBezTo>
                <a:cubicBezTo>
                  <a:pt x="47" y="14"/>
                  <a:pt x="40" y="21"/>
                  <a:pt x="40" y="30"/>
                </a:cubicBezTo>
                <a:cubicBezTo>
                  <a:pt x="40" y="34"/>
                  <a:pt x="42" y="39"/>
                  <a:pt x="46" y="42"/>
                </a:cubicBezTo>
                <a:cubicBezTo>
                  <a:pt x="47" y="43"/>
                  <a:pt x="47" y="44"/>
                  <a:pt x="46" y="45"/>
                </a:cubicBezTo>
                <a:cubicBezTo>
                  <a:pt x="45" y="46"/>
                  <a:pt x="45" y="46"/>
                  <a:pt x="44" y="46"/>
                </a:cubicBezTo>
                <a:moveTo>
                  <a:pt x="55" y="0"/>
                </a:moveTo>
                <a:cubicBezTo>
                  <a:pt x="39" y="0"/>
                  <a:pt x="27" y="13"/>
                  <a:pt x="27" y="30"/>
                </a:cubicBezTo>
                <a:cubicBezTo>
                  <a:pt x="27" y="39"/>
                  <a:pt x="30" y="47"/>
                  <a:pt x="37" y="53"/>
                </a:cubicBezTo>
                <a:cubicBezTo>
                  <a:pt x="19" y="59"/>
                  <a:pt x="5" y="74"/>
                  <a:pt x="0" y="93"/>
                </a:cubicBezTo>
                <a:cubicBezTo>
                  <a:pt x="0" y="93"/>
                  <a:pt x="0" y="94"/>
                  <a:pt x="0" y="94"/>
                </a:cubicBezTo>
                <a:cubicBezTo>
                  <a:pt x="0" y="94"/>
                  <a:pt x="1" y="95"/>
                  <a:pt x="1" y="95"/>
                </a:cubicBezTo>
                <a:cubicBezTo>
                  <a:pt x="109" y="95"/>
                  <a:pt x="109" y="95"/>
                  <a:pt x="109" y="95"/>
                </a:cubicBezTo>
                <a:cubicBezTo>
                  <a:pt x="110" y="95"/>
                  <a:pt x="110" y="94"/>
                  <a:pt x="110" y="94"/>
                </a:cubicBezTo>
                <a:cubicBezTo>
                  <a:pt x="111" y="94"/>
                  <a:pt x="111" y="93"/>
                  <a:pt x="110" y="93"/>
                </a:cubicBezTo>
                <a:cubicBezTo>
                  <a:pt x="108" y="84"/>
                  <a:pt x="104" y="77"/>
                  <a:pt x="98" y="70"/>
                </a:cubicBezTo>
                <a:cubicBezTo>
                  <a:pt x="98" y="75"/>
                  <a:pt x="98" y="75"/>
                  <a:pt x="98" y="75"/>
                </a:cubicBezTo>
                <a:cubicBezTo>
                  <a:pt x="98" y="79"/>
                  <a:pt x="95" y="82"/>
                  <a:pt x="91" y="82"/>
                </a:cubicBezTo>
                <a:cubicBezTo>
                  <a:pt x="89" y="82"/>
                  <a:pt x="87" y="82"/>
                  <a:pt x="86" y="80"/>
                </a:cubicBezTo>
                <a:cubicBezTo>
                  <a:pt x="84" y="79"/>
                  <a:pt x="83" y="77"/>
                  <a:pt x="83" y="75"/>
                </a:cubicBezTo>
                <a:cubicBezTo>
                  <a:pt x="83" y="63"/>
                  <a:pt x="83" y="63"/>
                  <a:pt x="83" y="63"/>
                </a:cubicBezTo>
                <a:cubicBezTo>
                  <a:pt x="72" y="63"/>
                  <a:pt x="72" y="63"/>
                  <a:pt x="72" y="63"/>
                </a:cubicBezTo>
                <a:cubicBezTo>
                  <a:pt x="70" y="63"/>
                  <a:pt x="68" y="62"/>
                  <a:pt x="66" y="61"/>
                </a:cubicBezTo>
                <a:cubicBezTo>
                  <a:pt x="65" y="60"/>
                  <a:pt x="64" y="58"/>
                  <a:pt x="64" y="56"/>
                </a:cubicBezTo>
                <a:cubicBezTo>
                  <a:pt x="64" y="52"/>
                  <a:pt x="68" y="49"/>
                  <a:pt x="72" y="49"/>
                </a:cubicBezTo>
                <a:cubicBezTo>
                  <a:pt x="77" y="49"/>
                  <a:pt x="77" y="49"/>
                  <a:pt x="77" y="49"/>
                </a:cubicBezTo>
                <a:cubicBezTo>
                  <a:pt x="81" y="43"/>
                  <a:pt x="84" y="37"/>
                  <a:pt x="84" y="30"/>
                </a:cubicBezTo>
                <a:cubicBezTo>
                  <a:pt x="84" y="13"/>
                  <a:pt x="71" y="0"/>
                  <a:pt x="55" y="0"/>
                </a:cubicBezTo>
              </a:path>
            </a:pathLst>
          </a:custGeom>
          <a:solidFill>
            <a:srgbClr val="73C9CA"/>
          </a:solidFill>
          <a:ln>
            <a:noFill/>
          </a:ln>
        </p:spPr>
        <p:txBody>
          <a:bodyPr lIns="68580" tIns="34290" rIns="68580" bIns="34290"/>
          <a:lstStyle/>
          <a:p>
            <a:pPr eaLnBrk="0" fontAlgn="base" hangingPunct="0">
              <a:spcBef>
                <a:spcPct val="0"/>
              </a:spcBef>
              <a:spcAft>
                <a:spcPct val="0"/>
              </a:spcAft>
              <a:defRPr/>
            </a:pPr>
            <a:endParaRPr lang="zh-CN" altLang="en-US" sz="1400" strike="noStrike" kern="0" noProof="1">
              <a:solidFill>
                <a:srgbClr val="000000"/>
              </a:solidFill>
              <a:latin typeface="Calibri" panose="020F0502020204030204" charset="0"/>
              <a:ea typeface="宋体" panose="02010600030101010101" pitchFamily="2" charset="-122"/>
            </a:endParaRPr>
          </a:p>
        </p:txBody>
      </p:sp>
    </p:spTree>
  </p:cSld>
  <p:clrMapOvr>
    <a:masterClrMapping/>
  </p:clrMapOvr>
  <mc:AlternateContent xmlns:mc="http://schemas.openxmlformats.org/markup-compatibility/2006" xmlns:p15="http://schemas.microsoft.com/office/powerpoint/2012/main">
    <mc:Choice Requires="p15">
      <p:transition spd="slow" advClick="0" advTm="0">
        <p15:prstTrans prst="peelOff"/>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par>
                                <p:cTn id="8" presetID="22" presetClass="entr" presetSubtype="2"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wipe(right)">
                                      <p:cBhvr>
                                        <p:cTn id="10" dur="500"/>
                                        <p:tgtEl>
                                          <p:spTgt spid="11"/>
                                        </p:tgtEl>
                                      </p:cBhvr>
                                    </p:animEffect>
                                  </p:childTnLst>
                                </p:cTn>
                              </p:par>
                            </p:childTnLst>
                          </p:cTn>
                        </p:par>
                        <p:par>
                          <p:cTn id="11" fill="hold">
                            <p:stCondLst>
                              <p:cond delay="500"/>
                            </p:stCondLst>
                            <p:childTnLst>
                              <p:par>
                                <p:cTn id="12" presetID="20" presetClass="entr" presetSubtype="0"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edge">
                                      <p:cBhvr>
                                        <p:cTn id="14" dur="500"/>
                                        <p:tgtEl>
                                          <p:spTgt spid="3"/>
                                        </p:tgtEl>
                                      </p:cBhvr>
                                    </p:animEffect>
                                  </p:childTnLst>
                                </p:cTn>
                              </p:par>
                              <p:par>
                                <p:cTn id="15" presetID="53" presetClass="entr" presetSubtype="16" fill="hold" nodeType="with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ppt_w</p:attrName>
                                        </p:attrNameLst>
                                      </p:cBhvr>
                                      <p:tavLst>
                                        <p:tav tm="0">
                                          <p:val>
                                            <p:fltVal val="0"/>
                                          </p:val>
                                        </p:tav>
                                        <p:tav tm="100000">
                                          <p:val>
                                            <p:strVal val="#ppt_w"/>
                                          </p:val>
                                        </p:tav>
                                      </p:tavLst>
                                    </p:anim>
                                    <p:anim calcmode="lin" valueType="num">
                                      <p:cBhvr>
                                        <p:cTn id="18" dur="500" fill="hold"/>
                                        <p:tgtEl>
                                          <p:spTgt spid="2"/>
                                        </p:tgtEl>
                                        <p:attrNameLst>
                                          <p:attrName>ppt_h</p:attrName>
                                        </p:attrNameLst>
                                      </p:cBhvr>
                                      <p:tavLst>
                                        <p:tav tm="0">
                                          <p:val>
                                            <p:fltVal val="0"/>
                                          </p:val>
                                        </p:tav>
                                        <p:tav tm="100000">
                                          <p:val>
                                            <p:strVal val="#ppt_h"/>
                                          </p:val>
                                        </p:tav>
                                      </p:tavLst>
                                    </p:anim>
                                    <p:animEffect transition="in" filter="fade">
                                      <p:cBhvr>
                                        <p:cTn id="19" dur="500"/>
                                        <p:tgtEl>
                                          <p:spTgt spid="2"/>
                                        </p:tgtEl>
                                      </p:cBhvr>
                                    </p:animEffect>
                                  </p:childTnLst>
                                </p:cTn>
                              </p:par>
                            </p:childTnLst>
                          </p:cTn>
                        </p:par>
                        <p:par>
                          <p:cTn id="20" fill="hold">
                            <p:stCondLst>
                              <p:cond delay="1000"/>
                            </p:stCondLst>
                            <p:childTnLst>
                              <p:par>
                                <p:cTn id="21" presetID="22" presetClass="entr" presetSubtype="2" fill="hold"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right)">
                                      <p:cBhvr>
                                        <p:cTn id="23" dur="500"/>
                                        <p:tgtEl>
                                          <p:spTgt spid="13"/>
                                        </p:tgtEl>
                                      </p:cBhvr>
                                    </p:animEffect>
                                  </p:childTnLst>
                                </p:cTn>
                              </p:par>
                              <p:par>
                                <p:cTn id="24" presetID="22" presetClass="entr" presetSubtype="8" fill="hold" nodeType="with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wipe(left)">
                                      <p:cBhvr>
                                        <p:cTn id="26" dur="500"/>
                                        <p:tgtEl>
                                          <p:spTgt spid="12"/>
                                        </p:tgtEl>
                                      </p:cBhvr>
                                    </p:animEffect>
                                  </p:childTnLst>
                                </p:cTn>
                              </p:par>
                            </p:childTnLst>
                          </p:cTn>
                        </p:par>
                        <p:par>
                          <p:cTn id="27" fill="hold">
                            <p:stCondLst>
                              <p:cond delay="1500"/>
                            </p:stCondLst>
                            <p:childTnLst>
                              <p:par>
                                <p:cTn id="28" presetID="53" presetClass="entr" presetSubtype="16" fill="hold" grpId="0" nodeType="afterEffect">
                                  <p:stCondLst>
                                    <p:cond delay="0"/>
                                  </p:stCondLst>
                                  <p:childTnLst>
                                    <p:set>
                                      <p:cBhvr>
                                        <p:cTn id="29" dur="1" fill="hold">
                                          <p:stCondLst>
                                            <p:cond delay="0"/>
                                          </p:stCondLst>
                                        </p:cTn>
                                        <p:tgtEl>
                                          <p:spTgt spid="5"/>
                                        </p:tgtEl>
                                        <p:attrNameLst>
                                          <p:attrName>style.visibility</p:attrName>
                                        </p:attrNameLst>
                                      </p:cBhvr>
                                      <p:to>
                                        <p:strVal val="visible"/>
                                      </p:to>
                                    </p:set>
                                    <p:anim calcmode="lin" valueType="num">
                                      <p:cBhvr>
                                        <p:cTn id="30" dur="500" fill="hold"/>
                                        <p:tgtEl>
                                          <p:spTgt spid="5"/>
                                        </p:tgtEl>
                                        <p:attrNameLst>
                                          <p:attrName>ppt_w</p:attrName>
                                        </p:attrNameLst>
                                      </p:cBhvr>
                                      <p:tavLst>
                                        <p:tav tm="0">
                                          <p:val>
                                            <p:fltVal val="0"/>
                                          </p:val>
                                        </p:tav>
                                        <p:tav tm="100000">
                                          <p:val>
                                            <p:strVal val="#ppt_w"/>
                                          </p:val>
                                        </p:tav>
                                      </p:tavLst>
                                    </p:anim>
                                    <p:anim calcmode="lin" valueType="num">
                                      <p:cBhvr>
                                        <p:cTn id="31" dur="500" fill="hold"/>
                                        <p:tgtEl>
                                          <p:spTgt spid="5"/>
                                        </p:tgtEl>
                                        <p:attrNameLst>
                                          <p:attrName>ppt_h</p:attrName>
                                        </p:attrNameLst>
                                      </p:cBhvr>
                                      <p:tavLst>
                                        <p:tav tm="0">
                                          <p:val>
                                            <p:fltVal val="0"/>
                                          </p:val>
                                        </p:tav>
                                        <p:tav tm="100000">
                                          <p:val>
                                            <p:strVal val="#ppt_h"/>
                                          </p:val>
                                        </p:tav>
                                      </p:tavLst>
                                    </p:anim>
                                    <p:animEffect transition="in" filter="fade">
                                      <p:cBhvr>
                                        <p:cTn id="32" dur="500"/>
                                        <p:tgtEl>
                                          <p:spTgt spid="5"/>
                                        </p:tgtEl>
                                      </p:cBhvr>
                                    </p:animEffect>
                                  </p:childTnLst>
                                </p:cTn>
                              </p:par>
                            </p:childTnLst>
                          </p:cTn>
                        </p:par>
                        <p:par>
                          <p:cTn id="33" fill="hold">
                            <p:stCondLst>
                              <p:cond delay="2000"/>
                            </p:stCondLst>
                            <p:childTnLst>
                              <p:par>
                                <p:cTn id="34" presetID="20" presetClass="entr" presetSubtype="0" fill="hold" grpId="0" nodeType="afterEffect">
                                  <p:stCondLst>
                                    <p:cond delay="0"/>
                                  </p:stCondLst>
                                  <p:childTnLst>
                                    <p:set>
                                      <p:cBhvr>
                                        <p:cTn id="35" dur="1" fill="hold">
                                          <p:stCondLst>
                                            <p:cond delay="0"/>
                                          </p:stCondLst>
                                        </p:cTn>
                                        <p:tgtEl>
                                          <p:spTgt spid="70"/>
                                        </p:tgtEl>
                                        <p:attrNameLst>
                                          <p:attrName>style.visibility</p:attrName>
                                        </p:attrNameLst>
                                      </p:cBhvr>
                                      <p:to>
                                        <p:strVal val="visible"/>
                                      </p:to>
                                    </p:set>
                                    <p:animEffect transition="in" filter="wedge">
                                      <p:cBhvr>
                                        <p:cTn id="36" dur="500"/>
                                        <p:tgtEl>
                                          <p:spTgt spid="70"/>
                                        </p:tgtEl>
                                      </p:cBhvr>
                                    </p:animEffect>
                                  </p:childTnLst>
                                </p:cTn>
                              </p:par>
                            </p:childTnLst>
                          </p:cTn>
                        </p:par>
                        <p:par>
                          <p:cTn id="37" fill="hold">
                            <p:stCondLst>
                              <p:cond delay="2500"/>
                            </p:stCondLst>
                            <p:childTnLst>
                              <p:par>
                                <p:cTn id="38" presetID="53" presetClass="entr" presetSubtype="16" fill="hold" grpId="0" nodeType="afterEffect">
                                  <p:stCondLst>
                                    <p:cond delay="0"/>
                                  </p:stCondLst>
                                  <p:childTnLst>
                                    <p:set>
                                      <p:cBhvr>
                                        <p:cTn id="39" dur="1" fill="hold">
                                          <p:stCondLst>
                                            <p:cond delay="0"/>
                                          </p:stCondLst>
                                        </p:cTn>
                                        <p:tgtEl>
                                          <p:spTgt spid="95"/>
                                        </p:tgtEl>
                                        <p:attrNameLst>
                                          <p:attrName>style.visibility</p:attrName>
                                        </p:attrNameLst>
                                      </p:cBhvr>
                                      <p:to>
                                        <p:strVal val="visible"/>
                                      </p:to>
                                    </p:set>
                                    <p:anim calcmode="lin" valueType="num">
                                      <p:cBhvr>
                                        <p:cTn id="40" dur="500" fill="hold"/>
                                        <p:tgtEl>
                                          <p:spTgt spid="95"/>
                                        </p:tgtEl>
                                        <p:attrNameLst>
                                          <p:attrName>ppt_w</p:attrName>
                                        </p:attrNameLst>
                                      </p:cBhvr>
                                      <p:tavLst>
                                        <p:tav tm="0">
                                          <p:val>
                                            <p:fltVal val="0"/>
                                          </p:val>
                                        </p:tav>
                                        <p:tav tm="100000">
                                          <p:val>
                                            <p:strVal val="#ppt_w"/>
                                          </p:val>
                                        </p:tav>
                                      </p:tavLst>
                                    </p:anim>
                                    <p:anim calcmode="lin" valueType="num">
                                      <p:cBhvr>
                                        <p:cTn id="41" dur="500" fill="hold"/>
                                        <p:tgtEl>
                                          <p:spTgt spid="95"/>
                                        </p:tgtEl>
                                        <p:attrNameLst>
                                          <p:attrName>ppt_h</p:attrName>
                                        </p:attrNameLst>
                                      </p:cBhvr>
                                      <p:tavLst>
                                        <p:tav tm="0">
                                          <p:val>
                                            <p:fltVal val="0"/>
                                          </p:val>
                                        </p:tav>
                                        <p:tav tm="100000">
                                          <p:val>
                                            <p:strVal val="#ppt_h"/>
                                          </p:val>
                                        </p:tav>
                                      </p:tavLst>
                                    </p:anim>
                                    <p:animEffect transition="in" filter="fade">
                                      <p:cBhvr>
                                        <p:cTn id="42" dur="500"/>
                                        <p:tgtEl>
                                          <p:spTgt spid="95"/>
                                        </p:tgtEl>
                                      </p:cBhvr>
                                    </p:animEffect>
                                  </p:childTnLst>
                                </p:cTn>
                              </p:par>
                            </p:childTnLst>
                          </p:cTn>
                        </p:par>
                        <p:par>
                          <p:cTn id="43" fill="hold">
                            <p:stCondLst>
                              <p:cond delay="3000"/>
                            </p:stCondLst>
                            <p:childTnLst>
                              <p:par>
                                <p:cTn id="44" presetID="12" presetClass="entr" presetSubtype="4" fill="hold" grpId="0" nodeType="afterEffect">
                                  <p:stCondLst>
                                    <p:cond delay="0"/>
                                  </p:stCondLst>
                                  <p:childTnLst>
                                    <p:set>
                                      <p:cBhvr>
                                        <p:cTn id="45" dur="1" fill="hold">
                                          <p:stCondLst>
                                            <p:cond delay="0"/>
                                          </p:stCondLst>
                                        </p:cTn>
                                        <p:tgtEl>
                                          <p:spTgt spid="83"/>
                                        </p:tgtEl>
                                        <p:attrNameLst>
                                          <p:attrName>style.visibility</p:attrName>
                                        </p:attrNameLst>
                                      </p:cBhvr>
                                      <p:to>
                                        <p:strVal val="visible"/>
                                      </p:to>
                                    </p:set>
                                    <p:anim calcmode="lin" valueType="num">
                                      <p:cBhvr additive="base">
                                        <p:cTn id="46" dur="500"/>
                                        <p:tgtEl>
                                          <p:spTgt spid="83"/>
                                        </p:tgtEl>
                                        <p:attrNameLst>
                                          <p:attrName>ppt_y</p:attrName>
                                        </p:attrNameLst>
                                      </p:cBhvr>
                                      <p:tavLst>
                                        <p:tav tm="0">
                                          <p:val>
                                            <p:strVal val="#ppt_y+#ppt_h*1.125000"/>
                                          </p:val>
                                        </p:tav>
                                        <p:tav tm="100000">
                                          <p:val>
                                            <p:strVal val="#ppt_y"/>
                                          </p:val>
                                        </p:tav>
                                      </p:tavLst>
                                    </p:anim>
                                    <p:animEffect transition="in" filter="wipe(up)">
                                      <p:cBhvr>
                                        <p:cTn id="47" dur="500"/>
                                        <p:tgtEl>
                                          <p:spTgt spid="83"/>
                                        </p:tgtEl>
                                      </p:cBhvr>
                                    </p:animEffect>
                                  </p:childTnLst>
                                </p:cTn>
                              </p:par>
                              <p:par>
                                <p:cTn id="48" presetID="12" presetClass="entr" presetSubtype="4" fill="hold" grpId="0" nodeType="withEffect">
                                  <p:stCondLst>
                                    <p:cond delay="0"/>
                                  </p:stCondLst>
                                  <p:childTnLst>
                                    <p:set>
                                      <p:cBhvr>
                                        <p:cTn id="49" dur="1" fill="hold">
                                          <p:stCondLst>
                                            <p:cond delay="0"/>
                                          </p:stCondLst>
                                        </p:cTn>
                                        <p:tgtEl>
                                          <p:spTgt spid="82"/>
                                        </p:tgtEl>
                                        <p:attrNameLst>
                                          <p:attrName>style.visibility</p:attrName>
                                        </p:attrNameLst>
                                      </p:cBhvr>
                                      <p:to>
                                        <p:strVal val="visible"/>
                                      </p:to>
                                    </p:set>
                                    <p:anim calcmode="lin" valueType="num">
                                      <p:cBhvr additive="base">
                                        <p:cTn id="50" dur="500"/>
                                        <p:tgtEl>
                                          <p:spTgt spid="82"/>
                                        </p:tgtEl>
                                        <p:attrNameLst>
                                          <p:attrName>ppt_y</p:attrName>
                                        </p:attrNameLst>
                                      </p:cBhvr>
                                      <p:tavLst>
                                        <p:tav tm="0">
                                          <p:val>
                                            <p:strVal val="#ppt_y+#ppt_h*1.125000"/>
                                          </p:val>
                                        </p:tav>
                                        <p:tav tm="100000">
                                          <p:val>
                                            <p:strVal val="#ppt_y"/>
                                          </p:val>
                                        </p:tav>
                                      </p:tavLst>
                                    </p:anim>
                                    <p:animEffect transition="in" filter="wipe(up)">
                                      <p:cBhvr>
                                        <p:cTn id="51" dur="500"/>
                                        <p:tgtEl>
                                          <p:spTgt spid="82"/>
                                        </p:tgtEl>
                                      </p:cBhvr>
                                    </p:animEffect>
                                  </p:childTnLst>
                                </p:cTn>
                              </p:par>
                            </p:childTnLst>
                          </p:cTn>
                        </p:par>
                        <p:par>
                          <p:cTn id="52" fill="hold">
                            <p:stCondLst>
                              <p:cond delay="3500"/>
                            </p:stCondLst>
                            <p:childTnLst>
                              <p:par>
                                <p:cTn id="53" presetID="22" presetClass="entr" presetSubtype="8" fill="hold" grpId="0" nodeType="afterEffect">
                                  <p:stCondLst>
                                    <p:cond delay="0"/>
                                  </p:stCondLst>
                                  <p:childTnLst>
                                    <p:set>
                                      <p:cBhvr>
                                        <p:cTn id="54" dur="1" fill="hold">
                                          <p:stCondLst>
                                            <p:cond delay="0"/>
                                          </p:stCondLst>
                                        </p:cTn>
                                        <p:tgtEl>
                                          <p:spTgt spid="74"/>
                                        </p:tgtEl>
                                        <p:attrNameLst>
                                          <p:attrName>style.visibility</p:attrName>
                                        </p:attrNameLst>
                                      </p:cBhvr>
                                      <p:to>
                                        <p:strVal val="visible"/>
                                      </p:to>
                                    </p:set>
                                    <p:animEffect transition="in" filter="wipe(left)">
                                      <p:cBhvr>
                                        <p:cTn id="55" dur="500"/>
                                        <p:tgtEl>
                                          <p:spTgt spid="74"/>
                                        </p:tgtEl>
                                      </p:cBhvr>
                                    </p:animEffect>
                                  </p:childTnLst>
                                </p:cTn>
                              </p:par>
                            </p:childTnLst>
                          </p:cTn>
                        </p:par>
                        <p:par>
                          <p:cTn id="56" fill="hold">
                            <p:stCondLst>
                              <p:cond delay="4000"/>
                            </p:stCondLst>
                            <p:childTnLst>
                              <p:par>
                                <p:cTn id="57" presetID="20" presetClass="entr" presetSubtype="0" fill="hold" grpId="0" nodeType="afterEffect">
                                  <p:stCondLst>
                                    <p:cond delay="0"/>
                                  </p:stCondLst>
                                  <p:childTnLst>
                                    <p:set>
                                      <p:cBhvr>
                                        <p:cTn id="58" dur="1" fill="hold">
                                          <p:stCondLst>
                                            <p:cond delay="0"/>
                                          </p:stCondLst>
                                        </p:cTn>
                                        <p:tgtEl>
                                          <p:spTgt spid="71"/>
                                        </p:tgtEl>
                                        <p:attrNameLst>
                                          <p:attrName>style.visibility</p:attrName>
                                        </p:attrNameLst>
                                      </p:cBhvr>
                                      <p:to>
                                        <p:strVal val="visible"/>
                                      </p:to>
                                    </p:set>
                                    <p:animEffect transition="in" filter="wedge">
                                      <p:cBhvr>
                                        <p:cTn id="59" dur="500"/>
                                        <p:tgtEl>
                                          <p:spTgt spid="71"/>
                                        </p:tgtEl>
                                      </p:cBhvr>
                                    </p:animEffect>
                                  </p:childTnLst>
                                </p:cTn>
                              </p:par>
                            </p:childTnLst>
                          </p:cTn>
                        </p:par>
                        <p:par>
                          <p:cTn id="60" fill="hold">
                            <p:stCondLst>
                              <p:cond delay="4500"/>
                            </p:stCondLst>
                            <p:childTnLst>
                              <p:par>
                                <p:cTn id="61" presetID="53" presetClass="entr" presetSubtype="16" fill="hold" grpId="0" nodeType="afterEffect">
                                  <p:stCondLst>
                                    <p:cond delay="0"/>
                                  </p:stCondLst>
                                  <p:childTnLst>
                                    <p:set>
                                      <p:cBhvr>
                                        <p:cTn id="62" dur="1" fill="hold">
                                          <p:stCondLst>
                                            <p:cond delay="0"/>
                                          </p:stCondLst>
                                        </p:cTn>
                                        <p:tgtEl>
                                          <p:spTgt spid="96"/>
                                        </p:tgtEl>
                                        <p:attrNameLst>
                                          <p:attrName>style.visibility</p:attrName>
                                        </p:attrNameLst>
                                      </p:cBhvr>
                                      <p:to>
                                        <p:strVal val="visible"/>
                                      </p:to>
                                    </p:set>
                                    <p:anim calcmode="lin" valueType="num">
                                      <p:cBhvr>
                                        <p:cTn id="63" dur="500" fill="hold"/>
                                        <p:tgtEl>
                                          <p:spTgt spid="96"/>
                                        </p:tgtEl>
                                        <p:attrNameLst>
                                          <p:attrName>ppt_w</p:attrName>
                                        </p:attrNameLst>
                                      </p:cBhvr>
                                      <p:tavLst>
                                        <p:tav tm="0">
                                          <p:val>
                                            <p:fltVal val="0"/>
                                          </p:val>
                                        </p:tav>
                                        <p:tav tm="100000">
                                          <p:val>
                                            <p:strVal val="#ppt_w"/>
                                          </p:val>
                                        </p:tav>
                                      </p:tavLst>
                                    </p:anim>
                                    <p:anim calcmode="lin" valueType="num">
                                      <p:cBhvr>
                                        <p:cTn id="64" dur="500" fill="hold"/>
                                        <p:tgtEl>
                                          <p:spTgt spid="96"/>
                                        </p:tgtEl>
                                        <p:attrNameLst>
                                          <p:attrName>ppt_h</p:attrName>
                                        </p:attrNameLst>
                                      </p:cBhvr>
                                      <p:tavLst>
                                        <p:tav tm="0">
                                          <p:val>
                                            <p:fltVal val="0"/>
                                          </p:val>
                                        </p:tav>
                                        <p:tav tm="100000">
                                          <p:val>
                                            <p:strVal val="#ppt_h"/>
                                          </p:val>
                                        </p:tav>
                                      </p:tavLst>
                                    </p:anim>
                                    <p:animEffect transition="in" filter="fade">
                                      <p:cBhvr>
                                        <p:cTn id="65" dur="500"/>
                                        <p:tgtEl>
                                          <p:spTgt spid="96"/>
                                        </p:tgtEl>
                                      </p:cBhvr>
                                    </p:animEffect>
                                  </p:childTnLst>
                                </p:cTn>
                              </p:par>
                            </p:childTnLst>
                          </p:cTn>
                        </p:par>
                        <p:par>
                          <p:cTn id="66" fill="hold">
                            <p:stCondLst>
                              <p:cond delay="5000"/>
                            </p:stCondLst>
                            <p:childTnLst>
                              <p:par>
                                <p:cTn id="67" presetID="12" presetClass="entr" presetSubtype="4" fill="hold" grpId="0" nodeType="afterEffect">
                                  <p:stCondLst>
                                    <p:cond delay="0"/>
                                  </p:stCondLst>
                                  <p:childTnLst>
                                    <p:set>
                                      <p:cBhvr>
                                        <p:cTn id="68" dur="1" fill="hold">
                                          <p:stCondLst>
                                            <p:cond delay="0"/>
                                          </p:stCondLst>
                                        </p:cTn>
                                        <p:tgtEl>
                                          <p:spTgt spid="86"/>
                                        </p:tgtEl>
                                        <p:attrNameLst>
                                          <p:attrName>style.visibility</p:attrName>
                                        </p:attrNameLst>
                                      </p:cBhvr>
                                      <p:to>
                                        <p:strVal val="visible"/>
                                      </p:to>
                                    </p:set>
                                    <p:anim calcmode="lin" valueType="num">
                                      <p:cBhvr additive="base">
                                        <p:cTn id="69" dur="500"/>
                                        <p:tgtEl>
                                          <p:spTgt spid="86"/>
                                        </p:tgtEl>
                                        <p:attrNameLst>
                                          <p:attrName>ppt_y</p:attrName>
                                        </p:attrNameLst>
                                      </p:cBhvr>
                                      <p:tavLst>
                                        <p:tav tm="0">
                                          <p:val>
                                            <p:strVal val="#ppt_y+#ppt_h*1.125000"/>
                                          </p:val>
                                        </p:tav>
                                        <p:tav tm="100000">
                                          <p:val>
                                            <p:strVal val="#ppt_y"/>
                                          </p:val>
                                        </p:tav>
                                      </p:tavLst>
                                    </p:anim>
                                    <p:animEffect transition="in" filter="wipe(up)">
                                      <p:cBhvr>
                                        <p:cTn id="70" dur="500"/>
                                        <p:tgtEl>
                                          <p:spTgt spid="86"/>
                                        </p:tgtEl>
                                      </p:cBhvr>
                                    </p:animEffect>
                                  </p:childTnLst>
                                </p:cTn>
                              </p:par>
                              <p:par>
                                <p:cTn id="71" presetID="12" presetClass="entr" presetSubtype="4" fill="hold" grpId="0" nodeType="withEffect">
                                  <p:stCondLst>
                                    <p:cond delay="0"/>
                                  </p:stCondLst>
                                  <p:childTnLst>
                                    <p:set>
                                      <p:cBhvr>
                                        <p:cTn id="72" dur="1" fill="hold">
                                          <p:stCondLst>
                                            <p:cond delay="0"/>
                                          </p:stCondLst>
                                        </p:cTn>
                                        <p:tgtEl>
                                          <p:spTgt spid="85"/>
                                        </p:tgtEl>
                                        <p:attrNameLst>
                                          <p:attrName>style.visibility</p:attrName>
                                        </p:attrNameLst>
                                      </p:cBhvr>
                                      <p:to>
                                        <p:strVal val="visible"/>
                                      </p:to>
                                    </p:set>
                                    <p:anim calcmode="lin" valueType="num">
                                      <p:cBhvr additive="base">
                                        <p:cTn id="73" dur="500"/>
                                        <p:tgtEl>
                                          <p:spTgt spid="85"/>
                                        </p:tgtEl>
                                        <p:attrNameLst>
                                          <p:attrName>ppt_y</p:attrName>
                                        </p:attrNameLst>
                                      </p:cBhvr>
                                      <p:tavLst>
                                        <p:tav tm="0">
                                          <p:val>
                                            <p:strVal val="#ppt_y+#ppt_h*1.125000"/>
                                          </p:val>
                                        </p:tav>
                                        <p:tav tm="100000">
                                          <p:val>
                                            <p:strVal val="#ppt_y"/>
                                          </p:val>
                                        </p:tav>
                                      </p:tavLst>
                                    </p:anim>
                                    <p:animEffect transition="in" filter="wipe(up)">
                                      <p:cBhvr>
                                        <p:cTn id="74" dur="500"/>
                                        <p:tgtEl>
                                          <p:spTgt spid="85"/>
                                        </p:tgtEl>
                                      </p:cBhvr>
                                    </p:animEffect>
                                  </p:childTnLst>
                                </p:cTn>
                              </p:par>
                            </p:childTnLst>
                          </p:cTn>
                        </p:par>
                        <p:par>
                          <p:cTn id="75" fill="hold">
                            <p:stCondLst>
                              <p:cond delay="5500"/>
                            </p:stCondLst>
                            <p:childTnLst>
                              <p:par>
                                <p:cTn id="76" presetID="22" presetClass="entr" presetSubtype="8" fill="hold" grpId="0" nodeType="afterEffect">
                                  <p:stCondLst>
                                    <p:cond delay="0"/>
                                  </p:stCondLst>
                                  <p:childTnLst>
                                    <p:set>
                                      <p:cBhvr>
                                        <p:cTn id="77" dur="1" fill="hold">
                                          <p:stCondLst>
                                            <p:cond delay="0"/>
                                          </p:stCondLst>
                                        </p:cTn>
                                        <p:tgtEl>
                                          <p:spTgt spid="75"/>
                                        </p:tgtEl>
                                        <p:attrNameLst>
                                          <p:attrName>style.visibility</p:attrName>
                                        </p:attrNameLst>
                                      </p:cBhvr>
                                      <p:to>
                                        <p:strVal val="visible"/>
                                      </p:to>
                                    </p:set>
                                    <p:animEffect transition="in" filter="wipe(left)">
                                      <p:cBhvr>
                                        <p:cTn id="78" dur="500"/>
                                        <p:tgtEl>
                                          <p:spTgt spid="75"/>
                                        </p:tgtEl>
                                      </p:cBhvr>
                                    </p:animEffect>
                                  </p:childTnLst>
                                </p:cTn>
                              </p:par>
                            </p:childTnLst>
                          </p:cTn>
                        </p:par>
                        <p:par>
                          <p:cTn id="79" fill="hold">
                            <p:stCondLst>
                              <p:cond delay="6000"/>
                            </p:stCondLst>
                            <p:childTnLst>
                              <p:par>
                                <p:cTn id="80" presetID="20" presetClass="entr" presetSubtype="0" fill="hold" grpId="0" nodeType="afterEffect">
                                  <p:stCondLst>
                                    <p:cond delay="0"/>
                                  </p:stCondLst>
                                  <p:childTnLst>
                                    <p:set>
                                      <p:cBhvr>
                                        <p:cTn id="81" dur="1" fill="hold">
                                          <p:stCondLst>
                                            <p:cond delay="0"/>
                                          </p:stCondLst>
                                        </p:cTn>
                                        <p:tgtEl>
                                          <p:spTgt spid="72"/>
                                        </p:tgtEl>
                                        <p:attrNameLst>
                                          <p:attrName>style.visibility</p:attrName>
                                        </p:attrNameLst>
                                      </p:cBhvr>
                                      <p:to>
                                        <p:strVal val="visible"/>
                                      </p:to>
                                    </p:set>
                                    <p:animEffect transition="in" filter="wedge">
                                      <p:cBhvr>
                                        <p:cTn id="82" dur="500"/>
                                        <p:tgtEl>
                                          <p:spTgt spid="72"/>
                                        </p:tgtEl>
                                      </p:cBhvr>
                                    </p:animEffect>
                                  </p:childTnLst>
                                </p:cTn>
                              </p:par>
                            </p:childTnLst>
                          </p:cTn>
                        </p:par>
                        <p:par>
                          <p:cTn id="83" fill="hold">
                            <p:stCondLst>
                              <p:cond delay="6500"/>
                            </p:stCondLst>
                            <p:childTnLst>
                              <p:par>
                                <p:cTn id="84" presetID="53" presetClass="entr" presetSubtype="16" fill="hold" grpId="0" nodeType="afterEffect">
                                  <p:stCondLst>
                                    <p:cond delay="0"/>
                                  </p:stCondLst>
                                  <p:childTnLst>
                                    <p:set>
                                      <p:cBhvr>
                                        <p:cTn id="85" dur="1" fill="hold">
                                          <p:stCondLst>
                                            <p:cond delay="0"/>
                                          </p:stCondLst>
                                        </p:cTn>
                                        <p:tgtEl>
                                          <p:spTgt spid="94"/>
                                        </p:tgtEl>
                                        <p:attrNameLst>
                                          <p:attrName>style.visibility</p:attrName>
                                        </p:attrNameLst>
                                      </p:cBhvr>
                                      <p:to>
                                        <p:strVal val="visible"/>
                                      </p:to>
                                    </p:set>
                                    <p:anim calcmode="lin" valueType="num">
                                      <p:cBhvr>
                                        <p:cTn id="86" dur="500" fill="hold"/>
                                        <p:tgtEl>
                                          <p:spTgt spid="94"/>
                                        </p:tgtEl>
                                        <p:attrNameLst>
                                          <p:attrName>ppt_w</p:attrName>
                                        </p:attrNameLst>
                                      </p:cBhvr>
                                      <p:tavLst>
                                        <p:tav tm="0">
                                          <p:val>
                                            <p:fltVal val="0"/>
                                          </p:val>
                                        </p:tav>
                                        <p:tav tm="100000">
                                          <p:val>
                                            <p:strVal val="#ppt_w"/>
                                          </p:val>
                                        </p:tav>
                                      </p:tavLst>
                                    </p:anim>
                                    <p:anim calcmode="lin" valueType="num">
                                      <p:cBhvr>
                                        <p:cTn id="87" dur="500" fill="hold"/>
                                        <p:tgtEl>
                                          <p:spTgt spid="94"/>
                                        </p:tgtEl>
                                        <p:attrNameLst>
                                          <p:attrName>ppt_h</p:attrName>
                                        </p:attrNameLst>
                                      </p:cBhvr>
                                      <p:tavLst>
                                        <p:tav tm="0">
                                          <p:val>
                                            <p:fltVal val="0"/>
                                          </p:val>
                                        </p:tav>
                                        <p:tav tm="100000">
                                          <p:val>
                                            <p:strVal val="#ppt_h"/>
                                          </p:val>
                                        </p:tav>
                                      </p:tavLst>
                                    </p:anim>
                                    <p:animEffect transition="in" filter="fade">
                                      <p:cBhvr>
                                        <p:cTn id="88" dur="500"/>
                                        <p:tgtEl>
                                          <p:spTgt spid="94"/>
                                        </p:tgtEl>
                                      </p:cBhvr>
                                    </p:animEffect>
                                  </p:childTnLst>
                                </p:cTn>
                              </p:par>
                            </p:childTnLst>
                          </p:cTn>
                        </p:par>
                        <p:par>
                          <p:cTn id="89" fill="hold">
                            <p:stCondLst>
                              <p:cond delay="7000"/>
                            </p:stCondLst>
                            <p:childTnLst>
                              <p:par>
                                <p:cTn id="90" presetID="12" presetClass="entr" presetSubtype="4" fill="hold" grpId="0" nodeType="afterEffect">
                                  <p:stCondLst>
                                    <p:cond delay="0"/>
                                  </p:stCondLst>
                                  <p:childTnLst>
                                    <p:set>
                                      <p:cBhvr>
                                        <p:cTn id="91" dur="1" fill="hold">
                                          <p:stCondLst>
                                            <p:cond delay="0"/>
                                          </p:stCondLst>
                                        </p:cTn>
                                        <p:tgtEl>
                                          <p:spTgt spid="89"/>
                                        </p:tgtEl>
                                        <p:attrNameLst>
                                          <p:attrName>style.visibility</p:attrName>
                                        </p:attrNameLst>
                                      </p:cBhvr>
                                      <p:to>
                                        <p:strVal val="visible"/>
                                      </p:to>
                                    </p:set>
                                    <p:anim calcmode="lin" valueType="num">
                                      <p:cBhvr additive="base">
                                        <p:cTn id="92" dur="500"/>
                                        <p:tgtEl>
                                          <p:spTgt spid="89"/>
                                        </p:tgtEl>
                                        <p:attrNameLst>
                                          <p:attrName>ppt_y</p:attrName>
                                        </p:attrNameLst>
                                      </p:cBhvr>
                                      <p:tavLst>
                                        <p:tav tm="0">
                                          <p:val>
                                            <p:strVal val="#ppt_y+#ppt_h*1.125000"/>
                                          </p:val>
                                        </p:tav>
                                        <p:tav tm="100000">
                                          <p:val>
                                            <p:strVal val="#ppt_y"/>
                                          </p:val>
                                        </p:tav>
                                      </p:tavLst>
                                    </p:anim>
                                    <p:animEffect transition="in" filter="wipe(up)">
                                      <p:cBhvr>
                                        <p:cTn id="93" dur="500"/>
                                        <p:tgtEl>
                                          <p:spTgt spid="89"/>
                                        </p:tgtEl>
                                      </p:cBhvr>
                                    </p:animEffect>
                                  </p:childTnLst>
                                </p:cTn>
                              </p:par>
                              <p:par>
                                <p:cTn id="94" presetID="12" presetClass="entr" presetSubtype="4" fill="hold" grpId="0" nodeType="withEffect">
                                  <p:stCondLst>
                                    <p:cond delay="0"/>
                                  </p:stCondLst>
                                  <p:childTnLst>
                                    <p:set>
                                      <p:cBhvr>
                                        <p:cTn id="95" dur="1" fill="hold">
                                          <p:stCondLst>
                                            <p:cond delay="0"/>
                                          </p:stCondLst>
                                        </p:cTn>
                                        <p:tgtEl>
                                          <p:spTgt spid="88"/>
                                        </p:tgtEl>
                                        <p:attrNameLst>
                                          <p:attrName>style.visibility</p:attrName>
                                        </p:attrNameLst>
                                      </p:cBhvr>
                                      <p:to>
                                        <p:strVal val="visible"/>
                                      </p:to>
                                    </p:set>
                                    <p:anim calcmode="lin" valueType="num">
                                      <p:cBhvr additive="base">
                                        <p:cTn id="96" dur="500"/>
                                        <p:tgtEl>
                                          <p:spTgt spid="88"/>
                                        </p:tgtEl>
                                        <p:attrNameLst>
                                          <p:attrName>ppt_y</p:attrName>
                                        </p:attrNameLst>
                                      </p:cBhvr>
                                      <p:tavLst>
                                        <p:tav tm="0">
                                          <p:val>
                                            <p:strVal val="#ppt_y+#ppt_h*1.125000"/>
                                          </p:val>
                                        </p:tav>
                                        <p:tav tm="100000">
                                          <p:val>
                                            <p:strVal val="#ppt_y"/>
                                          </p:val>
                                        </p:tav>
                                      </p:tavLst>
                                    </p:anim>
                                    <p:animEffect transition="in" filter="wipe(up)">
                                      <p:cBhvr>
                                        <p:cTn id="97" dur="500"/>
                                        <p:tgtEl>
                                          <p:spTgt spid="88"/>
                                        </p:tgtEl>
                                      </p:cBhvr>
                                    </p:animEffect>
                                  </p:childTnLst>
                                </p:cTn>
                              </p:par>
                            </p:childTnLst>
                          </p:cTn>
                        </p:par>
                        <p:par>
                          <p:cTn id="98" fill="hold">
                            <p:stCondLst>
                              <p:cond delay="7500"/>
                            </p:stCondLst>
                            <p:childTnLst>
                              <p:par>
                                <p:cTn id="99" presetID="22" presetClass="entr" presetSubtype="8" fill="hold" grpId="0" nodeType="afterEffect">
                                  <p:stCondLst>
                                    <p:cond delay="0"/>
                                  </p:stCondLst>
                                  <p:childTnLst>
                                    <p:set>
                                      <p:cBhvr>
                                        <p:cTn id="100" dur="1" fill="hold">
                                          <p:stCondLst>
                                            <p:cond delay="0"/>
                                          </p:stCondLst>
                                        </p:cTn>
                                        <p:tgtEl>
                                          <p:spTgt spid="76"/>
                                        </p:tgtEl>
                                        <p:attrNameLst>
                                          <p:attrName>style.visibility</p:attrName>
                                        </p:attrNameLst>
                                      </p:cBhvr>
                                      <p:to>
                                        <p:strVal val="visible"/>
                                      </p:to>
                                    </p:set>
                                    <p:animEffect transition="in" filter="wipe(left)">
                                      <p:cBhvr>
                                        <p:cTn id="101" dur="500"/>
                                        <p:tgtEl>
                                          <p:spTgt spid="76"/>
                                        </p:tgtEl>
                                      </p:cBhvr>
                                    </p:animEffect>
                                  </p:childTnLst>
                                </p:cTn>
                              </p:par>
                            </p:childTnLst>
                          </p:cTn>
                        </p:par>
                        <p:par>
                          <p:cTn id="102" fill="hold">
                            <p:stCondLst>
                              <p:cond delay="8000"/>
                            </p:stCondLst>
                            <p:childTnLst>
                              <p:par>
                                <p:cTn id="103" presetID="20" presetClass="entr" presetSubtype="0" fill="hold" grpId="0" nodeType="afterEffect">
                                  <p:stCondLst>
                                    <p:cond delay="0"/>
                                  </p:stCondLst>
                                  <p:childTnLst>
                                    <p:set>
                                      <p:cBhvr>
                                        <p:cTn id="104" dur="1" fill="hold">
                                          <p:stCondLst>
                                            <p:cond delay="0"/>
                                          </p:stCondLst>
                                        </p:cTn>
                                        <p:tgtEl>
                                          <p:spTgt spid="73"/>
                                        </p:tgtEl>
                                        <p:attrNameLst>
                                          <p:attrName>style.visibility</p:attrName>
                                        </p:attrNameLst>
                                      </p:cBhvr>
                                      <p:to>
                                        <p:strVal val="visible"/>
                                      </p:to>
                                    </p:set>
                                    <p:animEffect transition="in" filter="wedge">
                                      <p:cBhvr>
                                        <p:cTn id="105" dur="500"/>
                                        <p:tgtEl>
                                          <p:spTgt spid="73"/>
                                        </p:tgtEl>
                                      </p:cBhvr>
                                    </p:animEffect>
                                  </p:childTnLst>
                                </p:cTn>
                              </p:par>
                            </p:childTnLst>
                          </p:cTn>
                        </p:par>
                        <p:par>
                          <p:cTn id="106" fill="hold">
                            <p:stCondLst>
                              <p:cond delay="8500"/>
                            </p:stCondLst>
                            <p:childTnLst>
                              <p:par>
                                <p:cTn id="107" presetID="53" presetClass="entr" presetSubtype="16" fill="hold" grpId="0" nodeType="afterEffect">
                                  <p:stCondLst>
                                    <p:cond delay="0"/>
                                  </p:stCondLst>
                                  <p:childTnLst>
                                    <p:set>
                                      <p:cBhvr>
                                        <p:cTn id="108" dur="1" fill="hold">
                                          <p:stCondLst>
                                            <p:cond delay="0"/>
                                          </p:stCondLst>
                                        </p:cTn>
                                        <p:tgtEl>
                                          <p:spTgt spid="101"/>
                                        </p:tgtEl>
                                        <p:attrNameLst>
                                          <p:attrName>style.visibility</p:attrName>
                                        </p:attrNameLst>
                                      </p:cBhvr>
                                      <p:to>
                                        <p:strVal val="visible"/>
                                      </p:to>
                                    </p:set>
                                    <p:anim calcmode="lin" valueType="num">
                                      <p:cBhvr>
                                        <p:cTn id="109" dur="500" fill="hold"/>
                                        <p:tgtEl>
                                          <p:spTgt spid="101"/>
                                        </p:tgtEl>
                                        <p:attrNameLst>
                                          <p:attrName>ppt_w</p:attrName>
                                        </p:attrNameLst>
                                      </p:cBhvr>
                                      <p:tavLst>
                                        <p:tav tm="0">
                                          <p:val>
                                            <p:fltVal val="0"/>
                                          </p:val>
                                        </p:tav>
                                        <p:tav tm="100000">
                                          <p:val>
                                            <p:strVal val="#ppt_w"/>
                                          </p:val>
                                        </p:tav>
                                      </p:tavLst>
                                    </p:anim>
                                    <p:anim calcmode="lin" valueType="num">
                                      <p:cBhvr>
                                        <p:cTn id="110" dur="500" fill="hold"/>
                                        <p:tgtEl>
                                          <p:spTgt spid="101"/>
                                        </p:tgtEl>
                                        <p:attrNameLst>
                                          <p:attrName>ppt_h</p:attrName>
                                        </p:attrNameLst>
                                      </p:cBhvr>
                                      <p:tavLst>
                                        <p:tav tm="0">
                                          <p:val>
                                            <p:fltVal val="0"/>
                                          </p:val>
                                        </p:tav>
                                        <p:tav tm="100000">
                                          <p:val>
                                            <p:strVal val="#ppt_h"/>
                                          </p:val>
                                        </p:tav>
                                      </p:tavLst>
                                    </p:anim>
                                    <p:animEffect transition="in" filter="fade">
                                      <p:cBhvr>
                                        <p:cTn id="111" dur="500"/>
                                        <p:tgtEl>
                                          <p:spTgt spid="101"/>
                                        </p:tgtEl>
                                      </p:cBhvr>
                                    </p:animEffect>
                                  </p:childTnLst>
                                </p:cTn>
                              </p:par>
                            </p:childTnLst>
                          </p:cTn>
                        </p:par>
                        <p:par>
                          <p:cTn id="112" fill="hold">
                            <p:stCondLst>
                              <p:cond delay="9000"/>
                            </p:stCondLst>
                            <p:childTnLst>
                              <p:par>
                                <p:cTn id="113" presetID="12" presetClass="entr" presetSubtype="4" fill="hold" grpId="0" nodeType="afterEffect">
                                  <p:stCondLst>
                                    <p:cond delay="0"/>
                                  </p:stCondLst>
                                  <p:childTnLst>
                                    <p:set>
                                      <p:cBhvr>
                                        <p:cTn id="114" dur="1" fill="hold">
                                          <p:stCondLst>
                                            <p:cond delay="0"/>
                                          </p:stCondLst>
                                        </p:cTn>
                                        <p:tgtEl>
                                          <p:spTgt spid="92"/>
                                        </p:tgtEl>
                                        <p:attrNameLst>
                                          <p:attrName>style.visibility</p:attrName>
                                        </p:attrNameLst>
                                      </p:cBhvr>
                                      <p:to>
                                        <p:strVal val="visible"/>
                                      </p:to>
                                    </p:set>
                                    <p:anim calcmode="lin" valueType="num">
                                      <p:cBhvr additive="base">
                                        <p:cTn id="115" dur="500"/>
                                        <p:tgtEl>
                                          <p:spTgt spid="92"/>
                                        </p:tgtEl>
                                        <p:attrNameLst>
                                          <p:attrName>ppt_y</p:attrName>
                                        </p:attrNameLst>
                                      </p:cBhvr>
                                      <p:tavLst>
                                        <p:tav tm="0">
                                          <p:val>
                                            <p:strVal val="#ppt_y+#ppt_h*1.125000"/>
                                          </p:val>
                                        </p:tav>
                                        <p:tav tm="100000">
                                          <p:val>
                                            <p:strVal val="#ppt_y"/>
                                          </p:val>
                                        </p:tav>
                                      </p:tavLst>
                                    </p:anim>
                                    <p:animEffect transition="in" filter="wipe(up)">
                                      <p:cBhvr>
                                        <p:cTn id="116" dur="500"/>
                                        <p:tgtEl>
                                          <p:spTgt spid="92"/>
                                        </p:tgtEl>
                                      </p:cBhvr>
                                    </p:animEffect>
                                  </p:childTnLst>
                                </p:cTn>
                              </p:par>
                              <p:par>
                                <p:cTn id="117" presetID="12" presetClass="entr" presetSubtype="4" fill="hold" grpId="0" nodeType="withEffect">
                                  <p:stCondLst>
                                    <p:cond delay="0"/>
                                  </p:stCondLst>
                                  <p:childTnLst>
                                    <p:set>
                                      <p:cBhvr>
                                        <p:cTn id="118" dur="1" fill="hold">
                                          <p:stCondLst>
                                            <p:cond delay="0"/>
                                          </p:stCondLst>
                                        </p:cTn>
                                        <p:tgtEl>
                                          <p:spTgt spid="91"/>
                                        </p:tgtEl>
                                        <p:attrNameLst>
                                          <p:attrName>style.visibility</p:attrName>
                                        </p:attrNameLst>
                                      </p:cBhvr>
                                      <p:to>
                                        <p:strVal val="visible"/>
                                      </p:to>
                                    </p:set>
                                    <p:anim calcmode="lin" valueType="num">
                                      <p:cBhvr additive="base">
                                        <p:cTn id="119" dur="500"/>
                                        <p:tgtEl>
                                          <p:spTgt spid="91"/>
                                        </p:tgtEl>
                                        <p:attrNameLst>
                                          <p:attrName>ppt_y</p:attrName>
                                        </p:attrNameLst>
                                      </p:cBhvr>
                                      <p:tavLst>
                                        <p:tav tm="0">
                                          <p:val>
                                            <p:strVal val="#ppt_y+#ppt_h*1.125000"/>
                                          </p:val>
                                        </p:tav>
                                        <p:tav tm="100000">
                                          <p:val>
                                            <p:strVal val="#ppt_y"/>
                                          </p:val>
                                        </p:tav>
                                      </p:tavLst>
                                    </p:anim>
                                    <p:animEffect transition="in" filter="wipe(up)">
                                      <p:cBhvr>
                                        <p:cTn id="120" dur="500"/>
                                        <p:tgtEl>
                                          <p:spTgt spid="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5" grpId="0" animBg="1"/>
      <p:bldP spid="70" grpId="0" animBg="1"/>
      <p:bldP spid="71" grpId="0" animBg="1"/>
      <p:bldP spid="72" grpId="0" animBg="1"/>
      <p:bldP spid="73" grpId="0" animBg="1"/>
      <p:bldP spid="74" grpId="0" animBg="1"/>
      <p:bldP spid="75" grpId="0" animBg="1"/>
      <p:bldP spid="76" grpId="0" animBg="1"/>
      <p:bldP spid="82" grpId="0"/>
      <p:bldP spid="83" grpId="0" bldLvl="0" animBg="1"/>
      <p:bldP spid="85" grpId="0"/>
      <p:bldP spid="86" grpId="0" bldLvl="0" animBg="1"/>
      <p:bldP spid="88" grpId="0"/>
      <p:bldP spid="89" grpId="0" bldLvl="0" animBg="1"/>
      <p:bldP spid="91" grpId="0"/>
      <p:bldP spid="92" grpId="0" bldLvl="0" animBg="1"/>
      <p:bldP spid="94" grpId="0" animBg="1"/>
      <p:bldP spid="95" grpId="0" animBg="1"/>
      <p:bldP spid="96" grpId="0" animBg="1"/>
      <p:bldP spid="101"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194435" y="820420"/>
            <a:ext cx="9802495" cy="5217795"/>
            <a:chOff x="680" y="695"/>
            <a:chExt cx="17838" cy="9412"/>
          </a:xfrm>
        </p:grpSpPr>
        <p:sp>
          <p:nvSpPr>
            <p:cNvPr id="7" name="矩形 6"/>
            <p:cNvSpPr/>
            <p:nvPr userDrawn="1"/>
          </p:nvSpPr>
          <p:spPr>
            <a:xfrm>
              <a:off x="680" y="695"/>
              <a:ext cx="17839" cy="9412"/>
            </a:xfrm>
            <a:prstGeom prst="rect">
              <a:avLst/>
            </a:prstGeom>
            <a:solidFill>
              <a:srgbClr val="FDDAE0"/>
            </a:solidFill>
            <a:ln w="50800">
              <a:noFill/>
            </a:ln>
            <a:effectLst>
              <a:innerShdw blurRad="63500" dist="76200" dir="27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sp>
          <p:nvSpPr>
            <p:cNvPr id="6" name="矩形 5"/>
            <p:cNvSpPr/>
            <p:nvPr userDrawn="1"/>
          </p:nvSpPr>
          <p:spPr>
            <a:xfrm>
              <a:off x="680" y="695"/>
              <a:ext cx="17734" cy="9292"/>
            </a:xfrm>
            <a:prstGeom prst="rect">
              <a:avLst/>
            </a:prstGeom>
            <a:solidFill>
              <a:srgbClr val="FDDAE0"/>
            </a:solidFill>
            <a:ln w="50800">
              <a:noFill/>
            </a:ln>
            <a:effectLst>
              <a:innerShdw blurRad="63500" dist="101600" dir="135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grpSp>
      <p:sp>
        <p:nvSpPr>
          <p:cNvPr id="3" name="矩形 2"/>
          <p:cNvSpPr/>
          <p:nvPr/>
        </p:nvSpPr>
        <p:spPr>
          <a:xfrm>
            <a:off x="1195070" y="821055"/>
            <a:ext cx="9802495" cy="5217160"/>
          </a:xfrm>
          <a:prstGeom prst="rect">
            <a:avLst/>
          </a:prstGeom>
          <a:noFill/>
          <a:ln w="50800">
            <a:solidFill>
              <a:srgbClr val="F7F2F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descr="花4"/>
          <p:cNvPicPr>
            <a:picLocks noChangeAspect="1"/>
          </p:cNvPicPr>
          <p:nvPr/>
        </p:nvPicPr>
        <p:blipFill>
          <a:blip r:embed="rId3"/>
          <a:stretch>
            <a:fillRect/>
          </a:stretch>
        </p:blipFill>
        <p:spPr>
          <a:xfrm>
            <a:off x="-58420" y="-11430"/>
            <a:ext cx="3845560" cy="3413125"/>
          </a:xfrm>
          <a:prstGeom prst="rect">
            <a:avLst/>
          </a:prstGeom>
        </p:spPr>
      </p:pic>
      <p:pic>
        <p:nvPicPr>
          <p:cNvPr id="11" name="图片 10" descr="花6"/>
          <p:cNvPicPr>
            <a:picLocks noChangeAspect="1"/>
          </p:cNvPicPr>
          <p:nvPr/>
        </p:nvPicPr>
        <p:blipFill>
          <a:blip r:embed="rId4"/>
          <a:stretch>
            <a:fillRect/>
          </a:stretch>
        </p:blipFill>
        <p:spPr>
          <a:xfrm>
            <a:off x="7984490" y="3880485"/>
            <a:ext cx="4247515" cy="2979420"/>
          </a:xfrm>
          <a:prstGeom prst="rect">
            <a:avLst/>
          </a:prstGeom>
        </p:spPr>
      </p:pic>
      <p:pic>
        <p:nvPicPr>
          <p:cNvPr id="12" name="图片 11" descr="花7"/>
          <p:cNvPicPr>
            <a:picLocks noChangeAspect="1"/>
          </p:cNvPicPr>
          <p:nvPr/>
        </p:nvPicPr>
        <p:blipFill>
          <a:blip r:embed="rId5"/>
          <a:stretch>
            <a:fillRect/>
          </a:stretch>
        </p:blipFill>
        <p:spPr>
          <a:xfrm>
            <a:off x="-58420" y="4397375"/>
            <a:ext cx="2712085" cy="2462530"/>
          </a:xfrm>
          <a:prstGeom prst="rect">
            <a:avLst/>
          </a:prstGeom>
        </p:spPr>
      </p:pic>
      <p:pic>
        <p:nvPicPr>
          <p:cNvPr id="13" name="图片 12" descr="花7"/>
          <p:cNvPicPr>
            <a:picLocks noChangeAspect="1"/>
          </p:cNvPicPr>
          <p:nvPr/>
        </p:nvPicPr>
        <p:blipFill>
          <a:blip r:embed="rId5"/>
          <a:stretch>
            <a:fillRect/>
          </a:stretch>
        </p:blipFill>
        <p:spPr>
          <a:xfrm flipH="1" flipV="1">
            <a:off x="9906635" y="-11430"/>
            <a:ext cx="2325370" cy="2111375"/>
          </a:xfrm>
          <a:prstGeom prst="rect">
            <a:avLst/>
          </a:prstGeom>
        </p:spPr>
      </p:pic>
      <p:sp>
        <p:nvSpPr>
          <p:cNvPr id="5" name="文本框 4"/>
          <p:cNvSpPr txBox="1"/>
          <p:nvPr/>
        </p:nvSpPr>
        <p:spPr>
          <a:xfrm>
            <a:off x="4714240" y="1085850"/>
            <a:ext cx="2762885" cy="398780"/>
          </a:xfrm>
          <a:prstGeom prst="rect">
            <a:avLst/>
          </a:prstGeom>
          <a:noFill/>
          <a:effectLst/>
        </p:spPr>
        <p:txBody>
          <a:bodyPr wrap="square" rtlCol="0">
            <a:spAutoFit/>
          </a:bodyPr>
          <a:lstStyle/>
          <a:p>
            <a:pPr algn="ctr"/>
            <a:r>
              <a:rPr lang="zh-CN" altLang="en-US" sz="2000" b="1">
                <a:solidFill>
                  <a:srgbClr val="73C9CA"/>
                </a:solidFill>
                <a:latin typeface="微软雅黑" panose="020B0503020204020204" charset="-122"/>
                <a:ea typeface="微软雅黑" panose="020B0503020204020204" charset="-122"/>
              </a:rPr>
              <a:t>单击此处输入标题文本</a:t>
            </a:r>
          </a:p>
        </p:txBody>
      </p:sp>
      <p:sp>
        <p:nvSpPr>
          <p:cNvPr id="8" name="矩形: 圆角 5"/>
          <p:cNvSpPr/>
          <p:nvPr/>
        </p:nvSpPr>
        <p:spPr>
          <a:xfrm>
            <a:off x="2615565" y="2311400"/>
            <a:ext cx="2030730" cy="724535"/>
          </a:xfrm>
          <a:prstGeom prst="roundRect">
            <a:avLst/>
          </a:prstGeom>
          <a:solidFill>
            <a:srgbClr val="73C9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6" name="矩形: 圆角 8"/>
          <p:cNvSpPr/>
          <p:nvPr/>
        </p:nvSpPr>
        <p:spPr>
          <a:xfrm>
            <a:off x="5265420" y="2311400"/>
            <a:ext cx="2030730" cy="724535"/>
          </a:xfrm>
          <a:prstGeom prst="roundRect">
            <a:avLst/>
          </a:prstGeom>
          <a:solidFill>
            <a:srgbClr val="73C9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圆角 11"/>
          <p:cNvSpPr/>
          <p:nvPr/>
        </p:nvSpPr>
        <p:spPr>
          <a:xfrm>
            <a:off x="7914640" y="2311400"/>
            <a:ext cx="2030730" cy="724535"/>
          </a:xfrm>
          <a:prstGeom prst="roundRect">
            <a:avLst/>
          </a:prstGeom>
          <a:solidFill>
            <a:srgbClr val="73C9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1" name="组合 30"/>
          <p:cNvGrpSpPr/>
          <p:nvPr/>
        </p:nvGrpSpPr>
        <p:grpSpPr>
          <a:xfrm>
            <a:off x="2223135" y="2303780"/>
            <a:ext cx="739140" cy="739140"/>
            <a:chOff x="3501" y="3628"/>
            <a:chExt cx="1164" cy="1164"/>
          </a:xfrm>
        </p:grpSpPr>
        <p:sp>
          <p:nvSpPr>
            <p:cNvPr id="9" name="椭圆 8"/>
            <p:cNvSpPr/>
            <p:nvPr/>
          </p:nvSpPr>
          <p:spPr>
            <a:xfrm>
              <a:off x="3501" y="3628"/>
              <a:ext cx="1165" cy="1165"/>
            </a:xfrm>
            <a:prstGeom prst="ellipse">
              <a:avLst/>
            </a:prstGeom>
            <a:solidFill>
              <a:srgbClr val="73C9CA"/>
            </a:solidFill>
            <a:ln>
              <a:solidFill>
                <a:srgbClr val="F7F2F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1" name="图形 15" descr="爬行"/>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732" y="3859"/>
              <a:ext cx="703" cy="703"/>
            </a:xfrm>
            <a:prstGeom prst="rect">
              <a:avLst/>
            </a:prstGeom>
          </p:spPr>
        </p:pic>
      </p:grpSp>
      <p:grpSp>
        <p:nvGrpSpPr>
          <p:cNvPr id="32" name="组合 31"/>
          <p:cNvGrpSpPr/>
          <p:nvPr/>
        </p:nvGrpSpPr>
        <p:grpSpPr>
          <a:xfrm>
            <a:off x="4872990" y="2303780"/>
            <a:ext cx="739140" cy="739140"/>
            <a:chOff x="7674" y="3628"/>
            <a:chExt cx="1164" cy="1164"/>
          </a:xfrm>
        </p:grpSpPr>
        <p:sp>
          <p:nvSpPr>
            <p:cNvPr id="17" name="椭圆 16"/>
            <p:cNvSpPr/>
            <p:nvPr/>
          </p:nvSpPr>
          <p:spPr>
            <a:xfrm>
              <a:off x="7674" y="3628"/>
              <a:ext cx="1165" cy="1165"/>
            </a:xfrm>
            <a:prstGeom prst="ellipse">
              <a:avLst/>
            </a:prstGeom>
            <a:solidFill>
              <a:srgbClr val="73C9CA"/>
            </a:solidFill>
            <a:ln>
              <a:solidFill>
                <a:srgbClr val="F7F2F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2" name="图形 17" descr="步行"/>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905" y="3859"/>
              <a:ext cx="703" cy="703"/>
            </a:xfrm>
            <a:prstGeom prst="rect">
              <a:avLst/>
            </a:prstGeom>
          </p:spPr>
        </p:pic>
      </p:grpSp>
      <p:grpSp>
        <p:nvGrpSpPr>
          <p:cNvPr id="33" name="组合 32"/>
          <p:cNvGrpSpPr/>
          <p:nvPr/>
        </p:nvGrpSpPr>
        <p:grpSpPr>
          <a:xfrm>
            <a:off x="7522210" y="2303780"/>
            <a:ext cx="739140" cy="739140"/>
            <a:chOff x="11846" y="3628"/>
            <a:chExt cx="1164" cy="1164"/>
          </a:xfrm>
        </p:grpSpPr>
        <p:sp>
          <p:nvSpPr>
            <p:cNvPr id="20" name="椭圆 19"/>
            <p:cNvSpPr/>
            <p:nvPr/>
          </p:nvSpPr>
          <p:spPr>
            <a:xfrm>
              <a:off x="11846" y="3628"/>
              <a:ext cx="1165" cy="1165"/>
            </a:xfrm>
            <a:prstGeom prst="ellipse">
              <a:avLst/>
            </a:prstGeom>
            <a:solidFill>
              <a:srgbClr val="73C9CA"/>
            </a:solidFill>
            <a:ln>
              <a:solidFill>
                <a:srgbClr val="F7F2F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3" name="图形 19" descr="跑步"/>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2077" y="3859"/>
              <a:ext cx="703" cy="703"/>
            </a:xfrm>
            <a:prstGeom prst="rect">
              <a:avLst/>
            </a:prstGeom>
          </p:spPr>
        </p:pic>
      </p:grpSp>
      <p:sp>
        <p:nvSpPr>
          <p:cNvPr id="24" name="文本框 23"/>
          <p:cNvSpPr txBox="1"/>
          <p:nvPr/>
        </p:nvSpPr>
        <p:spPr>
          <a:xfrm>
            <a:off x="2948940" y="2520315"/>
            <a:ext cx="1697355" cy="306705"/>
          </a:xfrm>
          <a:prstGeom prst="rect">
            <a:avLst/>
          </a:prstGeom>
          <a:noFill/>
        </p:spPr>
        <p:txBody>
          <a:bodyPr wrap="square" rtlCol="0">
            <a:spAutoFit/>
          </a:bodyPr>
          <a:lstStyle/>
          <a:p>
            <a:pPr algn="l"/>
            <a:r>
              <a:rPr lang="zh-CN" altLang="en-US" sz="1400" b="1">
                <a:solidFill>
                  <a:schemeClr val="bg1"/>
                </a:solidFill>
                <a:latin typeface="微软雅黑" panose="020B0503020204020204" charset="-122"/>
                <a:ea typeface="微软雅黑" panose="020B0503020204020204" charset="-122"/>
                <a:sym typeface="+mn-ea"/>
              </a:rPr>
              <a:t>单击此处输入标题</a:t>
            </a:r>
            <a:endParaRPr lang="zh-CN" altLang="en-US" sz="1400" b="1" dirty="0">
              <a:solidFill>
                <a:schemeClr val="bg1"/>
              </a:solidFill>
              <a:latin typeface="微软雅黑" panose="020B0503020204020204" charset="-122"/>
              <a:ea typeface="微软雅黑" panose="020B0503020204020204" charset="-122"/>
              <a:sym typeface="+mn-ea"/>
            </a:endParaRPr>
          </a:p>
        </p:txBody>
      </p:sp>
      <p:sp>
        <p:nvSpPr>
          <p:cNvPr id="25" name="文本框 24"/>
          <p:cNvSpPr txBox="1"/>
          <p:nvPr/>
        </p:nvSpPr>
        <p:spPr>
          <a:xfrm>
            <a:off x="5598795" y="2520315"/>
            <a:ext cx="1697355" cy="306705"/>
          </a:xfrm>
          <a:prstGeom prst="rect">
            <a:avLst/>
          </a:prstGeom>
          <a:noFill/>
        </p:spPr>
        <p:txBody>
          <a:bodyPr wrap="square" rtlCol="0">
            <a:spAutoFit/>
          </a:bodyPr>
          <a:lstStyle/>
          <a:p>
            <a:pPr algn="l"/>
            <a:r>
              <a:rPr lang="zh-CN" altLang="en-US" sz="1400" b="1">
                <a:solidFill>
                  <a:schemeClr val="bg1"/>
                </a:solidFill>
                <a:latin typeface="微软雅黑" panose="020B0503020204020204" charset="-122"/>
                <a:ea typeface="微软雅黑" panose="020B0503020204020204" charset="-122"/>
                <a:sym typeface="+mn-ea"/>
              </a:rPr>
              <a:t>单击此处输入标题</a:t>
            </a:r>
            <a:endParaRPr lang="zh-CN" altLang="en-US" sz="1400" dirty="0">
              <a:solidFill>
                <a:schemeClr val="bg1"/>
              </a:solidFill>
            </a:endParaRPr>
          </a:p>
        </p:txBody>
      </p:sp>
      <p:sp>
        <p:nvSpPr>
          <p:cNvPr id="26" name="文本框 25"/>
          <p:cNvSpPr txBox="1"/>
          <p:nvPr/>
        </p:nvSpPr>
        <p:spPr>
          <a:xfrm>
            <a:off x="8261985" y="2520315"/>
            <a:ext cx="1697355" cy="306705"/>
          </a:xfrm>
          <a:prstGeom prst="rect">
            <a:avLst/>
          </a:prstGeom>
          <a:noFill/>
        </p:spPr>
        <p:txBody>
          <a:bodyPr wrap="square" rtlCol="0">
            <a:spAutoFit/>
          </a:bodyPr>
          <a:lstStyle/>
          <a:p>
            <a:pPr algn="l"/>
            <a:r>
              <a:rPr lang="zh-CN" altLang="en-US" sz="1400" b="1">
                <a:solidFill>
                  <a:schemeClr val="bg1"/>
                </a:solidFill>
                <a:latin typeface="微软雅黑" panose="020B0503020204020204" charset="-122"/>
                <a:ea typeface="微软雅黑" panose="020B0503020204020204" charset="-122"/>
                <a:sym typeface="+mn-ea"/>
              </a:rPr>
              <a:t>单击此处输入标题</a:t>
            </a:r>
            <a:endParaRPr lang="zh-CN" altLang="en-US" sz="1400" dirty="0">
              <a:solidFill>
                <a:schemeClr val="bg1"/>
              </a:solidFill>
            </a:endParaRPr>
          </a:p>
        </p:txBody>
      </p:sp>
      <p:sp>
        <p:nvSpPr>
          <p:cNvPr id="27" name="文本框 26"/>
          <p:cNvSpPr txBox="1"/>
          <p:nvPr/>
        </p:nvSpPr>
        <p:spPr>
          <a:xfrm>
            <a:off x="2615565" y="3761740"/>
            <a:ext cx="2030730" cy="1198880"/>
          </a:xfrm>
          <a:prstGeom prst="rect">
            <a:avLst/>
          </a:prstGeom>
          <a:noFill/>
        </p:spPr>
        <p:txBody>
          <a:bodyPr wrap="square" rtlCol="0">
            <a:spAutoFit/>
          </a:bodyPr>
          <a:lstStyle/>
          <a:p>
            <a:pPr algn="ctr">
              <a:lnSpc>
                <a:spcPct val="150000"/>
              </a:lnSpc>
            </a:pPr>
            <a:r>
              <a:rPr lang="zh-CN" altLang="en-US" sz="1200" dirty="0">
                <a:solidFill>
                  <a:schemeClr val="bg1">
                    <a:lumMod val="50000"/>
                  </a:schemeClr>
                </a:solidFill>
                <a:latin typeface="微软雅黑" panose="020B0503020204020204" charset="-122"/>
                <a:ea typeface="微软雅黑" panose="020B0503020204020204" charset="-122"/>
                <a:sym typeface="+mn-ea"/>
              </a:rPr>
              <a:t>No one indebted for others,while many people don't know how to cherish others.</a:t>
            </a:r>
          </a:p>
        </p:txBody>
      </p:sp>
      <p:grpSp>
        <p:nvGrpSpPr>
          <p:cNvPr id="45" name="组合 44"/>
          <p:cNvGrpSpPr/>
          <p:nvPr/>
        </p:nvGrpSpPr>
        <p:grpSpPr>
          <a:xfrm>
            <a:off x="3427095" y="3274695"/>
            <a:ext cx="408305" cy="352425"/>
            <a:chOff x="5374" y="5051"/>
            <a:chExt cx="1818" cy="1568"/>
          </a:xfrm>
        </p:grpSpPr>
        <p:sp>
          <p:nvSpPr>
            <p:cNvPr id="34" name="等腰三角形 33"/>
            <p:cNvSpPr/>
            <p:nvPr/>
          </p:nvSpPr>
          <p:spPr>
            <a:xfrm flipV="1">
              <a:off x="5374" y="5051"/>
              <a:ext cx="1818" cy="1568"/>
            </a:xfrm>
            <a:prstGeom prst="triangle">
              <a:avLst/>
            </a:prstGeom>
            <a:noFill/>
            <a:ln>
              <a:solidFill>
                <a:srgbClr val="73C9C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等腰三角形 40"/>
            <p:cNvSpPr/>
            <p:nvPr/>
          </p:nvSpPr>
          <p:spPr>
            <a:xfrm flipV="1">
              <a:off x="5785" y="5309"/>
              <a:ext cx="996" cy="859"/>
            </a:xfrm>
            <a:prstGeom prst="triangle">
              <a:avLst/>
            </a:prstGeom>
            <a:solidFill>
              <a:srgbClr val="73C9CA"/>
            </a:solidFill>
            <a:ln>
              <a:solidFill>
                <a:srgbClr val="73C9C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6" name="组合 45"/>
          <p:cNvGrpSpPr/>
          <p:nvPr/>
        </p:nvGrpSpPr>
        <p:grpSpPr>
          <a:xfrm>
            <a:off x="6076315" y="3274695"/>
            <a:ext cx="408305" cy="352425"/>
            <a:chOff x="5374" y="5051"/>
            <a:chExt cx="1818" cy="1568"/>
          </a:xfrm>
        </p:grpSpPr>
        <p:sp>
          <p:nvSpPr>
            <p:cNvPr id="47" name="等腰三角形 46"/>
            <p:cNvSpPr/>
            <p:nvPr/>
          </p:nvSpPr>
          <p:spPr>
            <a:xfrm flipV="1">
              <a:off x="5374" y="5051"/>
              <a:ext cx="1818" cy="1568"/>
            </a:xfrm>
            <a:prstGeom prst="triangle">
              <a:avLst/>
            </a:prstGeom>
            <a:noFill/>
            <a:ln>
              <a:solidFill>
                <a:srgbClr val="73C9C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等腰三角形 47"/>
            <p:cNvSpPr/>
            <p:nvPr/>
          </p:nvSpPr>
          <p:spPr>
            <a:xfrm flipV="1">
              <a:off x="5785" y="5309"/>
              <a:ext cx="996" cy="859"/>
            </a:xfrm>
            <a:prstGeom prst="triangle">
              <a:avLst/>
            </a:prstGeom>
            <a:solidFill>
              <a:srgbClr val="73C9CA"/>
            </a:solidFill>
            <a:ln>
              <a:solidFill>
                <a:srgbClr val="73C9C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9" name="组合 48"/>
          <p:cNvGrpSpPr/>
          <p:nvPr/>
        </p:nvGrpSpPr>
        <p:grpSpPr>
          <a:xfrm>
            <a:off x="8726170" y="3274695"/>
            <a:ext cx="408305" cy="352425"/>
            <a:chOff x="5374" y="5051"/>
            <a:chExt cx="1818" cy="1568"/>
          </a:xfrm>
        </p:grpSpPr>
        <p:sp>
          <p:nvSpPr>
            <p:cNvPr id="50" name="等腰三角形 49"/>
            <p:cNvSpPr/>
            <p:nvPr/>
          </p:nvSpPr>
          <p:spPr>
            <a:xfrm flipV="1">
              <a:off x="5374" y="5051"/>
              <a:ext cx="1818" cy="1568"/>
            </a:xfrm>
            <a:prstGeom prst="triangle">
              <a:avLst/>
            </a:prstGeom>
            <a:noFill/>
            <a:ln>
              <a:solidFill>
                <a:srgbClr val="73C9C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等腰三角形 50"/>
            <p:cNvSpPr/>
            <p:nvPr/>
          </p:nvSpPr>
          <p:spPr>
            <a:xfrm flipV="1">
              <a:off x="5785" y="5309"/>
              <a:ext cx="996" cy="859"/>
            </a:xfrm>
            <a:prstGeom prst="triangle">
              <a:avLst/>
            </a:prstGeom>
            <a:solidFill>
              <a:srgbClr val="73C9CA"/>
            </a:solidFill>
            <a:ln>
              <a:solidFill>
                <a:srgbClr val="73C9C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2" name="文本框 51"/>
          <p:cNvSpPr txBox="1"/>
          <p:nvPr/>
        </p:nvSpPr>
        <p:spPr>
          <a:xfrm>
            <a:off x="5264785" y="3761740"/>
            <a:ext cx="2030730" cy="1198880"/>
          </a:xfrm>
          <a:prstGeom prst="rect">
            <a:avLst/>
          </a:prstGeom>
          <a:noFill/>
        </p:spPr>
        <p:txBody>
          <a:bodyPr wrap="square" rtlCol="0">
            <a:spAutoFit/>
          </a:bodyPr>
          <a:lstStyle/>
          <a:p>
            <a:pPr algn="ctr">
              <a:lnSpc>
                <a:spcPct val="150000"/>
              </a:lnSpc>
            </a:pPr>
            <a:r>
              <a:rPr lang="zh-CN" altLang="en-US" sz="1200" dirty="0">
                <a:solidFill>
                  <a:schemeClr val="bg1">
                    <a:lumMod val="50000"/>
                  </a:schemeClr>
                </a:solidFill>
                <a:latin typeface="微软雅黑" panose="020B0503020204020204" charset="-122"/>
                <a:ea typeface="微软雅黑" panose="020B0503020204020204" charset="-122"/>
                <a:sym typeface="+mn-ea"/>
              </a:rPr>
              <a:t>No one indebted for others,while many people don't know how to cherish others.</a:t>
            </a:r>
          </a:p>
        </p:txBody>
      </p:sp>
      <p:sp>
        <p:nvSpPr>
          <p:cNvPr id="53" name="文本框 52"/>
          <p:cNvSpPr txBox="1"/>
          <p:nvPr/>
        </p:nvSpPr>
        <p:spPr>
          <a:xfrm>
            <a:off x="7914640" y="3761740"/>
            <a:ext cx="2030730" cy="1198880"/>
          </a:xfrm>
          <a:prstGeom prst="rect">
            <a:avLst/>
          </a:prstGeom>
          <a:noFill/>
        </p:spPr>
        <p:txBody>
          <a:bodyPr wrap="square" rtlCol="0">
            <a:spAutoFit/>
          </a:bodyPr>
          <a:lstStyle/>
          <a:p>
            <a:pPr algn="ctr">
              <a:lnSpc>
                <a:spcPct val="150000"/>
              </a:lnSpc>
            </a:pPr>
            <a:r>
              <a:rPr lang="zh-CN" altLang="en-US" sz="1200" dirty="0">
                <a:solidFill>
                  <a:schemeClr val="bg1">
                    <a:lumMod val="50000"/>
                  </a:schemeClr>
                </a:solidFill>
                <a:latin typeface="微软雅黑" panose="020B0503020204020204" charset="-122"/>
                <a:ea typeface="微软雅黑" panose="020B0503020204020204" charset="-122"/>
                <a:sym typeface="+mn-ea"/>
              </a:rPr>
              <a:t>No one indebted for others,while many people don't know how to cherish others.</a:t>
            </a:r>
          </a:p>
        </p:txBody>
      </p:sp>
    </p:spTree>
  </p:cSld>
  <p:clrMapOvr>
    <a:masterClrMapping/>
  </p:clrMapOvr>
  <mc:AlternateContent xmlns:mc="http://schemas.openxmlformats.org/markup-compatibility/2006" xmlns:p15="http://schemas.microsoft.com/office/powerpoint/2012/main">
    <mc:Choice Requires="p15">
      <p:transition spd="slow" advClick="0" advTm="0">
        <p15:prstTrans prst="peelOff"/>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par>
                                <p:cTn id="8" presetID="22" presetClass="entr" presetSubtype="2"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wipe(right)">
                                      <p:cBhvr>
                                        <p:cTn id="10" dur="500"/>
                                        <p:tgtEl>
                                          <p:spTgt spid="11"/>
                                        </p:tgtEl>
                                      </p:cBhvr>
                                    </p:animEffect>
                                  </p:childTnLst>
                                </p:cTn>
                              </p:par>
                            </p:childTnLst>
                          </p:cTn>
                        </p:par>
                        <p:par>
                          <p:cTn id="11" fill="hold">
                            <p:stCondLst>
                              <p:cond delay="500"/>
                            </p:stCondLst>
                            <p:childTnLst>
                              <p:par>
                                <p:cTn id="12" presetID="20" presetClass="entr" presetSubtype="0"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edge">
                                      <p:cBhvr>
                                        <p:cTn id="14" dur="500"/>
                                        <p:tgtEl>
                                          <p:spTgt spid="3"/>
                                        </p:tgtEl>
                                      </p:cBhvr>
                                    </p:animEffect>
                                  </p:childTnLst>
                                </p:cTn>
                              </p:par>
                              <p:par>
                                <p:cTn id="15" presetID="53" presetClass="entr" presetSubtype="16" fill="hold" nodeType="with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ppt_w</p:attrName>
                                        </p:attrNameLst>
                                      </p:cBhvr>
                                      <p:tavLst>
                                        <p:tav tm="0">
                                          <p:val>
                                            <p:fltVal val="0"/>
                                          </p:val>
                                        </p:tav>
                                        <p:tav tm="100000">
                                          <p:val>
                                            <p:strVal val="#ppt_w"/>
                                          </p:val>
                                        </p:tav>
                                      </p:tavLst>
                                    </p:anim>
                                    <p:anim calcmode="lin" valueType="num">
                                      <p:cBhvr>
                                        <p:cTn id="18" dur="500" fill="hold"/>
                                        <p:tgtEl>
                                          <p:spTgt spid="2"/>
                                        </p:tgtEl>
                                        <p:attrNameLst>
                                          <p:attrName>ppt_h</p:attrName>
                                        </p:attrNameLst>
                                      </p:cBhvr>
                                      <p:tavLst>
                                        <p:tav tm="0">
                                          <p:val>
                                            <p:fltVal val="0"/>
                                          </p:val>
                                        </p:tav>
                                        <p:tav tm="100000">
                                          <p:val>
                                            <p:strVal val="#ppt_h"/>
                                          </p:val>
                                        </p:tav>
                                      </p:tavLst>
                                    </p:anim>
                                    <p:animEffect transition="in" filter="fade">
                                      <p:cBhvr>
                                        <p:cTn id="19" dur="500"/>
                                        <p:tgtEl>
                                          <p:spTgt spid="2"/>
                                        </p:tgtEl>
                                      </p:cBhvr>
                                    </p:animEffect>
                                  </p:childTnLst>
                                </p:cTn>
                              </p:par>
                            </p:childTnLst>
                          </p:cTn>
                        </p:par>
                        <p:par>
                          <p:cTn id="20" fill="hold">
                            <p:stCondLst>
                              <p:cond delay="1000"/>
                            </p:stCondLst>
                            <p:childTnLst>
                              <p:par>
                                <p:cTn id="21" presetID="22" presetClass="entr" presetSubtype="2" fill="hold"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right)">
                                      <p:cBhvr>
                                        <p:cTn id="23" dur="500"/>
                                        <p:tgtEl>
                                          <p:spTgt spid="13"/>
                                        </p:tgtEl>
                                      </p:cBhvr>
                                    </p:animEffect>
                                  </p:childTnLst>
                                </p:cTn>
                              </p:par>
                              <p:par>
                                <p:cTn id="24" presetID="22" presetClass="entr" presetSubtype="8" fill="hold" nodeType="with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wipe(left)">
                                      <p:cBhvr>
                                        <p:cTn id="26" dur="500"/>
                                        <p:tgtEl>
                                          <p:spTgt spid="12"/>
                                        </p:tgtEl>
                                      </p:cBhvr>
                                    </p:animEffect>
                                  </p:childTnLst>
                                </p:cTn>
                              </p:par>
                            </p:childTnLst>
                          </p:cTn>
                        </p:par>
                        <p:par>
                          <p:cTn id="27" fill="hold">
                            <p:stCondLst>
                              <p:cond delay="1500"/>
                            </p:stCondLst>
                            <p:childTnLst>
                              <p:par>
                                <p:cTn id="28" presetID="53" presetClass="entr" presetSubtype="16" fill="hold" grpId="0" nodeType="afterEffect">
                                  <p:stCondLst>
                                    <p:cond delay="0"/>
                                  </p:stCondLst>
                                  <p:childTnLst>
                                    <p:set>
                                      <p:cBhvr>
                                        <p:cTn id="29" dur="1" fill="hold">
                                          <p:stCondLst>
                                            <p:cond delay="0"/>
                                          </p:stCondLst>
                                        </p:cTn>
                                        <p:tgtEl>
                                          <p:spTgt spid="5"/>
                                        </p:tgtEl>
                                        <p:attrNameLst>
                                          <p:attrName>style.visibility</p:attrName>
                                        </p:attrNameLst>
                                      </p:cBhvr>
                                      <p:to>
                                        <p:strVal val="visible"/>
                                      </p:to>
                                    </p:set>
                                    <p:anim calcmode="lin" valueType="num">
                                      <p:cBhvr>
                                        <p:cTn id="30" dur="500" fill="hold"/>
                                        <p:tgtEl>
                                          <p:spTgt spid="5"/>
                                        </p:tgtEl>
                                        <p:attrNameLst>
                                          <p:attrName>ppt_w</p:attrName>
                                        </p:attrNameLst>
                                      </p:cBhvr>
                                      <p:tavLst>
                                        <p:tav tm="0">
                                          <p:val>
                                            <p:fltVal val="0"/>
                                          </p:val>
                                        </p:tav>
                                        <p:tav tm="100000">
                                          <p:val>
                                            <p:strVal val="#ppt_w"/>
                                          </p:val>
                                        </p:tav>
                                      </p:tavLst>
                                    </p:anim>
                                    <p:anim calcmode="lin" valueType="num">
                                      <p:cBhvr>
                                        <p:cTn id="31" dur="500" fill="hold"/>
                                        <p:tgtEl>
                                          <p:spTgt spid="5"/>
                                        </p:tgtEl>
                                        <p:attrNameLst>
                                          <p:attrName>ppt_h</p:attrName>
                                        </p:attrNameLst>
                                      </p:cBhvr>
                                      <p:tavLst>
                                        <p:tav tm="0">
                                          <p:val>
                                            <p:fltVal val="0"/>
                                          </p:val>
                                        </p:tav>
                                        <p:tav tm="100000">
                                          <p:val>
                                            <p:strVal val="#ppt_h"/>
                                          </p:val>
                                        </p:tav>
                                      </p:tavLst>
                                    </p:anim>
                                    <p:animEffect transition="in" filter="fade">
                                      <p:cBhvr>
                                        <p:cTn id="32" dur="500"/>
                                        <p:tgtEl>
                                          <p:spTgt spid="5"/>
                                        </p:tgtEl>
                                      </p:cBhvr>
                                    </p:animEffect>
                                  </p:childTnLst>
                                </p:cTn>
                              </p:par>
                            </p:childTnLst>
                          </p:cTn>
                        </p:par>
                        <p:par>
                          <p:cTn id="33" fill="hold">
                            <p:stCondLst>
                              <p:cond delay="2000"/>
                            </p:stCondLst>
                            <p:childTnLst>
                              <p:par>
                                <p:cTn id="34" presetID="53" presetClass="entr" presetSubtype="16" fill="hold" nodeType="afterEffect">
                                  <p:stCondLst>
                                    <p:cond delay="0"/>
                                  </p:stCondLst>
                                  <p:childTnLst>
                                    <p:set>
                                      <p:cBhvr>
                                        <p:cTn id="35" dur="1" fill="hold">
                                          <p:stCondLst>
                                            <p:cond delay="0"/>
                                          </p:stCondLst>
                                        </p:cTn>
                                        <p:tgtEl>
                                          <p:spTgt spid="31"/>
                                        </p:tgtEl>
                                        <p:attrNameLst>
                                          <p:attrName>style.visibility</p:attrName>
                                        </p:attrNameLst>
                                      </p:cBhvr>
                                      <p:to>
                                        <p:strVal val="visible"/>
                                      </p:to>
                                    </p:set>
                                    <p:anim calcmode="lin" valueType="num">
                                      <p:cBhvr>
                                        <p:cTn id="36" dur="500" fill="hold"/>
                                        <p:tgtEl>
                                          <p:spTgt spid="31"/>
                                        </p:tgtEl>
                                        <p:attrNameLst>
                                          <p:attrName>ppt_w</p:attrName>
                                        </p:attrNameLst>
                                      </p:cBhvr>
                                      <p:tavLst>
                                        <p:tav tm="0">
                                          <p:val>
                                            <p:fltVal val="0"/>
                                          </p:val>
                                        </p:tav>
                                        <p:tav tm="100000">
                                          <p:val>
                                            <p:strVal val="#ppt_w"/>
                                          </p:val>
                                        </p:tav>
                                      </p:tavLst>
                                    </p:anim>
                                    <p:anim calcmode="lin" valueType="num">
                                      <p:cBhvr>
                                        <p:cTn id="37" dur="500" fill="hold"/>
                                        <p:tgtEl>
                                          <p:spTgt spid="31"/>
                                        </p:tgtEl>
                                        <p:attrNameLst>
                                          <p:attrName>ppt_h</p:attrName>
                                        </p:attrNameLst>
                                      </p:cBhvr>
                                      <p:tavLst>
                                        <p:tav tm="0">
                                          <p:val>
                                            <p:fltVal val="0"/>
                                          </p:val>
                                        </p:tav>
                                        <p:tav tm="100000">
                                          <p:val>
                                            <p:strVal val="#ppt_h"/>
                                          </p:val>
                                        </p:tav>
                                      </p:tavLst>
                                    </p:anim>
                                    <p:animEffect transition="in" filter="fade">
                                      <p:cBhvr>
                                        <p:cTn id="38" dur="500"/>
                                        <p:tgtEl>
                                          <p:spTgt spid="31"/>
                                        </p:tgtEl>
                                      </p:cBhvr>
                                    </p:animEffect>
                                  </p:childTnLst>
                                </p:cTn>
                              </p:par>
                            </p:childTnLst>
                          </p:cTn>
                        </p:par>
                        <p:par>
                          <p:cTn id="39" fill="hold">
                            <p:stCondLst>
                              <p:cond delay="2500"/>
                            </p:stCondLst>
                            <p:childTnLst>
                              <p:par>
                                <p:cTn id="40" presetID="29" presetClass="entr" presetSubtype="0" fill="hold" grpId="1" nodeType="afterEffect">
                                  <p:stCondLst>
                                    <p:cond delay="0"/>
                                  </p:stCondLst>
                                  <p:childTnLst>
                                    <p:set>
                                      <p:cBhvr>
                                        <p:cTn id="41" dur="1" fill="hold">
                                          <p:stCondLst>
                                            <p:cond delay="0"/>
                                          </p:stCondLst>
                                        </p:cTn>
                                        <p:tgtEl>
                                          <p:spTgt spid="8"/>
                                        </p:tgtEl>
                                        <p:attrNameLst>
                                          <p:attrName>style.visibility</p:attrName>
                                        </p:attrNameLst>
                                      </p:cBhvr>
                                      <p:to>
                                        <p:strVal val="visible"/>
                                      </p:to>
                                    </p:set>
                                    <p:anim calcmode="lin" valueType="num">
                                      <p:cBhvr>
                                        <p:cTn id="42" dur="500" fill="hold"/>
                                        <p:tgtEl>
                                          <p:spTgt spid="8"/>
                                        </p:tgtEl>
                                        <p:attrNameLst>
                                          <p:attrName>ppt_x</p:attrName>
                                        </p:attrNameLst>
                                      </p:cBhvr>
                                      <p:tavLst>
                                        <p:tav tm="0">
                                          <p:val>
                                            <p:strVal val="#ppt_x-.2"/>
                                          </p:val>
                                        </p:tav>
                                        <p:tav tm="100000">
                                          <p:val>
                                            <p:strVal val="#ppt_x"/>
                                          </p:val>
                                        </p:tav>
                                      </p:tavLst>
                                    </p:anim>
                                    <p:anim calcmode="lin" valueType="num">
                                      <p:cBhvr>
                                        <p:cTn id="43" dur="500" fill="hold"/>
                                        <p:tgtEl>
                                          <p:spTgt spid="8"/>
                                        </p:tgtEl>
                                        <p:attrNameLst>
                                          <p:attrName>ppt_y</p:attrName>
                                        </p:attrNameLst>
                                      </p:cBhvr>
                                      <p:tavLst>
                                        <p:tav tm="0">
                                          <p:val>
                                            <p:strVal val="#ppt_y"/>
                                          </p:val>
                                        </p:tav>
                                        <p:tav tm="100000">
                                          <p:val>
                                            <p:strVal val="#ppt_y"/>
                                          </p:val>
                                        </p:tav>
                                      </p:tavLst>
                                    </p:anim>
                                    <p:animEffect transition="in" filter="wipe(right)" prLst="gradientSize: 0.1">
                                      <p:cBhvr>
                                        <p:cTn id="44" dur="500"/>
                                        <p:tgtEl>
                                          <p:spTgt spid="8"/>
                                        </p:tgtEl>
                                      </p:cBhvr>
                                    </p:animEffect>
                                  </p:childTnLst>
                                </p:cTn>
                              </p:par>
                            </p:childTnLst>
                          </p:cTn>
                        </p:par>
                        <p:par>
                          <p:cTn id="45" fill="hold">
                            <p:stCondLst>
                              <p:cond delay="3000"/>
                            </p:stCondLst>
                            <p:childTnLst>
                              <p:par>
                                <p:cTn id="46" presetID="22" presetClass="entr" presetSubtype="8" fill="hold" grpId="0" nodeType="afterEffect">
                                  <p:stCondLst>
                                    <p:cond delay="0"/>
                                  </p:stCondLst>
                                  <p:childTnLst>
                                    <p:set>
                                      <p:cBhvr>
                                        <p:cTn id="47" dur="1" fill="hold">
                                          <p:stCondLst>
                                            <p:cond delay="0"/>
                                          </p:stCondLst>
                                        </p:cTn>
                                        <p:tgtEl>
                                          <p:spTgt spid="24"/>
                                        </p:tgtEl>
                                        <p:attrNameLst>
                                          <p:attrName>style.visibility</p:attrName>
                                        </p:attrNameLst>
                                      </p:cBhvr>
                                      <p:to>
                                        <p:strVal val="visible"/>
                                      </p:to>
                                    </p:set>
                                    <p:animEffect transition="in" filter="wipe(left)">
                                      <p:cBhvr>
                                        <p:cTn id="48" dur="500"/>
                                        <p:tgtEl>
                                          <p:spTgt spid="24"/>
                                        </p:tgtEl>
                                      </p:cBhvr>
                                    </p:animEffect>
                                  </p:childTnLst>
                                </p:cTn>
                              </p:par>
                            </p:childTnLst>
                          </p:cTn>
                        </p:par>
                        <p:par>
                          <p:cTn id="49" fill="hold">
                            <p:stCondLst>
                              <p:cond delay="3500"/>
                            </p:stCondLst>
                            <p:childTnLst>
                              <p:par>
                                <p:cTn id="50" presetID="35" presetClass="entr" presetSubtype="0" fill="hold" nodeType="afterEffect">
                                  <p:stCondLst>
                                    <p:cond delay="0"/>
                                  </p:stCondLst>
                                  <p:childTnLst>
                                    <p:set>
                                      <p:cBhvr>
                                        <p:cTn id="51" dur="1" fill="hold">
                                          <p:stCondLst>
                                            <p:cond delay="0"/>
                                          </p:stCondLst>
                                        </p:cTn>
                                        <p:tgtEl>
                                          <p:spTgt spid="45"/>
                                        </p:tgtEl>
                                        <p:attrNameLst>
                                          <p:attrName>style.visibility</p:attrName>
                                        </p:attrNameLst>
                                      </p:cBhvr>
                                      <p:to>
                                        <p:strVal val="visible"/>
                                      </p:to>
                                    </p:set>
                                    <p:animEffect transition="in" filter="fade">
                                      <p:cBhvr>
                                        <p:cTn id="52" dur="500"/>
                                        <p:tgtEl>
                                          <p:spTgt spid="45"/>
                                        </p:tgtEl>
                                      </p:cBhvr>
                                    </p:animEffect>
                                    <p:anim calcmode="lin" valueType="num">
                                      <p:cBhvr>
                                        <p:cTn id="53" dur="500" fill="hold"/>
                                        <p:tgtEl>
                                          <p:spTgt spid="45"/>
                                        </p:tgtEl>
                                        <p:attrNameLst>
                                          <p:attrName>style.rotation</p:attrName>
                                        </p:attrNameLst>
                                      </p:cBhvr>
                                      <p:tavLst>
                                        <p:tav tm="0">
                                          <p:val>
                                            <p:fltVal val="720"/>
                                          </p:val>
                                        </p:tav>
                                        <p:tav tm="100000">
                                          <p:val>
                                            <p:fltVal val="0"/>
                                          </p:val>
                                        </p:tav>
                                      </p:tavLst>
                                    </p:anim>
                                    <p:anim calcmode="lin" valueType="num">
                                      <p:cBhvr>
                                        <p:cTn id="54" dur="500" fill="hold"/>
                                        <p:tgtEl>
                                          <p:spTgt spid="45"/>
                                        </p:tgtEl>
                                        <p:attrNameLst>
                                          <p:attrName>ppt_h</p:attrName>
                                        </p:attrNameLst>
                                      </p:cBhvr>
                                      <p:tavLst>
                                        <p:tav tm="0">
                                          <p:val>
                                            <p:fltVal val="0"/>
                                          </p:val>
                                        </p:tav>
                                        <p:tav tm="100000">
                                          <p:val>
                                            <p:strVal val="#ppt_h"/>
                                          </p:val>
                                        </p:tav>
                                      </p:tavLst>
                                    </p:anim>
                                    <p:anim calcmode="lin" valueType="num">
                                      <p:cBhvr>
                                        <p:cTn id="55" dur="500" fill="hold"/>
                                        <p:tgtEl>
                                          <p:spTgt spid="45"/>
                                        </p:tgtEl>
                                        <p:attrNameLst>
                                          <p:attrName>ppt_w</p:attrName>
                                        </p:attrNameLst>
                                      </p:cBhvr>
                                      <p:tavLst>
                                        <p:tav tm="0">
                                          <p:val>
                                            <p:fltVal val="0"/>
                                          </p:val>
                                        </p:tav>
                                        <p:tav tm="100000">
                                          <p:val>
                                            <p:strVal val="#ppt_w"/>
                                          </p:val>
                                        </p:tav>
                                      </p:tavLst>
                                    </p:anim>
                                  </p:childTnLst>
                                </p:cTn>
                              </p:par>
                            </p:childTnLst>
                          </p:cTn>
                        </p:par>
                        <p:par>
                          <p:cTn id="56" fill="hold">
                            <p:stCondLst>
                              <p:cond delay="4000"/>
                            </p:stCondLst>
                            <p:childTnLst>
                              <p:par>
                                <p:cTn id="57" presetID="12" presetClass="entr" presetSubtype="4" fill="hold" grpId="0" nodeType="afterEffect">
                                  <p:stCondLst>
                                    <p:cond delay="0"/>
                                  </p:stCondLst>
                                  <p:childTnLst>
                                    <p:set>
                                      <p:cBhvr>
                                        <p:cTn id="58" dur="1" fill="hold">
                                          <p:stCondLst>
                                            <p:cond delay="0"/>
                                          </p:stCondLst>
                                        </p:cTn>
                                        <p:tgtEl>
                                          <p:spTgt spid="27"/>
                                        </p:tgtEl>
                                        <p:attrNameLst>
                                          <p:attrName>style.visibility</p:attrName>
                                        </p:attrNameLst>
                                      </p:cBhvr>
                                      <p:to>
                                        <p:strVal val="visible"/>
                                      </p:to>
                                    </p:set>
                                    <p:anim calcmode="lin" valueType="num">
                                      <p:cBhvr additive="base">
                                        <p:cTn id="59" dur="500"/>
                                        <p:tgtEl>
                                          <p:spTgt spid="27"/>
                                        </p:tgtEl>
                                        <p:attrNameLst>
                                          <p:attrName>ppt_y</p:attrName>
                                        </p:attrNameLst>
                                      </p:cBhvr>
                                      <p:tavLst>
                                        <p:tav tm="0">
                                          <p:val>
                                            <p:strVal val="#ppt_y+#ppt_h*1.125000"/>
                                          </p:val>
                                        </p:tav>
                                        <p:tav tm="100000">
                                          <p:val>
                                            <p:strVal val="#ppt_y"/>
                                          </p:val>
                                        </p:tav>
                                      </p:tavLst>
                                    </p:anim>
                                    <p:animEffect transition="in" filter="wipe(up)">
                                      <p:cBhvr>
                                        <p:cTn id="60" dur="500"/>
                                        <p:tgtEl>
                                          <p:spTgt spid="27"/>
                                        </p:tgtEl>
                                      </p:cBhvr>
                                    </p:animEffect>
                                  </p:childTnLst>
                                </p:cTn>
                              </p:par>
                            </p:childTnLst>
                          </p:cTn>
                        </p:par>
                        <p:par>
                          <p:cTn id="61" fill="hold">
                            <p:stCondLst>
                              <p:cond delay="4500"/>
                            </p:stCondLst>
                            <p:childTnLst>
                              <p:par>
                                <p:cTn id="62" presetID="53" presetClass="entr" presetSubtype="16" fill="hold" nodeType="afterEffect">
                                  <p:stCondLst>
                                    <p:cond delay="0"/>
                                  </p:stCondLst>
                                  <p:childTnLst>
                                    <p:set>
                                      <p:cBhvr>
                                        <p:cTn id="63" dur="1" fill="hold">
                                          <p:stCondLst>
                                            <p:cond delay="0"/>
                                          </p:stCondLst>
                                        </p:cTn>
                                        <p:tgtEl>
                                          <p:spTgt spid="32"/>
                                        </p:tgtEl>
                                        <p:attrNameLst>
                                          <p:attrName>style.visibility</p:attrName>
                                        </p:attrNameLst>
                                      </p:cBhvr>
                                      <p:to>
                                        <p:strVal val="visible"/>
                                      </p:to>
                                    </p:set>
                                    <p:anim calcmode="lin" valueType="num">
                                      <p:cBhvr>
                                        <p:cTn id="64" dur="500" fill="hold"/>
                                        <p:tgtEl>
                                          <p:spTgt spid="32"/>
                                        </p:tgtEl>
                                        <p:attrNameLst>
                                          <p:attrName>ppt_w</p:attrName>
                                        </p:attrNameLst>
                                      </p:cBhvr>
                                      <p:tavLst>
                                        <p:tav tm="0">
                                          <p:val>
                                            <p:fltVal val="0"/>
                                          </p:val>
                                        </p:tav>
                                        <p:tav tm="100000">
                                          <p:val>
                                            <p:strVal val="#ppt_w"/>
                                          </p:val>
                                        </p:tav>
                                      </p:tavLst>
                                    </p:anim>
                                    <p:anim calcmode="lin" valueType="num">
                                      <p:cBhvr>
                                        <p:cTn id="65" dur="500" fill="hold"/>
                                        <p:tgtEl>
                                          <p:spTgt spid="32"/>
                                        </p:tgtEl>
                                        <p:attrNameLst>
                                          <p:attrName>ppt_h</p:attrName>
                                        </p:attrNameLst>
                                      </p:cBhvr>
                                      <p:tavLst>
                                        <p:tav tm="0">
                                          <p:val>
                                            <p:fltVal val="0"/>
                                          </p:val>
                                        </p:tav>
                                        <p:tav tm="100000">
                                          <p:val>
                                            <p:strVal val="#ppt_h"/>
                                          </p:val>
                                        </p:tav>
                                      </p:tavLst>
                                    </p:anim>
                                    <p:animEffect transition="in" filter="fade">
                                      <p:cBhvr>
                                        <p:cTn id="66" dur="500"/>
                                        <p:tgtEl>
                                          <p:spTgt spid="32"/>
                                        </p:tgtEl>
                                      </p:cBhvr>
                                    </p:animEffect>
                                  </p:childTnLst>
                                </p:cTn>
                              </p:par>
                            </p:childTnLst>
                          </p:cTn>
                        </p:par>
                        <p:par>
                          <p:cTn id="67" fill="hold">
                            <p:stCondLst>
                              <p:cond delay="5000"/>
                            </p:stCondLst>
                            <p:childTnLst>
                              <p:par>
                                <p:cTn id="68" presetID="29" presetClass="entr" presetSubtype="0" fill="hold" grpId="1" nodeType="afterEffect">
                                  <p:stCondLst>
                                    <p:cond delay="0"/>
                                  </p:stCondLst>
                                  <p:childTnLst>
                                    <p:set>
                                      <p:cBhvr>
                                        <p:cTn id="69" dur="1" fill="hold">
                                          <p:stCondLst>
                                            <p:cond delay="0"/>
                                          </p:stCondLst>
                                        </p:cTn>
                                        <p:tgtEl>
                                          <p:spTgt spid="16"/>
                                        </p:tgtEl>
                                        <p:attrNameLst>
                                          <p:attrName>style.visibility</p:attrName>
                                        </p:attrNameLst>
                                      </p:cBhvr>
                                      <p:to>
                                        <p:strVal val="visible"/>
                                      </p:to>
                                    </p:set>
                                    <p:anim calcmode="lin" valueType="num">
                                      <p:cBhvr>
                                        <p:cTn id="70" dur="500" fill="hold"/>
                                        <p:tgtEl>
                                          <p:spTgt spid="16"/>
                                        </p:tgtEl>
                                        <p:attrNameLst>
                                          <p:attrName>ppt_x</p:attrName>
                                        </p:attrNameLst>
                                      </p:cBhvr>
                                      <p:tavLst>
                                        <p:tav tm="0">
                                          <p:val>
                                            <p:strVal val="#ppt_x-.2"/>
                                          </p:val>
                                        </p:tav>
                                        <p:tav tm="100000">
                                          <p:val>
                                            <p:strVal val="#ppt_x"/>
                                          </p:val>
                                        </p:tav>
                                      </p:tavLst>
                                    </p:anim>
                                    <p:anim calcmode="lin" valueType="num">
                                      <p:cBhvr>
                                        <p:cTn id="71" dur="500" fill="hold"/>
                                        <p:tgtEl>
                                          <p:spTgt spid="16"/>
                                        </p:tgtEl>
                                        <p:attrNameLst>
                                          <p:attrName>ppt_y</p:attrName>
                                        </p:attrNameLst>
                                      </p:cBhvr>
                                      <p:tavLst>
                                        <p:tav tm="0">
                                          <p:val>
                                            <p:strVal val="#ppt_y"/>
                                          </p:val>
                                        </p:tav>
                                        <p:tav tm="100000">
                                          <p:val>
                                            <p:strVal val="#ppt_y"/>
                                          </p:val>
                                        </p:tav>
                                      </p:tavLst>
                                    </p:anim>
                                    <p:animEffect transition="in" filter="wipe(right)" prLst="gradientSize: 0.1">
                                      <p:cBhvr>
                                        <p:cTn id="72" dur="500"/>
                                        <p:tgtEl>
                                          <p:spTgt spid="16"/>
                                        </p:tgtEl>
                                      </p:cBhvr>
                                    </p:animEffect>
                                  </p:childTnLst>
                                </p:cTn>
                              </p:par>
                            </p:childTnLst>
                          </p:cTn>
                        </p:par>
                        <p:par>
                          <p:cTn id="73" fill="hold">
                            <p:stCondLst>
                              <p:cond delay="5500"/>
                            </p:stCondLst>
                            <p:childTnLst>
                              <p:par>
                                <p:cTn id="74" presetID="22" presetClass="entr" presetSubtype="8" fill="hold" grpId="0" nodeType="afterEffect">
                                  <p:stCondLst>
                                    <p:cond delay="0"/>
                                  </p:stCondLst>
                                  <p:childTnLst>
                                    <p:set>
                                      <p:cBhvr>
                                        <p:cTn id="75" dur="1" fill="hold">
                                          <p:stCondLst>
                                            <p:cond delay="0"/>
                                          </p:stCondLst>
                                        </p:cTn>
                                        <p:tgtEl>
                                          <p:spTgt spid="25"/>
                                        </p:tgtEl>
                                        <p:attrNameLst>
                                          <p:attrName>style.visibility</p:attrName>
                                        </p:attrNameLst>
                                      </p:cBhvr>
                                      <p:to>
                                        <p:strVal val="visible"/>
                                      </p:to>
                                    </p:set>
                                    <p:animEffect transition="in" filter="wipe(left)">
                                      <p:cBhvr>
                                        <p:cTn id="76" dur="500"/>
                                        <p:tgtEl>
                                          <p:spTgt spid="25"/>
                                        </p:tgtEl>
                                      </p:cBhvr>
                                    </p:animEffect>
                                  </p:childTnLst>
                                </p:cTn>
                              </p:par>
                            </p:childTnLst>
                          </p:cTn>
                        </p:par>
                        <p:par>
                          <p:cTn id="77" fill="hold">
                            <p:stCondLst>
                              <p:cond delay="6000"/>
                            </p:stCondLst>
                            <p:childTnLst>
                              <p:par>
                                <p:cTn id="78" presetID="35" presetClass="entr" presetSubtype="0" fill="hold" nodeType="afterEffect">
                                  <p:stCondLst>
                                    <p:cond delay="0"/>
                                  </p:stCondLst>
                                  <p:childTnLst>
                                    <p:set>
                                      <p:cBhvr>
                                        <p:cTn id="79" dur="1" fill="hold">
                                          <p:stCondLst>
                                            <p:cond delay="0"/>
                                          </p:stCondLst>
                                        </p:cTn>
                                        <p:tgtEl>
                                          <p:spTgt spid="46"/>
                                        </p:tgtEl>
                                        <p:attrNameLst>
                                          <p:attrName>style.visibility</p:attrName>
                                        </p:attrNameLst>
                                      </p:cBhvr>
                                      <p:to>
                                        <p:strVal val="visible"/>
                                      </p:to>
                                    </p:set>
                                    <p:animEffect transition="in" filter="fade">
                                      <p:cBhvr>
                                        <p:cTn id="80" dur="500"/>
                                        <p:tgtEl>
                                          <p:spTgt spid="46"/>
                                        </p:tgtEl>
                                      </p:cBhvr>
                                    </p:animEffect>
                                    <p:anim calcmode="lin" valueType="num">
                                      <p:cBhvr>
                                        <p:cTn id="81" dur="500" fill="hold"/>
                                        <p:tgtEl>
                                          <p:spTgt spid="46"/>
                                        </p:tgtEl>
                                        <p:attrNameLst>
                                          <p:attrName>style.rotation</p:attrName>
                                        </p:attrNameLst>
                                      </p:cBhvr>
                                      <p:tavLst>
                                        <p:tav tm="0">
                                          <p:val>
                                            <p:fltVal val="720"/>
                                          </p:val>
                                        </p:tav>
                                        <p:tav tm="100000">
                                          <p:val>
                                            <p:fltVal val="0"/>
                                          </p:val>
                                        </p:tav>
                                      </p:tavLst>
                                    </p:anim>
                                    <p:anim calcmode="lin" valueType="num">
                                      <p:cBhvr>
                                        <p:cTn id="82" dur="500" fill="hold"/>
                                        <p:tgtEl>
                                          <p:spTgt spid="46"/>
                                        </p:tgtEl>
                                        <p:attrNameLst>
                                          <p:attrName>ppt_h</p:attrName>
                                        </p:attrNameLst>
                                      </p:cBhvr>
                                      <p:tavLst>
                                        <p:tav tm="0">
                                          <p:val>
                                            <p:fltVal val="0"/>
                                          </p:val>
                                        </p:tav>
                                        <p:tav tm="100000">
                                          <p:val>
                                            <p:strVal val="#ppt_h"/>
                                          </p:val>
                                        </p:tav>
                                      </p:tavLst>
                                    </p:anim>
                                    <p:anim calcmode="lin" valueType="num">
                                      <p:cBhvr>
                                        <p:cTn id="83" dur="500" fill="hold"/>
                                        <p:tgtEl>
                                          <p:spTgt spid="46"/>
                                        </p:tgtEl>
                                        <p:attrNameLst>
                                          <p:attrName>ppt_w</p:attrName>
                                        </p:attrNameLst>
                                      </p:cBhvr>
                                      <p:tavLst>
                                        <p:tav tm="0">
                                          <p:val>
                                            <p:fltVal val="0"/>
                                          </p:val>
                                        </p:tav>
                                        <p:tav tm="100000">
                                          <p:val>
                                            <p:strVal val="#ppt_w"/>
                                          </p:val>
                                        </p:tav>
                                      </p:tavLst>
                                    </p:anim>
                                  </p:childTnLst>
                                </p:cTn>
                              </p:par>
                            </p:childTnLst>
                          </p:cTn>
                        </p:par>
                        <p:par>
                          <p:cTn id="84" fill="hold">
                            <p:stCondLst>
                              <p:cond delay="6500"/>
                            </p:stCondLst>
                            <p:childTnLst>
                              <p:par>
                                <p:cTn id="85" presetID="12" presetClass="entr" presetSubtype="4" fill="hold" grpId="0" nodeType="afterEffect">
                                  <p:stCondLst>
                                    <p:cond delay="0"/>
                                  </p:stCondLst>
                                  <p:childTnLst>
                                    <p:set>
                                      <p:cBhvr>
                                        <p:cTn id="86" dur="1" fill="hold">
                                          <p:stCondLst>
                                            <p:cond delay="0"/>
                                          </p:stCondLst>
                                        </p:cTn>
                                        <p:tgtEl>
                                          <p:spTgt spid="52"/>
                                        </p:tgtEl>
                                        <p:attrNameLst>
                                          <p:attrName>style.visibility</p:attrName>
                                        </p:attrNameLst>
                                      </p:cBhvr>
                                      <p:to>
                                        <p:strVal val="visible"/>
                                      </p:to>
                                    </p:set>
                                    <p:anim calcmode="lin" valueType="num">
                                      <p:cBhvr additive="base">
                                        <p:cTn id="87" dur="500"/>
                                        <p:tgtEl>
                                          <p:spTgt spid="52"/>
                                        </p:tgtEl>
                                        <p:attrNameLst>
                                          <p:attrName>ppt_y</p:attrName>
                                        </p:attrNameLst>
                                      </p:cBhvr>
                                      <p:tavLst>
                                        <p:tav tm="0">
                                          <p:val>
                                            <p:strVal val="#ppt_y+#ppt_h*1.125000"/>
                                          </p:val>
                                        </p:tav>
                                        <p:tav tm="100000">
                                          <p:val>
                                            <p:strVal val="#ppt_y"/>
                                          </p:val>
                                        </p:tav>
                                      </p:tavLst>
                                    </p:anim>
                                    <p:animEffect transition="in" filter="wipe(up)">
                                      <p:cBhvr>
                                        <p:cTn id="88" dur="500"/>
                                        <p:tgtEl>
                                          <p:spTgt spid="52"/>
                                        </p:tgtEl>
                                      </p:cBhvr>
                                    </p:animEffect>
                                  </p:childTnLst>
                                </p:cTn>
                              </p:par>
                            </p:childTnLst>
                          </p:cTn>
                        </p:par>
                        <p:par>
                          <p:cTn id="89" fill="hold">
                            <p:stCondLst>
                              <p:cond delay="7000"/>
                            </p:stCondLst>
                            <p:childTnLst>
                              <p:par>
                                <p:cTn id="90" presetID="53" presetClass="entr" presetSubtype="16" fill="hold" nodeType="afterEffect">
                                  <p:stCondLst>
                                    <p:cond delay="0"/>
                                  </p:stCondLst>
                                  <p:childTnLst>
                                    <p:set>
                                      <p:cBhvr>
                                        <p:cTn id="91" dur="1" fill="hold">
                                          <p:stCondLst>
                                            <p:cond delay="0"/>
                                          </p:stCondLst>
                                        </p:cTn>
                                        <p:tgtEl>
                                          <p:spTgt spid="33"/>
                                        </p:tgtEl>
                                        <p:attrNameLst>
                                          <p:attrName>style.visibility</p:attrName>
                                        </p:attrNameLst>
                                      </p:cBhvr>
                                      <p:to>
                                        <p:strVal val="visible"/>
                                      </p:to>
                                    </p:set>
                                    <p:anim calcmode="lin" valueType="num">
                                      <p:cBhvr>
                                        <p:cTn id="92" dur="500" fill="hold"/>
                                        <p:tgtEl>
                                          <p:spTgt spid="33"/>
                                        </p:tgtEl>
                                        <p:attrNameLst>
                                          <p:attrName>ppt_w</p:attrName>
                                        </p:attrNameLst>
                                      </p:cBhvr>
                                      <p:tavLst>
                                        <p:tav tm="0">
                                          <p:val>
                                            <p:fltVal val="0"/>
                                          </p:val>
                                        </p:tav>
                                        <p:tav tm="100000">
                                          <p:val>
                                            <p:strVal val="#ppt_w"/>
                                          </p:val>
                                        </p:tav>
                                      </p:tavLst>
                                    </p:anim>
                                    <p:anim calcmode="lin" valueType="num">
                                      <p:cBhvr>
                                        <p:cTn id="93" dur="500" fill="hold"/>
                                        <p:tgtEl>
                                          <p:spTgt spid="33"/>
                                        </p:tgtEl>
                                        <p:attrNameLst>
                                          <p:attrName>ppt_h</p:attrName>
                                        </p:attrNameLst>
                                      </p:cBhvr>
                                      <p:tavLst>
                                        <p:tav tm="0">
                                          <p:val>
                                            <p:fltVal val="0"/>
                                          </p:val>
                                        </p:tav>
                                        <p:tav tm="100000">
                                          <p:val>
                                            <p:strVal val="#ppt_h"/>
                                          </p:val>
                                        </p:tav>
                                      </p:tavLst>
                                    </p:anim>
                                    <p:animEffect transition="in" filter="fade">
                                      <p:cBhvr>
                                        <p:cTn id="94" dur="500"/>
                                        <p:tgtEl>
                                          <p:spTgt spid="33"/>
                                        </p:tgtEl>
                                      </p:cBhvr>
                                    </p:animEffect>
                                  </p:childTnLst>
                                </p:cTn>
                              </p:par>
                            </p:childTnLst>
                          </p:cTn>
                        </p:par>
                        <p:par>
                          <p:cTn id="95" fill="hold">
                            <p:stCondLst>
                              <p:cond delay="7500"/>
                            </p:stCondLst>
                            <p:childTnLst>
                              <p:par>
                                <p:cTn id="96" presetID="29" presetClass="entr" presetSubtype="0" fill="hold" grpId="1" nodeType="afterEffect">
                                  <p:stCondLst>
                                    <p:cond delay="0"/>
                                  </p:stCondLst>
                                  <p:childTnLst>
                                    <p:set>
                                      <p:cBhvr>
                                        <p:cTn id="97" dur="1" fill="hold">
                                          <p:stCondLst>
                                            <p:cond delay="0"/>
                                          </p:stCondLst>
                                        </p:cTn>
                                        <p:tgtEl>
                                          <p:spTgt spid="19"/>
                                        </p:tgtEl>
                                        <p:attrNameLst>
                                          <p:attrName>style.visibility</p:attrName>
                                        </p:attrNameLst>
                                      </p:cBhvr>
                                      <p:to>
                                        <p:strVal val="visible"/>
                                      </p:to>
                                    </p:set>
                                    <p:anim calcmode="lin" valueType="num">
                                      <p:cBhvr>
                                        <p:cTn id="98" dur="500" fill="hold"/>
                                        <p:tgtEl>
                                          <p:spTgt spid="19"/>
                                        </p:tgtEl>
                                        <p:attrNameLst>
                                          <p:attrName>ppt_x</p:attrName>
                                        </p:attrNameLst>
                                      </p:cBhvr>
                                      <p:tavLst>
                                        <p:tav tm="0">
                                          <p:val>
                                            <p:strVal val="#ppt_x-.2"/>
                                          </p:val>
                                        </p:tav>
                                        <p:tav tm="100000">
                                          <p:val>
                                            <p:strVal val="#ppt_x"/>
                                          </p:val>
                                        </p:tav>
                                      </p:tavLst>
                                    </p:anim>
                                    <p:anim calcmode="lin" valueType="num">
                                      <p:cBhvr>
                                        <p:cTn id="99" dur="500" fill="hold"/>
                                        <p:tgtEl>
                                          <p:spTgt spid="19"/>
                                        </p:tgtEl>
                                        <p:attrNameLst>
                                          <p:attrName>ppt_y</p:attrName>
                                        </p:attrNameLst>
                                      </p:cBhvr>
                                      <p:tavLst>
                                        <p:tav tm="0">
                                          <p:val>
                                            <p:strVal val="#ppt_y"/>
                                          </p:val>
                                        </p:tav>
                                        <p:tav tm="100000">
                                          <p:val>
                                            <p:strVal val="#ppt_y"/>
                                          </p:val>
                                        </p:tav>
                                      </p:tavLst>
                                    </p:anim>
                                    <p:animEffect transition="in" filter="wipe(right)" prLst="gradientSize: 0.1">
                                      <p:cBhvr>
                                        <p:cTn id="100" dur="500"/>
                                        <p:tgtEl>
                                          <p:spTgt spid="19"/>
                                        </p:tgtEl>
                                      </p:cBhvr>
                                    </p:animEffect>
                                  </p:childTnLst>
                                </p:cTn>
                              </p:par>
                            </p:childTnLst>
                          </p:cTn>
                        </p:par>
                        <p:par>
                          <p:cTn id="101" fill="hold">
                            <p:stCondLst>
                              <p:cond delay="8000"/>
                            </p:stCondLst>
                            <p:childTnLst>
                              <p:par>
                                <p:cTn id="102" presetID="22" presetClass="entr" presetSubtype="8" fill="hold" grpId="0" nodeType="afterEffect">
                                  <p:stCondLst>
                                    <p:cond delay="0"/>
                                  </p:stCondLst>
                                  <p:childTnLst>
                                    <p:set>
                                      <p:cBhvr>
                                        <p:cTn id="103" dur="1" fill="hold">
                                          <p:stCondLst>
                                            <p:cond delay="0"/>
                                          </p:stCondLst>
                                        </p:cTn>
                                        <p:tgtEl>
                                          <p:spTgt spid="26"/>
                                        </p:tgtEl>
                                        <p:attrNameLst>
                                          <p:attrName>style.visibility</p:attrName>
                                        </p:attrNameLst>
                                      </p:cBhvr>
                                      <p:to>
                                        <p:strVal val="visible"/>
                                      </p:to>
                                    </p:set>
                                    <p:animEffect transition="in" filter="wipe(left)">
                                      <p:cBhvr>
                                        <p:cTn id="104" dur="500"/>
                                        <p:tgtEl>
                                          <p:spTgt spid="26"/>
                                        </p:tgtEl>
                                      </p:cBhvr>
                                    </p:animEffect>
                                  </p:childTnLst>
                                </p:cTn>
                              </p:par>
                            </p:childTnLst>
                          </p:cTn>
                        </p:par>
                        <p:par>
                          <p:cTn id="105" fill="hold">
                            <p:stCondLst>
                              <p:cond delay="8500"/>
                            </p:stCondLst>
                            <p:childTnLst>
                              <p:par>
                                <p:cTn id="106" presetID="35" presetClass="entr" presetSubtype="0" fill="hold" nodeType="afterEffect">
                                  <p:stCondLst>
                                    <p:cond delay="0"/>
                                  </p:stCondLst>
                                  <p:childTnLst>
                                    <p:set>
                                      <p:cBhvr>
                                        <p:cTn id="107" dur="1" fill="hold">
                                          <p:stCondLst>
                                            <p:cond delay="0"/>
                                          </p:stCondLst>
                                        </p:cTn>
                                        <p:tgtEl>
                                          <p:spTgt spid="49"/>
                                        </p:tgtEl>
                                        <p:attrNameLst>
                                          <p:attrName>style.visibility</p:attrName>
                                        </p:attrNameLst>
                                      </p:cBhvr>
                                      <p:to>
                                        <p:strVal val="visible"/>
                                      </p:to>
                                    </p:set>
                                    <p:animEffect transition="in" filter="fade">
                                      <p:cBhvr>
                                        <p:cTn id="108" dur="500"/>
                                        <p:tgtEl>
                                          <p:spTgt spid="49"/>
                                        </p:tgtEl>
                                      </p:cBhvr>
                                    </p:animEffect>
                                    <p:anim calcmode="lin" valueType="num">
                                      <p:cBhvr>
                                        <p:cTn id="109" dur="500" fill="hold"/>
                                        <p:tgtEl>
                                          <p:spTgt spid="49"/>
                                        </p:tgtEl>
                                        <p:attrNameLst>
                                          <p:attrName>style.rotation</p:attrName>
                                        </p:attrNameLst>
                                      </p:cBhvr>
                                      <p:tavLst>
                                        <p:tav tm="0">
                                          <p:val>
                                            <p:fltVal val="720"/>
                                          </p:val>
                                        </p:tav>
                                        <p:tav tm="100000">
                                          <p:val>
                                            <p:fltVal val="0"/>
                                          </p:val>
                                        </p:tav>
                                      </p:tavLst>
                                    </p:anim>
                                    <p:anim calcmode="lin" valueType="num">
                                      <p:cBhvr>
                                        <p:cTn id="110" dur="500" fill="hold"/>
                                        <p:tgtEl>
                                          <p:spTgt spid="49"/>
                                        </p:tgtEl>
                                        <p:attrNameLst>
                                          <p:attrName>ppt_h</p:attrName>
                                        </p:attrNameLst>
                                      </p:cBhvr>
                                      <p:tavLst>
                                        <p:tav tm="0">
                                          <p:val>
                                            <p:fltVal val="0"/>
                                          </p:val>
                                        </p:tav>
                                        <p:tav tm="100000">
                                          <p:val>
                                            <p:strVal val="#ppt_h"/>
                                          </p:val>
                                        </p:tav>
                                      </p:tavLst>
                                    </p:anim>
                                    <p:anim calcmode="lin" valueType="num">
                                      <p:cBhvr>
                                        <p:cTn id="111" dur="500" fill="hold"/>
                                        <p:tgtEl>
                                          <p:spTgt spid="49"/>
                                        </p:tgtEl>
                                        <p:attrNameLst>
                                          <p:attrName>ppt_w</p:attrName>
                                        </p:attrNameLst>
                                      </p:cBhvr>
                                      <p:tavLst>
                                        <p:tav tm="0">
                                          <p:val>
                                            <p:fltVal val="0"/>
                                          </p:val>
                                        </p:tav>
                                        <p:tav tm="100000">
                                          <p:val>
                                            <p:strVal val="#ppt_w"/>
                                          </p:val>
                                        </p:tav>
                                      </p:tavLst>
                                    </p:anim>
                                  </p:childTnLst>
                                </p:cTn>
                              </p:par>
                            </p:childTnLst>
                          </p:cTn>
                        </p:par>
                        <p:par>
                          <p:cTn id="112" fill="hold">
                            <p:stCondLst>
                              <p:cond delay="9000"/>
                            </p:stCondLst>
                            <p:childTnLst>
                              <p:par>
                                <p:cTn id="113" presetID="12" presetClass="entr" presetSubtype="4" fill="hold" grpId="0" nodeType="afterEffect">
                                  <p:stCondLst>
                                    <p:cond delay="0"/>
                                  </p:stCondLst>
                                  <p:childTnLst>
                                    <p:set>
                                      <p:cBhvr>
                                        <p:cTn id="114" dur="1" fill="hold">
                                          <p:stCondLst>
                                            <p:cond delay="0"/>
                                          </p:stCondLst>
                                        </p:cTn>
                                        <p:tgtEl>
                                          <p:spTgt spid="53"/>
                                        </p:tgtEl>
                                        <p:attrNameLst>
                                          <p:attrName>style.visibility</p:attrName>
                                        </p:attrNameLst>
                                      </p:cBhvr>
                                      <p:to>
                                        <p:strVal val="visible"/>
                                      </p:to>
                                    </p:set>
                                    <p:anim calcmode="lin" valueType="num">
                                      <p:cBhvr additive="base">
                                        <p:cTn id="115" dur="500"/>
                                        <p:tgtEl>
                                          <p:spTgt spid="53"/>
                                        </p:tgtEl>
                                        <p:attrNameLst>
                                          <p:attrName>ppt_y</p:attrName>
                                        </p:attrNameLst>
                                      </p:cBhvr>
                                      <p:tavLst>
                                        <p:tav tm="0">
                                          <p:val>
                                            <p:strVal val="#ppt_y+#ppt_h*1.125000"/>
                                          </p:val>
                                        </p:tav>
                                        <p:tav tm="100000">
                                          <p:val>
                                            <p:strVal val="#ppt_y"/>
                                          </p:val>
                                        </p:tav>
                                      </p:tavLst>
                                    </p:anim>
                                    <p:animEffect transition="in" filter="wipe(up)">
                                      <p:cBhvr>
                                        <p:cTn id="116"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5" grpId="0" bldLvl="0" animBg="1"/>
      <p:bldP spid="8" grpId="0" animBg="1"/>
      <p:bldP spid="8" grpId="1" animBg="1"/>
      <p:bldP spid="16" grpId="0" animBg="1"/>
      <p:bldP spid="16" grpId="1" animBg="1"/>
      <p:bldP spid="19" grpId="0" animBg="1"/>
      <p:bldP spid="19" grpId="1" animBg="1"/>
      <p:bldP spid="24" grpId="0"/>
      <p:bldP spid="25" grpId="0"/>
      <p:bldP spid="26" grpId="0"/>
      <p:bldP spid="27" grpId="0"/>
      <p:bldP spid="52" grpId="0"/>
      <p:bldP spid="5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194435" y="820420"/>
            <a:ext cx="9802495" cy="5217795"/>
            <a:chOff x="680" y="695"/>
            <a:chExt cx="17838" cy="9412"/>
          </a:xfrm>
        </p:grpSpPr>
        <p:sp>
          <p:nvSpPr>
            <p:cNvPr id="7" name="矩形 6"/>
            <p:cNvSpPr/>
            <p:nvPr userDrawn="1"/>
          </p:nvSpPr>
          <p:spPr>
            <a:xfrm>
              <a:off x="680" y="695"/>
              <a:ext cx="17839" cy="9412"/>
            </a:xfrm>
            <a:prstGeom prst="rect">
              <a:avLst/>
            </a:prstGeom>
            <a:solidFill>
              <a:srgbClr val="FDDAE0"/>
            </a:solidFill>
            <a:ln w="50800">
              <a:noFill/>
            </a:ln>
            <a:effectLst>
              <a:innerShdw blurRad="63500" dist="76200" dir="27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sp>
          <p:nvSpPr>
            <p:cNvPr id="6" name="矩形 5"/>
            <p:cNvSpPr/>
            <p:nvPr userDrawn="1"/>
          </p:nvSpPr>
          <p:spPr>
            <a:xfrm>
              <a:off x="680" y="695"/>
              <a:ext cx="17734" cy="9292"/>
            </a:xfrm>
            <a:prstGeom prst="rect">
              <a:avLst/>
            </a:prstGeom>
            <a:solidFill>
              <a:srgbClr val="FDDAE0"/>
            </a:solidFill>
            <a:ln w="50800">
              <a:noFill/>
            </a:ln>
            <a:effectLst>
              <a:innerShdw blurRad="63500" dist="101600" dir="135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grpSp>
      <p:sp>
        <p:nvSpPr>
          <p:cNvPr id="3" name="矩形 2"/>
          <p:cNvSpPr/>
          <p:nvPr/>
        </p:nvSpPr>
        <p:spPr>
          <a:xfrm>
            <a:off x="1195070" y="821055"/>
            <a:ext cx="9802495" cy="5217160"/>
          </a:xfrm>
          <a:prstGeom prst="rect">
            <a:avLst/>
          </a:prstGeom>
          <a:noFill/>
          <a:ln w="50800">
            <a:solidFill>
              <a:srgbClr val="F7F2F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descr="花4"/>
          <p:cNvPicPr>
            <a:picLocks noChangeAspect="1"/>
          </p:cNvPicPr>
          <p:nvPr/>
        </p:nvPicPr>
        <p:blipFill>
          <a:blip r:embed="rId3"/>
          <a:stretch>
            <a:fillRect/>
          </a:stretch>
        </p:blipFill>
        <p:spPr>
          <a:xfrm>
            <a:off x="-58420" y="-11430"/>
            <a:ext cx="3845560" cy="3413125"/>
          </a:xfrm>
          <a:prstGeom prst="rect">
            <a:avLst/>
          </a:prstGeom>
        </p:spPr>
      </p:pic>
      <p:pic>
        <p:nvPicPr>
          <p:cNvPr id="11" name="图片 10" descr="花6"/>
          <p:cNvPicPr>
            <a:picLocks noChangeAspect="1"/>
          </p:cNvPicPr>
          <p:nvPr/>
        </p:nvPicPr>
        <p:blipFill>
          <a:blip r:embed="rId4"/>
          <a:stretch>
            <a:fillRect/>
          </a:stretch>
        </p:blipFill>
        <p:spPr>
          <a:xfrm>
            <a:off x="7984490" y="3880485"/>
            <a:ext cx="4247515" cy="2979420"/>
          </a:xfrm>
          <a:prstGeom prst="rect">
            <a:avLst/>
          </a:prstGeom>
        </p:spPr>
      </p:pic>
      <p:pic>
        <p:nvPicPr>
          <p:cNvPr id="12" name="图片 11" descr="花7"/>
          <p:cNvPicPr>
            <a:picLocks noChangeAspect="1"/>
          </p:cNvPicPr>
          <p:nvPr/>
        </p:nvPicPr>
        <p:blipFill>
          <a:blip r:embed="rId5"/>
          <a:stretch>
            <a:fillRect/>
          </a:stretch>
        </p:blipFill>
        <p:spPr>
          <a:xfrm>
            <a:off x="-58420" y="4397375"/>
            <a:ext cx="2712085" cy="2462530"/>
          </a:xfrm>
          <a:prstGeom prst="rect">
            <a:avLst/>
          </a:prstGeom>
        </p:spPr>
      </p:pic>
      <p:pic>
        <p:nvPicPr>
          <p:cNvPr id="13" name="图片 12" descr="花7"/>
          <p:cNvPicPr>
            <a:picLocks noChangeAspect="1"/>
          </p:cNvPicPr>
          <p:nvPr/>
        </p:nvPicPr>
        <p:blipFill>
          <a:blip r:embed="rId5"/>
          <a:stretch>
            <a:fillRect/>
          </a:stretch>
        </p:blipFill>
        <p:spPr>
          <a:xfrm flipH="1" flipV="1">
            <a:off x="9906635" y="-11430"/>
            <a:ext cx="2325370" cy="2111375"/>
          </a:xfrm>
          <a:prstGeom prst="rect">
            <a:avLst/>
          </a:prstGeom>
        </p:spPr>
      </p:pic>
      <p:sp>
        <p:nvSpPr>
          <p:cNvPr id="5" name="文本框 4"/>
          <p:cNvSpPr txBox="1"/>
          <p:nvPr/>
        </p:nvSpPr>
        <p:spPr>
          <a:xfrm>
            <a:off x="4714240" y="1085850"/>
            <a:ext cx="2762885" cy="398780"/>
          </a:xfrm>
          <a:prstGeom prst="rect">
            <a:avLst/>
          </a:prstGeom>
          <a:noFill/>
          <a:effectLst/>
        </p:spPr>
        <p:txBody>
          <a:bodyPr wrap="square" rtlCol="0">
            <a:spAutoFit/>
          </a:bodyPr>
          <a:lstStyle/>
          <a:p>
            <a:pPr algn="ctr"/>
            <a:r>
              <a:rPr lang="zh-CN" altLang="en-US" sz="2000" b="1">
                <a:solidFill>
                  <a:srgbClr val="73C9CA"/>
                </a:solidFill>
                <a:latin typeface="微软雅黑" panose="020B0503020204020204" charset="-122"/>
                <a:ea typeface="微软雅黑" panose="020B0503020204020204" charset="-122"/>
              </a:rPr>
              <a:t>单击此处输入标题文本</a:t>
            </a:r>
          </a:p>
        </p:txBody>
      </p:sp>
      <p:cxnSp>
        <p:nvCxnSpPr>
          <p:cNvPr id="27" name="直接连接符 26"/>
          <p:cNvCxnSpPr>
            <a:stCxn id="25" idx="4"/>
          </p:cNvCxnSpPr>
          <p:nvPr/>
        </p:nvCxnSpPr>
        <p:spPr>
          <a:xfrm>
            <a:off x="2484120" y="2712720"/>
            <a:ext cx="0" cy="545465"/>
          </a:xfrm>
          <a:prstGeom prst="line">
            <a:avLst/>
          </a:prstGeom>
          <a:ln>
            <a:solidFill>
              <a:srgbClr val="73C9CA"/>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a:stCxn id="30" idx="4"/>
          </p:cNvCxnSpPr>
          <p:nvPr/>
        </p:nvCxnSpPr>
        <p:spPr>
          <a:xfrm>
            <a:off x="4281170" y="2712720"/>
            <a:ext cx="0" cy="545465"/>
          </a:xfrm>
          <a:prstGeom prst="line">
            <a:avLst/>
          </a:prstGeom>
          <a:ln>
            <a:solidFill>
              <a:srgbClr val="73C9CA"/>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a:stCxn id="33" idx="4"/>
          </p:cNvCxnSpPr>
          <p:nvPr/>
        </p:nvCxnSpPr>
        <p:spPr>
          <a:xfrm>
            <a:off x="6094095" y="2712720"/>
            <a:ext cx="0" cy="545465"/>
          </a:xfrm>
          <a:prstGeom prst="line">
            <a:avLst/>
          </a:prstGeom>
          <a:ln>
            <a:solidFill>
              <a:srgbClr val="73C9CA"/>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a:stCxn id="36" idx="4"/>
          </p:cNvCxnSpPr>
          <p:nvPr/>
        </p:nvCxnSpPr>
        <p:spPr>
          <a:xfrm>
            <a:off x="7904480" y="2712720"/>
            <a:ext cx="0" cy="545465"/>
          </a:xfrm>
          <a:prstGeom prst="line">
            <a:avLst/>
          </a:prstGeom>
          <a:ln>
            <a:solidFill>
              <a:srgbClr val="73C9CA"/>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a:stCxn id="39" idx="4"/>
          </p:cNvCxnSpPr>
          <p:nvPr/>
        </p:nvCxnSpPr>
        <p:spPr>
          <a:xfrm>
            <a:off x="9714865" y="2712720"/>
            <a:ext cx="0" cy="545465"/>
          </a:xfrm>
          <a:prstGeom prst="line">
            <a:avLst/>
          </a:prstGeom>
          <a:ln>
            <a:solidFill>
              <a:srgbClr val="73C9CA"/>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2466340" y="3298190"/>
            <a:ext cx="7248525" cy="0"/>
          </a:xfrm>
          <a:prstGeom prst="line">
            <a:avLst/>
          </a:prstGeom>
          <a:ln>
            <a:solidFill>
              <a:srgbClr val="73C9CA"/>
            </a:solidFill>
          </a:ln>
        </p:spPr>
        <p:style>
          <a:lnRef idx="1">
            <a:schemeClr val="accent1"/>
          </a:lnRef>
          <a:fillRef idx="0">
            <a:schemeClr val="accent1"/>
          </a:fillRef>
          <a:effectRef idx="0">
            <a:schemeClr val="accent1"/>
          </a:effectRef>
          <a:fontRef idx="minor">
            <a:schemeClr val="tx1"/>
          </a:fontRef>
        </p:style>
      </p:cxnSp>
      <p:grpSp>
        <p:nvGrpSpPr>
          <p:cNvPr id="59" name="组合 58"/>
          <p:cNvGrpSpPr/>
          <p:nvPr/>
        </p:nvGrpSpPr>
        <p:grpSpPr>
          <a:xfrm>
            <a:off x="2178685" y="2101215"/>
            <a:ext cx="610870" cy="610870"/>
            <a:chOff x="3431" y="3309"/>
            <a:chExt cx="962" cy="962"/>
          </a:xfrm>
        </p:grpSpPr>
        <p:sp>
          <p:nvSpPr>
            <p:cNvPr id="25" name="椭圆 24"/>
            <p:cNvSpPr/>
            <p:nvPr/>
          </p:nvSpPr>
          <p:spPr>
            <a:xfrm>
              <a:off x="3431" y="3309"/>
              <a:ext cx="962" cy="963"/>
            </a:xfrm>
            <a:prstGeom prst="ellipse">
              <a:avLst/>
            </a:prstGeom>
            <a:noFill/>
            <a:ln>
              <a:solidFill>
                <a:srgbClr val="73C9C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Freeform 15"/>
            <p:cNvSpPr>
              <a:spLocks noEditPoints="1"/>
            </p:cNvSpPr>
            <p:nvPr/>
          </p:nvSpPr>
          <p:spPr bwMode="auto">
            <a:xfrm>
              <a:off x="3667" y="3542"/>
              <a:ext cx="432" cy="497"/>
            </a:xfrm>
            <a:custGeom>
              <a:avLst/>
              <a:gdLst>
                <a:gd name="T0" fmla="*/ 141235 w 91"/>
                <a:gd name="T1" fmla="*/ 196501 h 91"/>
                <a:gd name="T2" fmla="*/ 98251 w 91"/>
                <a:gd name="T3" fmla="*/ 181149 h 91"/>
                <a:gd name="T4" fmla="*/ 79829 w 91"/>
                <a:gd name="T5" fmla="*/ 138165 h 91"/>
                <a:gd name="T6" fmla="*/ 98251 w 91"/>
                <a:gd name="T7" fmla="*/ 95180 h 91"/>
                <a:gd name="T8" fmla="*/ 141235 w 91"/>
                <a:gd name="T9" fmla="*/ 76758 h 91"/>
                <a:gd name="T10" fmla="*/ 184220 w 91"/>
                <a:gd name="T11" fmla="*/ 95180 h 91"/>
                <a:gd name="T12" fmla="*/ 199571 w 91"/>
                <a:gd name="T13" fmla="*/ 138165 h 91"/>
                <a:gd name="T14" fmla="*/ 184220 w 91"/>
                <a:gd name="T15" fmla="*/ 181149 h 91"/>
                <a:gd name="T16" fmla="*/ 141235 w 91"/>
                <a:gd name="T17" fmla="*/ 196501 h 91"/>
                <a:gd name="T18" fmla="*/ 162727 w 91"/>
                <a:gd name="T19" fmla="*/ 0 h 91"/>
                <a:gd name="T20" fmla="*/ 119743 w 91"/>
                <a:gd name="T21" fmla="*/ 0 h 91"/>
                <a:gd name="T22" fmla="*/ 119743 w 91"/>
                <a:gd name="T23" fmla="*/ 30703 h 91"/>
                <a:gd name="T24" fmla="*/ 79829 w 91"/>
                <a:gd name="T25" fmla="*/ 46055 h 91"/>
                <a:gd name="T26" fmla="*/ 58336 w 91"/>
                <a:gd name="T27" fmla="*/ 24563 h 91"/>
                <a:gd name="T28" fmla="*/ 27633 w 91"/>
                <a:gd name="T29" fmla="*/ 55266 h 91"/>
                <a:gd name="T30" fmla="*/ 49125 w 91"/>
                <a:gd name="T31" fmla="*/ 79829 h 91"/>
                <a:gd name="T32" fmla="*/ 33774 w 91"/>
                <a:gd name="T33" fmla="*/ 116673 h 91"/>
                <a:gd name="T34" fmla="*/ 0 w 91"/>
                <a:gd name="T35" fmla="*/ 116673 h 91"/>
                <a:gd name="T36" fmla="*/ 0 w 91"/>
                <a:gd name="T37" fmla="*/ 159657 h 91"/>
                <a:gd name="T38" fmla="*/ 33774 w 91"/>
                <a:gd name="T39" fmla="*/ 159657 h 91"/>
                <a:gd name="T40" fmla="*/ 52196 w 91"/>
                <a:gd name="T41" fmla="*/ 196501 h 91"/>
                <a:gd name="T42" fmla="*/ 27633 w 91"/>
                <a:gd name="T43" fmla="*/ 221064 h 91"/>
                <a:gd name="T44" fmla="*/ 58336 w 91"/>
                <a:gd name="T45" fmla="*/ 251767 h 91"/>
                <a:gd name="T46" fmla="*/ 82899 w 91"/>
                <a:gd name="T47" fmla="*/ 227204 h 91"/>
                <a:gd name="T48" fmla="*/ 119743 w 91"/>
                <a:gd name="T49" fmla="*/ 242556 h 91"/>
                <a:gd name="T50" fmla="*/ 119743 w 91"/>
                <a:gd name="T51" fmla="*/ 279400 h 91"/>
                <a:gd name="T52" fmla="*/ 162727 w 91"/>
                <a:gd name="T53" fmla="*/ 279400 h 91"/>
                <a:gd name="T54" fmla="*/ 162727 w 91"/>
                <a:gd name="T55" fmla="*/ 242556 h 91"/>
                <a:gd name="T56" fmla="*/ 199571 w 91"/>
                <a:gd name="T57" fmla="*/ 227204 h 91"/>
                <a:gd name="T58" fmla="*/ 224134 w 91"/>
                <a:gd name="T59" fmla="*/ 251767 h 91"/>
                <a:gd name="T60" fmla="*/ 254837 w 91"/>
                <a:gd name="T61" fmla="*/ 221064 h 91"/>
                <a:gd name="T62" fmla="*/ 230275 w 91"/>
                <a:gd name="T63" fmla="*/ 196501 h 91"/>
                <a:gd name="T64" fmla="*/ 245626 w 91"/>
                <a:gd name="T65" fmla="*/ 159657 h 91"/>
                <a:gd name="T66" fmla="*/ 279400 w 91"/>
                <a:gd name="T67" fmla="*/ 159657 h 91"/>
                <a:gd name="T68" fmla="*/ 279400 w 91"/>
                <a:gd name="T69" fmla="*/ 116673 h 91"/>
                <a:gd name="T70" fmla="*/ 245626 w 91"/>
                <a:gd name="T71" fmla="*/ 116673 h 91"/>
                <a:gd name="T72" fmla="*/ 230275 w 91"/>
                <a:gd name="T73" fmla="*/ 79829 h 91"/>
                <a:gd name="T74" fmla="*/ 254837 w 91"/>
                <a:gd name="T75" fmla="*/ 55266 h 91"/>
                <a:gd name="T76" fmla="*/ 224134 w 91"/>
                <a:gd name="T77" fmla="*/ 24563 h 91"/>
                <a:gd name="T78" fmla="*/ 199571 w 91"/>
                <a:gd name="T79" fmla="*/ 46055 h 91"/>
                <a:gd name="T80" fmla="*/ 162727 w 91"/>
                <a:gd name="T81" fmla="*/ 30703 h 91"/>
                <a:gd name="T82" fmla="*/ 162727 w 91"/>
                <a:gd name="T83" fmla="*/ 0 h 91"/>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91" h="91">
                  <a:moveTo>
                    <a:pt x="46" y="64"/>
                  </a:moveTo>
                  <a:cubicBezTo>
                    <a:pt x="40" y="64"/>
                    <a:pt x="36" y="62"/>
                    <a:pt x="32" y="59"/>
                  </a:cubicBezTo>
                  <a:cubicBezTo>
                    <a:pt x="29" y="55"/>
                    <a:pt x="26" y="50"/>
                    <a:pt x="26" y="45"/>
                  </a:cubicBezTo>
                  <a:cubicBezTo>
                    <a:pt x="26" y="39"/>
                    <a:pt x="29" y="35"/>
                    <a:pt x="32" y="31"/>
                  </a:cubicBezTo>
                  <a:cubicBezTo>
                    <a:pt x="36" y="27"/>
                    <a:pt x="40" y="25"/>
                    <a:pt x="46" y="25"/>
                  </a:cubicBezTo>
                  <a:cubicBezTo>
                    <a:pt x="51" y="25"/>
                    <a:pt x="56" y="27"/>
                    <a:pt x="60" y="31"/>
                  </a:cubicBezTo>
                  <a:cubicBezTo>
                    <a:pt x="63" y="35"/>
                    <a:pt x="65" y="39"/>
                    <a:pt x="65" y="45"/>
                  </a:cubicBezTo>
                  <a:cubicBezTo>
                    <a:pt x="65" y="50"/>
                    <a:pt x="63" y="55"/>
                    <a:pt x="60" y="59"/>
                  </a:cubicBezTo>
                  <a:cubicBezTo>
                    <a:pt x="56" y="62"/>
                    <a:pt x="51" y="64"/>
                    <a:pt x="46" y="64"/>
                  </a:cubicBezTo>
                  <a:moveTo>
                    <a:pt x="53" y="0"/>
                  </a:moveTo>
                  <a:cubicBezTo>
                    <a:pt x="39" y="0"/>
                    <a:pt x="39" y="0"/>
                    <a:pt x="39" y="0"/>
                  </a:cubicBezTo>
                  <a:cubicBezTo>
                    <a:pt x="39" y="10"/>
                    <a:pt x="39" y="10"/>
                    <a:pt x="39" y="10"/>
                  </a:cubicBezTo>
                  <a:cubicBezTo>
                    <a:pt x="34" y="11"/>
                    <a:pt x="30" y="13"/>
                    <a:pt x="26" y="15"/>
                  </a:cubicBezTo>
                  <a:cubicBezTo>
                    <a:pt x="19" y="8"/>
                    <a:pt x="19" y="8"/>
                    <a:pt x="19" y="8"/>
                  </a:cubicBezTo>
                  <a:cubicBezTo>
                    <a:pt x="9" y="18"/>
                    <a:pt x="9" y="18"/>
                    <a:pt x="9" y="18"/>
                  </a:cubicBezTo>
                  <a:cubicBezTo>
                    <a:pt x="16" y="26"/>
                    <a:pt x="16" y="26"/>
                    <a:pt x="16" y="26"/>
                  </a:cubicBezTo>
                  <a:cubicBezTo>
                    <a:pt x="14" y="29"/>
                    <a:pt x="12" y="34"/>
                    <a:pt x="11" y="38"/>
                  </a:cubicBezTo>
                  <a:cubicBezTo>
                    <a:pt x="0" y="38"/>
                    <a:pt x="0" y="38"/>
                    <a:pt x="0" y="38"/>
                  </a:cubicBezTo>
                  <a:cubicBezTo>
                    <a:pt x="0" y="52"/>
                    <a:pt x="0" y="52"/>
                    <a:pt x="0" y="52"/>
                  </a:cubicBezTo>
                  <a:cubicBezTo>
                    <a:pt x="11" y="52"/>
                    <a:pt x="11" y="52"/>
                    <a:pt x="11" y="52"/>
                  </a:cubicBezTo>
                  <a:cubicBezTo>
                    <a:pt x="12" y="57"/>
                    <a:pt x="14" y="61"/>
                    <a:pt x="17" y="64"/>
                  </a:cubicBezTo>
                  <a:cubicBezTo>
                    <a:pt x="9" y="72"/>
                    <a:pt x="9" y="72"/>
                    <a:pt x="9" y="72"/>
                  </a:cubicBezTo>
                  <a:cubicBezTo>
                    <a:pt x="19" y="82"/>
                    <a:pt x="19" y="82"/>
                    <a:pt x="19" y="82"/>
                  </a:cubicBezTo>
                  <a:cubicBezTo>
                    <a:pt x="27" y="74"/>
                    <a:pt x="27" y="74"/>
                    <a:pt x="27" y="74"/>
                  </a:cubicBezTo>
                  <a:cubicBezTo>
                    <a:pt x="30" y="77"/>
                    <a:pt x="34" y="78"/>
                    <a:pt x="39" y="79"/>
                  </a:cubicBezTo>
                  <a:cubicBezTo>
                    <a:pt x="39" y="91"/>
                    <a:pt x="39" y="91"/>
                    <a:pt x="39" y="91"/>
                  </a:cubicBezTo>
                  <a:cubicBezTo>
                    <a:pt x="53" y="91"/>
                    <a:pt x="53" y="91"/>
                    <a:pt x="53" y="91"/>
                  </a:cubicBezTo>
                  <a:cubicBezTo>
                    <a:pt x="53" y="79"/>
                    <a:pt x="53" y="79"/>
                    <a:pt x="53" y="79"/>
                  </a:cubicBezTo>
                  <a:cubicBezTo>
                    <a:pt x="57" y="78"/>
                    <a:pt x="61" y="77"/>
                    <a:pt x="65" y="74"/>
                  </a:cubicBezTo>
                  <a:cubicBezTo>
                    <a:pt x="73" y="82"/>
                    <a:pt x="73" y="82"/>
                    <a:pt x="73" y="82"/>
                  </a:cubicBezTo>
                  <a:cubicBezTo>
                    <a:pt x="83" y="72"/>
                    <a:pt x="83" y="72"/>
                    <a:pt x="83" y="72"/>
                  </a:cubicBezTo>
                  <a:cubicBezTo>
                    <a:pt x="75" y="64"/>
                    <a:pt x="75" y="64"/>
                    <a:pt x="75" y="64"/>
                  </a:cubicBezTo>
                  <a:cubicBezTo>
                    <a:pt x="78" y="61"/>
                    <a:pt x="79" y="57"/>
                    <a:pt x="80" y="52"/>
                  </a:cubicBezTo>
                  <a:cubicBezTo>
                    <a:pt x="91" y="52"/>
                    <a:pt x="91" y="52"/>
                    <a:pt x="91" y="52"/>
                  </a:cubicBezTo>
                  <a:cubicBezTo>
                    <a:pt x="91" y="38"/>
                    <a:pt x="91" y="38"/>
                    <a:pt x="91" y="38"/>
                  </a:cubicBezTo>
                  <a:cubicBezTo>
                    <a:pt x="80" y="38"/>
                    <a:pt x="80" y="38"/>
                    <a:pt x="80" y="38"/>
                  </a:cubicBezTo>
                  <a:cubicBezTo>
                    <a:pt x="80" y="34"/>
                    <a:pt x="78" y="29"/>
                    <a:pt x="75" y="26"/>
                  </a:cubicBezTo>
                  <a:cubicBezTo>
                    <a:pt x="83" y="18"/>
                    <a:pt x="83" y="18"/>
                    <a:pt x="83" y="18"/>
                  </a:cubicBezTo>
                  <a:cubicBezTo>
                    <a:pt x="73" y="8"/>
                    <a:pt x="73" y="8"/>
                    <a:pt x="73" y="8"/>
                  </a:cubicBezTo>
                  <a:cubicBezTo>
                    <a:pt x="65" y="15"/>
                    <a:pt x="65" y="15"/>
                    <a:pt x="65" y="15"/>
                  </a:cubicBezTo>
                  <a:cubicBezTo>
                    <a:pt x="62" y="13"/>
                    <a:pt x="58" y="11"/>
                    <a:pt x="53" y="10"/>
                  </a:cubicBezTo>
                  <a:cubicBezTo>
                    <a:pt x="53" y="0"/>
                    <a:pt x="53" y="0"/>
                    <a:pt x="53" y="0"/>
                  </a:cubicBezTo>
                </a:path>
              </a:pathLst>
            </a:custGeom>
            <a:solidFill>
              <a:srgbClr val="73C9CA"/>
            </a:solidFill>
            <a:ln>
              <a:noFill/>
            </a:ln>
          </p:spPr>
          <p:txBody>
            <a:bodyPr lIns="68580" tIns="34290" rIns="68580" bIns="34290"/>
            <a:lstStyle/>
            <a:p>
              <a:pPr eaLnBrk="0" fontAlgn="base" hangingPunct="0">
                <a:spcBef>
                  <a:spcPct val="0"/>
                </a:spcBef>
                <a:spcAft>
                  <a:spcPct val="0"/>
                </a:spcAft>
                <a:defRPr/>
              </a:pPr>
              <a:endParaRPr lang="zh-CN" altLang="en-US" sz="1400" strike="noStrike" kern="0" noProof="1">
                <a:solidFill>
                  <a:srgbClr val="000000"/>
                </a:solidFill>
                <a:latin typeface="Calibri" panose="020F0502020204030204" charset="0"/>
                <a:ea typeface="宋体" panose="02010600030101010101" pitchFamily="2" charset="-122"/>
              </a:endParaRPr>
            </a:p>
          </p:txBody>
        </p:sp>
      </p:grpSp>
      <p:grpSp>
        <p:nvGrpSpPr>
          <p:cNvPr id="62" name="组合 61"/>
          <p:cNvGrpSpPr/>
          <p:nvPr/>
        </p:nvGrpSpPr>
        <p:grpSpPr>
          <a:xfrm>
            <a:off x="3975735" y="2101215"/>
            <a:ext cx="610870" cy="610870"/>
            <a:chOff x="6261" y="3309"/>
            <a:chExt cx="962" cy="962"/>
          </a:xfrm>
        </p:grpSpPr>
        <p:sp>
          <p:nvSpPr>
            <p:cNvPr id="30" name="椭圆 29"/>
            <p:cNvSpPr/>
            <p:nvPr/>
          </p:nvSpPr>
          <p:spPr>
            <a:xfrm>
              <a:off x="6261" y="3309"/>
              <a:ext cx="962" cy="963"/>
            </a:xfrm>
            <a:prstGeom prst="ellipse">
              <a:avLst/>
            </a:prstGeom>
            <a:noFill/>
            <a:ln>
              <a:solidFill>
                <a:srgbClr val="73C9C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Freeform 46"/>
            <p:cNvSpPr>
              <a:spLocks noEditPoints="1"/>
            </p:cNvSpPr>
            <p:nvPr/>
          </p:nvSpPr>
          <p:spPr bwMode="auto">
            <a:xfrm>
              <a:off x="6543" y="3542"/>
              <a:ext cx="396" cy="491"/>
            </a:xfrm>
            <a:custGeom>
              <a:avLst/>
              <a:gdLst>
                <a:gd name="T0" fmla="*/ 67746 w 83"/>
                <a:gd name="T1" fmla="*/ 42968 h 90"/>
                <a:gd name="T2" fmla="*/ 55429 w 83"/>
                <a:gd name="T3" fmla="*/ 46038 h 90"/>
                <a:gd name="T4" fmla="*/ 24635 w 83"/>
                <a:gd name="T5" fmla="*/ 76729 h 90"/>
                <a:gd name="T6" fmla="*/ 0 w 83"/>
                <a:gd name="T7" fmla="*/ 150389 h 90"/>
                <a:gd name="T8" fmla="*/ 126254 w 83"/>
                <a:gd name="T9" fmla="*/ 276225 h 90"/>
                <a:gd name="T10" fmla="*/ 255588 w 83"/>
                <a:gd name="T11" fmla="*/ 150389 h 90"/>
                <a:gd name="T12" fmla="*/ 230953 w 83"/>
                <a:gd name="T13" fmla="*/ 76729 h 90"/>
                <a:gd name="T14" fmla="*/ 206318 w 83"/>
                <a:gd name="T15" fmla="*/ 52176 h 90"/>
                <a:gd name="T16" fmla="*/ 194001 w 83"/>
                <a:gd name="T17" fmla="*/ 49107 h 90"/>
                <a:gd name="T18" fmla="*/ 181683 w 83"/>
                <a:gd name="T19" fmla="*/ 55245 h 90"/>
                <a:gd name="T20" fmla="*/ 184762 w 83"/>
                <a:gd name="T21" fmla="*/ 82868 h 90"/>
                <a:gd name="T22" fmla="*/ 200159 w 83"/>
                <a:gd name="T23" fmla="*/ 98213 h 90"/>
                <a:gd name="T24" fmla="*/ 215556 w 83"/>
                <a:gd name="T25" fmla="*/ 150389 h 90"/>
                <a:gd name="T26" fmla="*/ 190921 w 83"/>
                <a:gd name="T27" fmla="*/ 211773 h 90"/>
                <a:gd name="T28" fmla="*/ 126254 w 83"/>
                <a:gd name="T29" fmla="*/ 239395 h 90"/>
                <a:gd name="T30" fmla="*/ 64667 w 83"/>
                <a:gd name="T31" fmla="*/ 211773 h 90"/>
                <a:gd name="T32" fmla="*/ 40032 w 83"/>
                <a:gd name="T33" fmla="*/ 150389 h 90"/>
                <a:gd name="T34" fmla="*/ 55429 w 83"/>
                <a:gd name="T35" fmla="*/ 98213 h 90"/>
                <a:gd name="T36" fmla="*/ 76984 w 83"/>
                <a:gd name="T37" fmla="*/ 76729 h 90"/>
                <a:gd name="T38" fmla="*/ 83143 w 83"/>
                <a:gd name="T39" fmla="*/ 52176 h 90"/>
                <a:gd name="T40" fmla="*/ 67746 w 83"/>
                <a:gd name="T41" fmla="*/ 42968 h 90"/>
                <a:gd name="T42" fmla="*/ 129334 w 83"/>
                <a:gd name="T43" fmla="*/ 0 h 90"/>
                <a:gd name="T44" fmla="*/ 107778 w 83"/>
                <a:gd name="T45" fmla="*/ 21484 h 90"/>
                <a:gd name="T46" fmla="*/ 107778 w 83"/>
                <a:gd name="T47" fmla="*/ 147320 h 90"/>
                <a:gd name="T48" fmla="*/ 129334 w 83"/>
                <a:gd name="T49" fmla="*/ 168804 h 90"/>
                <a:gd name="T50" fmla="*/ 147810 w 83"/>
                <a:gd name="T51" fmla="*/ 147320 h 90"/>
                <a:gd name="T52" fmla="*/ 147810 w 83"/>
                <a:gd name="T53" fmla="*/ 21484 h 90"/>
                <a:gd name="T54" fmla="*/ 129334 w 83"/>
                <a:gd name="T55" fmla="*/ 0 h 90"/>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83" h="90">
                  <a:moveTo>
                    <a:pt x="22" y="14"/>
                  </a:moveTo>
                  <a:cubicBezTo>
                    <a:pt x="20" y="14"/>
                    <a:pt x="19" y="14"/>
                    <a:pt x="18" y="15"/>
                  </a:cubicBezTo>
                  <a:cubicBezTo>
                    <a:pt x="14" y="18"/>
                    <a:pt x="11" y="21"/>
                    <a:pt x="8" y="25"/>
                  </a:cubicBezTo>
                  <a:cubicBezTo>
                    <a:pt x="3" y="31"/>
                    <a:pt x="0" y="40"/>
                    <a:pt x="0" y="49"/>
                  </a:cubicBezTo>
                  <a:cubicBezTo>
                    <a:pt x="0" y="72"/>
                    <a:pt x="19" y="90"/>
                    <a:pt x="41" y="90"/>
                  </a:cubicBezTo>
                  <a:cubicBezTo>
                    <a:pt x="64" y="90"/>
                    <a:pt x="83" y="72"/>
                    <a:pt x="83" y="49"/>
                  </a:cubicBezTo>
                  <a:cubicBezTo>
                    <a:pt x="83" y="40"/>
                    <a:pt x="80" y="31"/>
                    <a:pt x="75" y="25"/>
                  </a:cubicBezTo>
                  <a:cubicBezTo>
                    <a:pt x="72" y="22"/>
                    <a:pt x="70" y="19"/>
                    <a:pt x="67" y="17"/>
                  </a:cubicBezTo>
                  <a:cubicBezTo>
                    <a:pt x="66" y="16"/>
                    <a:pt x="65" y="16"/>
                    <a:pt x="63" y="16"/>
                  </a:cubicBezTo>
                  <a:cubicBezTo>
                    <a:pt x="62" y="16"/>
                    <a:pt x="60" y="16"/>
                    <a:pt x="59" y="18"/>
                  </a:cubicBezTo>
                  <a:cubicBezTo>
                    <a:pt x="56" y="21"/>
                    <a:pt x="57" y="25"/>
                    <a:pt x="60" y="27"/>
                  </a:cubicBezTo>
                  <a:cubicBezTo>
                    <a:pt x="61" y="28"/>
                    <a:pt x="63" y="30"/>
                    <a:pt x="65" y="32"/>
                  </a:cubicBezTo>
                  <a:cubicBezTo>
                    <a:pt x="68" y="37"/>
                    <a:pt x="70" y="43"/>
                    <a:pt x="70" y="49"/>
                  </a:cubicBezTo>
                  <a:cubicBezTo>
                    <a:pt x="70" y="57"/>
                    <a:pt x="67" y="64"/>
                    <a:pt x="62" y="69"/>
                  </a:cubicBezTo>
                  <a:cubicBezTo>
                    <a:pt x="57" y="75"/>
                    <a:pt x="49" y="78"/>
                    <a:pt x="41" y="78"/>
                  </a:cubicBezTo>
                  <a:cubicBezTo>
                    <a:pt x="34" y="78"/>
                    <a:pt x="26" y="75"/>
                    <a:pt x="21" y="69"/>
                  </a:cubicBezTo>
                  <a:cubicBezTo>
                    <a:pt x="16" y="64"/>
                    <a:pt x="13" y="57"/>
                    <a:pt x="13" y="49"/>
                  </a:cubicBezTo>
                  <a:cubicBezTo>
                    <a:pt x="13" y="43"/>
                    <a:pt x="15" y="37"/>
                    <a:pt x="18" y="32"/>
                  </a:cubicBezTo>
                  <a:cubicBezTo>
                    <a:pt x="20" y="29"/>
                    <a:pt x="23" y="27"/>
                    <a:pt x="25" y="25"/>
                  </a:cubicBezTo>
                  <a:cubicBezTo>
                    <a:pt x="28" y="24"/>
                    <a:pt x="29" y="20"/>
                    <a:pt x="27" y="17"/>
                  </a:cubicBezTo>
                  <a:cubicBezTo>
                    <a:pt x="26" y="15"/>
                    <a:pt x="24" y="14"/>
                    <a:pt x="22" y="14"/>
                  </a:cubicBezTo>
                  <a:moveTo>
                    <a:pt x="42" y="0"/>
                  </a:moveTo>
                  <a:cubicBezTo>
                    <a:pt x="38" y="0"/>
                    <a:pt x="35" y="3"/>
                    <a:pt x="35" y="7"/>
                  </a:cubicBezTo>
                  <a:cubicBezTo>
                    <a:pt x="35" y="48"/>
                    <a:pt x="35" y="48"/>
                    <a:pt x="35" y="48"/>
                  </a:cubicBezTo>
                  <a:cubicBezTo>
                    <a:pt x="35" y="52"/>
                    <a:pt x="38" y="55"/>
                    <a:pt x="42" y="55"/>
                  </a:cubicBezTo>
                  <a:cubicBezTo>
                    <a:pt x="45" y="55"/>
                    <a:pt x="48" y="52"/>
                    <a:pt x="48" y="48"/>
                  </a:cubicBezTo>
                  <a:cubicBezTo>
                    <a:pt x="48" y="7"/>
                    <a:pt x="48" y="7"/>
                    <a:pt x="48" y="7"/>
                  </a:cubicBezTo>
                  <a:cubicBezTo>
                    <a:pt x="48" y="3"/>
                    <a:pt x="45" y="0"/>
                    <a:pt x="42" y="0"/>
                  </a:cubicBezTo>
                </a:path>
              </a:pathLst>
            </a:custGeom>
            <a:solidFill>
              <a:srgbClr val="73C9CA"/>
            </a:solidFill>
            <a:ln>
              <a:noFill/>
            </a:ln>
          </p:spPr>
          <p:txBody>
            <a:bodyPr lIns="68580" tIns="34290" rIns="68580" bIns="34290"/>
            <a:lstStyle/>
            <a:p>
              <a:pPr eaLnBrk="0" fontAlgn="base" hangingPunct="0">
                <a:spcBef>
                  <a:spcPct val="0"/>
                </a:spcBef>
                <a:spcAft>
                  <a:spcPct val="0"/>
                </a:spcAft>
                <a:defRPr/>
              </a:pPr>
              <a:endParaRPr lang="zh-CN" altLang="en-US" sz="1400" strike="noStrike" kern="0" noProof="1">
                <a:solidFill>
                  <a:srgbClr val="000000"/>
                </a:solidFill>
                <a:latin typeface="Calibri" panose="020F0502020204030204" charset="0"/>
                <a:ea typeface="宋体" panose="02010600030101010101" pitchFamily="2" charset="-122"/>
              </a:endParaRPr>
            </a:p>
          </p:txBody>
        </p:sp>
      </p:grpSp>
      <p:grpSp>
        <p:nvGrpSpPr>
          <p:cNvPr id="65" name="组合 64"/>
          <p:cNvGrpSpPr/>
          <p:nvPr/>
        </p:nvGrpSpPr>
        <p:grpSpPr>
          <a:xfrm>
            <a:off x="7599045" y="2101215"/>
            <a:ext cx="610870" cy="610870"/>
            <a:chOff x="11967" y="3309"/>
            <a:chExt cx="962" cy="962"/>
          </a:xfrm>
        </p:grpSpPr>
        <p:sp>
          <p:nvSpPr>
            <p:cNvPr id="36" name="椭圆 35"/>
            <p:cNvSpPr/>
            <p:nvPr/>
          </p:nvSpPr>
          <p:spPr>
            <a:xfrm>
              <a:off x="11967" y="3309"/>
              <a:ext cx="962" cy="963"/>
            </a:xfrm>
            <a:prstGeom prst="ellipse">
              <a:avLst/>
            </a:prstGeom>
            <a:noFill/>
            <a:ln>
              <a:solidFill>
                <a:srgbClr val="73C9C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Freeform 10"/>
            <p:cNvSpPr>
              <a:spLocks noEditPoints="1"/>
            </p:cNvSpPr>
            <p:nvPr/>
          </p:nvSpPr>
          <p:spPr bwMode="auto">
            <a:xfrm>
              <a:off x="12192" y="3542"/>
              <a:ext cx="511" cy="432"/>
            </a:xfrm>
            <a:custGeom>
              <a:avLst/>
              <a:gdLst>
                <a:gd name="T0" fmla="*/ 163557 w 107"/>
                <a:gd name="T1" fmla="*/ 162950 h 79"/>
                <a:gd name="T2" fmla="*/ 135783 w 107"/>
                <a:gd name="T3" fmla="*/ 175248 h 79"/>
                <a:gd name="T4" fmla="*/ 135783 w 107"/>
                <a:gd name="T5" fmla="*/ 230590 h 79"/>
                <a:gd name="T6" fmla="*/ 163557 w 107"/>
                <a:gd name="T7" fmla="*/ 242888 h 79"/>
                <a:gd name="T8" fmla="*/ 191331 w 107"/>
                <a:gd name="T9" fmla="*/ 230590 h 79"/>
                <a:gd name="T10" fmla="*/ 191331 w 107"/>
                <a:gd name="T11" fmla="*/ 175248 h 79"/>
                <a:gd name="T12" fmla="*/ 163557 w 107"/>
                <a:gd name="T13" fmla="*/ 162950 h 79"/>
                <a:gd name="T14" fmla="*/ 163557 w 107"/>
                <a:gd name="T15" fmla="*/ 86087 h 79"/>
                <a:gd name="T16" fmla="*/ 67892 w 107"/>
                <a:gd name="T17" fmla="*/ 126056 h 79"/>
                <a:gd name="T18" fmla="*/ 67892 w 107"/>
                <a:gd name="T19" fmla="*/ 156801 h 79"/>
                <a:gd name="T20" fmla="*/ 83321 w 107"/>
                <a:gd name="T21" fmla="*/ 162950 h 79"/>
                <a:gd name="T22" fmla="*/ 98751 w 107"/>
                <a:gd name="T23" fmla="*/ 156801 h 79"/>
                <a:gd name="T24" fmla="*/ 163557 w 107"/>
                <a:gd name="T25" fmla="*/ 132205 h 79"/>
                <a:gd name="T26" fmla="*/ 228363 w 107"/>
                <a:gd name="T27" fmla="*/ 156801 h 79"/>
                <a:gd name="T28" fmla="*/ 243793 w 107"/>
                <a:gd name="T29" fmla="*/ 162950 h 79"/>
                <a:gd name="T30" fmla="*/ 259222 w 107"/>
                <a:gd name="T31" fmla="*/ 156801 h 79"/>
                <a:gd name="T32" fmla="*/ 259222 w 107"/>
                <a:gd name="T33" fmla="*/ 126056 h 79"/>
                <a:gd name="T34" fmla="*/ 163557 w 107"/>
                <a:gd name="T35" fmla="*/ 86087 h 79"/>
                <a:gd name="T36" fmla="*/ 163557 w 107"/>
                <a:gd name="T37" fmla="*/ 0 h 79"/>
                <a:gd name="T38" fmla="*/ 6172 w 107"/>
                <a:gd name="T39" fmla="*/ 67640 h 79"/>
                <a:gd name="T40" fmla="*/ 6172 w 107"/>
                <a:gd name="T41" fmla="*/ 95310 h 79"/>
                <a:gd name="T42" fmla="*/ 21602 w 107"/>
                <a:gd name="T43" fmla="*/ 101460 h 79"/>
                <a:gd name="T44" fmla="*/ 37032 w 107"/>
                <a:gd name="T45" fmla="*/ 95310 h 79"/>
                <a:gd name="T46" fmla="*/ 163557 w 107"/>
                <a:gd name="T47" fmla="*/ 43043 h 79"/>
                <a:gd name="T48" fmla="*/ 293168 w 107"/>
                <a:gd name="T49" fmla="*/ 95310 h 79"/>
                <a:gd name="T50" fmla="*/ 308598 w 107"/>
                <a:gd name="T51" fmla="*/ 101460 h 79"/>
                <a:gd name="T52" fmla="*/ 320942 w 107"/>
                <a:gd name="T53" fmla="*/ 95310 h 79"/>
                <a:gd name="T54" fmla="*/ 320942 w 107"/>
                <a:gd name="T55" fmla="*/ 67640 h 79"/>
                <a:gd name="T56" fmla="*/ 163557 w 107"/>
                <a:gd name="T57" fmla="*/ 0 h 79"/>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107" h="79">
                  <a:moveTo>
                    <a:pt x="53" y="53"/>
                  </a:moveTo>
                  <a:cubicBezTo>
                    <a:pt x="50" y="53"/>
                    <a:pt x="46" y="55"/>
                    <a:pt x="44" y="57"/>
                  </a:cubicBezTo>
                  <a:cubicBezTo>
                    <a:pt x="39" y="62"/>
                    <a:pt x="39" y="70"/>
                    <a:pt x="44" y="75"/>
                  </a:cubicBezTo>
                  <a:cubicBezTo>
                    <a:pt x="46" y="77"/>
                    <a:pt x="50" y="79"/>
                    <a:pt x="53" y="79"/>
                  </a:cubicBezTo>
                  <a:cubicBezTo>
                    <a:pt x="56" y="79"/>
                    <a:pt x="59" y="77"/>
                    <a:pt x="62" y="75"/>
                  </a:cubicBezTo>
                  <a:cubicBezTo>
                    <a:pt x="67" y="70"/>
                    <a:pt x="67" y="62"/>
                    <a:pt x="62" y="57"/>
                  </a:cubicBezTo>
                  <a:cubicBezTo>
                    <a:pt x="59" y="55"/>
                    <a:pt x="56" y="53"/>
                    <a:pt x="53" y="53"/>
                  </a:cubicBezTo>
                  <a:moveTo>
                    <a:pt x="53" y="28"/>
                  </a:moveTo>
                  <a:cubicBezTo>
                    <a:pt x="42" y="28"/>
                    <a:pt x="31" y="32"/>
                    <a:pt x="22" y="41"/>
                  </a:cubicBezTo>
                  <a:cubicBezTo>
                    <a:pt x="19" y="44"/>
                    <a:pt x="19" y="48"/>
                    <a:pt x="22" y="51"/>
                  </a:cubicBezTo>
                  <a:cubicBezTo>
                    <a:pt x="24" y="53"/>
                    <a:pt x="25" y="53"/>
                    <a:pt x="27" y="53"/>
                  </a:cubicBezTo>
                  <a:cubicBezTo>
                    <a:pt x="29" y="53"/>
                    <a:pt x="31" y="53"/>
                    <a:pt x="32" y="51"/>
                  </a:cubicBezTo>
                  <a:cubicBezTo>
                    <a:pt x="38" y="45"/>
                    <a:pt x="46" y="43"/>
                    <a:pt x="53" y="43"/>
                  </a:cubicBezTo>
                  <a:cubicBezTo>
                    <a:pt x="61" y="43"/>
                    <a:pt x="68" y="45"/>
                    <a:pt x="74" y="51"/>
                  </a:cubicBezTo>
                  <a:cubicBezTo>
                    <a:pt x="76" y="53"/>
                    <a:pt x="77" y="53"/>
                    <a:pt x="79" y="53"/>
                  </a:cubicBezTo>
                  <a:cubicBezTo>
                    <a:pt x="81" y="53"/>
                    <a:pt x="83" y="53"/>
                    <a:pt x="84" y="51"/>
                  </a:cubicBezTo>
                  <a:cubicBezTo>
                    <a:pt x="87" y="48"/>
                    <a:pt x="87" y="44"/>
                    <a:pt x="84" y="41"/>
                  </a:cubicBezTo>
                  <a:cubicBezTo>
                    <a:pt x="76" y="32"/>
                    <a:pt x="65" y="28"/>
                    <a:pt x="53" y="28"/>
                  </a:cubicBezTo>
                  <a:moveTo>
                    <a:pt x="53" y="0"/>
                  </a:moveTo>
                  <a:cubicBezTo>
                    <a:pt x="35" y="0"/>
                    <a:pt x="16" y="7"/>
                    <a:pt x="2" y="22"/>
                  </a:cubicBezTo>
                  <a:cubicBezTo>
                    <a:pt x="0" y="24"/>
                    <a:pt x="0" y="28"/>
                    <a:pt x="2" y="31"/>
                  </a:cubicBezTo>
                  <a:cubicBezTo>
                    <a:pt x="3" y="32"/>
                    <a:pt x="5" y="33"/>
                    <a:pt x="7" y="33"/>
                  </a:cubicBezTo>
                  <a:cubicBezTo>
                    <a:pt x="9" y="33"/>
                    <a:pt x="10" y="32"/>
                    <a:pt x="12" y="31"/>
                  </a:cubicBezTo>
                  <a:cubicBezTo>
                    <a:pt x="23" y="20"/>
                    <a:pt x="38" y="14"/>
                    <a:pt x="53" y="14"/>
                  </a:cubicBezTo>
                  <a:cubicBezTo>
                    <a:pt x="68" y="14"/>
                    <a:pt x="83" y="20"/>
                    <a:pt x="95" y="31"/>
                  </a:cubicBezTo>
                  <a:cubicBezTo>
                    <a:pt x="96" y="32"/>
                    <a:pt x="98" y="33"/>
                    <a:pt x="100" y="33"/>
                  </a:cubicBezTo>
                  <a:cubicBezTo>
                    <a:pt x="101" y="33"/>
                    <a:pt x="103" y="32"/>
                    <a:pt x="104" y="31"/>
                  </a:cubicBezTo>
                  <a:cubicBezTo>
                    <a:pt x="107" y="28"/>
                    <a:pt x="107" y="24"/>
                    <a:pt x="104" y="22"/>
                  </a:cubicBezTo>
                  <a:cubicBezTo>
                    <a:pt x="90" y="7"/>
                    <a:pt x="72" y="0"/>
                    <a:pt x="53" y="0"/>
                  </a:cubicBezTo>
                </a:path>
              </a:pathLst>
            </a:custGeom>
            <a:solidFill>
              <a:srgbClr val="73C9CA"/>
            </a:solidFill>
            <a:ln>
              <a:noFill/>
            </a:ln>
          </p:spPr>
          <p:txBody>
            <a:bodyPr lIns="68580" tIns="34290" rIns="68580" bIns="34290"/>
            <a:lstStyle/>
            <a:p>
              <a:pPr eaLnBrk="0" fontAlgn="base" hangingPunct="0">
                <a:spcBef>
                  <a:spcPct val="0"/>
                </a:spcBef>
                <a:spcAft>
                  <a:spcPct val="0"/>
                </a:spcAft>
                <a:defRPr/>
              </a:pPr>
              <a:endParaRPr lang="zh-CN" altLang="en-US" sz="1400" strike="noStrike" kern="0" noProof="1">
                <a:solidFill>
                  <a:srgbClr val="000000"/>
                </a:solidFill>
                <a:latin typeface="Calibri" panose="020F0502020204030204" charset="0"/>
                <a:ea typeface="宋体" panose="02010600030101010101" pitchFamily="2" charset="-122"/>
              </a:endParaRPr>
            </a:p>
          </p:txBody>
        </p:sp>
      </p:grpSp>
      <p:grpSp>
        <p:nvGrpSpPr>
          <p:cNvPr id="63" name="组合 62"/>
          <p:cNvGrpSpPr/>
          <p:nvPr/>
        </p:nvGrpSpPr>
        <p:grpSpPr>
          <a:xfrm>
            <a:off x="5788660" y="2101215"/>
            <a:ext cx="610870" cy="610870"/>
            <a:chOff x="9116" y="3309"/>
            <a:chExt cx="962" cy="962"/>
          </a:xfrm>
        </p:grpSpPr>
        <p:sp>
          <p:nvSpPr>
            <p:cNvPr id="33" name="椭圆 32"/>
            <p:cNvSpPr/>
            <p:nvPr/>
          </p:nvSpPr>
          <p:spPr>
            <a:xfrm>
              <a:off x="9116" y="3309"/>
              <a:ext cx="962" cy="963"/>
            </a:xfrm>
            <a:prstGeom prst="ellipse">
              <a:avLst/>
            </a:prstGeom>
            <a:noFill/>
            <a:ln>
              <a:solidFill>
                <a:srgbClr val="73C9C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Freeform 33"/>
            <p:cNvSpPr>
              <a:spLocks noEditPoints="1"/>
            </p:cNvSpPr>
            <p:nvPr/>
          </p:nvSpPr>
          <p:spPr bwMode="auto">
            <a:xfrm>
              <a:off x="9351" y="3581"/>
              <a:ext cx="407" cy="412"/>
            </a:xfrm>
            <a:custGeom>
              <a:avLst/>
              <a:gdLst>
                <a:gd name="T0" fmla="*/ 61285 w 86"/>
                <a:gd name="T1" fmla="*/ 95800 h 75"/>
                <a:gd name="T2" fmla="*/ 58221 w 86"/>
                <a:gd name="T3" fmla="*/ 92710 h 75"/>
                <a:gd name="T4" fmla="*/ 58221 w 86"/>
                <a:gd name="T5" fmla="*/ 83439 h 75"/>
                <a:gd name="T6" fmla="*/ 125634 w 86"/>
                <a:gd name="T7" fmla="*/ 30903 h 75"/>
                <a:gd name="T8" fmla="*/ 128698 w 86"/>
                <a:gd name="T9" fmla="*/ 30903 h 75"/>
                <a:gd name="T10" fmla="*/ 131763 w 86"/>
                <a:gd name="T11" fmla="*/ 30903 h 75"/>
                <a:gd name="T12" fmla="*/ 134827 w 86"/>
                <a:gd name="T13" fmla="*/ 37084 h 75"/>
                <a:gd name="T14" fmla="*/ 134827 w 86"/>
                <a:gd name="T15" fmla="*/ 43265 h 75"/>
                <a:gd name="T16" fmla="*/ 128698 w 86"/>
                <a:gd name="T17" fmla="*/ 49445 h 75"/>
                <a:gd name="T18" fmla="*/ 125634 w 86"/>
                <a:gd name="T19" fmla="*/ 46355 h 75"/>
                <a:gd name="T20" fmla="*/ 64349 w 86"/>
                <a:gd name="T21" fmla="*/ 92710 h 75"/>
                <a:gd name="T22" fmla="*/ 61285 w 86"/>
                <a:gd name="T23" fmla="*/ 95800 h 75"/>
                <a:gd name="T24" fmla="*/ 144019 w 86"/>
                <a:gd name="T25" fmla="*/ 6181 h 75"/>
                <a:gd name="T26" fmla="*/ 131763 w 86"/>
                <a:gd name="T27" fmla="*/ 6181 h 75"/>
                <a:gd name="T28" fmla="*/ 12257 w 86"/>
                <a:gd name="T29" fmla="*/ 101981 h 75"/>
                <a:gd name="T30" fmla="*/ 0 w 86"/>
                <a:gd name="T31" fmla="*/ 117433 h 75"/>
                <a:gd name="T32" fmla="*/ 12257 w 86"/>
                <a:gd name="T33" fmla="*/ 132884 h 75"/>
                <a:gd name="T34" fmla="*/ 131763 w 86"/>
                <a:gd name="T35" fmla="*/ 228685 h 75"/>
                <a:gd name="T36" fmla="*/ 144019 w 86"/>
                <a:gd name="T37" fmla="*/ 231775 h 75"/>
                <a:gd name="T38" fmla="*/ 153212 w 86"/>
                <a:gd name="T39" fmla="*/ 228685 h 75"/>
                <a:gd name="T40" fmla="*/ 162405 w 86"/>
                <a:gd name="T41" fmla="*/ 213233 h 75"/>
                <a:gd name="T42" fmla="*/ 162405 w 86"/>
                <a:gd name="T43" fmla="*/ 24723 h 75"/>
                <a:gd name="T44" fmla="*/ 153212 w 86"/>
                <a:gd name="T45" fmla="*/ 6181 h 75"/>
                <a:gd name="T46" fmla="*/ 144019 w 86"/>
                <a:gd name="T47" fmla="*/ 6181 h 75"/>
                <a:gd name="T48" fmla="*/ 217561 w 86"/>
                <a:gd name="T49" fmla="*/ 83439 h 75"/>
                <a:gd name="T50" fmla="*/ 214497 w 86"/>
                <a:gd name="T51" fmla="*/ 77258 h 75"/>
                <a:gd name="T52" fmla="*/ 214497 w 86"/>
                <a:gd name="T53" fmla="*/ 33994 h 75"/>
                <a:gd name="T54" fmla="*/ 229818 w 86"/>
                <a:gd name="T55" fmla="*/ 18542 h 75"/>
                <a:gd name="T56" fmla="*/ 232883 w 86"/>
                <a:gd name="T57" fmla="*/ 24723 h 75"/>
                <a:gd name="T58" fmla="*/ 229818 w 86"/>
                <a:gd name="T59" fmla="*/ 30903 h 75"/>
                <a:gd name="T60" fmla="*/ 223690 w 86"/>
                <a:gd name="T61" fmla="*/ 33994 h 75"/>
                <a:gd name="T62" fmla="*/ 223690 w 86"/>
                <a:gd name="T63" fmla="*/ 77258 h 75"/>
                <a:gd name="T64" fmla="*/ 223690 w 86"/>
                <a:gd name="T65" fmla="*/ 77258 h 75"/>
                <a:gd name="T66" fmla="*/ 217561 w 86"/>
                <a:gd name="T67" fmla="*/ 83439 h 75"/>
                <a:gd name="T68" fmla="*/ 229818 w 86"/>
                <a:gd name="T69" fmla="*/ 0 h 75"/>
                <a:gd name="T70" fmla="*/ 229818 w 86"/>
                <a:gd name="T71" fmla="*/ 0 h 75"/>
                <a:gd name="T72" fmla="*/ 193047 w 86"/>
                <a:gd name="T73" fmla="*/ 33994 h 75"/>
                <a:gd name="T74" fmla="*/ 193047 w 86"/>
                <a:gd name="T75" fmla="*/ 194691 h 75"/>
                <a:gd name="T76" fmla="*/ 229818 w 86"/>
                <a:gd name="T77" fmla="*/ 228685 h 75"/>
                <a:gd name="T78" fmla="*/ 229818 w 86"/>
                <a:gd name="T79" fmla="*/ 228685 h 75"/>
                <a:gd name="T80" fmla="*/ 263525 w 86"/>
                <a:gd name="T81" fmla="*/ 194691 h 75"/>
                <a:gd name="T82" fmla="*/ 263525 w 86"/>
                <a:gd name="T83" fmla="*/ 33994 h 75"/>
                <a:gd name="T84" fmla="*/ 229818 w 86"/>
                <a:gd name="T85" fmla="*/ 0 h 7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86" h="75">
                  <a:moveTo>
                    <a:pt x="20" y="31"/>
                  </a:moveTo>
                  <a:cubicBezTo>
                    <a:pt x="20" y="31"/>
                    <a:pt x="19" y="30"/>
                    <a:pt x="19" y="30"/>
                  </a:cubicBezTo>
                  <a:cubicBezTo>
                    <a:pt x="18" y="29"/>
                    <a:pt x="18" y="28"/>
                    <a:pt x="19" y="27"/>
                  </a:cubicBezTo>
                  <a:cubicBezTo>
                    <a:pt x="41" y="10"/>
                    <a:pt x="41" y="10"/>
                    <a:pt x="41" y="10"/>
                  </a:cubicBezTo>
                  <a:cubicBezTo>
                    <a:pt x="42" y="10"/>
                    <a:pt x="42" y="10"/>
                    <a:pt x="42" y="10"/>
                  </a:cubicBezTo>
                  <a:cubicBezTo>
                    <a:pt x="43" y="10"/>
                    <a:pt x="43" y="10"/>
                    <a:pt x="43" y="10"/>
                  </a:cubicBezTo>
                  <a:cubicBezTo>
                    <a:pt x="44" y="10"/>
                    <a:pt x="44" y="11"/>
                    <a:pt x="44" y="12"/>
                  </a:cubicBezTo>
                  <a:cubicBezTo>
                    <a:pt x="44" y="14"/>
                    <a:pt x="44" y="14"/>
                    <a:pt x="44" y="14"/>
                  </a:cubicBezTo>
                  <a:cubicBezTo>
                    <a:pt x="44" y="15"/>
                    <a:pt x="43" y="16"/>
                    <a:pt x="42" y="16"/>
                  </a:cubicBezTo>
                  <a:cubicBezTo>
                    <a:pt x="42" y="16"/>
                    <a:pt x="41" y="15"/>
                    <a:pt x="41" y="15"/>
                  </a:cubicBezTo>
                  <a:cubicBezTo>
                    <a:pt x="21" y="30"/>
                    <a:pt x="21" y="30"/>
                    <a:pt x="21" y="30"/>
                  </a:cubicBezTo>
                  <a:cubicBezTo>
                    <a:pt x="21" y="30"/>
                    <a:pt x="21" y="31"/>
                    <a:pt x="20" y="31"/>
                  </a:cubicBezTo>
                  <a:moveTo>
                    <a:pt x="47" y="2"/>
                  </a:moveTo>
                  <a:cubicBezTo>
                    <a:pt x="46" y="2"/>
                    <a:pt x="44" y="2"/>
                    <a:pt x="43" y="2"/>
                  </a:cubicBezTo>
                  <a:cubicBezTo>
                    <a:pt x="4" y="33"/>
                    <a:pt x="4" y="33"/>
                    <a:pt x="4" y="33"/>
                  </a:cubicBezTo>
                  <a:cubicBezTo>
                    <a:pt x="2" y="34"/>
                    <a:pt x="0" y="36"/>
                    <a:pt x="0" y="38"/>
                  </a:cubicBezTo>
                  <a:cubicBezTo>
                    <a:pt x="0" y="40"/>
                    <a:pt x="2" y="42"/>
                    <a:pt x="4" y="43"/>
                  </a:cubicBezTo>
                  <a:cubicBezTo>
                    <a:pt x="43" y="74"/>
                    <a:pt x="43" y="74"/>
                    <a:pt x="43" y="74"/>
                  </a:cubicBezTo>
                  <a:cubicBezTo>
                    <a:pt x="44" y="74"/>
                    <a:pt x="46" y="75"/>
                    <a:pt x="47" y="75"/>
                  </a:cubicBezTo>
                  <a:cubicBezTo>
                    <a:pt x="48" y="75"/>
                    <a:pt x="49" y="74"/>
                    <a:pt x="50" y="74"/>
                  </a:cubicBezTo>
                  <a:cubicBezTo>
                    <a:pt x="52" y="73"/>
                    <a:pt x="53" y="71"/>
                    <a:pt x="53" y="69"/>
                  </a:cubicBezTo>
                  <a:cubicBezTo>
                    <a:pt x="53" y="8"/>
                    <a:pt x="53" y="8"/>
                    <a:pt x="53" y="8"/>
                  </a:cubicBezTo>
                  <a:cubicBezTo>
                    <a:pt x="53" y="5"/>
                    <a:pt x="52" y="4"/>
                    <a:pt x="50" y="2"/>
                  </a:cubicBezTo>
                  <a:cubicBezTo>
                    <a:pt x="49" y="2"/>
                    <a:pt x="48" y="2"/>
                    <a:pt x="47" y="2"/>
                  </a:cubicBezTo>
                  <a:moveTo>
                    <a:pt x="71" y="27"/>
                  </a:moveTo>
                  <a:cubicBezTo>
                    <a:pt x="70" y="27"/>
                    <a:pt x="70" y="26"/>
                    <a:pt x="70" y="25"/>
                  </a:cubicBezTo>
                  <a:cubicBezTo>
                    <a:pt x="70" y="11"/>
                    <a:pt x="70" y="11"/>
                    <a:pt x="70" y="11"/>
                  </a:cubicBezTo>
                  <a:cubicBezTo>
                    <a:pt x="70" y="8"/>
                    <a:pt x="72" y="6"/>
                    <a:pt x="75" y="6"/>
                  </a:cubicBezTo>
                  <a:cubicBezTo>
                    <a:pt x="76" y="6"/>
                    <a:pt x="76" y="7"/>
                    <a:pt x="76" y="8"/>
                  </a:cubicBezTo>
                  <a:cubicBezTo>
                    <a:pt x="76" y="9"/>
                    <a:pt x="76" y="10"/>
                    <a:pt x="75" y="10"/>
                  </a:cubicBezTo>
                  <a:cubicBezTo>
                    <a:pt x="74" y="10"/>
                    <a:pt x="73" y="10"/>
                    <a:pt x="73" y="11"/>
                  </a:cubicBezTo>
                  <a:cubicBezTo>
                    <a:pt x="73" y="25"/>
                    <a:pt x="73" y="25"/>
                    <a:pt x="73" y="25"/>
                  </a:cubicBezTo>
                  <a:cubicBezTo>
                    <a:pt x="73" y="25"/>
                    <a:pt x="73" y="25"/>
                    <a:pt x="73" y="25"/>
                  </a:cubicBezTo>
                  <a:cubicBezTo>
                    <a:pt x="73" y="26"/>
                    <a:pt x="72" y="27"/>
                    <a:pt x="71" y="27"/>
                  </a:cubicBezTo>
                  <a:moveTo>
                    <a:pt x="75" y="0"/>
                  </a:moveTo>
                  <a:cubicBezTo>
                    <a:pt x="75" y="0"/>
                    <a:pt x="75" y="0"/>
                    <a:pt x="75" y="0"/>
                  </a:cubicBezTo>
                  <a:cubicBezTo>
                    <a:pt x="68" y="0"/>
                    <a:pt x="63" y="5"/>
                    <a:pt x="63" y="11"/>
                  </a:cubicBezTo>
                  <a:cubicBezTo>
                    <a:pt x="63" y="63"/>
                    <a:pt x="63" y="63"/>
                    <a:pt x="63" y="63"/>
                  </a:cubicBezTo>
                  <a:cubicBezTo>
                    <a:pt x="63" y="69"/>
                    <a:pt x="68" y="74"/>
                    <a:pt x="75" y="74"/>
                  </a:cubicBezTo>
                  <a:cubicBezTo>
                    <a:pt x="75" y="74"/>
                    <a:pt x="75" y="74"/>
                    <a:pt x="75" y="74"/>
                  </a:cubicBezTo>
                  <a:cubicBezTo>
                    <a:pt x="81" y="74"/>
                    <a:pt x="86" y="69"/>
                    <a:pt x="86" y="63"/>
                  </a:cubicBezTo>
                  <a:cubicBezTo>
                    <a:pt x="86" y="11"/>
                    <a:pt x="86" y="11"/>
                    <a:pt x="86" y="11"/>
                  </a:cubicBezTo>
                  <a:cubicBezTo>
                    <a:pt x="86" y="5"/>
                    <a:pt x="81" y="0"/>
                    <a:pt x="75" y="0"/>
                  </a:cubicBezTo>
                </a:path>
              </a:pathLst>
            </a:custGeom>
            <a:solidFill>
              <a:srgbClr val="73C9CA"/>
            </a:solidFill>
            <a:ln>
              <a:noFill/>
            </a:ln>
          </p:spPr>
          <p:txBody>
            <a:bodyPr lIns="68580" tIns="34290" rIns="68580" bIns="34290"/>
            <a:lstStyle/>
            <a:p>
              <a:pPr eaLnBrk="0" fontAlgn="base" hangingPunct="0">
                <a:spcBef>
                  <a:spcPct val="0"/>
                </a:spcBef>
                <a:spcAft>
                  <a:spcPct val="0"/>
                </a:spcAft>
                <a:defRPr/>
              </a:pPr>
              <a:endParaRPr lang="zh-CN" altLang="en-US" sz="1400" strike="noStrike" kern="0" noProof="1">
                <a:solidFill>
                  <a:srgbClr val="000000"/>
                </a:solidFill>
                <a:latin typeface="Calibri" panose="020F0502020204030204" charset="0"/>
                <a:ea typeface="宋体" panose="02010600030101010101" pitchFamily="2" charset="-122"/>
              </a:endParaRPr>
            </a:p>
          </p:txBody>
        </p:sp>
      </p:grpSp>
      <p:grpSp>
        <p:nvGrpSpPr>
          <p:cNvPr id="66" name="组合 65"/>
          <p:cNvGrpSpPr/>
          <p:nvPr/>
        </p:nvGrpSpPr>
        <p:grpSpPr>
          <a:xfrm>
            <a:off x="9409430" y="2101215"/>
            <a:ext cx="610870" cy="610870"/>
            <a:chOff x="14818" y="3309"/>
            <a:chExt cx="962" cy="962"/>
          </a:xfrm>
        </p:grpSpPr>
        <p:sp>
          <p:nvSpPr>
            <p:cNvPr id="39" name="椭圆 38"/>
            <p:cNvSpPr/>
            <p:nvPr/>
          </p:nvSpPr>
          <p:spPr>
            <a:xfrm>
              <a:off x="14818" y="3309"/>
              <a:ext cx="962" cy="963"/>
            </a:xfrm>
            <a:prstGeom prst="ellipse">
              <a:avLst/>
            </a:prstGeom>
            <a:noFill/>
            <a:ln>
              <a:solidFill>
                <a:srgbClr val="73C9C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 name="Freeform 99"/>
            <p:cNvSpPr>
              <a:spLocks noEditPoints="1"/>
            </p:cNvSpPr>
            <p:nvPr/>
          </p:nvSpPr>
          <p:spPr bwMode="auto">
            <a:xfrm>
              <a:off x="15080" y="3500"/>
              <a:ext cx="438" cy="573"/>
            </a:xfrm>
            <a:custGeom>
              <a:avLst/>
              <a:gdLst>
                <a:gd name="T0" fmla="*/ 270669 w 96"/>
                <a:gd name="T1" fmla="*/ 282721 h 109"/>
                <a:gd name="T2" fmla="*/ 27682 w 96"/>
                <a:gd name="T3" fmla="*/ 282721 h 109"/>
                <a:gd name="T4" fmla="*/ 0 w 96"/>
                <a:gd name="T5" fmla="*/ 307306 h 109"/>
                <a:gd name="T6" fmla="*/ 27682 w 96"/>
                <a:gd name="T7" fmla="*/ 334963 h 109"/>
                <a:gd name="T8" fmla="*/ 270669 w 96"/>
                <a:gd name="T9" fmla="*/ 334963 h 109"/>
                <a:gd name="T10" fmla="*/ 295275 w 96"/>
                <a:gd name="T11" fmla="*/ 307306 h 109"/>
                <a:gd name="T12" fmla="*/ 270669 w 96"/>
                <a:gd name="T13" fmla="*/ 282721 h 109"/>
                <a:gd name="T14" fmla="*/ 147638 w 96"/>
                <a:gd name="T15" fmla="*/ 0 h 109"/>
                <a:gd name="T16" fmla="*/ 116880 w 96"/>
                <a:gd name="T17" fmla="*/ 30731 h 109"/>
                <a:gd name="T18" fmla="*/ 116880 w 96"/>
                <a:gd name="T19" fmla="*/ 175164 h 109"/>
                <a:gd name="T20" fmla="*/ 79970 w 96"/>
                <a:gd name="T21" fmla="*/ 138287 h 109"/>
                <a:gd name="T22" fmla="*/ 64591 w 96"/>
                <a:gd name="T23" fmla="*/ 132141 h 109"/>
                <a:gd name="T24" fmla="*/ 46137 w 96"/>
                <a:gd name="T25" fmla="*/ 141361 h 109"/>
                <a:gd name="T26" fmla="*/ 46137 w 96"/>
                <a:gd name="T27" fmla="*/ 175164 h 109"/>
                <a:gd name="T28" fmla="*/ 123031 w 96"/>
                <a:gd name="T29" fmla="*/ 245844 h 109"/>
                <a:gd name="T30" fmla="*/ 129183 w 96"/>
                <a:gd name="T31" fmla="*/ 251991 h 109"/>
                <a:gd name="T32" fmla="*/ 138410 w 96"/>
                <a:gd name="T33" fmla="*/ 255064 h 109"/>
                <a:gd name="T34" fmla="*/ 147638 w 96"/>
                <a:gd name="T35" fmla="*/ 258137 h 109"/>
                <a:gd name="T36" fmla="*/ 147638 w 96"/>
                <a:gd name="T37" fmla="*/ 258137 h 109"/>
                <a:gd name="T38" fmla="*/ 147638 w 96"/>
                <a:gd name="T39" fmla="*/ 258137 h 109"/>
                <a:gd name="T40" fmla="*/ 159941 w 96"/>
                <a:gd name="T41" fmla="*/ 255064 h 109"/>
                <a:gd name="T42" fmla="*/ 169168 w 96"/>
                <a:gd name="T43" fmla="*/ 248917 h 109"/>
                <a:gd name="T44" fmla="*/ 172244 w 96"/>
                <a:gd name="T45" fmla="*/ 245844 h 109"/>
                <a:gd name="T46" fmla="*/ 249138 w 96"/>
                <a:gd name="T47" fmla="*/ 175164 h 109"/>
                <a:gd name="T48" fmla="*/ 258366 w 96"/>
                <a:gd name="T49" fmla="*/ 156726 h 109"/>
                <a:gd name="T50" fmla="*/ 249138 w 96"/>
                <a:gd name="T51" fmla="*/ 141361 h 109"/>
                <a:gd name="T52" fmla="*/ 233759 w 96"/>
                <a:gd name="T53" fmla="*/ 132141 h 109"/>
                <a:gd name="T54" fmla="*/ 215305 w 96"/>
                <a:gd name="T55" fmla="*/ 138287 h 109"/>
                <a:gd name="T56" fmla="*/ 178395 w 96"/>
                <a:gd name="T57" fmla="*/ 175164 h 109"/>
                <a:gd name="T58" fmla="*/ 178395 w 96"/>
                <a:gd name="T59" fmla="*/ 30731 h 109"/>
                <a:gd name="T60" fmla="*/ 147638 w 96"/>
                <a:gd name="T61" fmla="*/ 0 h 10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96" h="109">
                  <a:moveTo>
                    <a:pt x="88" y="92"/>
                  </a:moveTo>
                  <a:cubicBezTo>
                    <a:pt x="9" y="92"/>
                    <a:pt x="9" y="92"/>
                    <a:pt x="9" y="92"/>
                  </a:cubicBezTo>
                  <a:cubicBezTo>
                    <a:pt x="4" y="92"/>
                    <a:pt x="0" y="96"/>
                    <a:pt x="0" y="100"/>
                  </a:cubicBezTo>
                  <a:cubicBezTo>
                    <a:pt x="0" y="105"/>
                    <a:pt x="4" y="109"/>
                    <a:pt x="9" y="109"/>
                  </a:cubicBezTo>
                  <a:cubicBezTo>
                    <a:pt x="88" y="109"/>
                    <a:pt x="88" y="109"/>
                    <a:pt x="88" y="109"/>
                  </a:cubicBezTo>
                  <a:cubicBezTo>
                    <a:pt x="92" y="109"/>
                    <a:pt x="96" y="105"/>
                    <a:pt x="96" y="100"/>
                  </a:cubicBezTo>
                  <a:cubicBezTo>
                    <a:pt x="96" y="96"/>
                    <a:pt x="92" y="92"/>
                    <a:pt x="88" y="92"/>
                  </a:cubicBezTo>
                  <a:moveTo>
                    <a:pt x="48" y="0"/>
                  </a:moveTo>
                  <a:cubicBezTo>
                    <a:pt x="43" y="0"/>
                    <a:pt x="38" y="4"/>
                    <a:pt x="38" y="10"/>
                  </a:cubicBezTo>
                  <a:cubicBezTo>
                    <a:pt x="38" y="57"/>
                    <a:pt x="38" y="57"/>
                    <a:pt x="38" y="57"/>
                  </a:cubicBezTo>
                  <a:cubicBezTo>
                    <a:pt x="26" y="45"/>
                    <a:pt x="26" y="45"/>
                    <a:pt x="26" y="45"/>
                  </a:cubicBezTo>
                  <a:cubicBezTo>
                    <a:pt x="24" y="44"/>
                    <a:pt x="22" y="43"/>
                    <a:pt x="21" y="43"/>
                  </a:cubicBezTo>
                  <a:cubicBezTo>
                    <a:pt x="18" y="43"/>
                    <a:pt x="16" y="44"/>
                    <a:pt x="15" y="46"/>
                  </a:cubicBezTo>
                  <a:cubicBezTo>
                    <a:pt x="12" y="49"/>
                    <a:pt x="12" y="54"/>
                    <a:pt x="15" y="57"/>
                  </a:cubicBezTo>
                  <a:cubicBezTo>
                    <a:pt x="40" y="80"/>
                    <a:pt x="40" y="80"/>
                    <a:pt x="40" y="80"/>
                  </a:cubicBezTo>
                  <a:cubicBezTo>
                    <a:pt x="41" y="80"/>
                    <a:pt x="41" y="81"/>
                    <a:pt x="42" y="82"/>
                  </a:cubicBezTo>
                  <a:cubicBezTo>
                    <a:pt x="43" y="82"/>
                    <a:pt x="44" y="83"/>
                    <a:pt x="45" y="83"/>
                  </a:cubicBezTo>
                  <a:cubicBezTo>
                    <a:pt x="46" y="84"/>
                    <a:pt x="47" y="84"/>
                    <a:pt x="48" y="84"/>
                  </a:cubicBezTo>
                  <a:cubicBezTo>
                    <a:pt x="48" y="84"/>
                    <a:pt x="48" y="84"/>
                    <a:pt x="48" y="84"/>
                  </a:cubicBezTo>
                  <a:cubicBezTo>
                    <a:pt x="48" y="84"/>
                    <a:pt x="48" y="84"/>
                    <a:pt x="48" y="84"/>
                  </a:cubicBezTo>
                  <a:cubicBezTo>
                    <a:pt x="49" y="84"/>
                    <a:pt x="51" y="84"/>
                    <a:pt x="52" y="83"/>
                  </a:cubicBezTo>
                  <a:cubicBezTo>
                    <a:pt x="53" y="83"/>
                    <a:pt x="54" y="82"/>
                    <a:pt x="55" y="81"/>
                  </a:cubicBezTo>
                  <a:cubicBezTo>
                    <a:pt x="55" y="81"/>
                    <a:pt x="56" y="80"/>
                    <a:pt x="56" y="80"/>
                  </a:cubicBezTo>
                  <a:cubicBezTo>
                    <a:pt x="81" y="57"/>
                    <a:pt x="81" y="57"/>
                    <a:pt x="81" y="57"/>
                  </a:cubicBezTo>
                  <a:cubicBezTo>
                    <a:pt x="83" y="55"/>
                    <a:pt x="84" y="53"/>
                    <a:pt x="84" y="51"/>
                  </a:cubicBezTo>
                  <a:cubicBezTo>
                    <a:pt x="84" y="49"/>
                    <a:pt x="83" y="47"/>
                    <a:pt x="81" y="46"/>
                  </a:cubicBezTo>
                  <a:cubicBezTo>
                    <a:pt x="80" y="44"/>
                    <a:pt x="78" y="43"/>
                    <a:pt x="76" y="43"/>
                  </a:cubicBezTo>
                  <a:cubicBezTo>
                    <a:pt x="74" y="43"/>
                    <a:pt x="72" y="44"/>
                    <a:pt x="70" y="45"/>
                  </a:cubicBezTo>
                  <a:cubicBezTo>
                    <a:pt x="58" y="57"/>
                    <a:pt x="58" y="57"/>
                    <a:pt x="58" y="57"/>
                  </a:cubicBezTo>
                  <a:cubicBezTo>
                    <a:pt x="58" y="10"/>
                    <a:pt x="58" y="10"/>
                    <a:pt x="58" y="10"/>
                  </a:cubicBezTo>
                  <a:cubicBezTo>
                    <a:pt x="58" y="4"/>
                    <a:pt x="54" y="0"/>
                    <a:pt x="48" y="0"/>
                  </a:cubicBezTo>
                </a:path>
              </a:pathLst>
            </a:custGeom>
            <a:solidFill>
              <a:srgbClr val="73C9CA"/>
            </a:solidFill>
            <a:ln>
              <a:noFill/>
            </a:ln>
          </p:spPr>
          <p:txBody>
            <a:bodyPr lIns="68580" tIns="34290" rIns="68580" bIns="34290"/>
            <a:lstStyle/>
            <a:p>
              <a:pPr eaLnBrk="0" fontAlgn="base" hangingPunct="0">
                <a:spcBef>
                  <a:spcPct val="0"/>
                </a:spcBef>
                <a:spcAft>
                  <a:spcPct val="0"/>
                </a:spcAft>
                <a:defRPr/>
              </a:pPr>
              <a:endParaRPr lang="zh-CN" altLang="en-US" sz="1400" strike="noStrike" kern="0" noProof="1">
                <a:solidFill>
                  <a:srgbClr val="000000"/>
                </a:solidFill>
                <a:latin typeface="Calibri" panose="020F0502020204030204" charset="0"/>
                <a:ea typeface="宋体" panose="02010600030101010101" pitchFamily="2" charset="-122"/>
              </a:endParaRPr>
            </a:p>
          </p:txBody>
        </p:sp>
      </p:grpSp>
      <p:sp>
        <p:nvSpPr>
          <p:cNvPr id="50" name="等腰三角形 49"/>
          <p:cNvSpPr/>
          <p:nvPr/>
        </p:nvSpPr>
        <p:spPr>
          <a:xfrm flipV="1">
            <a:off x="2292350" y="3132455"/>
            <a:ext cx="384175" cy="332105"/>
          </a:xfrm>
          <a:prstGeom prst="triangle">
            <a:avLst/>
          </a:prstGeom>
          <a:solidFill>
            <a:srgbClr val="73C9CA"/>
          </a:solidFill>
          <a:ln>
            <a:solidFill>
              <a:srgbClr val="73C9C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等腰三角形 50"/>
          <p:cNvSpPr/>
          <p:nvPr/>
        </p:nvSpPr>
        <p:spPr>
          <a:xfrm flipV="1">
            <a:off x="4089400" y="3132455"/>
            <a:ext cx="384175" cy="332105"/>
          </a:xfrm>
          <a:prstGeom prst="triangle">
            <a:avLst/>
          </a:prstGeom>
          <a:solidFill>
            <a:srgbClr val="73C9CA"/>
          </a:solidFill>
          <a:ln>
            <a:solidFill>
              <a:srgbClr val="73C9C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等腰三角形 52"/>
          <p:cNvSpPr/>
          <p:nvPr/>
        </p:nvSpPr>
        <p:spPr>
          <a:xfrm flipV="1">
            <a:off x="5904230" y="3132455"/>
            <a:ext cx="384175" cy="332105"/>
          </a:xfrm>
          <a:prstGeom prst="triangle">
            <a:avLst/>
          </a:prstGeom>
          <a:solidFill>
            <a:srgbClr val="73C9CA"/>
          </a:solidFill>
          <a:ln>
            <a:solidFill>
              <a:srgbClr val="73C9C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等腰三角形 54"/>
          <p:cNvSpPr/>
          <p:nvPr/>
        </p:nvSpPr>
        <p:spPr>
          <a:xfrm flipV="1">
            <a:off x="7712710" y="3132455"/>
            <a:ext cx="384175" cy="332105"/>
          </a:xfrm>
          <a:prstGeom prst="triangle">
            <a:avLst/>
          </a:prstGeom>
          <a:solidFill>
            <a:srgbClr val="73C9CA"/>
          </a:solidFill>
          <a:ln>
            <a:solidFill>
              <a:srgbClr val="73C9C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等腰三角形 56"/>
          <p:cNvSpPr/>
          <p:nvPr/>
        </p:nvSpPr>
        <p:spPr>
          <a:xfrm flipV="1">
            <a:off x="9523095" y="3132455"/>
            <a:ext cx="384175" cy="332105"/>
          </a:xfrm>
          <a:prstGeom prst="triangle">
            <a:avLst/>
          </a:prstGeom>
          <a:solidFill>
            <a:srgbClr val="73C9CA"/>
          </a:solidFill>
          <a:ln>
            <a:solidFill>
              <a:srgbClr val="73C9C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文本框 81"/>
          <p:cNvSpPr txBox="1"/>
          <p:nvPr/>
        </p:nvSpPr>
        <p:spPr>
          <a:xfrm>
            <a:off x="1606550" y="3950970"/>
            <a:ext cx="1755775" cy="1198880"/>
          </a:xfrm>
          <a:prstGeom prst="rect">
            <a:avLst/>
          </a:prstGeom>
          <a:noFill/>
        </p:spPr>
        <p:txBody>
          <a:bodyPr wrap="square" rtlCol="0">
            <a:spAutoFit/>
          </a:bodyPr>
          <a:lstStyle/>
          <a:p>
            <a:pPr algn="ctr">
              <a:lnSpc>
                <a:spcPct val="150000"/>
              </a:lnSpc>
            </a:pPr>
            <a:r>
              <a:rPr lang="zh-CN" altLang="en-US" sz="1200" dirty="0">
                <a:solidFill>
                  <a:schemeClr val="bg1">
                    <a:lumMod val="50000"/>
                  </a:schemeClr>
                </a:solidFill>
                <a:latin typeface="微软雅黑" panose="020B0503020204020204" charset="-122"/>
                <a:ea typeface="微软雅黑" panose="020B0503020204020204" charset="-122"/>
                <a:sym typeface="+mn-ea"/>
              </a:rPr>
              <a:t>When a cigarette falls in love with a match,it is destined to be hurt.</a:t>
            </a:r>
          </a:p>
        </p:txBody>
      </p:sp>
      <p:sp>
        <p:nvSpPr>
          <p:cNvPr id="83" name="文本框 82"/>
          <p:cNvSpPr txBox="1"/>
          <p:nvPr/>
        </p:nvSpPr>
        <p:spPr>
          <a:xfrm>
            <a:off x="1607185" y="3644265"/>
            <a:ext cx="1755140" cy="306705"/>
          </a:xfrm>
          <a:prstGeom prst="rect">
            <a:avLst/>
          </a:prstGeom>
          <a:noFill/>
          <a:ln>
            <a:noFill/>
          </a:ln>
        </p:spPr>
        <p:style>
          <a:lnRef idx="2">
            <a:schemeClr val="accent4"/>
          </a:lnRef>
          <a:fillRef idx="1">
            <a:schemeClr val="lt1"/>
          </a:fillRef>
          <a:effectRef idx="0">
            <a:schemeClr val="accent4"/>
          </a:effectRef>
          <a:fontRef idx="minor">
            <a:schemeClr val="dk1"/>
          </a:fontRef>
        </p:style>
        <p:txBody>
          <a:bodyPr wrap="square" rtlCol="0">
            <a:spAutoFit/>
          </a:bodyPr>
          <a:lstStyle/>
          <a:p>
            <a:pPr algn="ctr"/>
            <a:r>
              <a:rPr lang="zh-CN" altLang="en-US" sz="1400" b="1">
                <a:solidFill>
                  <a:schemeClr val="bg1">
                    <a:lumMod val="50000"/>
                  </a:schemeClr>
                </a:solidFill>
                <a:latin typeface="微软雅黑" panose="020B0503020204020204" charset="-122"/>
                <a:ea typeface="微软雅黑" panose="020B0503020204020204" charset="-122"/>
                <a:sym typeface="+mn-ea"/>
              </a:rPr>
              <a:t>单击此处输入标题</a:t>
            </a:r>
            <a:endParaRPr lang="zh-CN" altLang="en-US" sz="1400" b="1" dirty="0">
              <a:solidFill>
                <a:schemeClr val="bg1">
                  <a:lumMod val="50000"/>
                </a:schemeClr>
              </a:solidFill>
              <a:latin typeface="微软雅黑" panose="020B0503020204020204" charset="-122"/>
              <a:ea typeface="微软雅黑" panose="020B0503020204020204" charset="-122"/>
              <a:sym typeface="+mn-ea"/>
            </a:endParaRPr>
          </a:p>
        </p:txBody>
      </p:sp>
      <p:sp>
        <p:nvSpPr>
          <p:cNvPr id="67" name="文本框 66"/>
          <p:cNvSpPr txBox="1"/>
          <p:nvPr/>
        </p:nvSpPr>
        <p:spPr>
          <a:xfrm>
            <a:off x="3403600" y="3950970"/>
            <a:ext cx="1755775" cy="1198880"/>
          </a:xfrm>
          <a:prstGeom prst="rect">
            <a:avLst/>
          </a:prstGeom>
          <a:noFill/>
        </p:spPr>
        <p:txBody>
          <a:bodyPr wrap="square" rtlCol="0">
            <a:spAutoFit/>
          </a:bodyPr>
          <a:lstStyle/>
          <a:p>
            <a:pPr algn="ctr">
              <a:lnSpc>
                <a:spcPct val="150000"/>
              </a:lnSpc>
            </a:pPr>
            <a:r>
              <a:rPr lang="zh-CN" altLang="en-US" sz="1200" dirty="0">
                <a:solidFill>
                  <a:schemeClr val="bg1">
                    <a:lumMod val="50000"/>
                  </a:schemeClr>
                </a:solidFill>
                <a:latin typeface="微软雅黑" panose="020B0503020204020204" charset="-122"/>
                <a:ea typeface="微软雅黑" panose="020B0503020204020204" charset="-122"/>
                <a:sym typeface="+mn-ea"/>
              </a:rPr>
              <a:t>When a cigarette falls in love with a match,it is destined to be hurt.</a:t>
            </a:r>
          </a:p>
        </p:txBody>
      </p:sp>
      <p:sp>
        <p:nvSpPr>
          <p:cNvPr id="68" name="文本框 67"/>
          <p:cNvSpPr txBox="1"/>
          <p:nvPr/>
        </p:nvSpPr>
        <p:spPr>
          <a:xfrm>
            <a:off x="3404235" y="3644265"/>
            <a:ext cx="1755140" cy="306705"/>
          </a:xfrm>
          <a:prstGeom prst="rect">
            <a:avLst/>
          </a:prstGeom>
          <a:noFill/>
          <a:ln>
            <a:noFill/>
          </a:ln>
        </p:spPr>
        <p:style>
          <a:lnRef idx="2">
            <a:schemeClr val="accent4"/>
          </a:lnRef>
          <a:fillRef idx="1">
            <a:schemeClr val="lt1"/>
          </a:fillRef>
          <a:effectRef idx="0">
            <a:schemeClr val="accent4"/>
          </a:effectRef>
          <a:fontRef idx="minor">
            <a:schemeClr val="dk1"/>
          </a:fontRef>
        </p:style>
        <p:txBody>
          <a:bodyPr wrap="square" rtlCol="0">
            <a:spAutoFit/>
          </a:bodyPr>
          <a:lstStyle/>
          <a:p>
            <a:pPr algn="ctr"/>
            <a:r>
              <a:rPr lang="zh-CN" altLang="en-US" sz="1400" b="1">
                <a:solidFill>
                  <a:schemeClr val="bg1">
                    <a:lumMod val="50000"/>
                  </a:schemeClr>
                </a:solidFill>
                <a:latin typeface="微软雅黑" panose="020B0503020204020204" charset="-122"/>
                <a:ea typeface="微软雅黑" panose="020B0503020204020204" charset="-122"/>
                <a:sym typeface="+mn-ea"/>
              </a:rPr>
              <a:t>单击此处输入标题</a:t>
            </a:r>
            <a:endParaRPr lang="zh-CN" altLang="en-US" sz="1400" b="1" dirty="0">
              <a:solidFill>
                <a:schemeClr val="bg1">
                  <a:lumMod val="50000"/>
                </a:schemeClr>
              </a:solidFill>
              <a:latin typeface="微软雅黑" panose="020B0503020204020204" charset="-122"/>
              <a:ea typeface="微软雅黑" panose="020B0503020204020204" charset="-122"/>
              <a:sym typeface="+mn-ea"/>
            </a:endParaRPr>
          </a:p>
        </p:txBody>
      </p:sp>
      <p:sp>
        <p:nvSpPr>
          <p:cNvPr id="69" name="文本框 68"/>
          <p:cNvSpPr txBox="1"/>
          <p:nvPr/>
        </p:nvSpPr>
        <p:spPr>
          <a:xfrm>
            <a:off x="5218430" y="3950970"/>
            <a:ext cx="1755775" cy="1198880"/>
          </a:xfrm>
          <a:prstGeom prst="rect">
            <a:avLst/>
          </a:prstGeom>
          <a:noFill/>
        </p:spPr>
        <p:txBody>
          <a:bodyPr wrap="square" rtlCol="0">
            <a:spAutoFit/>
          </a:bodyPr>
          <a:lstStyle/>
          <a:p>
            <a:pPr algn="ctr">
              <a:lnSpc>
                <a:spcPct val="150000"/>
              </a:lnSpc>
            </a:pPr>
            <a:r>
              <a:rPr lang="zh-CN" altLang="en-US" sz="1200" dirty="0">
                <a:solidFill>
                  <a:schemeClr val="bg1">
                    <a:lumMod val="50000"/>
                  </a:schemeClr>
                </a:solidFill>
                <a:latin typeface="微软雅黑" panose="020B0503020204020204" charset="-122"/>
                <a:ea typeface="微软雅黑" panose="020B0503020204020204" charset="-122"/>
                <a:sym typeface="+mn-ea"/>
              </a:rPr>
              <a:t>When a cigarette falls in love with a match,it is destined to be hurt.</a:t>
            </a:r>
          </a:p>
        </p:txBody>
      </p:sp>
      <p:sp>
        <p:nvSpPr>
          <p:cNvPr id="70" name="文本框 69"/>
          <p:cNvSpPr txBox="1"/>
          <p:nvPr/>
        </p:nvSpPr>
        <p:spPr>
          <a:xfrm>
            <a:off x="5219065" y="3644265"/>
            <a:ext cx="1755140" cy="306705"/>
          </a:xfrm>
          <a:prstGeom prst="rect">
            <a:avLst/>
          </a:prstGeom>
          <a:noFill/>
          <a:ln>
            <a:noFill/>
          </a:ln>
        </p:spPr>
        <p:style>
          <a:lnRef idx="2">
            <a:schemeClr val="accent4"/>
          </a:lnRef>
          <a:fillRef idx="1">
            <a:schemeClr val="lt1"/>
          </a:fillRef>
          <a:effectRef idx="0">
            <a:schemeClr val="accent4"/>
          </a:effectRef>
          <a:fontRef idx="minor">
            <a:schemeClr val="dk1"/>
          </a:fontRef>
        </p:style>
        <p:txBody>
          <a:bodyPr wrap="square" rtlCol="0">
            <a:spAutoFit/>
          </a:bodyPr>
          <a:lstStyle/>
          <a:p>
            <a:pPr algn="ctr"/>
            <a:r>
              <a:rPr lang="zh-CN" altLang="en-US" sz="1400" b="1">
                <a:solidFill>
                  <a:schemeClr val="bg1">
                    <a:lumMod val="50000"/>
                  </a:schemeClr>
                </a:solidFill>
                <a:latin typeface="微软雅黑" panose="020B0503020204020204" charset="-122"/>
                <a:ea typeface="微软雅黑" panose="020B0503020204020204" charset="-122"/>
                <a:sym typeface="+mn-ea"/>
              </a:rPr>
              <a:t>单击此处输入标题</a:t>
            </a:r>
            <a:endParaRPr lang="zh-CN" altLang="en-US" sz="1400" b="1" dirty="0">
              <a:solidFill>
                <a:schemeClr val="bg1">
                  <a:lumMod val="50000"/>
                </a:schemeClr>
              </a:solidFill>
              <a:latin typeface="微软雅黑" panose="020B0503020204020204" charset="-122"/>
              <a:ea typeface="微软雅黑" panose="020B0503020204020204" charset="-122"/>
              <a:sym typeface="+mn-ea"/>
            </a:endParaRPr>
          </a:p>
        </p:txBody>
      </p:sp>
      <p:sp>
        <p:nvSpPr>
          <p:cNvPr id="71" name="文本框 70"/>
          <p:cNvSpPr txBox="1"/>
          <p:nvPr/>
        </p:nvSpPr>
        <p:spPr>
          <a:xfrm>
            <a:off x="7026910" y="3950970"/>
            <a:ext cx="1755775" cy="1198880"/>
          </a:xfrm>
          <a:prstGeom prst="rect">
            <a:avLst/>
          </a:prstGeom>
          <a:noFill/>
        </p:spPr>
        <p:txBody>
          <a:bodyPr wrap="square" rtlCol="0">
            <a:spAutoFit/>
          </a:bodyPr>
          <a:lstStyle/>
          <a:p>
            <a:pPr algn="ctr">
              <a:lnSpc>
                <a:spcPct val="150000"/>
              </a:lnSpc>
            </a:pPr>
            <a:r>
              <a:rPr lang="zh-CN" altLang="en-US" sz="1200" dirty="0">
                <a:solidFill>
                  <a:schemeClr val="bg1">
                    <a:lumMod val="50000"/>
                  </a:schemeClr>
                </a:solidFill>
                <a:latin typeface="微软雅黑" panose="020B0503020204020204" charset="-122"/>
                <a:ea typeface="微软雅黑" panose="020B0503020204020204" charset="-122"/>
                <a:sym typeface="+mn-ea"/>
              </a:rPr>
              <a:t>When a cigarette falls in love with a match,it is destined to be hurt.</a:t>
            </a:r>
          </a:p>
        </p:txBody>
      </p:sp>
      <p:sp>
        <p:nvSpPr>
          <p:cNvPr id="72" name="文本框 71"/>
          <p:cNvSpPr txBox="1"/>
          <p:nvPr/>
        </p:nvSpPr>
        <p:spPr>
          <a:xfrm>
            <a:off x="7027545" y="3644265"/>
            <a:ext cx="1755140" cy="306705"/>
          </a:xfrm>
          <a:prstGeom prst="rect">
            <a:avLst/>
          </a:prstGeom>
          <a:noFill/>
          <a:ln>
            <a:noFill/>
          </a:ln>
        </p:spPr>
        <p:style>
          <a:lnRef idx="2">
            <a:schemeClr val="accent4"/>
          </a:lnRef>
          <a:fillRef idx="1">
            <a:schemeClr val="lt1"/>
          </a:fillRef>
          <a:effectRef idx="0">
            <a:schemeClr val="accent4"/>
          </a:effectRef>
          <a:fontRef idx="minor">
            <a:schemeClr val="dk1"/>
          </a:fontRef>
        </p:style>
        <p:txBody>
          <a:bodyPr wrap="square" rtlCol="0">
            <a:spAutoFit/>
          </a:bodyPr>
          <a:lstStyle/>
          <a:p>
            <a:pPr algn="ctr"/>
            <a:r>
              <a:rPr lang="zh-CN" altLang="en-US" sz="1400" b="1">
                <a:solidFill>
                  <a:schemeClr val="bg1">
                    <a:lumMod val="50000"/>
                  </a:schemeClr>
                </a:solidFill>
                <a:latin typeface="微软雅黑" panose="020B0503020204020204" charset="-122"/>
                <a:ea typeface="微软雅黑" panose="020B0503020204020204" charset="-122"/>
                <a:sym typeface="+mn-ea"/>
              </a:rPr>
              <a:t>单击此处输入标题</a:t>
            </a:r>
            <a:endParaRPr lang="zh-CN" altLang="en-US" sz="1400" b="1" dirty="0">
              <a:solidFill>
                <a:schemeClr val="bg1">
                  <a:lumMod val="50000"/>
                </a:schemeClr>
              </a:solidFill>
              <a:latin typeface="微软雅黑" panose="020B0503020204020204" charset="-122"/>
              <a:ea typeface="微软雅黑" panose="020B0503020204020204" charset="-122"/>
              <a:sym typeface="+mn-ea"/>
            </a:endParaRPr>
          </a:p>
        </p:txBody>
      </p:sp>
      <p:sp>
        <p:nvSpPr>
          <p:cNvPr id="73" name="文本框 72"/>
          <p:cNvSpPr txBox="1"/>
          <p:nvPr/>
        </p:nvSpPr>
        <p:spPr>
          <a:xfrm>
            <a:off x="8837295" y="3950970"/>
            <a:ext cx="1755775" cy="1198880"/>
          </a:xfrm>
          <a:prstGeom prst="rect">
            <a:avLst/>
          </a:prstGeom>
          <a:noFill/>
        </p:spPr>
        <p:txBody>
          <a:bodyPr wrap="square" rtlCol="0">
            <a:spAutoFit/>
          </a:bodyPr>
          <a:lstStyle/>
          <a:p>
            <a:pPr algn="ctr">
              <a:lnSpc>
                <a:spcPct val="150000"/>
              </a:lnSpc>
            </a:pPr>
            <a:r>
              <a:rPr lang="zh-CN" altLang="en-US" sz="1200" dirty="0">
                <a:solidFill>
                  <a:schemeClr val="bg1">
                    <a:lumMod val="50000"/>
                  </a:schemeClr>
                </a:solidFill>
                <a:latin typeface="微软雅黑" panose="020B0503020204020204" charset="-122"/>
                <a:ea typeface="微软雅黑" panose="020B0503020204020204" charset="-122"/>
                <a:sym typeface="+mn-ea"/>
              </a:rPr>
              <a:t>When a cigarette falls in love with a match,it is destined to be hurt.</a:t>
            </a:r>
          </a:p>
        </p:txBody>
      </p:sp>
      <p:sp>
        <p:nvSpPr>
          <p:cNvPr id="74" name="文本框 73"/>
          <p:cNvSpPr txBox="1"/>
          <p:nvPr/>
        </p:nvSpPr>
        <p:spPr>
          <a:xfrm>
            <a:off x="8837930" y="3644265"/>
            <a:ext cx="1755140" cy="306705"/>
          </a:xfrm>
          <a:prstGeom prst="rect">
            <a:avLst/>
          </a:prstGeom>
          <a:noFill/>
          <a:ln>
            <a:noFill/>
          </a:ln>
        </p:spPr>
        <p:style>
          <a:lnRef idx="2">
            <a:schemeClr val="accent4"/>
          </a:lnRef>
          <a:fillRef idx="1">
            <a:schemeClr val="lt1"/>
          </a:fillRef>
          <a:effectRef idx="0">
            <a:schemeClr val="accent4"/>
          </a:effectRef>
          <a:fontRef idx="minor">
            <a:schemeClr val="dk1"/>
          </a:fontRef>
        </p:style>
        <p:txBody>
          <a:bodyPr wrap="square" rtlCol="0">
            <a:spAutoFit/>
          </a:bodyPr>
          <a:lstStyle/>
          <a:p>
            <a:pPr algn="ctr"/>
            <a:r>
              <a:rPr lang="zh-CN" altLang="en-US" sz="1400" b="1">
                <a:solidFill>
                  <a:schemeClr val="bg1">
                    <a:lumMod val="50000"/>
                  </a:schemeClr>
                </a:solidFill>
                <a:latin typeface="微软雅黑" panose="020B0503020204020204" charset="-122"/>
                <a:ea typeface="微软雅黑" panose="020B0503020204020204" charset="-122"/>
                <a:sym typeface="+mn-ea"/>
              </a:rPr>
              <a:t>单击此处输入标题</a:t>
            </a:r>
            <a:endParaRPr lang="zh-CN" altLang="en-US" sz="1400" b="1" dirty="0">
              <a:solidFill>
                <a:schemeClr val="bg1">
                  <a:lumMod val="50000"/>
                </a:schemeClr>
              </a:solidFill>
              <a:latin typeface="微软雅黑" panose="020B0503020204020204" charset="-122"/>
              <a:ea typeface="微软雅黑" panose="020B0503020204020204" charset="-122"/>
              <a:sym typeface="+mn-ea"/>
            </a:endParaRPr>
          </a:p>
        </p:txBody>
      </p:sp>
    </p:spTree>
  </p:cSld>
  <p:clrMapOvr>
    <a:masterClrMapping/>
  </p:clrMapOvr>
  <mc:AlternateContent xmlns:mc="http://schemas.openxmlformats.org/markup-compatibility/2006" xmlns:p15="http://schemas.microsoft.com/office/powerpoint/2012/main">
    <mc:Choice Requires="p15">
      <p:transition spd="slow" advClick="0" advTm="0">
        <p15:prstTrans prst="peelOff"/>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par>
                                <p:cTn id="8" presetID="22" presetClass="entr" presetSubtype="2"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wipe(right)">
                                      <p:cBhvr>
                                        <p:cTn id="10" dur="500"/>
                                        <p:tgtEl>
                                          <p:spTgt spid="11"/>
                                        </p:tgtEl>
                                      </p:cBhvr>
                                    </p:animEffect>
                                  </p:childTnLst>
                                </p:cTn>
                              </p:par>
                            </p:childTnLst>
                          </p:cTn>
                        </p:par>
                        <p:par>
                          <p:cTn id="11" fill="hold">
                            <p:stCondLst>
                              <p:cond delay="500"/>
                            </p:stCondLst>
                            <p:childTnLst>
                              <p:par>
                                <p:cTn id="12" presetID="20" presetClass="entr" presetSubtype="0"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edge">
                                      <p:cBhvr>
                                        <p:cTn id="14" dur="500"/>
                                        <p:tgtEl>
                                          <p:spTgt spid="3"/>
                                        </p:tgtEl>
                                      </p:cBhvr>
                                    </p:animEffect>
                                  </p:childTnLst>
                                </p:cTn>
                              </p:par>
                              <p:par>
                                <p:cTn id="15" presetID="53" presetClass="entr" presetSubtype="16" fill="hold" nodeType="with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ppt_w</p:attrName>
                                        </p:attrNameLst>
                                      </p:cBhvr>
                                      <p:tavLst>
                                        <p:tav tm="0">
                                          <p:val>
                                            <p:fltVal val="0"/>
                                          </p:val>
                                        </p:tav>
                                        <p:tav tm="100000">
                                          <p:val>
                                            <p:strVal val="#ppt_w"/>
                                          </p:val>
                                        </p:tav>
                                      </p:tavLst>
                                    </p:anim>
                                    <p:anim calcmode="lin" valueType="num">
                                      <p:cBhvr>
                                        <p:cTn id="18" dur="500" fill="hold"/>
                                        <p:tgtEl>
                                          <p:spTgt spid="2"/>
                                        </p:tgtEl>
                                        <p:attrNameLst>
                                          <p:attrName>ppt_h</p:attrName>
                                        </p:attrNameLst>
                                      </p:cBhvr>
                                      <p:tavLst>
                                        <p:tav tm="0">
                                          <p:val>
                                            <p:fltVal val="0"/>
                                          </p:val>
                                        </p:tav>
                                        <p:tav tm="100000">
                                          <p:val>
                                            <p:strVal val="#ppt_h"/>
                                          </p:val>
                                        </p:tav>
                                      </p:tavLst>
                                    </p:anim>
                                    <p:animEffect transition="in" filter="fade">
                                      <p:cBhvr>
                                        <p:cTn id="19" dur="500"/>
                                        <p:tgtEl>
                                          <p:spTgt spid="2"/>
                                        </p:tgtEl>
                                      </p:cBhvr>
                                    </p:animEffect>
                                  </p:childTnLst>
                                </p:cTn>
                              </p:par>
                            </p:childTnLst>
                          </p:cTn>
                        </p:par>
                        <p:par>
                          <p:cTn id="20" fill="hold">
                            <p:stCondLst>
                              <p:cond delay="1000"/>
                            </p:stCondLst>
                            <p:childTnLst>
                              <p:par>
                                <p:cTn id="21" presetID="22" presetClass="entr" presetSubtype="2" fill="hold"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right)">
                                      <p:cBhvr>
                                        <p:cTn id="23" dur="500"/>
                                        <p:tgtEl>
                                          <p:spTgt spid="13"/>
                                        </p:tgtEl>
                                      </p:cBhvr>
                                    </p:animEffect>
                                  </p:childTnLst>
                                </p:cTn>
                              </p:par>
                              <p:par>
                                <p:cTn id="24" presetID="22" presetClass="entr" presetSubtype="8" fill="hold" nodeType="with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wipe(left)">
                                      <p:cBhvr>
                                        <p:cTn id="26" dur="500"/>
                                        <p:tgtEl>
                                          <p:spTgt spid="12"/>
                                        </p:tgtEl>
                                      </p:cBhvr>
                                    </p:animEffect>
                                  </p:childTnLst>
                                </p:cTn>
                              </p:par>
                            </p:childTnLst>
                          </p:cTn>
                        </p:par>
                        <p:par>
                          <p:cTn id="27" fill="hold">
                            <p:stCondLst>
                              <p:cond delay="1500"/>
                            </p:stCondLst>
                            <p:childTnLst>
                              <p:par>
                                <p:cTn id="28" presetID="53" presetClass="entr" presetSubtype="16" fill="hold" grpId="0" nodeType="afterEffect">
                                  <p:stCondLst>
                                    <p:cond delay="0"/>
                                  </p:stCondLst>
                                  <p:childTnLst>
                                    <p:set>
                                      <p:cBhvr>
                                        <p:cTn id="29" dur="1" fill="hold">
                                          <p:stCondLst>
                                            <p:cond delay="0"/>
                                          </p:stCondLst>
                                        </p:cTn>
                                        <p:tgtEl>
                                          <p:spTgt spid="5"/>
                                        </p:tgtEl>
                                        <p:attrNameLst>
                                          <p:attrName>style.visibility</p:attrName>
                                        </p:attrNameLst>
                                      </p:cBhvr>
                                      <p:to>
                                        <p:strVal val="visible"/>
                                      </p:to>
                                    </p:set>
                                    <p:anim calcmode="lin" valueType="num">
                                      <p:cBhvr>
                                        <p:cTn id="30" dur="500" fill="hold"/>
                                        <p:tgtEl>
                                          <p:spTgt spid="5"/>
                                        </p:tgtEl>
                                        <p:attrNameLst>
                                          <p:attrName>ppt_w</p:attrName>
                                        </p:attrNameLst>
                                      </p:cBhvr>
                                      <p:tavLst>
                                        <p:tav tm="0">
                                          <p:val>
                                            <p:fltVal val="0"/>
                                          </p:val>
                                        </p:tav>
                                        <p:tav tm="100000">
                                          <p:val>
                                            <p:strVal val="#ppt_w"/>
                                          </p:val>
                                        </p:tav>
                                      </p:tavLst>
                                    </p:anim>
                                    <p:anim calcmode="lin" valueType="num">
                                      <p:cBhvr>
                                        <p:cTn id="31" dur="500" fill="hold"/>
                                        <p:tgtEl>
                                          <p:spTgt spid="5"/>
                                        </p:tgtEl>
                                        <p:attrNameLst>
                                          <p:attrName>ppt_h</p:attrName>
                                        </p:attrNameLst>
                                      </p:cBhvr>
                                      <p:tavLst>
                                        <p:tav tm="0">
                                          <p:val>
                                            <p:fltVal val="0"/>
                                          </p:val>
                                        </p:tav>
                                        <p:tav tm="100000">
                                          <p:val>
                                            <p:strVal val="#ppt_h"/>
                                          </p:val>
                                        </p:tav>
                                      </p:tavLst>
                                    </p:anim>
                                    <p:animEffect transition="in" filter="fade">
                                      <p:cBhvr>
                                        <p:cTn id="32" dur="500"/>
                                        <p:tgtEl>
                                          <p:spTgt spid="5"/>
                                        </p:tgtEl>
                                      </p:cBhvr>
                                    </p:animEffect>
                                  </p:childTnLst>
                                </p:cTn>
                              </p:par>
                            </p:childTnLst>
                          </p:cTn>
                        </p:par>
                        <p:par>
                          <p:cTn id="33" fill="hold">
                            <p:stCondLst>
                              <p:cond delay="2000"/>
                            </p:stCondLst>
                            <p:childTnLst>
                              <p:par>
                                <p:cTn id="34" presetID="53" presetClass="entr" presetSubtype="16" fill="hold" nodeType="afterEffect">
                                  <p:stCondLst>
                                    <p:cond delay="0"/>
                                  </p:stCondLst>
                                  <p:childTnLst>
                                    <p:set>
                                      <p:cBhvr>
                                        <p:cTn id="35" dur="1" fill="hold">
                                          <p:stCondLst>
                                            <p:cond delay="0"/>
                                          </p:stCondLst>
                                        </p:cTn>
                                        <p:tgtEl>
                                          <p:spTgt spid="59"/>
                                        </p:tgtEl>
                                        <p:attrNameLst>
                                          <p:attrName>style.visibility</p:attrName>
                                        </p:attrNameLst>
                                      </p:cBhvr>
                                      <p:to>
                                        <p:strVal val="visible"/>
                                      </p:to>
                                    </p:set>
                                    <p:anim calcmode="lin" valueType="num">
                                      <p:cBhvr>
                                        <p:cTn id="36" dur="500" fill="hold"/>
                                        <p:tgtEl>
                                          <p:spTgt spid="59"/>
                                        </p:tgtEl>
                                        <p:attrNameLst>
                                          <p:attrName>ppt_w</p:attrName>
                                        </p:attrNameLst>
                                      </p:cBhvr>
                                      <p:tavLst>
                                        <p:tav tm="0">
                                          <p:val>
                                            <p:fltVal val="0"/>
                                          </p:val>
                                        </p:tav>
                                        <p:tav tm="100000">
                                          <p:val>
                                            <p:strVal val="#ppt_w"/>
                                          </p:val>
                                        </p:tav>
                                      </p:tavLst>
                                    </p:anim>
                                    <p:anim calcmode="lin" valueType="num">
                                      <p:cBhvr>
                                        <p:cTn id="37" dur="500" fill="hold"/>
                                        <p:tgtEl>
                                          <p:spTgt spid="59"/>
                                        </p:tgtEl>
                                        <p:attrNameLst>
                                          <p:attrName>ppt_h</p:attrName>
                                        </p:attrNameLst>
                                      </p:cBhvr>
                                      <p:tavLst>
                                        <p:tav tm="0">
                                          <p:val>
                                            <p:fltVal val="0"/>
                                          </p:val>
                                        </p:tav>
                                        <p:tav tm="100000">
                                          <p:val>
                                            <p:strVal val="#ppt_h"/>
                                          </p:val>
                                        </p:tav>
                                      </p:tavLst>
                                    </p:anim>
                                    <p:animEffect transition="in" filter="fade">
                                      <p:cBhvr>
                                        <p:cTn id="38" dur="500"/>
                                        <p:tgtEl>
                                          <p:spTgt spid="59"/>
                                        </p:tgtEl>
                                      </p:cBhvr>
                                    </p:animEffect>
                                  </p:childTnLst>
                                </p:cTn>
                              </p:par>
                              <p:par>
                                <p:cTn id="39" presetID="53" presetClass="entr" presetSubtype="16" fill="hold" nodeType="withEffect">
                                  <p:stCondLst>
                                    <p:cond delay="0"/>
                                  </p:stCondLst>
                                  <p:childTnLst>
                                    <p:set>
                                      <p:cBhvr>
                                        <p:cTn id="40" dur="1" fill="hold">
                                          <p:stCondLst>
                                            <p:cond delay="0"/>
                                          </p:stCondLst>
                                        </p:cTn>
                                        <p:tgtEl>
                                          <p:spTgt spid="62"/>
                                        </p:tgtEl>
                                        <p:attrNameLst>
                                          <p:attrName>style.visibility</p:attrName>
                                        </p:attrNameLst>
                                      </p:cBhvr>
                                      <p:to>
                                        <p:strVal val="visible"/>
                                      </p:to>
                                    </p:set>
                                    <p:anim calcmode="lin" valueType="num">
                                      <p:cBhvr>
                                        <p:cTn id="41" dur="500" fill="hold"/>
                                        <p:tgtEl>
                                          <p:spTgt spid="62"/>
                                        </p:tgtEl>
                                        <p:attrNameLst>
                                          <p:attrName>ppt_w</p:attrName>
                                        </p:attrNameLst>
                                      </p:cBhvr>
                                      <p:tavLst>
                                        <p:tav tm="0">
                                          <p:val>
                                            <p:fltVal val="0"/>
                                          </p:val>
                                        </p:tav>
                                        <p:tav tm="100000">
                                          <p:val>
                                            <p:strVal val="#ppt_w"/>
                                          </p:val>
                                        </p:tav>
                                      </p:tavLst>
                                    </p:anim>
                                    <p:anim calcmode="lin" valueType="num">
                                      <p:cBhvr>
                                        <p:cTn id="42" dur="500" fill="hold"/>
                                        <p:tgtEl>
                                          <p:spTgt spid="62"/>
                                        </p:tgtEl>
                                        <p:attrNameLst>
                                          <p:attrName>ppt_h</p:attrName>
                                        </p:attrNameLst>
                                      </p:cBhvr>
                                      <p:tavLst>
                                        <p:tav tm="0">
                                          <p:val>
                                            <p:fltVal val="0"/>
                                          </p:val>
                                        </p:tav>
                                        <p:tav tm="100000">
                                          <p:val>
                                            <p:strVal val="#ppt_h"/>
                                          </p:val>
                                        </p:tav>
                                      </p:tavLst>
                                    </p:anim>
                                    <p:animEffect transition="in" filter="fade">
                                      <p:cBhvr>
                                        <p:cTn id="43" dur="500"/>
                                        <p:tgtEl>
                                          <p:spTgt spid="62"/>
                                        </p:tgtEl>
                                      </p:cBhvr>
                                    </p:animEffect>
                                  </p:childTnLst>
                                </p:cTn>
                              </p:par>
                              <p:par>
                                <p:cTn id="44" presetID="53" presetClass="entr" presetSubtype="16" fill="hold" nodeType="withEffect">
                                  <p:stCondLst>
                                    <p:cond delay="0"/>
                                  </p:stCondLst>
                                  <p:childTnLst>
                                    <p:set>
                                      <p:cBhvr>
                                        <p:cTn id="45" dur="1" fill="hold">
                                          <p:stCondLst>
                                            <p:cond delay="0"/>
                                          </p:stCondLst>
                                        </p:cTn>
                                        <p:tgtEl>
                                          <p:spTgt spid="63"/>
                                        </p:tgtEl>
                                        <p:attrNameLst>
                                          <p:attrName>style.visibility</p:attrName>
                                        </p:attrNameLst>
                                      </p:cBhvr>
                                      <p:to>
                                        <p:strVal val="visible"/>
                                      </p:to>
                                    </p:set>
                                    <p:anim calcmode="lin" valueType="num">
                                      <p:cBhvr>
                                        <p:cTn id="46" dur="500" fill="hold"/>
                                        <p:tgtEl>
                                          <p:spTgt spid="63"/>
                                        </p:tgtEl>
                                        <p:attrNameLst>
                                          <p:attrName>ppt_w</p:attrName>
                                        </p:attrNameLst>
                                      </p:cBhvr>
                                      <p:tavLst>
                                        <p:tav tm="0">
                                          <p:val>
                                            <p:fltVal val="0"/>
                                          </p:val>
                                        </p:tav>
                                        <p:tav tm="100000">
                                          <p:val>
                                            <p:strVal val="#ppt_w"/>
                                          </p:val>
                                        </p:tav>
                                      </p:tavLst>
                                    </p:anim>
                                    <p:anim calcmode="lin" valueType="num">
                                      <p:cBhvr>
                                        <p:cTn id="47" dur="500" fill="hold"/>
                                        <p:tgtEl>
                                          <p:spTgt spid="63"/>
                                        </p:tgtEl>
                                        <p:attrNameLst>
                                          <p:attrName>ppt_h</p:attrName>
                                        </p:attrNameLst>
                                      </p:cBhvr>
                                      <p:tavLst>
                                        <p:tav tm="0">
                                          <p:val>
                                            <p:fltVal val="0"/>
                                          </p:val>
                                        </p:tav>
                                        <p:tav tm="100000">
                                          <p:val>
                                            <p:strVal val="#ppt_h"/>
                                          </p:val>
                                        </p:tav>
                                      </p:tavLst>
                                    </p:anim>
                                    <p:animEffect transition="in" filter="fade">
                                      <p:cBhvr>
                                        <p:cTn id="48" dur="500"/>
                                        <p:tgtEl>
                                          <p:spTgt spid="63"/>
                                        </p:tgtEl>
                                      </p:cBhvr>
                                    </p:animEffect>
                                  </p:childTnLst>
                                </p:cTn>
                              </p:par>
                              <p:par>
                                <p:cTn id="49" presetID="53" presetClass="entr" presetSubtype="16" fill="hold" nodeType="withEffect">
                                  <p:stCondLst>
                                    <p:cond delay="0"/>
                                  </p:stCondLst>
                                  <p:childTnLst>
                                    <p:set>
                                      <p:cBhvr>
                                        <p:cTn id="50" dur="1" fill="hold">
                                          <p:stCondLst>
                                            <p:cond delay="0"/>
                                          </p:stCondLst>
                                        </p:cTn>
                                        <p:tgtEl>
                                          <p:spTgt spid="65"/>
                                        </p:tgtEl>
                                        <p:attrNameLst>
                                          <p:attrName>style.visibility</p:attrName>
                                        </p:attrNameLst>
                                      </p:cBhvr>
                                      <p:to>
                                        <p:strVal val="visible"/>
                                      </p:to>
                                    </p:set>
                                    <p:anim calcmode="lin" valueType="num">
                                      <p:cBhvr>
                                        <p:cTn id="51" dur="500" fill="hold"/>
                                        <p:tgtEl>
                                          <p:spTgt spid="65"/>
                                        </p:tgtEl>
                                        <p:attrNameLst>
                                          <p:attrName>ppt_w</p:attrName>
                                        </p:attrNameLst>
                                      </p:cBhvr>
                                      <p:tavLst>
                                        <p:tav tm="0">
                                          <p:val>
                                            <p:fltVal val="0"/>
                                          </p:val>
                                        </p:tav>
                                        <p:tav tm="100000">
                                          <p:val>
                                            <p:strVal val="#ppt_w"/>
                                          </p:val>
                                        </p:tav>
                                      </p:tavLst>
                                    </p:anim>
                                    <p:anim calcmode="lin" valueType="num">
                                      <p:cBhvr>
                                        <p:cTn id="52" dur="500" fill="hold"/>
                                        <p:tgtEl>
                                          <p:spTgt spid="65"/>
                                        </p:tgtEl>
                                        <p:attrNameLst>
                                          <p:attrName>ppt_h</p:attrName>
                                        </p:attrNameLst>
                                      </p:cBhvr>
                                      <p:tavLst>
                                        <p:tav tm="0">
                                          <p:val>
                                            <p:fltVal val="0"/>
                                          </p:val>
                                        </p:tav>
                                        <p:tav tm="100000">
                                          <p:val>
                                            <p:strVal val="#ppt_h"/>
                                          </p:val>
                                        </p:tav>
                                      </p:tavLst>
                                    </p:anim>
                                    <p:animEffect transition="in" filter="fade">
                                      <p:cBhvr>
                                        <p:cTn id="53" dur="500"/>
                                        <p:tgtEl>
                                          <p:spTgt spid="65"/>
                                        </p:tgtEl>
                                      </p:cBhvr>
                                    </p:animEffect>
                                  </p:childTnLst>
                                </p:cTn>
                              </p:par>
                              <p:par>
                                <p:cTn id="54" presetID="53" presetClass="entr" presetSubtype="16" fill="hold" nodeType="withEffect">
                                  <p:stCondLst>
                                    <p:cond delay="0"/>
                                  </p:stCondLst>
                                  <p:childTnLst>
                                    <p:set>
                                      <p:cBhvr>
                                        <p:cTn id="55" dur="1" fill="hold">
                                          <p:stCondLst>
                                            <p:cond delay="0"/>
                                          </p:stCondLst>
                                        </p:cTn>
                                        <p:tgtEl>
                                          <p:spTgt spid="66"/>
                                        </p:tgtEl>
                                        <p:attrNameLst>
                                          <p:attrName>style.visibility</p:attrName>
                                        </p:attrNameLst>
                                      </p:cBhvr>
                                      <p:to>
                                        <p:strVal val="visible"/>
                                      </p:to>
                                    </p:set>
                                    <p:anim calcmode="lin" valueType="num">
                                      <p:cBhvr>
                                        <p:cTn id="56" dur="500" fill="hold"/>
                                        <p:tgtEl>
                                          <p:spTgt spid="66"/>
                                        </p:tgtEl>
                                        <p:attrNameLst>
                                          <p:attrName>ppt_w</p:attrName>
                                        </p:attrNameLst>
                                      </p:cBhvr>
                                      <p:tavLst>
                                        <p:tav tm="0">
                                          <p:val>
                                            <p:fltVal val="0"/>
                                          </p:val>
                                        </p:tav>
                                        <p:tav tm="100000">
                                          <p:val>
                                            <p:strVal val="#ppt_w"/>
                                          </p:val>
                                        </p:tav>
                                      </p:tavLst>
                                    </p:anim>
                                    <p:anim calcmode="lin" valueType="num">
                                      <p:cBhvr>
                                        <p:cTn id="57" dur="500" fill="hold"/>
                                        <p:tgtEl>
                                          <p:spTgt spid="66"/>
                                        </p:tgtEl>
                                        <p:attrNameLst>
                                          <p:attrName>ppt_h</p:attrName>
                                        </p:attrNameLst>
                                      </p:cBhvr>
                                      <p:tavLst>
                                        <p:tav tm="0">
                                          <p:val>
                                            <p:fltVal val="0"/>
                                          </p:val>
                                        </p:tav>
                                        <p:tav tm="100000">
                                          <p:val>
                                            <p:strVal val="#ppt_h"/>
                                          </p:val>
                                        </p:tav>
                                      </p:tavLst>
                                    </p:anim>
                                    <p:animEffect transition="in" filter="fade">
                                      <p:cBhvr>
                                        <p:cTn id="58" dur="500"/>
                                        <p:tgtEl>
                                          <p:spTgt spid="66"/>
                                        </p:tgtEl>
                                      </p:cBhvr>
                                    </p:animEffect>
                                  </p:childTnLst>
                                </p:cTn>
                              </p:par>
                            </p:childTnLst>
                          </p:cTn>
                        </p:par>
                        <p:par>
                          <p:cTn id="59" fill="hold">
                            <p:stCondLst>
                              <p:cond delay="2500"/>
                            </p:stCondLst>
                            <p:childTnLst>
                              <p:par>
                                <p:cTn id="60" presetID="22" presetClass="entr" presetSubtype="1" fill="hold" nodeType="afterEffect">
                                  <p:stCondLst>
                                    <p:cond delay="0"/>
                                  </p:stCondLst>
                                  <p:childTnLst>
                                    <p:set>
                                      <p:cBhvr>
                                        <p:cTn id="61" dur="1" fill="hold">
                                          <p:stCondLst>
                                            <p:cond delay="0"/>
                                          </p:stCondLst>
                                        </p:cTn>
                                        <p:tgtEl>
                                          <p:spTgt spid="27"/>
                                        </p:tgtEl>
                                        <p:attrNameLst>
                                          <p:attrName>style.visibility</p:attrName>
                                        </p:attrNameLst>
                                      </p:cBhvr>
                                      <p:to>
                                        <p:strVal val="visible"/>
                                      </p:to>
                                    </p:set>
                                    <p:animEffect transition="in" filter="wipe(up)">
                                      <p:cBhvr>
                                        <p:cTn id="62" dur="500"/>
                                        <p:tgtEl>
                                          <p:spTgt spid="27"/>
                                        </p:tgtEl>
                                      </p:cBhvr>
                                    </p:animEffect>
                                  </p:childTnLst>
                                </p:cTn>
                              </p:par>
                              <p:par>
                                <p:cTn id="63" presetID="22" presetClass="entr" presetSubtype="1" fill="hold" nodeType="withEffect">
                                  <p:stCondLst>
                                    <p:cond delay="0"/>
                                  </p:stCondLst>
                                  <p:childTnLst>
                                    <p:set>
                                      <p:cBhvr>
                                        <p:cTn id="64" dur="1" fill="hold">
                                          <p:stCondLst>
                                            <p:cond delay="0"/>
                                          </p:stCondLst>
                                        </p:cTn>
                                        <p:tgtEl>
                                          <p:spTgt spid="31"/>
                                        </p:tgtEl>
                                        <p:attrNameLst>
                                          <p:attrName>style.visibility</p:attrName>
                                        </p:attrNameLst>
                                      </p:cBhvr>
                                      <p:to>
                                        <p:strVal val="visible"/>
                                      </p:to>
                                    </p:set>
                                    <p:animEffect transition="in" filter="wipe(up)">
                                      <p:cBhvr>
                                        <p:cTn id="65" dur="500"/>
                                        <p:tgtEl>
                                          <p:spTgt spid="31"/>
                                        </p:tgtEl>
                                      </p:cBhvr>
                                    </p:animEffect>
                                  </p:childTnLst>
                                </p:cTn>
                              </p:par>
                              <p:par>
                                <p:cTn id="66" presetID="22" presetClass="entr" presetSubtype="1" fill="hold" nodeType="withEffect">
                                  <p:stCondLst>
                                    <p:cond delay="0"/>
                                  </p:stCondLst>
                                  <p:childTnLst>
                                    <p:set>
                                      <p:cBhvr>
                                        <p:cTn id="67" dur="1" fill="hold">
                                          <p:stCondLst>
                                            <p:cond delay="0"/>
                                          </p:stCondLst>
                                        </p:cTn>
                                        <p:tgtEl>
                                          <p:spTgt spid="34"/>
                                        </p:tgtEl>
                                        <p:attrNameLst>
                                          <p:attrName>style.visibility</p:attrName>
                                        </p:attrNameLst>
                                      </p:cBhvr>
                                      <p:to>
                                        <p:strVal val="visible"/>
                                      </p:to>
                                    </p:set>
                                    <p:animEffect transition="in" filter="wipe(up)">
                                      <p:cBhvr>
                                        <p:cTn id="68" dur="500"/>
                                        <p:tgtEl>
                                          <p:spTgt spid="34"/>
                                        </p:tgtEl>
                                      </p:cBhvr>
                                    </p:animEffect>
                                  </p:childTnLst>
                                </p:cTn>
                              </p:par>
                              <p:par>
                                <p:cTn id="69" presetID="22" presetClass="entr" presetSubtype="1" fill="hold" nodeType="withEffect">
                                  <p:stCondLst>
                                    <p:cond delay="0"/>
                                  </p:stCondLst>
                                  <p:childTnLst>
                                    <p:set>
                                      <p:cBhvr>
                                        <p:cTn id="70" dur="1" fill="hold">
                                          <p:stCondLst>
                                            <p:cond delay="0"/>
                                          </p:stCondLst>
                                        </p:cTn>
                                        <p:tgtEl>
                                          <p:spTgt spid="37"/>
                                        </p:tgtEl>
                                        <p:attrNameLst>
                                          <p:attrName>style.visibility</p:attrName>
                                        </p:attrNameLst>
                                      </p:cBhvr>
                                      <p:to>
                                        <p:strVal val="visible"/>
                                      </p:to>
                                    </p:set>
                                    <p:animEffect transition="in" filter="wipe(up)">
                                      <p:cBhvr>
                                        <p:cTn id="71" dur="500"/>
                                        <p:tgtEl>
                                          <p:spTgt spid="37"/>
                                        </p:tgtEl>
                                      </p:cBhvr>
                                    </p:animEffect>
                                  </p:childTnLst>
                                </p:cTn>
                              </p:par>
                              <p:par>
                                <p:cTn id="72" presetID="22" presetClass="entr" presetSubtype="1" fill="hold" nodeType="withEffect">
                                  <p:stCondLst>
                                    <p:cond delay="0"/>
                                  </p:stCondLst>
                                  <p:childTnLst>
                                    <p:set>
                                      <p:cBhvr>
                                        <p:cTn id="73" dur="1" fill="hold">
                                          <p:stCondLst>
                                            <p:cond delay="0"/>
                                          </p:stCondLst>
                                        </p:cTn>
                                        <p:tgtEl>
                                          <p:spTgt spid="40"/>
                                        </p:tgtEl>
                                        <p:attrNameLst>
                                          <p:attrName>style.visibility</p:attrName>
                                        </p:attrNameLst>
                                      </p:cBhvr>
                                      <p:to>
                                        <p:strVal val="visible"/>
                                      </p:to>
                                    </p:set>
                                    <p:animEffect transition="in" filter="wipe(up)">
                                      <p:cBhvr>
                                        <p:cTn id="74" dur="500"/>
                                        <p:tgtEl>
                                          <p:spTgt spid="40"/>
                                        </p:tgtEl>
                                      </p:cBhvr>
                                    </p:animEffect>
                                  </p:childTnLst>
                                </p:cTn>
                              </p:par>
                            </p:childTnLst>
                          </p:cTn>
                        </p:par>
                        <p:par>
                          <p:cTn id="75" fill="hold">
                            <p:stCondLst>
                              <p:cond delay="3000"/>
                            </p:stCondLst>
                            <p:childTnLst>
                              <p:par>
                                <p:cTn id="76" presetID="35" presetClass="entr" presetSubtype="0" fill="hold" grpId="0" nodeType="afterEffect">
                                  <p:stCondLst>
                                    <p:cond delay="0"/>
                                  </p:stCondLst>
                                  <p:childTnLst>
                                    <p:set>
                                      <p:cBhvr>
                                        <p:cTn id="77" dur="1" fill="hold">
                                          <p:stCondLst>
                                            <p:cond delay="0"/>
                                          </p:stCondLst>
                                        </p:cTn>
                                        <p:tgtEl>
                                          <p:spTgt spid="50"/>
                                        </p:tgtEl>
                                        <p:attrNameLst>
                                          <p:attrName>style.visibility</p:attrName>
                                        </p:attrNameLst>
                                      </p:cBhvr>
                                      <p:to>
                                        <p:strVal val="visible"/>
                                      </p:to>
                                    </p:set>
                                    <p:animEffect transition="in" filter="fade">
                                      <p:cBhvr>
                                        <p:cTn id="78" dur="500"/>
                                        <p:tgtEl>
                                          <p:spTgt spid="50"/>
                                        </p:tgtEl>
                                      </p:cBhvr>
                                    </p:animEffect>
                                    <p:anim calcmode="lin" valueType="num">
                                      <p:cBhvr>
                                        <p:cTn id="79" dur="500" fill="hold"/>
                                        <p:tgtEl>
                                          <p:spTgt spid="50"/>
                                        </p:tgtEl>
                                        <p:attrNameLst>
                                          <p:attrName>style.rotation</p:attrName>
                                        </p:attrNameLst>
                                      </p:cBhvr>
                                      <p:tavLst>
                                        <p:tav tm="0">
                                          <p:val>
                                            <p:fltVal val="720"/>
                                          </p:val>
                                        </p:tav>
                                        <p:tav tm="100000">
                                          <p:val>
                                            <p:fltVal val="0"/>
                                          </p:val>
                                        </p:tav>
                                      </p:tavLst>
                                    </p:anim>
                                    <p:anim calcmode="lin" valueType="num">
                                      <p:cBhvr>
                                        <p:cTn id="80" dur="500" fill="hold"/>
                                        <p:tgtEl>
                                          <p:spTgt spid="50"/>
                                        </p:tgtEl>
                                        <p:attrNameLst>
                                          <p:attrName>ppt_h</p:attrName>
                                        </p:attrNameLst>
                                      </p:cBhvr>
                                      <p:tavLst>
                                        <p:tav tm="0">
                                          <p:val>
                                            <p:fltVal val="0"/>
                                          </p:val>
                                        </p:tav>
                                        <p:tav tm="100000">
                                          <p:val>
                                            <p:strVal val="#ppt_h"/>
                                          </p:val>
                                        </p:tav>
                                      </p:tavLst>
                                    </p:anim>
                                    <p:anim calcmode="lin" valueType="num">
                                      <p:cBhvr>
                                        <p:cTn id="81" dur="500" fill="hold"/>
                                        <p:tgtEl>
                                          <p:spTgt spid="50"/>
                                        </p:tgtEl>
                                        <p:attrNameLst>
                                          <p:attrName>ppt_w</p:attrName>
                                        </p:attrNameLst>
                                      </p:cBhvr>
                                      <p:tavLst>
                                        <p:tav tm="0">
                                          <p:val>
                                            <p:fltVal val="0"/>
                                          </p:val>
                                        </p:tav>
                                        <p:tav tm="100000">
                                          <p:val>
                                            <p:strVal val="#ppt_w"/>
                                          </p:val>
                                        </p:tav>
                                      </p:tavLst>
                                    </p:anim>
                                  </p:childTnLst>
                                </p:cTn>
                              </p:par>
                              <p:par>
                                <p:cTn id="82" presetID="35" presetClass="entr" presetSubtype="0" fill="hold" grpId="0" nodeType="withEffect">
                                  <p:stCondLst>
                                    <p:cond delay="0"/>
                                  </p:stCondLst>
                                  <p:childTnLst>
                                    <p:set>
                                      <p:cBhvr>
                                        <p:cTn id="83" dur="1" fill="hold">
                                          <p:stCondLst>
                                            <p:cond delay="0"/>
                                          </p:stCondLst>
                                        </p:cTn>
                                        <p:tgtEl>
                                          <p:spTgt spid="51"/>
                                        </p:tgtEl>
                                        <p:attrNameLst>
                                          <p:attrName>style.visibility</p:attrName>
                                        </p:attrNameLst>
                                      </p:cBhvr>
                                      <p:to>
                                        <p:strVal val="visible"/>
                                      </p:to>
                                    </p:set>
                                    <p:animEffect transition="in" filter="fade">
                                      <p:cBhvr>
                                        <p:cTn id="84" dur="500"/>
                                        <p:tgtEl>
                                          <p:spTgt spid="51"/>
                                        </p:tgtEl>
                                      </p:cBhvr>
                                    </p:animEffect>
                                    <p:anim calcmode="lin" valueType="num">
                                      <p:cBhvr>
                                        <p:cTn id="85" dur="500" fill="hold"/>
                                        <p:tgtEl>
                                          <p:spTgt spid="51"/>
                                        </p:tgtEl>
                                        <p:attrNameLst>
                                          <p:attrName>style.rotation</p:attrName>
                                        </p:attrNameLst>
                                      </p:cBhvr>
                                      <p:tavLst>
                                        <p:tav tm="0">
                                          <p:val>
                                            <p:fltVal val="720"/>
                                          </p:val>
                                        </p:tav>
                                        <p:tav tm="100000">
                                          <p:val>
                                            <p:fltVal val="0"/>
                                          </p:val>
                                        </p:tav>
                                      </p:tavLst>
                                    </p:anim>
                                    <p:anim calcmode="lin" valueType="num">
                                      <p:cBhvr>
                                        <p:cTn id="86" dur="500" fill="hold"/>
                                        <p:tgtEl>
                                          <p:spTgt spid="51"/>
                                        </p:tgtEl>
                                        <p:attrNameLst>
                                          <p:attrName>ppt_h</p:attrName>
                                        </p:attrNameLst>
                                      </p:cBhvr>
                                      <p:tavLst>
                                        <p:tav tm="0">
                                          <p:val>
                                            <p:fltVal val="0"/>
                                          </p:val>
                                        </p:tav>
                                        <p:tav tm="100000">
                                          <p:val>
                                            <p:strVal val="#ppt_h"/>
                                          </p:val>
                                        </p:tav>
                                      </p:tavLst>
                                    </p:anim>
                                    <p:anim calcmode="lin" valueType="num">
                                      <p:cBhvr>
                                        <p:cTn id="87" dur="500" fill="hold"/>
                                        <p:tgtEl>
                                          <p:spTgt spid="51"/>
                                        </p:tgtEl>
                                        <p:attrNameLst>
                                          <p:attrName>ppt_w</p:attrName>
                                        </p:attrNameLst>
                                      </p:cBhvr>
                                      <p:tavLst>
                                        <p:tav tm="0">
                                          <p:val>
                                            <p:fltVal val="0"/>
                                          </p:val>
                                        </p:tav>
                                        <p:tav tm="100000">
                                          <p:val>
                                            <p:strVal val="#ppt_w"/>
                                          </p:val>
                                        </p:tav>
                                      </p:tavLst>
                                    </p:anim>
                                  </p:childTnLst>
                                </p:cTn>
                              </p:par>
                              <p:par>
                                <p:cTn id="88" presetID="35" presetClass="entr" presetSubtype="0" fill="hold" grpId="0" nodeType="withEffect">
                                  <p:stCondLst>
                                    <p:cond delay="0"/>
                                  </p:stCondLst>
                                  <p:childTnLst>
                                    <p:set>
                                      <p:cBhvr>
                                        <p:cTn id="89" dur="1" fill="hold">
                                          <p:stCondLst>
                                            <p:cond delay="0"/>
                                          </p:stCondLst>
                                        </p:cTn>
                                        <p:tgtEl>
                                          <p:spTgt spid="53"/>
                                        </p:tgtEl>
                                        <p:attrNameLst>
                                          <p:attrName>style.visibility</p:attrName>
                                        </p:attrNameLst>
                                      </p:cBhvr>
                                      <p:to>
                                        <p:strVal val="visible"/>
                                      </p:to>
                                    </p:set>
                                    <p:animEffect transition="in" filter="fade">
                                      <p:cBhvr>
                                        <p:cTn id="90" dur="500"/>
                                        <p:tgtEl>
                                          <p:spTgt spid="53"/>
                                        </p:tgtEl>
                                      </p:cBhvr>
                                    </p:animEffect>
                                    <p:anim calcmode="lin" valueType="num">
                                      <p:cBhvr>
                                        <p:cTn id="91" dur="500" fill="hold"/>
                                        <p:tgtEl>
                                          <p:spTgt spid="53"/>
                                        </p:tgtEl>
                                        <p:attrNameLst>
                                          <p:attrName>style.rotation</p:attrName>
                                        </p:attrNameLst>
                                      </p:cBhvr>
                                      <p:tavLst>
                                        <p:tav tm="0">
                                          <p:val>
                                            <p:fltVal val="720"/>
                                          </p:val>
                                        </p:tav>
                                        <p:tav tm="100000">
                                          <p:val>
                                            <p:fltVal val="0"/>
                                          </p:val>
                                        </p:tav>
                                      </p:tavLst>
                                    </p:anim>
                                    <p:anim calcmode="lin" valueType="num">
                                      <p:cBhvr>
                                        <p:cTn id="92" dur="500" fill="hold"/>
                                        <p:tgtEl>
                                          <p:spTgt spid="53"/>
                                        </p:tgtEl>
                                        <p:attrNameLst>
                                          <p:attrName>ppt_h</p:attrName>
                                        </p:attrNameLst>
                                      </p:cBhvr>
                                      <p:tavLst>
                                        <p:tav tm="0">
                                          <p:val>
                                            <p:fltVal val="0"/>
                                          </p:val>
                                        </p:tav>
                                        <p:tav tm="100000">
                                          <p:val>
                                            <p:strVal val="#ppt_h"/>
                                          </p:val>
                                        </p:tav>
                                      </p:tavLst>
                                    </p:anim>
                                    <p:anim calcmode="lin" valueType="num">
                                      <p:cBhvr>
                                        <p:cTn id="93" dur="500" fill="hold"/>
                                        <p:tgtEl>
                                          <p:spTgt spid="53"/>
                                        </p:tgtEl>
                                        <p:attrNameLst>
                                          <p:attrName>ppt_w</p:attrName>
                                        </p:attrNameLst>
                                      </p:cBhvr>
                                      <p:tavLst>
                                        <p:tav tm="0">
                                          <p:val>
                                            <p:fltVal val="0"/>
                                          </p:val>
                                        </p:tav>
                                        <p:tav tm="100000">
                                          <p:val>
                                            <p:strVal val="#ppt_w"/>
                                          </p:val>
                                        </p:tav>
                                      </p:tavLst>
                                    </p:anim>
                                  </p:childTnLst>
                                </p:cTn>
                              </p:par>
                              <p:par>
                                <p:cTn id="94" presetID="35" presetClass="entr" presetSubtype="0" fill="hold" grpId="0" nodeType="withEffect">
                                  <p:stCondLst>
                                    <p:cond delay="0"/>
                                  </p:stCondLst>
                                  <p:childTnLst>
                                    <p:set>
                                      <p:cBhvr>
                                        <p:cTn id="95" dur="1" fill="hold">
                                          <p:stCondLst>
                                            <p:cond delay="0"/>
                                          </p:stCondLst>
                                        </p:cTn>
                                        <p:tgtEl>
                                          <p:spTgt spid="55"/>
                                        </p:tgtEl>
                                        <p:attrNameLst>
                                          <p:attrName>style.visibility</p:attrName>
                                        </p:attrNameLst>
                                      </p:cBhvr>
                                      <p:to>
                                        <p:strVal val="visible"/>
                                      </p:to>
                                    </p:set>
                                    <p:animEffect transition="in" filter="fade">
                                      <p:cBhvr>
                                        <p:cTn id="96" dur="500"/>
                                        <p:tgtEl>
                                          <p:spTgt spid="55"/>
                                        </p:tgtEl>
                                      </p:cBhvr>
                                    </p:animEffect>
                                    <p:anim calcmode="lin" valueType="num">
                                      <p:cBhvr>
                                        <p:cTn id="97" dur="500" fill="hold"/>
                                        <p:tgtEl>
                                          <p:spTgt spid="55"/>
                                        </p:tgtEl>
                                        <p:attrNameLst>
                                          <p:attrName>style.rotation</p:attrName>
                                        </p:attrNameLst>
                                      </p:cBhvr>
                                      <p:tavLst>
                                        <p:tav tm="0">
                                          <p:val>
                                            <p:fltVal val="720"/>
                                          </p:val>
                                        </p:tav>
                                        <p:tav tm="100000">
                                          <p:val>
                                            <p:fltVal val="0"/>
                                          </p:val>
                                        </p:tav>
                                      </p:tavLst>
                                    </p:anim>
                                    <p:anim calcmode="lin" valueType="num">
                                      <p:cBhvr>
                                        <p:cTn id="98" dur="500" fill="hold"/>
                                        <p:tgtEl>
                                          <p:spTgt spid="55"/>
                                        </p:tgtEl>
                                        <p:attrNameLst>
                                          <p:attrName>ppt_h</p:attrName>
                                        </p:attrNameLst>
                                      </p:cBhvr>
                                      <p:tavLst>
                                        <p:tav tm="0">
                                          <p:val>
                                            <p:fltVal val="0"/>
                                          </p:val>
                                        </p:tav>
                                        <p:tav tm="100000">
                                          <p:val>
                                            <p:strVal val="#ppt_h"/>
                                          </p:val>
                                        </p:tav>
                                      </p:tavLst>
                                    </p:anim>
                                    <p:anim calcmode="lin" valueType="num">
                                      <p:cBhvr>
                                        <p:cTn id="99" dur="500" fill="hold"/>
                                        <p:tgtEl>
                                          <p:spTgt spid="55"/>
                                        </p:tgtEl>
                                        <p:attrNameLst>
                                          <p:attrName>ppt_w</p:attrName>
                                        </p:attrNameLst>
                                      </p:cBhvr>
                                      <p:tavLst>
                                        <p:tav tm="0">
                                          <p:val>
                                            <p:fltVal val="0"/>
                                          </p:val>
                                        </p:tav>
                                        <p:tav tm="100000">
                                          <p:val>
                                            <p:strVal val="#ppt_w"/>
                                          </p:val>
                                        </p:tav>
                                      </p:tavLst>
                                    </p:anim>
                                  </p:childTnLst>
                                </p:cTn>
                              </p:par>
                              <p:par>
                                <p:cTn id="100" presetID="35" presetClass="entr" presetSubtype="0" fill="hold" grpId="0" nodeType="withEffect">
                                  <p:stCondLst>
                                    <p:cond delay="0"/>
                                  </p:stCondLst>
                                  <p:childTnLst>
                                    <p:set>
                                      <p:cBhvr>
                                        <p:cTn id="101" dur="1" fill="hold">
                                          <p:stCondLst>
                                            <p:cond delay="0"/>
                                          </p:stCondLst>
                                        </p:cTn>
                                        <p:tgtEl>
                                          <p:spTgt spid="57"/>
                                        </p:tgtEl>
                                        <p:attrNameLst>
                                          <p:attrName>style.visibility</p:attrName>
                                        </p:attrNameLst>
                                      </p:cBhvr>
                                      <p:to>
                                        <p:strVal val="visible"/>
                                      </p:to>
                                    </p:set>
                                    <p:animEffect transition="in" filter="fade">
                                      <p:cBhvr>
                                        <p:cTn id="102" dur="500"/>
                                        <p:tgtEl>
                                          <p:spTgt spid="57"/>
                                        </p:tgtEl>
                                      </p:cBhvr>
                                    </p:animEffect>
                                    <p:anim calcmode="lin" valueType="num">
                                      <p:cBhvr>
                                        <p:cTn id="103" dur="500" fill="hold"/>
                                        <p:tgtEl>
                                          <p:spTgt spid="57"/>
                                        </p:tgtEl>
                                        <p:attrNameLst>
                                          <p:attrName>style.rotation</p:attrName>
                                        </p:attrNameLst>
                                      </p:cBhvr>
                                      <p:tavLst>
                                        <p:tav tm="0">
                                          <p:val>
                                            <p:fltVal val="720"/>
                                          </p:val>
                                        </p:tav>
                                        <p:tav tm="100000">
                                          <p:val>
                                            <p:fltVal val="0"/>
                                          </p:val>
                                        </p:tav>
                                      </p:tavLst>
                                    </p:anim>
                                    <p:anim calcmode="lin" valueType="num">
                                      <p:cBhvr>
                                        <p:cTn id="104" dur="500" fill="hold"/>
                                        <p:tgtEl>
                                          <p:spTgt spid="57"/>
                                        </p:tgtEl>
                                        <p:attrNameLst>
                                          <p:attrName>ppt_h</p:attrName>
                                        </p:attrNameLst>
                                      </p:cBhvr>
                                      <p:tavLst>
                                        <p:tav tm="0">
                                          <p:val>
                                            <p:fltVal val="0"/>
                                          </p:val>
                                        </p:tav>
                                        <p:tav tm="100000">
                                          <p:val>
                                            <p:strVal val="#ppt_h"/>
                                          </p:val>
                                        </p:tav>
                                      </p:tavLst>
                                    </p:anim>
                                    <p:anim calcmode="lin" valueType="num">
                                      <p:cBhvr>
                                        <p:cTn id="105" dur="500" fill="hold"/>
                                        <p:tgtEl>
                                          <p:spTgt spid="57"/>
                                        </p:tgtEl>
                                        <p:attrNameLst>
                                          <p:attrName>ppt_w</p:attrName>
                                        </p:attrNameLst>
                                      </p:cBhvr>
                                      <p:tavLst>
                                        <p:tav tm="0">
                                          <p:val>
                                            <p:fltVal val="0"/>
                                          </p:val>
                                        </p:tav>
                                        <p:tav tm="100000">
                                          <p:val>
                                            <p:strVal val="#ppt_w"/>
                                          </p:val>
                                        </p:tav>
                                      </p:tavLst>
                                    </p:anim>
                                  </p:childTnLst>
                                </p:cTn>
                              </p:par>
                            </p:childTnLst>
                          </p:cTn>
                        </p:par>
                        <p:par>
                          <p:cTn id="106" fill="hold">
                            <p:stCondLst>
                              <p:cond delay="3500"/>
                            </p:stCondLst>
                            <p:childTnLst>
                              <p:par>
                                <p:cTn id="107" presetID="22" presetClass="entr" presetSubtype="8" fill="hold" nodeType="afterEffect">
                                  <p:stCondLst>
                                    <p:cond delay="0"/>
                                  </p:stCondLst>
                                  <p:childTnLst>
                                    <p:set>
                                      <p:cBhvr>
                                        <p:cTn id="108" dur="1" fill="hold">
                                          <p:stCondLst>
                                            <p:cond delay="0"/>
                                          </p:stCondLst>
                                        </p:cTn>
                                        <p:tgtEl>
                                          <p:spTgt spid="8"/>
                                        </p:tgtEl>
                                        <p:attrNameLst>
                                          <p:attrName>style.visibility</p:attrName>
                                        </p:attrNameLst>
                                      </p:cBhvr>
                                      <p:to>
                                        <p:strVal val="visible"/>
                                      </p:to>
                                    </p:set>
                                    <p:animEffect transition="in" filter="wipe(left)">
                                      <p:cBhvr>
                                        <p:cTn id="109" dur="500"/>
                                        <p:tgtEl>
                                          <p:spTgt spid="8"/>
                                        </p:tgtEl>
                                      </p:cBhvr>
                                    </p:animEffect>
                                  </p:childTnLst>
                                </p:cTn>
                              </p:par>
                            </p:childTnLst>
                          </p:cTn>
                        </p:par>
                        <p:par>
                          <p:cTn id="110" fill="hold">
                            <p:stCondLst>
                              <p:cond delay="4000"/>
                            </p:stCondLst>
                            <p:childTnLst>
                              <p:par>
                                <p:cTn id="111" presetID="12" presetClass="entr" presetSubtype="4" fill="hold" grpId="0" nodeType="afterEffect">
                                  <p:stCondLst>
                                    <p:cond delay="0"/>
                                  </p:stCondLst>
                                  <p:childTnLst>
                                    <p:set>
                                      <p:cBhvr>
                                        <p:cTn id="112" dur="1" fill="hold">
                                          <p:stCondLst>
                                            <p:cond delay="0"/>
                                          </p:stCondLst>
                                        </p:cTn>
                                        <p:tgtEl>
                                          <p:spTgt spid="83"/>
                                        </p:tgtEl>
                                        <p:attrNameLst>
                                          <p:attrName>style.visibility</p:attrName>
                                        </p:attrNameLst>
                                      </p:cBhvr>
                                      <p:to>
                                        <p:strVal val="visible"/>
                                      </p:to>
                                    </p:set>
                                    <p:anim calcmode="lin" valueType="num">
                                      <p:cBhvr additive="base">
                                        <p:cTn id="113" dur="500"/>
                                        <p:tgtEl>
                                          <p:spTgt spid="83"/>
                                        </p:tgtEl>
                                        <p:attrNameLst>
                                          <p:attrName>ppt_y</p:attrName>
                                        </p:attrNameLst>
                                      </p:cBhvr>
                                      <p:tavLst>
                                        <p:tav tm="0">
                                          <p:val>
                                            <p:strVal val="#ppt_y+#ppt_h*1.125000"/>
                                          </p:val>
                                        </p:tav>
                                        <p:tav tm="100000">
                                          <p:val>
                                            <p:strVal val="#ppt_y"/>
                                          </p:val>
                                        </p:tav>
                                      </p:tavLst>
                                    </p:anim>
                                    <p:animEffect transition="in" filter="wipe(up)">
                                      <p:cBhvr>
                                        <p:cTn id="114" dur="500"/>
                                        <p:tgtEl>
                                          <p:spTgt spid="83"/>
                                        </p:tgtEl>
                                      </p:cBhvr>
                                    </p:animEffect>
                                  </p:childTnLst>
                                </p:cTn>
                              </p:par>
                              <p:par>
                                <p:cTn id="115" presetID="12" presetClass="entr" presetSubtype="4" fill="hold" grpId="0" nodeType="withEffect">
                                  <p:stCondLst>
                                    <p:cond delay="0"/>
                                  </p:stCondLst>
                                  <p:childTnLst>
                                    <p:set>
                                      <p:cBhvr>
                                        <p:cTn id="116" dur="1" fill="hold">
                                          <p:stCondLst>
                                            <p:cond delay="0"/>
                                          </p:stCondLst>
                                        </p:cTn>
                                        <p:tgtEl>
                                          <p:spTgt spid="82"/>
                                        </p:tgtEl>
                                        <p:attrNameLst>
                                          <p:attrName>style.visibility</p:attrName>
                                        </p:attrNameLst>
                                      </p:cBhvr>
                                      <p:to>
                                        <p:strVal val="visible"/>
                                      </p:to>
                                    </p:set>
                                    <p:anim calcmode="lin" valueType="num">
                                      <p:cBhvr additive="base">
                                        <p:cTn id="117" dur="500"/>
                                        <p:tgtEl>
                                          <p:spTgt spid="82"/>
                                        </p:tgtEl>
                                        <p:attrNameLst>
                                          <p:attrName>ppt_y</p:attrName>
                                        </p:attrNameLst>
                                      </p:cBhvr>
                                      <p:tavLst>
                                        <p:tav tm="0">
                                          <p:val>
                                            <p:strVal val="#ppt_y+#ppt_h*1.125000"/>
                                          </p:val>
                                        </p:tav>
                                        <p:tav tm="100000">
                                          <p:val>
                                            <p:strVal val="#ppt_y"/>
                                          </p:val>
                                        </p:tav>
                                      </p:tavLst>
                                    </p:anim>
                                    <p:animEffect transition="in" filter="wipe(up)">
                                      <p:cBhvr>
                                        <p:cTn id="118" dur="500"/>
                                        <p:tgtEl>
                                          <p:spTgt spid="82"/>
                                        </p:tgtEl>
                                      </p:cBhvr>
                                    </p:animEffect>
                                  </p:childTnLst>
                                </p:cTn>
                              </p:par>
                              <p:par>
                                <p:cTn id="119" presetID="12" presetClass="entr" presetSubtype="4" fill="hold" grpId="0" nodeType="withEffect">
                                  <p:stCondLst>
                                    <p:cond delay="0"/>
                                  </p:stCondLst>
                                  <p:childTnLst>
                                    <p:set>
                                      <p:cBhvr>
                                        <p:cTn id="120" dur="1" fill="hold">
                                          <p:stCondLst>
                                            <p:cond delay="0"/>
                                          </p:stCondLst>
                                        </p:cTn>
                                        <p:tgtEl>
                                          <p:spTgt spid="68"/>
                                        </p:tgtEl>
                                        <p:attrNameLst>
                                          <p:attrName>style.visibility</p:attrName>
                                        </p:attrNameLst>
                                      </p:cBhvr>
                                      <p:to>
                                        <p:strVal val="visible"/>
                                      </p:to>
                                    </p:set>
                                    <p:anim calcmode="lin" valueType="num">
                                      <p:cBhvr additive="base">
                                        <p:cTn id="121" dur="500"/>
                                        <p:tgtEl>
                                          <p:spTgt spid="68"/>
                                        </p:tgtEl>
                                        <p:attrNameLst>
                                          <p:attrName>ppt_y</p:attrName>
                                        </p:attrNameLst>
                                      </p:cBhvr>
                                      <p:tavLst>
                                        <p:tav tm="0">
                                          <p:val>
                                            <p:strVal val="#ppt_y+#ppt_h*1.125000"/>
                                          </p:val>
                                        </p:tav>
                                        <p:tav tm="100000">
                                          <p:val>
                                            <p:strVal val="#ppt_y"/>
                                          </p:val>
                                        </p:tav>
                                      </p:tavLst>
                                    </p:anim>
                                    <p:animEffect transition="in" filter="wipe(up)">
                                      <p:cBhvr>
                                        <p:cTn id="122" dur="500"/>
                                        <p:tgtEl>
                                          <p:spTgt spid="68"/>
                                        </p:tgtEl>
                                      </p:cBhvr>
                                    </p:animEffect>
                                  </p:childTnLst>
                                </p:cTn>
                              </p:par>
                              <p:par>
                                <p:cTn id="123" presetID="12" presetClass="entr" presetSubtype="4" fill="hold" grpId="0" nodeType="withEffect">
                                  <p:stCondLst>
                                    <p:cond delay="0"/>
                                  </p:stCondLst>
                                  <p:childTnLst>
                                    <p:set>
                                      <p:cBhvr>
                                        <p:cTn id="124" dur="1" fill="hold">
                                          <p:stCondLst>
                                            <p:cond delay="0"/>
                                          </p:stCondLst>
                                        </p:cTn>
                                        <p:tgtEl>
                                          <p:spTgt spid="67"/>
                                        </p:tgtEl>
                                        <p:attrNameLst>
                                          <p:attrName>style.visibility</p:attrName>
                                        </p:attrNameLst>
                                      </p:cBhvr>
                                      <p:to>
                                        <p:strVal val="visible"/>
                                      </p:to>
                                    </p:set>
                                    <p:anim calcmode="lin" valueType="num">
                                      <p:cBhvr additive="base">
                                        <p:cTn id="125" dur="500"/>
                                        <p:tgtEl>
                                          <p:spTgt spid="67"/>
                                        </p:tgtEl>
                                        <p:attrNameLst>
                                          <p:attrName>ppt_y</p:attrName>
                                        </p:attrNameLst>
                                      </p:cBhvr>
                                      <p:tavLst>
                                        <p:tav tm="0">
                                          <p:val>
                                            <p:strVal val="#ppt_y+#ppt_h*1.125000"/>
                                          </p:val>
                                        </p:tav>
                                        <p:tav tm="100000">
                                          <p:val>
                                            <p:strVal val="#ppt_y"/>
                                          </p:val>
                                        </p:tav>
                                      </p:tavLst>
                                    </p:anim>
                                    <p:animEffect transition="in" filter="wipe(up)">
                                      <p:cBhvr>
                                        <p:cTn id="126" dur="500"/>
                                        <p:tgtEl>
                                          <p:spTgt spid="67"/>
                                        </p:tgtEl>
                                      </p:cBhvr>
                                    </p:animEffect>
                                  </p:childTnLst>
                                </p:cTn>
                              </p:par>
                              <p:par>
                                <p:cTn id="127" presetID="12" presetClass="entr" presetSubtype="4" fill="hold" grpId="0" nodeType="withEffect">
                                  <p:stCondLst>
                                    <p:cond delay="0"/>
                                  </p:stCondLst>
                                  <p:childTnLst>
                                    <p:set>
                                      <p:cBhvr>
                                        <p:cTn id="128" dur="1" fill="hold">
                                          <p:stCondLst>
                                            <p:cond delay="0"/>
                                          </p:stCondLst>
                                        </p:cTn>
                                        <p:tgtEl>
                                          <p:spTgt spid="70"/>
                                        </p:tgtEl>
                                        <p:attrNameLst>
                                          <p:attrName>style.visibility</p:attrName>
                                        </p:attrNameLst>
                                      </p:cBhvr>
                                      <p:to>
                                        <p:strVal val="visible"/>
                                      </p:to>
                                    </p:set>
                                    <p:anim calcmode="lin" valueType="num">
                                      <p:cBhvr additive="base">
                                        <p:cTn id="129" dur="500"/>
                                        <p:tgtEl>
                                          <p:spTgt spid="70"/>
                                        </p:tgtEl>
                                        <p:attrNameLst>
                                          <p:attrName>ppt_y</p:attrName>
                                        </p:attrNameLst>
                                      </p:cBhvr>
                                      <p:tavLst>
                                        <p:tav tm="0">
                                          <p:val>
                                            <p:strVal val="#ppt_y+#ppt_h*1.125000"/>
                                          </p:val>
                                        </p:tav>
                                        <p:tav tm="100000">
                                          <p:val>
                                            <p:strVal val="#ppt_y"/>
                                          </p:val>
                                        </p:tav>
                                      </p:tavLst>
                                    </p:anim>
                                    <p:animEffect transition="in" filter="wipe(up)">
                                      <p:cBhvr>
                                        <p:cTn id="130" dur="500"/>
                                        <p:tgtEl>
                                          <p:spTgt spid="70"/>
                                        </p:tgtEl>
                                      </p:cBhvr>
                                    </p:animEffect>
                                  </p:childTnLst>
                                </p:cTn>
                              </p:par>
                              <p:par>
                                <p:cTn id="131" presetID="12" presetClass="entr" presetSubtype="4" fill="hold" grpId="0" nodeType="withEffect">
                                  <p:stCondLst>
                                    <p:cond delay="0"/>
                                  </p:stCondLst>
                                  <p:childTnLst>
                                    <p:set>
                                      <p:cBhvr>
                                        <p:cTn id="132" dur="1" fill="hold">
                                          <p:stCondLst>
                                            <p:cond delay="0"/>
                                          </p:stCondLst>
                                        </p:cTn>
                                        <p:tgtEl>
                                          <p:spTgt spid="69"/>
                                        </p:tgtEl>
                                        <p:attrNameLst>
                                          <p:attrName>style.visibility</p:attrName>
                                        </p:attrNameLst>
                                      </p:cBhvr>
                                      <p:to>
                                        <p:strVal val="visible"/>
                                      </p:to>
                                    </p:set>
                                    <p:anim calcmode="lin" valueType="num">
                                      <p:cBhvr additive="base">
                                        <p:cTn id="133" dur="500"/>
                                        <p:tgtEl>
                                          <p:spTgt spid="69"/>
                                        </p:tgtEl>
                                        <p:attrNameLst>
                                          <p:attrName>ppt_y</p:attrName>
                                        </p:attrNameLst>
                                      </p:cBhvr>
                                      <p:tavLst>
                                        <p:tav tm="0">
                                          <p:val>
                                            <p:strVal val="#ppt_y+#ppt_h*1.125000"/>
                                          </p:val>
                                        </p:tav>
                                        <p:tav tm="100000">
                                          <p:val>
                                            <p:strVal val="#ppt_y"/>
                                          </p:val>
                                        </p:tav>
                                      </p:tavLst>
                                    </p:anim>
                                    <p:animEffect transition="in" filter="wipe(up)">
                                      <p:cBhvr>
                                        <p:cTn id="134" dur="500"/>
                                        <p:tgtEl>
                                          <p:spTgt spid="69"/>
                                        </p:tgtEl>
                                      </p:cBhvr>
                                    </p:animEffect>
                                  </p:childTnLst>
                                </p:cTn>
                              </p:par>
                              <p:par>
                                <p:cTn id="135" presetID="12" presetClass="entr" presetSubtype="4" fill="hold" grpId="0" nodeType="withEffect">
                                  <p:stCondLst>
                                    <p:cond delay="0"/>
                                  </p:stCondLst>
                                  <p:childTnLst>
                                    <p:set>
                                      <p:cBhvr>
                                        <p:cTn id="136" dur="1" fill="hold">
                                          <p:stCondLst>
                                            <p:cond delay="0"/>
                                          </p:stCondLst>
                                        </p:cTn>
                                        <p:tgtEl>
                                          <p:spTgt spid="72"/>
                                        </p:tgtEl>
                                        <p:attrNameLst>
                                          <p:attrName>style.visibility</p:attrName>
                                        </p:attrNameLst>
                                      </p:cBhvr>
                                      <p:to>
                                        <p:strVal val="visible"/>
                                      </p:to>
                                    </p:set>
                                    <p:anim calcmode="lin" valueType="num">
                                      <p:cBhvr additive="base">
                                        <p:cTn id="137" dur="500"/>
                                        <p:tgtEl>
                                          <p:spTgt spid="72"/>
                                        </p:tgtEl>
                                        <p:attrNameLst>
                                          <p:attrName>ppt_y</p:attrName>
                                        </p:attrNameLst>
                                      </p:cBhvr>
                                      <p:tavLst>
                                        <p:tav tm="0">
                                          <p:val>
                                            <p:strVal val="#ppt_y+#ppt_h*1.125000"/>
                                          </p:val>
                                        </p:tav>
                                        <p:tav tm="100000">
                                          <p:val>
                                            <p:strVal val="#ppt_y"/>
                                          </p:val>
                                        </p:tav>
                                      </p:tavLst>
                                    </p:anim>
                                    <p:animEffect transition="in" filter="wipe(up)">
                                      <p:cBhvr>
                                        <p:cTn id="138" dur="500"/>
                                        <p:tgtEl>
                                          <p:spTgt spid="72"/>
                                        </p:tgtEl>
                                      </p:cBhvr>
                                    </p:animEffect>
                                  </p:childTnLst>
                                </p:cTn>
                              </p:par>
                              <p:par>
                                <p:cTn id="139" presetID="12" presetClass="entr" presetSubtype="4" fill="hold" grpId="0" nodeType="withEffect">
                                  <p:stCondLst>
                                    <p:cond delay="0"/>
                                  </p:stCondLst>
                                  <p:childTnLst>
                                    <p:set>
                                      <p:cBhvr>
                                        <p:cTn id="140" dur="1" fill="hold">
                                          <p:stCondLst>
                                            <p:cond delay="0"/>
                                          </p:stCondLst>
                                        </p:cTn>
                                        <p:tgtEl>
                                          <p:spTgt spid="71"/>
                                        </p:tgtEl>
                                        <p:attrNameLst>
                                          <p:attrName>style.visibility</p:attrName>
                                        </p:attrNameLst>
                                      </p:cBhvr>
                                      <p:to>
                                        <p:strVal val="visible"/>
                                      </p:to>
                                    </p:set>
                                    <p:anim calcmode="lin" valueType="num">
                                      <p:cBhvr additive="base">
                                        <p:cTn id="141" dur="500"/>
                                        <p:tgtEl>
                                          <p:spTgt spid="71"/>
                                        </p:tgtEl>
                                        <p:attrNameLst>
                                          <p:attrName>ppt_y</p:attrName>
                                        </p:attrNameLst>
                                      </p:cBhvr>
                                      <p:tavLst>
                                        <p:tav tm="0">
                                          <p:val>
                                            <p:strVal val="#ppt_y+#ppt_h*1.125000"/>
                                          </p:val>
                                        </p:tav>
                                        <p:tav tm="100000">
                                          <p:val>
                                            <p:strVal val="#ppt_y"/>
                                          </p:val>
                                        </p:tav>
                                      </p:tavLst>
                                    </p:anim>
                                    <p:animEffect transition="in" filter="wipe(up)">
                                      <p:cBhvr>
                                        <p:cTn id="142" dur="500"/>
                                        <p:tgtEl>
                                          <p:spTgt spid="71"/>
                                        </p:tgtEl>
                                      </p:cBhvr>
                                    </p:animEffect>
                                  </p:childTnLst>
                                </p:cTn>
                              </p:par>
                              <p:par>
                                <p:cTn id="143" presetID="12" presetClass="entr" presetSubtype="4" fill="hold" grpId="0" nodeType="withEffect">
                                  <p:stCondLst>
                                    <p:cond delay="0"/>
                                  </p:stCondLst>
                                  <p:childTnLst>
                                    <p:set>
                                      <p:cBhvr>
                                        <p:cTn id="144" dur="1" fill="hold">
                                          <p:stCondLst>
                                            <p:cond delay="0"/>
                                          </p:stCondLst>
                                        </p:cTn>
                                        <p:tgtEl>
                                          <p:spTgt spid="74"/>
                                        </p:tgtEl>
                                        <p:attrNameLst>
                                          <p:attrName>style.visibility</p:attrName>
                                        </p:attrNameLst>
                                      </p:cBhvr>
                                      <p:to>
                                        <p:strVal val="visible"/>
                                      </p:to>
                                    </p:set>
                                    <p:anim calcmode="lin" valueType="num">
                                      <p:cBhvr additive="base">
                                        <p:cTn id="145" dur="500"/>
                                        <p:tgtEl>
                                          <p:spTgt spid="74"/>
                                        </p:tgtEl>
                                        <p:attrNameLst>
                                          <p:attrName>ppt_y</p:attrName>
                                        </p:attrNameLst>
                                      </p:cBhvr>
                                      <p:tavLst>
                                        <p:tav tm="0">
                                          <p:val>
                                            <p:strVal val="#ppt_y+#ppt_h*1.125000"/>
                                          </p:val>
                                        </p:tav>
                                        <p:tav tm="100000">
                                          <p:val>
                                            <p:strVal val="#ppt_y"/>
                                          </p:val>
                                        </p:tav>
                                      </p:tavLst>
                                    </p:anim>
                                    <p:animEffect transition="in" filter="wipe(up)">
                                      <p:cBhvr>
                                        <p:cTn id="146" dur="500"/>
                                        <p:tgtEl>
                                          <p:spTgt spid="74"/>
                                        </p:tgtEl>
                                      </p:cBhvr>
                                    </p:animEffect>
                                  </p:childTnLst>
                                </p:cTn>
                              </p:par>
                              <p:par>
                                <p:cTn id="147" presetID="12" presetClass="entr" presetSubtype="4" fill="hold" grpId="0" nodeType="withEffect">
                                  <p:stCondLst>
                                    <p:cond delay="0"/>
                                  </p:stCondLst>
                                  <p:childTnLst>
                                    <p:set>
                                      <p:cBhvr>
                                        <p:cTn id="148" dur="1" fill="hold">
                                          <p:stCondLst>
                                            <p:cond delay="0"/>
                                          </p:stCondLst>
                                        </p:cTn>
                                        <p:tgtEl>
                                          <p:spTgt spid="73"/>
                                        </p:tgtEl>
                                        <p:attrNameLst>
                                          <p:attrName>style.visibility</p:attrName>
                                        </p:attrNameLst>
                                      </p:cBhvr>
                                      <p:to>
                                        <p:strVal val="visible"/>
                                      </p:to>
                                    </p:set>
                                    <p:anim calcmode="lin" valueType="num">
                                      <p:cBhvr additive="base">
                                        <p:cTn id="149" dur="500"/>
                                        <p:tgtEl>
                                          <p:spTgt spid="73"/>
                                        </p:tgtEl>
                                        <p:attrNameLst>
                                          <p:attrName>ppt_y</p:attrName>
                                        </p:attrNameLst>
                                      </p:cBhvr>
                                      <p:tavLst>
                                        <p:tav tm="0">
                                          <p:val>
                                            <p:strVal val="#ppt_y+#ppt_h*1.125000"/>
                                          </p:val>
                                        </p:tav>
                                        <p:tav tm="100000">
                                          <p:val>
                                            <p:strVal val="#ppt_y"/>
                                          </p:val>
                                        </p:tav>
                                      </p:tavLst>
                                    </p:anim>
                                    <p:animEffect transition="in" filter="wipe(up)">
                                      <p:cBhvr>
                                        <p:cTn id="150"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5" grpId="0" bldLvl="0" animBg="1"/>
      <p:bldP spid="50" grpId="0" animBg="1"/>
      <p:bldP spid="51" grpId="0" animBg="1"/>
      <p:bldP spid="53" grpId="0" animBg="1"/>
      <p:bldP spid="55" grpId="0" animBg="1"/>
      <p:bldP spid="57" grpId="0" animBg="1"/>
      <p:bldP spid="82" grpId="0"/>
      <p:bldP spid="83" grpId="0" bldLvl="0" animBg="1"/>
      <p:bldP spid="67" grpId="0"/>
      <p:bldP spid="68" grpId="0" bldLvl="0" animBg="1"/>
      <p:bldP spid="69" grpId="0"/>
      <p:bldP spid="70" grpId="0" bldLvl="0" animBg="1"/>
      <p:bldP spid="71" grpId="0"/>
      <p:bldP spid="72" grpId="0" bldLvl="0" animBg="1"/>
      <p:bldP spid="73" grpId="0"/>
      <p:bldP spid="74"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194435" y="820420"/>
            <a:ext cx="9802495" cy="5217795"/>
            <a:chOff x="680" y="695"/>
            <a:chExt cx="17838" cy="9412"/>
          </a:xfrm>
        </p:grpSpPr>
        <p:sp>
          <p:nvSpPr>
            <p:cNvPr id="7" name="矩形 6"/>
            <p:cNvSpPr/>
            <p:nvPr userDrawn="1"/>
          </p:nvSpPr>
          <p:spPr>
            <a:xfrm>
              <a:off x="680" y="695"/>
              <a:ext cx="17839" cy="9412"/>
            </a:xfrm>
            <a:prstGeom prst="rect">
              <a:avLst/>
            </a:prstGeom>
            <a:solidFill>
              <a:srgbClr val="FDDAE0"/>
            </a:solidFill>
            <a:ln w="50800">
              <a:noFill/>
            </a:ln>
            <a:effectLst>
              <a:innerShdw blurRad="63500" dist="76200" dir="27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sp>
          <p:nvSpPr>
            <p:cNvPr id="6" name="矩形 5"/>
            <p:cNvSpPr/>
            <p:nvPr userDrawn="1"/>
          </p:nvSpPr>
          <p:spPr>
            <a:xfrm>
              <a:off x="680" y="695"/>
              <a:ext cx="17734" cy="9292"/>
            </a:xfrm>
            <a:prstGeom prst="rect">
              <a:avLst/>
            </a:prstGeom>
            <a:solidFill>
              <a:srgbClr val="FDDAE0"/>
            </a:solidFill>
            <a:ln w="50800">
              <a:noFill/>
            </a:ln>
            <a:effectLst>
              <a:innerShdw blurRad="63500" dist="101600" dir="135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grpSp>
      <p:sp>
        <p:nvSpPr>
          <p:cNvPr id="3" name="矩形 2"/>
          <p:cNvSpPr/>
          <p:nvPr/>
        </p:nvSpPr>
        <p:spPr>
          <a:xfrm>
            <a:off x="1195070" y="821055"/>
            <a:ext cx="9802495" cy="5217160"/>
          </a:xfrm>
          <a:prstGeom prst="rect">
            <a:avLst/>
          </a:prstGeom>
          <a:noFill/>
          <a:ln w="50800">
            <a:solidFill>
              <a:srgbClr val="F7F2F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descr="花4"/>
          <p:cNvPicPr>
            <a:picLocks noChangeAspect="1"/>
          </p:cNvPicPr>
          <p:nvPr/>
        </p:nvPicPr>
        <p:blipFill>
          <a:blip r:embed="rId3"/>
          <a:stretch>
            <a:fillRect/>
          </a:stretch>
        </p:blipFill>
        <p:spPr>
          <a:xfrm>
            <a:off x="-58420" y="-11430"/>
            <a:ext cx="3845560" cy="3413125"/>
          </a:xfrm>
          <a:prstGeom prst="rect">
            <a:avLst/>
          </a:prstGeom>
        </p:spPr>
      </p:pic>
      <p:pic>
        <p:nvPicPr>
          <p:cNvPr id="11" name="图片 10" descr="花6"/>
          <p:cNvPicPr>
            <a:picLocks noChangeAspect="1"/>
          </p:cNvPicPr>
          <p:nvPr/>
        </p:nvPicPr>
        <p:blipFill>
          <a:blip r:embed="rId4"/>
          <a:stretch>
            <a:fillRect/>
          </a:stretch>
        </p:blipFill>
        <p:spPr>
          <a:xfrm>
            <a:off x="7984490" y="3880485"/>
            <a:ext cx="4247515" cy="2979420"/>
          </a:xfrm>
          <a:prstGeom prst="rect">
            <a:avLst/>
          </a:prstGeom>
        </p:spPr>
      </p:pic>
      <p:pic>
        <p:nvPicPr>
          <p:cNvPr id="12" name="图片 11" descr="花7"/>
          <p:cNvPicPr>
            <a:picLocks noChangeAspect="1"/>
          </p:cNvPicPr>
          <p:nvPr/>
        </p:nvPicPr>
        <p:blipFill>
          <a:blip r:embed="rId5"/>
          <a:stretch>
            <a:fillRect/>
          </a:stretch>
        </p:blipFill>
        <p:spPr>
          <a:xfrm>
            <a:off x="-58420" y="4397375"/>
            <a:ext cx="2712085" cy="2462530"/>
          </a:xfrm>
          <a:prstGeom prst="rect">
            <a:avLst/>
          </a:prstGeom>
        </p:spPr>
      </p:pic>
      <p:pic>
        <p:nvPicPr>
          <p:cNvPr id="13" name="图片 12" descr="花7"/>
          <p:cNvPicPr>
            <a:picLocks noChangeAspect="1"/>
          </p:cNvPicPr>
          <p:nvPr/>
        </p:nvPicPr>
        <p:blipFill>
          <a:blip r:embed="rId5"/>
          <a:stretch>
            <a:fillRect/>
          </a:stretch>
        </p:blipFill>
        <p:spPr>
          <a:xfrm flipH="1" flipV="1">
            <a:off x="9906635" y="-11430"/>
            <a:ext cx="2325370" cy="2111375"/>
          </a:xfrm>
          <a:prstGeom prst="rect">
            <a:avLst/>
          </a:prstGeom>
        </p:spPr>
      </p:pic>
      <p:sp>
        <p:nvSpPr>
          <p:cNvPr id="5" name="文本框 4"/>
          <p:cNvSpPr txBox="1"/>
          <p:nvPr/>
        </p:nvSpPr>
        <p:spPr>
          <a:xfrm>
            <a:off x="4714240" y="1085850"/>
            <a:ext cx="2762885" cy="398780"/>
          </a:xfrm>
          <a:prstGeom prst="rect">
            <a:avLst/>
          </a:prstGeom>
          <a:noFill/>
          <a:effectLst/>
        </p:spPr>
        <p:txBody>
          <a:bodyPr wrap="square" rtlCol="0">
            <a:spAutoFit/>
          </a:bodyPr>
          <a:lstStyle/>
          <a:p>
            <a:pPr algn="ctr"/>
            <a:r>
              <a:rPr lang="zh-CN" altLang="en-US" sz="2000" b="1">
                <a:solidFill>
                  <a:srgbClr val="73C9CA"/>
                </a:solidFill>
                <a:latin typeface="微软雅黑" panose="020B0503020204020204" charset="-122"/>
                <a:ea typeface="微软雅黑" panose="020B0503020204020204" charset="-122"/>
              </a:rPr>
              <a:t>单击此处输入标题文本</a:t>
            </a:r>
          </a:p>
        </p:txBody>
      </p:sp>
      <p:grpSp>
        <p:nvGrpSpPr>
          <p:cNvPr id="66" name="组合 65"/>
          <p:cNvGrpSpPr/>
          <p:nvPr/>
        </p:nvGrpSpPr>
        <p:grpSpPr>
          <a:xfrm>
            <a:off x="5384800" y="2637790"/>
            <a:ext cx="1333500" cy="1333500"/>
            <a:chOff x="8480" y="4154"/>
            <a:chExt cx="2100" cy="2100"/>
          </a:xfrm>
        </p:grpSpPr>
        <p:sp>
          <p:nvSpPr>
            <p:cNvPr id="36" name="泪滴形 35"/>
            <p:cNvSpPr/>
            <p:nvPr/>
          </p:nvSpPr>
          <p:spPr>
            <a:xfrm rot="2700000" flipH="1">
              <a:off x="8480" y="4154"/>
              <a:ext cx="2101" cy="2100"/>
            </a:xfrm>
            <a:prstGeom prst="teardrop">
              <a:avLst/>
            </a:prstGeom>
            <a:solidFill>
              <a:srgbClr val="73C9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7" name="图形 29" descr="聊天"/>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059" y="4610"/>
              <a:ext cx="943" cy="943"/>
            </a:xfrm>
            <a:prstGeom prst="rect">
              <a:avLst/>
            </a:prstGeom>
          </p:spPr>
        </p:pic>
      </p:grpSp>
      <p:grpSp>
        <p:nvGrpSpPr>
          <p:cNvPr id="67" name="组合 66"/>
          <p:cNvGrpSpPr/>
          <p:nvPr/>
        </p:nvGrpSpPr>
        <p:grpSpPr>
          <a:xfrm>
            <a:off x="4528820" y="3750310"/>
            <a:ext cx="1333500" cy="1333500"/>
            <a:chOff x="7132" y="5906"/>
            <a:chExt cx="2100" cy="2100"/>
          </a:xfrm>
        </p:grpSpPr>
        <p:sp>
          <p:nvSpPr>
            <p:cNvPr id="34" name="泪滴形 33"/>
            <p:cNvSpPr/>
            <p:nvPr/>
          </p:nvSpPr>
          <p:spPr>
            <a:xfrm rot="13500000">
              <a:off x="7132" y="5906"/>
              <a:ext cx="2101" cy="2100"/>
            </a:xfrm>
            <a:prstGeom prst="teardrop">
              <a:avLst/>
            </a:prstGeom>
            <a:solidFill>
              <a:srgbClr val="73C9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38" name="图形 31" descr="思想气泡"/>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623" y="6476"/>
              <a:ext cx="943" cy="943"/>
            </a:xfrm>
            <a:prstGeom prst="rect">
              <a:avLst/>
            </a:prstGeom>
          </p:spPr>
        </p:pic>
      </p:grpSp>
      <p:grpSp>
        <p:nvGrpSpPr>
          <p:cNvPr id="68" name="组合 67"/>
          <p:cNvGrpSpPr/>
          <p:nvPr/>
        </p:nvGrpSpPr>
        <p:grpSpPr>
          <a:xfrm>
            <a:off x="6272530" y="3750310"/>
            <a:ext cx="1333500" cy="1333500"/>
            <a:chOff x="9878" y="5906"/>
            <a:chExt cx="2100" cy="2100"/>
          </a:xfrm>
        </p:grpSpPr>
        <p:sp>
          <p:nvSpPr>
            <p:cNvPr id="35" name="泪滴形 34"/>
            <p:cNvSpPr/>
            <p:nvPr/>
          </p:nvSpPr>
          <p:spPr>
            <a:xfrm rot="2700000">
              <a:off x="9878" y="5906"/>
              <a:ext cx="2101" cy="2100"/>
            </a:xfrm>
            <a:prstGeom prst="teardrop">
              <a:avLst/>
            </a:prstGeom>
            <a:solidFill>
              <a:srgbClr val="73C9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9" name="图形 33" descr="网络"/>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0649" y="6483"/>
              <a:ext cx="943" cy="943"/>
            </a:xfrm>
            <a:prstGeom prst="rect">
              <a:avLst/>
            </a:prstGeom>
          </p:spPr>
        </p:pic>
      </p:grpSp>
      <p:sp>
        <p:nvSpPr>
          <p:cNvPr id="82" name="文本框 81"/>
          <p:cNvSpPr txBox="1"/>
          <p:nvPr/>
        </p:nvSpPr>
        <p:spPr>
          <a:xfrm>
            <a:off x="6761480" y="2668270"/>
            <a:ext cx="2883535" cy="645160"/>
          </a:xfrm>
          <a:prstGeom prst="rect">
            <a:avLst/>
          </a:prstGeom>
          <a:noFill/>
        </p:spPr>
        <p:txBody>
          <a:bodyPr wrap="square" rtlCol="0">
            <a:spAutoFit/>
          </a:bodyPr>
          <a:lstStyle/>
          <a:p>
            <a:pPr algn="l">
              <a:lnSpc>
                <a:spcPct val="150000"/>
              </a:lnSpc>
            </a:pPr>
            <a:r>
              <a:rPr lang="zh-CN" altLang="en-US" sz="1200" dirty="0">
                <a:solidFill>
                  <a:schemeClr val="bg1">
                    <a:lumMod val="50000"/>
                  </a:schemeClr>
                </a:solidFill>
                <a:latin typeface="微软雅黑" panose="020B0503020204020204" charset="-122"/>
                <a:ea typeface="微软雅黑" panose="020B0503020204020204" charset="-122"/>
                <a:sym typeface="+mn-ea"/>
              </a:rPr>
              <a:t>When a cigarette falls in love with a match,it is destined to be hurt.</a:t>
            </a:r>
          </a:p>
        </p:txBody>
      </p:sp>
      <p:sp>
        <p:nvSpPr>
          <p:cNvPr id="83" name="文本框 82"/>
          <p:cNvSpPr txBox="1"/>
          <p:nvPr/>
        </p:nvSpPr>
        <p:spPr>
          <a:xfrm>
            <a:off x="6762115" y="2361565"/>
            <a:ext cx="1755140" cy="306705"/>
          </a:xfrm>
          <a:prstGeom prst="rect">
            <a:avLst/>
          </a:prstGeom>
          <a:noFill/>
          <a:ln>
            <a:noFill/>
          </a:ln>
        </p:spPr>
        <p:style>
          <a:lnRef idx="2">
            <a:schemeClr val="accent4"/>
          </a:lnRef>
          <a:fillRef idx="1">
            <a:schemeClr val="lt1"/>
          </a:fillRef>
          <a:effectRef idx="0">
            <a:schemeClr val="accent4"/>
          </a:effectRef>
          <a:fontRef idx="minor">
            <a:schemeClr val="dk1"/>
          </a:fontRef>
        </p:style>
        <p:txBody>
          <a:bodyPr wrap="square" rtlCol="0">
            <a:spAutoFit/>
          </a:bodyPr>
          <a:lstStyle/>
          <a:p>
            <a:pPr algn="l"/>
            <a:r>
              <a:rPr lang="zh-CN" altLang="en-US" sz="1400" b="1">
                <a:solidFill>
                  <a:schemeClr val="bg1">
                    <a:lumMod val="50000"/>
                  </a:schemeClr>
                </a:solidFill>
                <a:latin typeface="微软雅黑" panose="020B0503020204020204" charset="-122"/>
                <a:ea typeface="微软雅黑" panose="020B0503020204020204" charset="-122"/>
                <a:sym typeface="+mn-ea"/>
              </a:rPr>
              <a:t>单击此处输入标题</a:t>
            </a:r>
            <a:endParaRPr lang="zh-CN" altLang="en-US" sz="1400" b="1" dirty="0">
              <a:solidFill>
                <a:schemeClr val="bg1">
                  <a:lumMod val="50000"/>
                </a:schemeClr>
              </a:solidFill>
              <a:latin typeface="微软雅黑" panose="020B0503020204020204" charset="-122"/>
              <a:ea typeface="微软雅黑" panose="020B0503020204020204" charset="-122"/>
              <a:sym typeface="+mn-ea"/>
            </a:endParaRPr>
          </a:p>
        </p:txBody>
      </p:sp>
      <p:sp>
        <p:nvSpPr>
          <p:cNvPr id="60" name="文本框 59"/>
          <p:cNvSpPr txBox="1"/>
          <p:nvPr/>
        </p:nvSpPr>
        <p:spPr>
          <a:xfrm>
            <a:off x="7983855" y="4116705"/>
            <a:ext cx="2304415" cy="922020"/>
          </a:xfrm>
          <a:prstGeom prst="rect">
            <a:avLst/>
          </a:prstGeom>
          <a:noFill/>
        </p:spPr>
        <p:txBody>
          <a:bodyPr wrap="square" rtlCol="0">
            <a:spAutoFit/>
          </a:bodyPr>
          <a:lstStyle/>
          <a:p>
            <a:pPr algn="l">
              <a:lnSpc>
                <a:spcPct val="150000"/>
              </a:lnSpc>
            </a:pPr>
            <a:r>
              <a:rPr lang="zh-CN" altLang="en-US" sz="1200" dirty="0">
                <a:solidFill>
                  <a:schemeClr val="bg1">
                    <a:lumMod val="50000"/>
                  </a:schemeClr>
                </a:solidFill>
                <a:latin typeface="微软雅黑" panose="020B0503020204020204" charset="-122"/>
                <a:ea typeface="微软雅黑" panose="020B0503020204020204" charset="-122"/>
                <a:sym typeface="+mn-ea"/>
              </a:rPr>
              <a:t>When a cigarette falls in love with a match,it is destined to be hurt.</a:t>
            </a:r>
          </a:p>
        </p:txBody>
      </p:sp>
      <p:sp>
        <p:nvSpPr>
          <p:cNvPr id="61" name="文本框 60"/>
          <p:cNvSpPr txBox="1"/>
          <p:nvPr/>
        </p:nvSpPr>
        <p:spPr>
          <a:xfrm>
            <a:off x="7984490" y="3810000"/>
            <a:ext cx="1755140" cy="306705"/>
          </a:xfrm>
          <a:prstGeom prst="rect">
            <a:avLst/>
          </a:prstGeom>
          <a:noFill/>
          <a:ln>
            <a:noFill/>
          </a:ln>
        </p:spPr>
        <p:style>
          <a:lnRef idx="2">
            <a:schemeClr val="accent4"/>
          </a:lnRef>
          <a:fillRef idx="1">
            <a:schemeClr val="lt1"/>
          </a:fillRef>
          <a:effectRef idx="0">
            <a:schemeClr val="accent4"/>
          </a:effectRef>
          <a:fontRef idx="minor">
            <a:schemeClr val="dk1"/>
          </a:fontRef>
        </p:style>
        <p:txBody>
          <a:bodyPr wrap="square" rtlCol="0">
            <a:spAutoFit/>
          </a:bodyPr>
          <a:lstStyle/>
          <a:p>
            <a:pPr algn="l"/>
            <a:r>
              <a:rPr lang="zh-CN" altLang="en-US" sz="1400" b="1">
                <a:solidFill>
                  <a:schemeClr val="bg1">
                    <a:lumMod val="50000"/>
                  </a:schemeClr>
                </a:solidFill>
                <a:latin typeface="微软雅黑" panose="020B0503020204020204" charset="-122"/>
                <a:ea typeface="微软雅黑" panose="020B0503020204020204" charset="-122"/>
                <a:sym typeface="+mn-ea"/>
              </a:rPr>
              <a:t>单击此处输入标题</a:t>
            </a:r>
            <a:endParaRPr lang="zh-CN" altLang="en-US" sz="1400" b="1" dirty="0">
              <a:solidFill>
                <a:schemeClr val="bg1">
                  <a:lumMod val="50000"/>
                </a:schemeClr>
              </a:solidFill>
              <a:latin typeface="微软雅黑" panose="020B0503020204020204" charset="-122"/>
              <a:ea typeface="微软雅黑" panose="020B0503020204020204" charset="-122"/>
              <a:sym typeface="+mn-ea"/>
            </a:endParaRPr>
          </a:p>
        </p:txBody>
      </p:sp>
      <p:sp>
        <p:nvSpPr>
          <p:cNvPr id="62" name="文本框 61"/>
          <p:cNvSpPr txBox="1"/>
          <p:nvPr/>
        </p:nvSpPr>
        <p:spPr>
          <a:xfrm>
            <a:off x="1816735" y="4187190"/>
            <a:ext cx="2304415" cy="922020"/>
          </a:xfrm>
          <a:prstGeom prst="rect">
            <a:avLst/>
          </a:prstGeom>
          <a:noFill/>
        </p:spPr>
        <p:txBody>
          <a:bodyPr wrap="square" rtlCol="0">
            <a:spAutoFit/>
          </a:bodyPr>
          <a:lstStyle/>
          <a:p>
            <a:pPr algn="r">
              <a:lnSpc>
                <a:spcPct val="150000"/>
              </a:lnSpc>
            </a:pPr>
            <a:r>
              <a:rPr lang="zh-CN" altLang="en-US" sz="1200" dirty="0">
                <a:solidFill>
                  <a:schemeClr val="bg1">
                    <a:lumMod val="50000"/>
                  </a:schemeClr>
                </a:solidFill>
                <a:latin typeface="微软雅黑" panose="020B0503020204020204" charset="-122"/>
                <a:ea typeface="微软雅黑" panose="020B0503020204020204" charset="-122"/>
                <a:sym typeface="+mn-ea"/>
              </a:rPr>
              <a:t>When a cigarette falls in love with a match,it is destined to be hurt.</a:t>
            </a:r>
          </a:p>
        </p:txBody>
      </p:sp>
      <p:sp>
        <p:nvSpPr>
          <p:cNvPr id="63" name="文本框 62"/>
          <p:cNvSpPr txBox="1"/>
          <p:nvPr/>
        </p:nvSpPr>
        <p:spPr>
          <a:xfrm>
            <a:off x="2366010" y="3880485"/>
            <a:ext cx="1755140" cy="306705"/>
          </a:xfrm>
          <a:prstGeom prst="rect">
            <a:avLst/>
          </a:prstGeom>
          <a:noFill/>
          <a:ln>
            <a:noFill/>
          </a:ln>
        </p:spPr>
        <p:style>
          <a:lnRef idx="2">
            <a:schemeClr val="accent4"/>
          </a:lnRef>
          <a:fillRef idx="1">
            <a:schemeClr val="lt1"/>
          </a:fillRef>
          <a:effectRef idx="0">
            <a:schemeClr val="accent4"/>
          </a:effectRef>
          <a:fontRef idx="minor">
            <a:schemeClr val="dk1"/>
          </a:fontRef>
        </p:style>
        <p:txBody>
          <a:bodyPr wrap="square" rtlCol="0">
            <a:spAutoFit/>
          </a:bodyPr>
          <a:lstStyle/>
          <a:p>
            <a:pPr algn="r"/>
            <a:r>
              <a:rPr lang="zh-CN" altLang="en-US" sz="1400" b="1">
                <a:solidFill>
                  <a:schemeClr val="bg1">
                    <a:lumMod val="50000"/>
                  </a:schemeClr>
                </a:solidFill>
                <a:latin typeface="微软雅黑" panose="020B0503020204020204" charset="-122"/>
                <a:ea typeface="微软雅黑" panose="020B0503020204020204" charset="-122"/>
                <a:sym typeface="+mn-ea"/>
              </a:rPr>
              <a:t>单击此处输入标题</a:t>
            </a:r>
            <a:endParaRPr lang="zh-CN" altLang="en-US" sz="1400" b="1" dirty="0">
              <a:solidFill>
                <a:schemeClr val="bg1">
                  <a:lumMod val="50000"/>
                </a:schemeClr>
              </a:solidFill>
              <a:latin typeface="微软雅黑" panose="020B0503020204020204" charset="-122"/>
              <a:ea typeface="微软雅黑" panose="020B0503020204020204" charset="-122"/>
              <a:sym typeface="+mn-ea"/>
            </a:endParaRPr>
          </a:p>
        </p:txBody>
      </p:sp>
      <p:sp>
        <p:nvSpPr>
          <p:cNvPr id="64" name="文本框 63"/>
          <p:cNvSpPr txBox="1"/>
          <p:nvPr/>
        </p:nvSpPr>
        <p:spPr>
          <a:xfrm>
            <a:off x="2240280" y="2668270"/>
            <a:ext cx="2883535" cy="645160"/>
          </a:xfrm>
          <a:prstGeom prst="rect">
            <a:avLst/>
          </a:prstGeom>
          <a:noFill/>
        </p:spPr>
        <p:txBody>
          <a:bodyPr wrap="square" rtlCol="0">
            <a:spAutoFit/>
          </a:bodyPr>
          <a:lstStyle/>
          <a:p>
            <a:pPr algn="r">
              <a:lnSpc>
                <a:spcPct val="150000"/>
              </a:lnSpc>
            </a:pPr>
            <a:r>
              <a:rPr lang="zh-CN" altLang="en-US" sz="1200" dirty="0">
                <a:solidFill>
                  <a:schemeClr val="bg1">
                    <a:lumMod val="50000"/>
                  </a:schemeClr>
                </a:solidFill>
                <a:latin typeface="微软雅黑" panose="020B0503020204020204" charset="-122"/>
                <a:ea typeface="微软雅黑" panose="020B0503020204020204" charset="-122"/>
                <a:sym typeface="+mn-ea"/>
              </a:rPr>
              <a:t>When a cigarette falls in love with a match,it is destined to be hurt.</a:t>
            </a:r>
          </a:p>
        </p:txBody>
      </p:sp>
      <p:sp>
        <p:nvSpPr>
          <p:cNvPr id="65" name="文本框 64"/>
          <p:cNvSpPr txBox="1"/>
          <p:nvPr/>
        </p:nvSpPr>
        <p:spPr>
          <a:xfrm>
            <a:off x="3353435" y="2361565"/>
            <a:ext cx="1755140" cy="306705"/>
          </a:xfrm>
          <a:prstGeom prst="rect">
            <a:avLst/>
          </a:prstGeom>
          <a:noFill/>
          <a:ln>
            <a:noFill/>
          </a:ln>
        </p:spPr>
        <p:style>
          <a:lnRef idx="2">
            <a:schemeClr val="accent4"/>
          </a:lnRef>
          <a:fillRef idx="1">
            <a:schemeClr val="lt1"/>
          </a:fillRef>
          <a:effectRef idx="0">
            <a:schemeClr val="accent4"/>
          </a:effectRef>
          <a:fontRef idx="minor">
            <a:schemeClr val="dk1"/>
          </a:fontRef>
        </p:style>
        <p:txBody>
          <a:bodyPr wrap="square" rtlCol="0">
            <a:spAutoFit/>
          </a:bodyPr>
          <a:lstStyle/>
          <a:p>
            <a:pPr algn="r"/>
            <a:r>
              <a:rPr lang="zh-CN" altLang="en-US" sz="1400" b="1">
                <a:solidFill>
                  <a:schemeClr val="bg1">
                    <a:lumMod val="50000"/>
                  </a:schemeClr>
                </a:solidFill>
                <a:latin typeface="微软雅黑" panose="020B0503020204020204" charset="-122"/>
                <a:ea typeface="微软雅黑" panose="020B0503020204020204" charset="-122"/>
                <a:sym typeface="+mn-ea"/>
              </a:rPr>
              <a:t>单击此处输入标题</a:t>
            </a:r>
            <a:endParaRPr lang="zh-CN" altLang="en-US" sz="1400" b="1" dirty="0">
              <a:solidFill>
                <a:schemeClr val="bg1">
                  <a:lumMod val="50000"/>
                </a:schemeClr>
              </a:solidFill>
              <a:latin typeface="微软雅黑" panose="020B0503020204020204" charset="-122"/>
              <a:ea typeface="微软雅黑" panose="020B0503020204020204" charset="-122"/>
              <a:sym typeface="+mn-ea"/>
            </a:endParaRPr>
          </a:p>
        </p:txBody>
      </p:sp>
    </p:spTree>
  </p:cSld>
  <p:clrMapOvr>
    <a:masterClrMapping/>
  </p:clrMapOvr>
  <mc:AlternateContent xmlns:mc="http://schemas.openxmlformats.org/markup-compatibility/2006" xmlns:p15="http://schemas.microsoft.com/office/powerpoint/2012/main">
    <mc:Choice Requires="p15">
      <p:transition spd="slow" advClick="0" advTm="0">
        <p15:prstTrans prst="peelOff"/>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par>
                                <p:cTn id="8" presetID="22" presetClass="entr" presetSubtype="2"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wipe(right)">
                                      <p:cBhvr>
                                        <p:cTn id="10" dur="500"/>
                                        <p:tgtEl>
                                          <p:spTgt spid="11"/>
                                        </p:tgtEl>
                                      </p:cBhvr>
                                    </p:animEffect>
                                  </p:childTnLst>
                                </p:cTn>
                              </p:par>
                            </p:childTnLst>
                          </p:cTn>
                        </p:par>
                        <p:par>
                          <p:cTn id="11" fill="hold">
                            <p:stCondLst>
                              <p:cond delay="500"/>
                            </p:stCondLst>
                            <p:childTnLst>
                              <p:par>
                                <p:cTn id="12" presetID="20" presetClass="entr" presetSubtype="0"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edge">
                                      <p:cBhvr>
                                        <p:cTn id="14" dur="500"/>
                                        <p:tgtEl>
                                          <p:spTgt spid="3"/>
                                        </p:tgtEl>
                                      </p:cBhvr>
                                    </p:animEffect>
                                  </p:childTnLst>
                                </p:cTn>
                              </p:par>
                              <p:par>
                                <p:cTn id="15" presetID="53" presetClass="entr" presetSubtype="16" fill="hold" nodeType="with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ppt_w</p:attrName>
                                        </p:attrNameLst>
                                      </p:cBhvr>
                                      <p:tavLst>
                                        <p:tav tm="0">
                                          <p:val>
                                            <p:fltVal val="0"/>
                                          </p:val>
                                        </p:tav>
                                        <p:tav tm="100000">
                                          <p:val>
                                            <p:strVal val="#ppt_w"/>
                                          </p:val>
                                        </p:tav>
                                      </p:tavLst>
                                    </p:anim>
                                    <p:anim calcmode="lin" valueType="num">
                                      <p:cBhvr>
                                        <p:cTn id="18" dur="500" fill="hold"/>
                                        <p:tgtEl>
                                          <p:spTgt spid="2"/>
                                        </p:tgtEl>
                                        <p:attrNameLst>
                                          <p:attrName>ppt_h</p:attrName>
                                        </p:attrNameLst>
                                      </p:cBhvr>
                                      <p:tavLst>
                                        <p:tav tm="0">
                                          <p:val>
                                            <p:fltVal val="0"/>
                                          </p:val>
                                        </p:tav>
                                        <p:tav tm="100000">
                                          <p:val>
                                            <p:strVal val="#ppt_h"/>
                                          </p:val>
                                        </p:tav>
                                      </p:tavLst>
                                    </p:anim>
                                    <p:animEffect transition="in" filter="fade">
                                      <p:cBhvr>
                                        <p:cTn id="19" dur="500"/>
                                        <p:tgtEl>
                                          <p:spTgt spid="2"/>
                                        </p:tgtEl>
                                      </p:cBhvr>
                                    </p:animEffect>
                                  </p:childTnLst>
                                </p:cTn>
                              </p:par>
                            </p:childTnLst>
                          </p:cTn>
                        </p:par>
                        <p:par>
                          <p:cTn id="20" fill="hold">
                            <p:stCondLst>
                              <p:cond delay="1000"/>
                            </p:stCondLst>
                            <p:childTnLst>
                              <p:par>
                                <p:cTn id="21" presetID="22" presetClass="entr" presetSubtype="2" fill="hold"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right)">
                                      <p:cBhvr>
                                        <p:cTn id="23" dur="500"/>
                                        <p:tgtEl>
                                          <p:spTgt spid="13"/>
                                        </p:tgtEl>
                                      </p:cBhvr>
                                    </p:animEffect>
                                  </p:childTnLst>
                                </p:cTn>
                              </p:par>
                              <p:par>
                                <p:cTn id="24" presetID="22" presetClass="entr" presetSubtype="8" fill="hold" nodeType="with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wipe(left)">
                                      <p:cBhvr>
                                        <p:cTn id="26" dur="500"/>
                                        <p:tgtEl>
                                          <p:spTgt spid="12"/>
                                        </p:tgtEl>
                                      </p:cBhvr>
                                    </p:animEffect>
                                  </p:childTnLst>
                                </p:cTn>
                              </p:par>
                            </p:childTnLst>
                          </p:cTn>
                        </p:par>
                        <p:par>
                          <p:cTn id="27" fill="hold">
                            <p:stCondLst>
                              <p:cond delay="1500"/>
                            </p:stCondLst>
                            <p:childTnLst>
                              <p:par>
                                <p:cTn id="28" presetID="53" presetClass="entr" presetSubtype="16" fill="hold" grpId="0" nodeType="afterEffect">
                                  <p:stCondLst>
                                    <p:cond delay="0"/>
                                  </p:stCondLst>
                                  <p:childTnLst>
                                    <p:set>
                                      <p:cBhvr>
                                        <p:cTn id="29" dur="1" fill="hold">
                                          <p:stCondLst>
                                            <p:cond delay="0"/>
                                          </p:stCondLst>
                                        </p:cTn>
                                        <p:tgtEl>
                                          <p:spTgt spid="5"/>
                                        </p:tgtEl>
                                        <p:attrNameLst>
                                          <p:attrName>style.visibility</p:attrName>
                                        </p:attrNameLst>
                                      </p:cBhvr>
                                      <p:to>
                                        <p:strVal val="visible"/>
                                      </p:to>
                                    </p:set>
                                    <p:anim calcmode="lin" valueType="num">
                                      <p:cBhvr>
                                        <p:cTn id="30" dur="500" fill="hold"/>
                                        <p:tgtEl>
                                          <p:spTgt spid="5"/>
                                        </p:tgtEl>
                                        <p:attrNameLst>
                                          <p:attrName>ppt_w</p:attrName>
                                        </p:attrNameLst>
                                      </p:cBhvr>
                                      <p:tavLst>
                                        <p:tav tm="0">
                                          <p:val>
                                            <p:fltVal val="0"/>
                                          </p:val>
                                        </p:tav>
                                        <p:tav tm="100000">
                                          <p:val>
                                            <p:strVal val="#ppt_w"/>
                                          </p:val>
                                        </p:tav>
                                      </p:tavLst>
                                    </p:anim>
                                    <p:anim calcmode="lin" valueType="num">
                                      <p:cBhvr>
                                        <p:cTn id="31" dur="500" fill="hold"/>
                                        <p:tgtEl>
                                          <p:spTgt spid="5"/>
                                        </p:tgtEl>
                                        <p:attrNameLst>
                                          <p:attrName>ppt_h</p:attrName>
                                        </p:attrNameLst>
                                      </p:cBhvr>
                                      <p:tavLst>
                                        <p:tav tm="0">
                                          <p:val>
                                            <p:fltVal val="0"/>
                                          </p:val>
                                        </p:tav>
                                        <p:tav tm="100000">
                                          <p:val>
                                            <p:strVal val="#ppt_h"/>
                                          </p:val>
                                        </p:tav>
                                      </p:tavLst>
                                    </p:anim>
                                    <p:animEffect transition="in" filter="fade">
                                      <p:cBhvr>
                                        <p:cTn id="32" dur="500"/>
                                        <p:tgtEl>
                                          <p:spTgt spid="5"/>
                                        </p:tgtEl>
                                      </p:cBhvr>
                                    </p:animEffect>
                                  </p:childTnLst>
                                </p:cTn>
                              </p:par>
                            </p:childTnLst>
                          </p:cTn>
                        </p:par>
                        <p:par>
                          <p:cTn id="33" fill="hold">
                            <p:stCondLst>
                              <p:cond delay="2000"/>
                            </p:stCondLst>
                            <p:childTnLst>
                              <p:par>
                                <p:cTn id="34" presetID="53" presetClass="entr" presetSubtype="16" fill="hold" nodeType="afterEffect">
                                  <p:stCondLst>
                                    <p:cond delay="0"/>
                                  </p:stCondLst>
                                  <p:childTnLst>
                                    <p:set>
                                      <p:cBhvr>
                                        <p:cTn id="35" dur="1" fill="hold">
                                          <p:stCondLst>
                                            <p:cond delay="0"/>
                                          </p:stCondLst>
                                        </p:cTn>
                                        <p:tgtEl>
                                          <p:spTgt spid="68"/>
                                        </p:tgtEl>
                                        <p:attrNameLst>
                                          <p:attrName>style.visibility</p:attrName>
                                        </p:attrNameLst>
                                      </p:cBhvr>
                                      <p:to>
                                        <p:strVal val="visible"/>
                                      </p:to>
                                    </p:set>
                                    <p:anim calcmode="lin" valueType="num">
                                      <p:cBhvr>
                                        <p:cTn id="36" dur="500" fill="hold"/>
                                        <p:tgtEl>
                                          <p:spTgt spid="68"/>
                                        </p:tgtEl>
                                        <p:attrNameLst>
                                          <p:attrName>ppt_w</p:attrName>
                                        </p:attrNameLst>
                                      </p:cBhvr>
                                      <p:tavLst>
                                        <p:tav tm="0">
                                          <p:val>
                                            <p:fltVal val="0"/>
                                          </p:val>
                                        </p:tav>
                                        <p:tav tm="100000">
                                          <p:val>
                                            <p:strVal val="#ppt_w"/>
                                          </p:val>
                                        </p:tav>
                                      </p:tavLst>
                                    </p:anim>
                                    <p:anim calcmode="lin" valueType="num">
                                      <p:cBhvr>
                                        <p:cTn id="37" dur="500" fill="hold"/>
                                        <p:tgtEl>
                                          <p:spTgt spid="68"/>
                                        </p:tgtEl>
                                        <p:attrNameLst>
                                          <p:attrName>ppt_h</p:attrName>
                                        </p:attrNameLst>
                                      </p:cBhvr>
                                      <p:tavLst>
                                        <p:tav tm="0">
                                          <p:val>
                                            <p:fltVal val="0"/>
                                          </p:val>
                                        </p:tav>
                                        <p:tav tm="100000">
                                          <p:val>
                                            <p:strVal val="#ppt_h"/>
                                          </p:val>
                                        </p:tav>
                                      </p:tavLst>
                                    </p:anim>
                                    <p:animEffect transition="in" filter="fade">
                                      <p:cBhvr>
                                        <p:cTn id="38" dur="500"/>
                                        <p:tgtEl>
                                          <p:spTgt spid="68"/>
                                        </p:tgtEl>
                                      </p:cBhvr>
                                    </p:animEffect>
                                  </p:childTnLst>
                                </p:cTn>
                              </p:par>
                              <p:par>
                                <p:cTn id="39" presetID="53" presetClass="entr" presetSubtype="16" fill="hold" nodeType="withEffect">
                                  <p:stCondLst>
                                    <p:cond delay="0"/>
                                  </p:stCondLst>
                                  <p:childTnLst>
                                    <p:set>
                                      <p:cBhvr>
                                        <p:cTn id="40" dur="1" fill="hold">
                                          <p:stCondLst>
                                            <p:cond delay="0"/>
                                          </p:stCondLst>
                                        </p:cTn>
                                        <p:tgtEl>
                                          <p:spTgt spid="67"/>
                                        </p:tgtEl>
                                        <p:attrNameLst>
                                          <p:attrName>style.visibility</p:attrName>
                                        </p:attrNameLst>
                                      </p:cBhvr>
                                      <p:to>
                                        <p:strVal val="visible"/>
                                      </p:to>
                                    </p:set>
                                    <p:anim calcmode="lin" valueType="num">
                                      <p:cBhvr>
                                        <p:cTn id="41" dur="500" fill="hold"/>
                                        <p:tgtEl>
                                          <p:spTgt spid="67"/>
                                        </p:tgtEl>
                                        <p:attrNameLst>
                                          <p:attrName>ppt_w</p:attrName>
                                        </p:attrNameLst>
                                      </p:cBhvr>
                                      <p:tavLst>
                                        <p:tav tm="0">
                                          <p:val>
                                            <p:fltVal val="0"/>
                                          </p:val>
                                        </p:tav>
                                        <p:tav tm="100000">
                                          <p:val>
                                            <p:strVal val="#ppt_w"/>
                                          </p:val>
                                        </p:tav>
                                      </p:tavLst>
                                    </p:anim>
                                    <p:anim calcmode="lin" valueType="num">
                                      <p:cBhvr>
                                        <p:cTn id="42" dur="500" fill="hold"/>
                                        <p:tgtEl>
                                          <p:spTgt spid="67"/>
                                        </p:tgtEl>
                                        <p:attrNameLst>
                                          <p:attrName>ppt_h</p:attrName>
                                        </p:attrNameLst>
                                      </p:cBhvr>
                                      <p:tavLst>
                                        <p:tav tm="0">
                                          <p:val>
                                            <p:fltVal val="0"/>
                                          </p:val>
                                        </p:tav>
                                        <p:tav tm="100000">
                                          <p:val>
                                            <p:strVal val="#ppt_h"/>
                                          </p:val>
                                        </p:tav>
                                      </p:tavLst>
                                    </p:anim>
                                    <p:animEffect transition="in" filter="fade">
                                      <p:cBhvr>
                                        <p:cTn id="43" dur="500"/>
                                        <p:tgtEl>
                                          <p:spTgt spid="67"/>
                                        </p:tgtEl>
                                      </p:cBhvr>
                                    </p:animEffect>
                                  </p:childTnLst>
                                </p:cTn>
                              </p:par>
                              <p:par>
                                <p:cTn id="44" presetID="53" presetClass="entr" presetSubtype="16" fill="hold" nodeType="withEffect">
                                  <p:stCondLst>
                                    <p:cond delay="0"/>
                                  </p:stCondLst>
                                  <p:childTnLst>
                                    <p:set>
                                      <p:cBhvr>
                                        <p:cTn id="45" dur="1" fill="hold">
                                          <p:stCondLst>
                                            <p:cond delay="0"/>
                                          </p:stCondLst>
                                        </p:cTn>
                                        <p:tgtEl>
                                          <p:spTgt spid="66"/>
                                        </p:tgtEl>
                                        <p:attrNameLst>
                                          <p:attrName>style.visibility</p:attrName>
                                        </p:attrNameLst>
                                      </p:cBhvr>
                                      <p:to>
                                        <p:strVal val="visible"/>
                                      </p:to>
                                    </p:set>
                                    <p:anim calcmode="lin" valueType="num">
                                      <p:cBhvr>
                                        <p:cTn id="46" dur="500" fill="hold"/>
                                        <p:tgtEl>
                                          <p:spTgt spid="66"/>
                                        </p:tgtEl>
                                        <p:attrNameLst>
                                          <p:attrName>ppt_w</p:attrName>
                                        </p:attrNameLst>
                                      </p:cBhvr>
                                      <p:tavLst>
                                        <p:tav tm="0">
                                          <p:val>
                                            <p:fltVal val="0"/>
                                          </p:val>
                                        </p:tav>
                                        <p:tav tm="100000">
                                          <p:val>
                                            <p:strVal val="#ppt_w"/>
                                          </p:val>
                                        </p:tav>
                                      </p:tavLst>
                                    </p:anim>
                                    <p:anim calcmode="lin" valueType="num">
                                      <p:cBhvr>
                                        <p:cTn id="47" dur="500" fill="hold"/>
                                        <p:tgtEl>
                                          <p:spTgt spid="66"/>
                                        </p:tgtEl>
                                        <p:attrNameLst>
                                          <p:attrName>ppt_h</p:attrName>
                                        </p:attrNameLst>
                                      </p:cBhvr>
                                      <p:tavLst>
                                        <p:tav tm="0">
                                          <p:val>
                                            <p:fltVal val="0"/>
                                          </p:val>
                                        </p:tav>
                                        <p:tav tm="100000">
                                          <p:val>
                                            <p:strVal val="#ppt_h"/>
                                          </p:val>
                                        </p:tav>
                                      </p:tavLst>
                                    </p:anim>
                                    <p:animEffect transition="in" filter="fade">
                                      <p:cBhvr>
                                        <p:cTn id="48" dur="500"/>
                                        <p:tgtEl>
                                          <p:spTgt spid="66"/>
                                        </p:tgtEl>
                                      </p:cBhvr>
                                    </p:animEffect>
                                  </p:childTnLst>
                                </p:cTn>
                              </p:par>
                            </p:childTnLst>
                          </p:cTn>
                        </p:par>
                        <p:par>
                          <p:cTn id="49" fill="hold">
                            <p:stCondLst>
                              <p:cond delay="2500"/>
                            </p:stCondLst>
                            <p:childTnLst>
                              <p:par>
                                <p:cTn id="50" presetID="12" presetClass="entr" presetSubtype="4" fill="hold" grpId="0" nodeType="afterEffect">
                                  <p:stCondLst>
                                    <p:cond delay="0"/>
                                  </p:stCondLst>
                                  <p:childTnLst>
                                    <p:set>
                                      <p:cBhvr>
                                        <p:cTn id="51" dur="1" fill="hold">
                                          <p:stCondLst>
                                            <p:cond delay="0"/>
                                          </p:stCondLst>
                                        </p:cTn>
                                        <p:tgtEl>
                                          <p:spTgt spid="65"/>
                                        </p:tgtEl>
                                        <p:attrNameLst>
                                          <p:attrName>style.visibility</p:attrName>
                                        </p:attrNameLst>
                                      </p:cBhvr>
                                      <p:to>
                                        <p:strVal val="visible"/>
                                      </p:to>
                                    </p:set>
                                    <p:anim calcmode="lin" valueType="num">
                                      <p:cBhvr additive="base">
                                        <p:cTn id="52" dur="500"/>
                                        <p:tgtEl>
                                          <p:spTgt spid="65"/>
                                        </p:tgtEl>
                                        <p:attrNameLst>
                                          <p:attrName>ppt_y</p:attrName>
                                        </p:attrNameLst>
                                      </p:cBhvr>
                                      <p:tavLst>
                                        <p:tav tm="0">
                                          <p:val>
                                            <p:strVal val="#ppt_y+#ppt_h*1.125000"/>
                                          </p:val>
                                        </p:tav>
                                        <p:tav tm="100000">
                                          <p:val>
                                            <p:strVal val="#ppt_y"/>
                                          </p:val>
                                        </p:tav>
                                      </p:tavLst>
                                    </p:anim>
                                    <p:animEffect transition="in" filter="wipe(up)">
                                      <p:cBhvr>
                                        <p:cTn id="53" dur="500"/>
                                        <p:tgtEl>
                                          <p:spTgt spid="65"/>
                                        </p:tgtEl>
                                      </p:cBhvr>
                                    </p:animEffect>
                                  </p:childTnLst>
                                </p:cTn>
                              </p:par>
                              <p:par>
                                <p:cTn id="54" presetID="12" presetClass="entr" presetSubtype="4" fill="hold" grpId="0" nodeType="withEffect">
                                  <p:stCondLst>
                                    <p:cond delay="0"/>
                                  </p:stCondLst>
                                  <p:childTnLst>
                                    <p:set>
                                      <p:cBhvr>
                                        <p:cTn id="55" dur="1" fill="hold">
                                          <p:stCondLst>
                                            <p:cond delay="0"/>
                                          </p:stCondLst>
                                        </p:cTn>
                                        <p:tgtEl>
                                          <p:spTgt spid="64"/>
                                        </p:tgtEl>
                                        <p:attrNameLst>
                                          <p:attrName>style.visibility</p:attrName>
                                        </p:attrNameLst>
                                      </p:cBhvr>
                                      <p:to>
                                        <p:strVal val="visible"/>
                                      </p:to>
                                    </p:set>
                                    <p:anim calcmode="lin" valueType="num">
                                      <p:cBhvr additive="base">
                                        <p:cTn id="56" dur="500"/>
                                        <p:tgtEl>
                                          <p:spTgt spid="64"/>
                                        </p:tgtEl>
                                        <p:attrNameLst>
                                          <p:attrName>ppt_y</p:attrName>
                                        </p:attrNameLst>
                                      </p:cBhvr>
                                      <p:tavLst>
                                        <p:tav tm="0">
                                          <p:val>
                                            <p:strVal val="#ppt_y+#ppt_h*1.125000"/>
                                          </p:val>
                                        </p:tav>
                                        <p:tav tm="100000">
                                          <p:val>
                                            <p:strVal val="#ppt_y"/>
                                          </p:val>
                                        </p:tav>
                                      </p:tavLst>
                                    </p:anim>
                                    <p:animEffect transition="in" filter="wipe(up)">
                                      <p:cBhvr>
                                        <p:cTn id="57" dur="500"/>
                                        <p:tgtEl>
                                          <p:spTgt spid="64"/>
                                        </p:tgtEl>
                                      </p:cBhvr>
                                    </p:animEffect>
                                  </p:childTnLst>
                                </p:cTn>
                              </p:par>
                              <p:par>
                                <p:cTn id="58" presetID="12" presetClass="entr" presetSubtype="4" fill="hold" grpId="0" nodeType="withEffect">
                                  <p:stCondLst>
                                    <p:cond delay="500"/>
                                  </p:stCondLst>
                                  <p:childTnLst>
                                    <p:set>
                                      <p:cBhvr>
                                        <p:cTn id="59" dur="1" fill="hold">
                                          <p:stCondLst>
                                            <p:cond delay="0"/>
                                          </p:stCondLst>
                                        </p:cTn>
                                        <p:tgtEl>
                                          <p:spTgt spid="83"/>
                                        </p:tgtEl>
                                        <p:attrNameLst>
                                          <p:attrName>style.visibility</p:attrName>
                                        </p:attrNameLst>
                                      </p:cBhvr>
                                      <p:to>
                                        <p:strVal val="visible"/>
                                      </p:to>
                                    </p:set>
                                    <p:anim calcmode="lin" valueType="num">
                                      <p:cBhvr additive="base">
                                        <p:cTn id="60" dur="500"/>
                                        <p:tgtEl>
                                          <p:spTgt spid="83"/>
                                        </p:tgtEl>
                                        <p:attrNameLst>
                                          <p:attrName>ppt_y</p:attrName>
                                        </p:attrNameLst>
                                      </p:cBhvr>
                                      <p:tavLst>
                                        <p:tav tm="0">
                                          <p:val>
                                            <p:strVal val="#ppt_y+#ppt_h*1.125000"/>
                                          </p:val>
                                        </p:tav>
                                        <p:tav tm="100000">
                                          <p:val>
                                            <p:strVal val="#ppt_y"/>
                                          </p:val>
                                        </p:tav>
                                      </p:tavLst>
                                    </p:anim>
                                    <p:animEffect transition="in" filter="wipe(up)">
                                      <p:cBhvr>
                                        <p:cTn id="61" dur="500"/>
                                        <p:tgtEl>
                                          <p:spTgt spid="83"/>
                                        </p:tgtEl>
                                      </p:cBhvr>
                                    </p:animEffect>
                                  </p:childTnLst>
                                </p:cTn>
                              </p:par>
                              <p:par>
                                <p:cTn id="62" presetID="12" presetClass="entr" presetSubtype="4" fill="hold" grpId="0" nodeType="withEffect">
                                  <p:stCondLst>
                                    <p:cond delay="500"/>
                                  </p:stCondLst>
                                  <p:childTnLst>
                                    <p:set>
                                      <p:cBhvr>
                                        <p:cTn id="63" dur="1" fill="hold">
                                          <p:stCondLst>
                                            <p:cond delay="0"/>
                                          </p:stCondLst>
                                        </p:cTn>
                                        <p:tgtEl>
                                          <p:spTgt spid="82"/>
                                        </p:tgtEl>
                                        <p:attrNameLst>
                                          <p:attrName>style.visibility</p:attrName>
                                        </p:attrNameLst>
                                      </p:cBhvr>
                                      <p:to>
                                        <p:strVal val="visible"/>
                                      </p:to>
                                    </p:set>
                                    <p:anim calcmode="lin" valueType="num">
                                      <p:cBhvr additive="base">
                                        <p:cTn id="64" dur="500"/>
                                        <p:tgtEl>
                                          <p:spTgt spid="82"/>
                                        </p:tgtEl>
                                        <p:attrNameLst>
                                          <p:attrName>ppt_y</p:attrName>
                                        </p:attrNameLst>
                                      </p:cBhvr>
                                      <p:tavLst>
                                        <p:tav tm="0">
                                          <p:val>
                                            <p:strVal val="#ppt_y+#ppt_h*1.125000"/>
                                          </p:val>
                                        </p:tav>
                                        <p:tav tm="100000">
                                          <p:val>
                                            <p:strVal val="#ppt_y"/>
                                          </p:val>
                                        </p:tav>
                                      </p:tavLst>
                                    </p:anim>
                                    <p:animEffect transition="in" filter="wipe(up)">
                                      <p:cBhvr>
                                        <p:cTn id="65" dur="500"/>
                                        <p:tgtEl>
                                          <p:spTgt spid="82"/>
                                        </p:tgtEl>
                                      </p:cBhvr>
                                    </p:animEffect>
                                  </p:childTnLst>
                                </p:cTn>
                              </p:par>
                              <p:par>
                                <p:cTn id="66" presetID="12" presetClass="entr" presetSubtype="4" fill="hold" grpId="0" nodeType="withEffect">
                                  <p:stCondLst>
                                    <p:cond delay="1000"/>
                                  </p:stCondLst>
                                  <p:childTnLst>
                                    <p:set>
                                      <p:cBhvr>
                                        <p:cTn id="67" dur="1" fill="hold">
                                          <p:stCondLst>
                                            <p:cond delay="0"/>
                                          </p:stCondLst>
                                        </p:cTn>
                                        <p:tgtEl>
                                          <p:spTgt spid="63"/>
                                        </p:tgtEl>
                                        <p:attrNameLst>
                                          <p:attrName>style.visibility</p:attrName>
                                        </p:attrNameLst>
                                      </p:cBhvr>
                                      <p:to>
                                        <p:strVal val="visible"/>
                                      </p:to>
                                    </p:set>
                                    <p:anim calcmode="lin" valueType="num">
                                      <p:cBhvr additive="base">
                                        <p:cTn id="68" dur="500"/>
                                        <p:tgtEl>
                                          <p:spTgt spid="63"/>
                                        </p:tgtEl>
                                        <p:attrNameLst>
                                          <p:attrName>ppt_y</p:attrName>
                                        </p:attrNameLst>
                                      </p:cBhvr>
                                      <p:tavLst>
                                        <p:tav tm="0">
                                          <p:val>
                                            <p:strVal val="#ppt_y+#ppt_h*1.125000"/>
                                          </p:val>
                                        </p:tav>
                                        <p:tav tm="100000">
                                          <p:val>
                                            <p:strVal val="#ppt_y"/>
                                          </p:val>
                                        </p:tav>
                                      </p:tavLst>
                                    </p:anim>
                                    <p:animEffect transition="in" filter="wipe(up)">
                                      <p:cBhvr>
                                        <p:cTn id="69" dur="500"/>
                                        <p:tgtEl>
                                          <p:spTgt spid="63"/>
                                        </p:tgtEl>
                                      </p:cBhvr>
                                    </p:animEffect>
                                  </p:childTnLst>
                                </p:cTn>
                              </p:par>
                              <p:par>
                                <p:cTn id="70" presetID="12" presetClass="entr" presetSubtype="4" fill="hold" grpId="0" nodeType="withEffect">
                                  <p:stCondLst>
                                    <p:cond delay="1000"/>
                                  </p:stCondLst>
                                  <p:childTnLst>
                                    <p:set>
                                      <p:cBhvr>
                                        <p:cTn id="71" dur="1" fill="hold">
                                          <p:stCondLst>
                                            <p:cond delay="0"/>
                                          </p:stCondLst>
                                        </p:cTn>
                                        <p:tgtEl>
                                          <p:spTgt spid="62"/>
                                        </p:tgtEl>
                                        <p:attrNameLst>
                                          <p:attrName>style.visibility</p:attrName>
                                        </p:attrNameLst>
                                      </p:cBhvr>
                                      <p:to>
                                        <p:strVal val="visible"/>
                                      </p:to>
                                    </p:set>
                                    <p:anim calcmode="lin" valueType="num">
                                      <p:cBhvr additive="base">
                                        <p:cTn id="72" dur="500"/>
                                        <p:tgtEl>
                                          <p:spTgt spid="62"/>
                                        </p:tgtEl>
                                        <p:attrNameLst>
                                          <p:attrName>ppt_y</p:attrName>
                                        </p:attrNameLst>
                                      </p:cBhvr>
                                      <p:tavLst>
                                        <p:tav tm="0">
                                          <p:val>
                                            <p:strVal val="#ppt_y+#ppt_h*1.125000"/>
                                          </p:val>
                                        </p:tav>
                                        <p:tav tm="100000">
                                          <p:val>
                                            <p:strVal val="#ppt_y"/>
                                          </p:val>
                                        </p:tav>
                                      </p:tavLst>
                                    </p:anim>
                                    <p:animEffect transition="in" filter="wipe(up)">
                                      <p:cBhvr>
                                        <p:cTn id="73" dur="500"/>
                                        <p:tgtEl>
                                          <p:spTgt spid="62"/>
                                        </p:tgtEl>
                                      </p:cBhvr>
                                    </p:animEffect>
                                  </p:childTnLst>
                                </p:cTn>
                              </p:par>
                              <p:par>
                                <p:cTn id="74" presetID="12" presetClass="entr" presetSubtype="4" fill="hold" grpId="0" nodeType="withEffect">
                                  <p:stCondLst>
                                    <p:cond delay="1500"/>
                                  </p:stCondLst>
                                  <p:childTnLst>
                                    <p:set>
                                      <p:cBhvr>
                                        <p:cTn id="75" dur="1" fill="hold">
                                          <p:stCondLst>
                                            <p:cond delay="0"/>
                                          </p:stCondLst>
                                        </p:cTn>
                                        <p:tgtEl>
                                          <p:spTgt spid="61"/>
                                        </p:tgtEl>
                                        <p:attrNameLst>
                                          <p:attrName>style.visibility</p:attrName>
                                        </p:attrNameLst>
                                      </p:cBhvr>
                                      <p:to>
                                        <p:strVal val="visible"/>
                                      </p:to>
                                    </p:set>
                                    <p:anim calcmode="lin" valueType="num">
                                      <p:cBhvr additive="base">
                                        <p:cTn id="76" dur="500"/>
                                        <p:tgtEl>
                                          <p:spTgt spid="61"/>
                                        </p:tgtEl>
                                        <p:attrNameLst>
                                          <p:attrName>ppt_y</p:attrName>
                                        </p:attrNameLst>
                                      </p:cBhvr>
                                      <p:tavLst>
                                        <p:tav tm="0">
                                          <p:val>
                                            <p:strVal val="#ppt_y+#ppt_h*1.125000"/>
                                          </p:val>
                                        </p:tav>
                                        <p:tav tm="100000">
                                          <p:val>
                                            <p:strVal val="#ppt_y"/>
                                          </p:val>
                                        </p:tav>
                                      </p:tavLst>
                                    </p:anim>
                                    <p:animEffect transition="in" filter="wipe(up)">
                                      <p:cBhvr>
                                        <p:cTn id="77" dur="500"/>
                                        <p:tgtEl>
                                          <p:spTgt spid="61"/>
                                        </p:tgtEl>
                                      </p:cBhvr>
                                    </p:animEffect>
                                  </p:childTnLst>
                                </p:cTn>
                              </p:par>
                              <p:par>
                                <p:cTn id="78" presetID="12" presetClass="entr" presetSubtype="4" fill="hold" grpId="0" nodeType="withEffect">
                                  <p:stCondLst>
                                    <p:cond delay="1500"/>
                                  </p:stCondLst>
                                  <p:childTnLst>
                                    <p:set>
                                      <p:cBhvr>
                                        <p:cTn id="79" dur="1" fill="hold">
                                          <p:stCondLst>
                                            <p:cond delay="0"/>
                                          </p:stCondLst>
                                        </p:cTn>
                                        <p:tgtEl>
                                          <p:spTgt spid="60"/>
                                        </p:tgtEl>
                                        <p:attrNameLst>
                                          <p:attrName>style.visibility</p:attrName>
                                        </p:attrNameLst>
                                      </p:cBhvr>
                                      <p:to>
                                        <p:strVal val="visible"/>
                                      </p:to>
                                    </p:set>
                                    <p:anim calcmode="lin" valueType="num">
                                      <p:cBhvr additive="base">
                                        <p:cTn id="80" dur="500"/>
                                        <p:tgtEl>
                                          <p:spTgt spid="60"/>
                                        </p:tgtEl>
                                        <p:attrNameLst>
                                          <p:attrName>ppt_y</p:attrName>
                                        </p:attrNameLst>
                                      </p:cBhvr>
                                      <p:tavLst>
                                        <p:tav tm="0">
                                          <p:val>
                                            <p:strVal val="#ppt_y+#ppt_h*1.125000"/>
                                          </p:val>
                                        </p:tav>
                                        <p:tav tm="100000">
                                          <p:val>
                                            <p:strVal val="#ppt_y"/>
                                          </p:val>
                                        </p:tav>
                                      </p:tavLst>
                                    </p:anim>
                                    <p:animEffect transition="in" filter="wipe(up)">
                                      <p:cBhvr>
                                        <p:cTn id="81"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5" grpId="0" bldLvl="0" animBg="1"/>
      <p:bldP spid="82" grpId="0"/>
      <p:bldP spid="83" grpId="0" bldLvl="0" animBg="1"/>
      <p:bldP spid="60" grpId="0"/>
      <p:bldP spid="61" grpId="0" bldLvl="0" animBg="1"/>
      <p:bldP spid="62" grpId="0"/>
      <p:bldP spid="63" grpId="0" bldLvl="0" animBg="1"/>
      <p:bldP spid="64" grpId="0"/>
      <p:bldP spid="65"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194435" y="820420"/>
            <a:ext cx="9802495" cy="5217795"/>
            <a:chOff x="680" y="695"/>
            <a:chExt cx="17838" cy="9412"/>
          </a:xfrm>
        </p:grpSpPr>
        <p:sp>
          <p:nvSpPr>
            <p:cNvPr id="7" name="矩形 6"/>
            <p:cNvSpPr/>
            <p:nvPr userDrawn="1"/>
          </p:nvSpPr>
          <p:spPr>
            <a:xfrm>
              <a:off x="680" y="695"/>
              <a:ext cx="17839" cy="9412"/>
            </a:xfrm>
            <a:prstGeom prst="rect">
              <a:avLst/>
            </a:prstGeom>
            <a:solidFill>
              <a:srgbClr val="FDDAE0"/>
            </a:solidFill>
            <a:ln w="50800">
              <a:noFill/>
            </a:ln>
            <a:effectLst>
              <a:innerShdw blurRad="63500" dist="76200" dir="27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sp>
          <p:nvSpPr>
            <p:cNvPr id="6" name="矩形 5"/>
            <p:cNvSpPr/>
            <p:nvPr userDrawn="1"/>
          </p:nvSpPr>
          <p:spPr>
            <a:xfrm>
              <a:off x="680" y="695"/>
              <a:ext cx="17734" cy="9292"/>
            </a:xfrm>
            <a:prstGeom prst="rect">
              <a:avLst/>
            </a:prstGeom>
            <a:solidFill>
              <a:srgbClr val="FDDAE0"/>
            </a:solidFill>
            <a:ln w="50800">
              <a:noFill/>
            </a:ln>
            <a:effectLst>
              <a:innerShdw blurRad="63500" dist="101600" dir="135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grpSp>
      <p:sp>
        <p:nvSpPr>
          <p:cNvPr id="3" name="矩形 2"/>
          <p:cNvSpPr/>
          <p:nvPr/>
        </p:nvSpPr>
        <p:spPr>
          <a:xfrm>
            <a:off x="1195070" y="821055"/>
            <a:ext cx="9802495" cy="5217160"/>
          </a:xfrm>
          <a:prstGeom prst="rect">
            <a:avLst/>
          </a:prstGeom>
          <a:noFill/>
          <a:ln w="50800">
            <a:solidFill>
              <a:srgbClr val="F7F2F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p:nvGrpSpPr>
        <p:grpSpPr>
          <a:xfrm>
            <a:off x="1850390" y="1485265"/>
            <a:ext cx="8479790" cy="3823335"/>
            <a:chOff x="1661" y="1818"/>
            <a:chExt cx="15878" cy="7164"/>
          </a:xfrm>
        </p:grpSpPr>
        <p:sp>
          <p:nvSpPr>
            <p:cNvPr id="4" name="矩形 3"/>
            <p:cNvSpPr/>
            <p:nvPr/>
          </p:nvSpPr>
          <p:spPr>
            <a:xfrm>
              <a:off x="1661" y="1818"/>
              <a:ext cx="15878" cy="7164"/>
            </a:xfrm>
            <a:prstGeom prst="rect">
              <a:avLst/>
            </a:prstGeom>
            <a:solidFill>
              <a:srgbClr val="73C9CA"/>
            </a:solidFill>
            <a:ln>
              <a:noFill/>
            </a:ln>
            <a:effectLst>
              <a:innerShdw blurRad="63500" dist="50800" dir="18900000">
                <a:prstClr val="black">
                  <a:alpha val="2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662" y="1937"/>
              <a:ext cx="15773" cy="7045"/>
            </a:xfrm>
            <a:prstGeom prst="rect">
              <a:avLst/>
            </a:prstGeom>
            <a:solidFill>
              <a:srgbClr val="73C9CA"/>
            </a:solidFill>
            <a:ln>
              <a:noFill/>
            </a:ln>
            <a:effectLst>
              <a:innerShdw blurRad="63500" dist="50800" dir="8100000">
                <a:prstClr val="black">
                  <a:alpha val="2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0" name="图片 9" descr="花4"/>
          <p:cNvPicPr>
            <a:picLocks noChangeAspect="1"/>
          </p:cNvPicPr>
          <p:nvPr/>
        </p:nvPicPr>
        <p:blipFill>
          <a:blip r:embed="rId3"/>
          <a:stretch>
            <a:fillRect/>
          </a:stretch>
        </p:blipFill>
        <p:spPr>
          <a:xfrm>
            <a:off x="-58420" y="-11430"/>
            <a:ext cx="3845560" cy="3413125"/>
          </a:xfrm>
          <a:prstGeom prst="rect">
            <a:avLst/>
          </a:prstGeom>
        </p:spPr>
      </p:pic>
      <p:pic>
        <p:nvPicPr>
          <p:cNvPr id="11" name="图片 10" descr="花6"/>
          <p:cNvPicPr>
            <a:picLocks noChangeAspect="1"/>
          </p:cNvPicPr>
          <p:nvPr/>
        </p:nvPicPr>
        <p:blipFill>
          <a:blip r:embed="rId4"/>
          <a:stretch>
            <a:fillRect/>
          </a:stretch>
        </p:blipFill>
        <p:spPr>
          <a:xfrm>
            <a:off x="7984490" y="3880485"/>
            <a:ext cx="4247515" cy="2979420"/>
          </a:xfrm>
          <a:prstGeom prst="rect">
            <a:avLst/>
          </a:prstGeom>
        </p:spPr>
      </p:pic>
      <p:pic>
        <p:nvPicPr>
          <p:cNvPr id="12" name="图片 11" descr="花7"/>
          <p:cNvPicPr>
            <a:picLocks noChangeAspect="1"/>
          </p:cNvPicPr>
          <p:nvPr/>
        </p:nvPicPr>
        <p:blipFill>
          <a:blip r:embed="rId5"/>
          <a:stretch>
            <a:fillRect/>
          </a:stretch>
        </p:blipFill>
        <p:spPr>
          <a:xfrm>
            <a:off x="-58420" y="4397375"/>
            <a:ext cx="2712085" cy="2462530"/>
          </a:xfrm>
          <a:prstGeom prst="rect">
            <a:avLst/>
          </a:prstGeom>
        </p:spPr>
      </p:pic>
      <p:pic>
        <p:nvPicPr>
          <p:cNvPr id="13" name="图片 12" descr="花7"/>
          <p:cNvPicPr>
            <a:picLocks noChangeAspect="1"/>
          </p:cNvPicPr>
          <p:nvPr/>
        </p:nvPicPr>
        <p:blipFill>
          <a:blip r:embed="rId5"/>
          <a:stretch>
            <a:fillRect/>
          </a:stretch>
        </p:blipFill>
        <p:spPr>
          <a:xfrm flipH="1" flipV="1">
            <a:off x="9906635" y="-11430"/>
            <a:ext cx="2325370" cy="2111375"/>
          </a:xfrm>
          <a:prstGeom prst="rect">
            <a:avLst/>
          </a:prstGeom>
        </p:spPr>
      </p:pic>
      <p:sp>
        <p:nvSpPr>
          <p:cNvPr id="15" name="文本框 14"/>
          <p:cNvSpPr txBox="1"/>
          <p:nvPr/>
        </p:nvSpPr>
        <p:spPr>
          <a:xfrm>
            <a:off x="4598035" y="2366010"/>
            <a:ext cx="2984500" cy="706755"/>
          </a:xfrm>
          <a:prstGeom prst="rect">
            <a:avLst/>
          </a:prstGeom>
          <a:noFill/>
          <a:effectLst>
            <a:outerShdw blurRad="50800" dist="38100" dir="2700000" algn="tl" rotWithShape="0">
              <a:prstClr val="black">
                <a:alpha val="20000"/>
              </a:prstClr>
            </a:outerShdw>
          </a:effectLst>
        </p:spPr>
        <p:txBody>
          <a:bodyPr wrap="square" rtlCol="0">
            <a:spAutoFit/>
          </a:bodyPr>
          <a:lstStyle/>
          <a:p>
            <a:pPr algn="ctr"/>
            <a:r>
              <a:rPr lang="en-US" altLang="zh-CN" sz="4000" b="1">
                <a:solidFill>
                  <a:schemeClr val="bg1"/>
                </a:solidFill>
                <a:latin typeface="Rage Italic" panose="03070502040507070304" charset="0"/>
              </a:rPr>
              <a:t>Part Two</a:t>
            </a:r>
          </a:p>
        </p:txBody>
      </p:sp>
      <p:sp>
        <p:nvSpPr>
          <p:cNvPr id="16" name="文本框 15"/>
          <p:cNvSpPr txBox="1"/>
          <p:nvPr/>
        </p:nvSpPr>
        <p:spPr>
          <a:xfrm>
            <a:off x="4347210" y="3210560"/>
            <a:ext cx="3498215" cy="460375"/>
          </a:xfrm>
          <a:prstGeom prst="rect">
            <a:avLst/>
          </a:prstGeom>
          <a:noFill/>
          <a:effectLst>
            <a:outerShdw blurRad="50800" dist="38100" dir="2700000" algn="tl" rotWithShape="0">
              <a:prstClr val="black">
                <a:alpha val="20000"/>
              </a:prstClr>
            </a:outerShdw>
          </a:effectLst>
        </p:spPr>
        <p:txBody>
          <a:bodyPr wrap="square" rtlCol="0">
            <a:spAutoFit/>
          </a:bodyPr>
          <a:lstStyle/>
          <a:p>
            <a:pPr algn="dist"/>
            <a:r>
              <a:rPr lang="zh-CN" altLang="en-US" sz="2400" b="1">
                <a:solidFill>
                  <a:schemeClr val="bg1"/>
                </a:solidFill>
                <a:latin typeface="微软雅黑" panose="020B0503020204020204" charset="-122"/>
                <a:ea typeface="微软雅黑" panose="020B0503020204020204" charset="-122"/>
              </a:rPr>
              <a:t>单击此处输入标题文本</a:t>
            </a:r>
          </a:p>
        </p:txBody>
      </p:sp>
      <p:sp>
        <p:nvSpPr>
          <p:cNvPr id="18" name="Rectangle 20"/>
          <p:cNvSpPr>
            <a:spLocks noChangeArrowheads="1"/>
          </p:cNvSpPr>
          <p:nvPr/>
        </p:nvSpPr>
        <p:spPr bwMode="auto">
          <a:xfrm>
            <a:off x="2905125" y="3919855"/>
            <a:ext cx="6370955" cy="553720"/>
          </a:xfrm>
          <a:prstGeom prst="rect">
            <a:avLst/>
          </a:prstGeom>
          <a:noFill/>
          <a:ln>
            <a:noFill/>
          </a:ln>
          <a:effectLst>
            <a:outerShdw blurRad="50800" dist="38100" dir="2700000" algn="tl" rotWithShape="0">
              <a:prstClr val="black">
                <a:alpha val="2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base">
              <a:lnSpc>
                <a:spcPct val="150000"/>
              </a:lnSpc>
              <a:spcBef>
                <a:spcPct val="0"/>
              </a:spcBef>
              <a:spcAft>
                <a:spcPct val="0"/>
              </a:spcAft>
              <a:buFont typeface="Arial" panose="020B0604020202020204" pitchFamily="34" charset="0"/>
              <a:buNone/>
            </a:pPr>
            <a:r>
              <a:rPr lang="en-US" altLang="zh-CN" sz="1200" dirty="0">
                <a:solidFill>
                  <a:schemeClr val="bg1"/>
                </a:solidFill>
                <a:latin typeface="微软雅黑" panose="020B0503020204020204" charset="-122"/>
                <a:ea typeface="微软雅黑" panose="020B0503020204020204" charset="-122"/>
                <a:cs typeface="Arial" panose="020B0604020202020204" pitchFamily="34" charset="0"/>
              </a:rPr>
              <a:t>We have many PowerPoint </a:t>
            </a:r>
            <a:r>
              <a:rPr lang="zh-CN" altLang="en-US" sz="1200" dirty="0">
                <a:solidFill>
                  <a:schemeClr val="bg1"/>
                </a:solidFill>
                <a:latin typeface="微软雅黑" panose="020B0503020204020204" charset="-122"/>
                <a:ea typeface="微软雅黑" panose="020B0503020204020204" charset="-122"/>
                <a:cs typeface="Arial" panose="020B0604020202020204" pitchFamily="34" charset="0"/>
              </a:rPr>
              <a:t>templates</a:t>
            </a:r>
            <a:r>
              <a:rPr lang="en-US" altLang="zh-CN" sz="1200" dirty="0">
                <a:solidFill>
                  <a:schemeClr val="bg1"/>
                </a:solidFill>
                <a:latin typeface="微软雅黑" panose="020B0503020204020204" charset="-122"/>
                <a:ea typeface="微软雅黑" panose="020B0503020204020204" charset="-122"/>
                <a:cs typeface="Arial" panose="020B0604020202020204" pitchFamily="34" charset="0"/>
              </a:rPr>
              <a:t> that has been specifically designed to help anyone that is stepping into the world of PowerPoint for the very first time.</a:t>
            </a:r>
          </a:p>
        </p:txBody>
      </p:sp>
    </p:spTree>
  </p:cSld>
  <p:clrMapOvr>
    <a:masterClrMapping/>
  </p:clrMapOvr>
  <mc:AlternateContent xmlns:mc="http://schemas.openxmlformats.org/markup-compatibility/2006" xmlns:p15="http://schemas.microsoft.com/office/powerpoint/2012/main">
    <mc:Choice Requires="p15">
      <p:transition spd="slow" advClick="0" advTm="0">
        <p15:prstTrans prst="peelOff"/>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par>
                                <p:cTn id="8" presetID="22" presetClass="entr" presetSubtype="2"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wipe(right)">
                                      <p:cBhvr>
                                        <p:cTn id="10" dur="500"/>
                                        <p:tgtEl>
                                          <p:spTgt spid="11"/>
                                        </p:tgtEl>
                                      </p:cBhvr>
                                    </p:animEffect>
                                  </p:childTnLst>
                                </p:cTn>
                              </p:par>
                            </p:childTnLst>
                          </p:cTn>
                        </p:par>
                        <p:par>
                          <p:cTn id="11" fill="hold">
                            <p:stCondLst>
                              <p:cond delay="500"/>
                            </p:stCondLst>
                            <p:childTnLst>
                              <p:par>
                                <p:cTn id="12" presetID="20" presetClass="entr" presetSubtype="0"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edge">
                                      <p:cBhvr>
                                        <p:cTn id="14" dur="500"/>
                                        <p:tgtEl>
                                          <p:spTgt spid="3"/>
                                        </p:tgtEl>
                                      </p:cBhvr>
                                    </p:animEffect>
                                  </p:childTnLst>
                                </p:cTn>
                              </p:par>
                              <p:par>
                                <p:cTn id="15" presetID="53" presetClass="entr" presetSubtype="16" fill="hold" nodeType="with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ppt_w</p:attrName>
                                        </p:attrNameLst>
                                      </p:cBhvr>
                                      <p:tavLst>
                                        <p:tav tm="0">
                                          <p:val>
                                            <p:fltVal val="0"/>
                                          </p:val>
                                        </p:tav>
                                        <p:tav tm="100000">
                                          <p:val>
                                            <p:strVal val="#ppt_w"/>
                                          </p:val>
                                        </p:tav>
                                      </p:tavLst>
                                    </p:anim>
                                    <p:anim calcmode="lin" valueType="num">
                                      <p:cBhvr>
                                        <p:cTn id="18" dur="500" fill="hold"/>
                                        <p:tgtEl>
                                          <p:spTgt spid="2"/>
                                        </p:tgtEl>
                                        <p:attrNameLst>
                                          <p:attrName>ppt_h</p:attrName>
                                        </p:attrNameLst>
                                      </p:cBhvr>
                                      <p:tavLst>
                                        <p:tav tm="0">
                                          <p:val>
                                            <p:fltVal val="0"/>
                                          </p:val>
                                        </p:tav>
                                        <p:tav tm="100000">
                                          <p:val>
                                            <p:strVal val="#ppt_h"/>
                                          </p:val>
                                        </p:tav>
                                      </p:tavLst>
                                    </p:anim>
                                    <p:animEffect transition="in" filter="fade">
                                      <p:cBhvr>
                                        <p:cTn id="19" dur="500"/>
                                        <p:tgtEl>
                                          <p:spTgt spid="2"/>
                                        </p:tgtEl>
                                      </p:cBhvr>
                                    </p:animEffect>
                                  </p:childTnLst>
                                </p:cTn>
                              </p:par>
                              <p:par>
                                <p:cTn id="20" presetID="22" presetClass="entr" presetSubtype="2" fill="hold" nodeType="with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wipe(right)">
                                      <p:cBhvr>
                                        <p:cTn id="22" dur="500"/>
                                        <p:tgtEl>
                                          <p:spTgt spid="13"/>
                                        </p:tgtEl>
                                      </p:cBhvr>
                                    </p:animEffect>
                                  </p:childTnLst>
                                </p:cTn>
                              </p:par>
                              <p:par>
                                <p:cTn id="23" presetID="22" presetClass="entr" presetSubtype="8" fill="hold" nodeType="with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wipe(left)">
                                      <p:cBhvr>
                                        <p:cTn id="25" dur="500"/>
                                        <p:tgtEl>
                                          <p:spTgt spid="12"/>
                                        </p:tgtEl>
                                      </p:cBhvr>
                                    </p:animEffect>
                                  </p:childTnLst>
                                </p:cTn>
                              </p:par>
                            </p:childTnLst>
                          </p:cTn>
                        </p:par>
                        <p:par>
                          <p:cTn id="26" fill="hold">
                            <p:stCondLst>
                              <p:cond delay="1000"/>
                            </p:stCondLst>
                            <p:childTnLst>
                              <p:par>
                                <p:cTn id="27" presetID="14" presetClass="entr" presetSubtype="5" fill="hold" nodeType="after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randombar(vertical)">
                                      <p:cBhvr>
                                        <p:cTn id="29" dur="500"/>
                                        <p:tgtEl>
                                          <p:spTgt spid="9"/>
                                        </p:tgtEl>
                                      </p:cBhvr>
                                    </p:animEffect>
                                  </p:childTnLst>
                                </p:cTn>
                              </p:par>
                            </p:childTnLst>
                          </p:cTn>
                        </p:par>
                        <p:par>
                          <p:cTn id="30" fill="hold">
                            <p:stCondLst>
                              <p:cond delay="1500"/>
                            </p:stCondLst>
                            <p:childTnLst>
                              <p:par>
                                <p:cTn id="31" presetID="2" presetClass="entr" presetSubtype="1" fill="hold" grpId="0" nodeType="afterEffect">
                                  <p:stCondLst>
                                    <p:cond delay="0"/>
                                  </p:stCondLst>
                                  <p:childTnLst>
                                    <p:set>
                                      <p:cBhvr>
                                        <p:cTn id="32" dur="1" fill="hold">
                                          <p:stCondLst>
                                            <p:cond delay="0"/>
                                          </p:stCondLst>
                                        </p:cTn>
                                        <p:tgtEl>
                                          <p:spTgt spid="15"/>
                                        </p:tgtEl>
                                        <p:attrNameLst>
                                          <p:attrName>style.visibility</p:attrName>
                                        </p:attrNameLst>
                                      </p:cBhvr>
                                      <p:to>
                                        <p:strVal val="visible"/>
                                      </p:to>
                                    </p:set>
                                    <p:anim calcmode="lin" valueType="num">
                                      <p:cBhvr additive="base">
                                        <p:cTn id="33" dur="500" fill="hold"/>
                                        <p:tgtEl>
                                          <p:spTgt spid="15"/>
                                        </p:tgtEl>
                                        <p:attrNameLst>
                                          <p:attrName>ppt_x</p:attrName>
                                        </p:attrNameLst>
                                      </p:cBhvr>
                                      <p:tavLst>
                                        <p:tav tm="0">
                                          <p:val>
                                            <p:strVal val="#ppt_x"/>
                                          </p:val>
                                        </p:tav>
                                        <p:tav tm="100000">
                                          <p:val>
                                            <p:strVal val="#ppt_x"/>
                                          </p:val>
                                        </p:tav>
                                      </p:tavLst>
                                    </p:anim>
                                    <p:anim calcmode="lin" valueType="num">
                                      <p:cBhvr additive="base">
                                        <p:cTn id="34" dur="500" fill="hold"/>
                                        <p:tgtEl>
                                          <p:spTgt spid="15"/>
                                        </p:tgtEl>
                                        <p:attrNameLst>
                                          <p:attrName>ppt_y</p:attrName>
                                        </p:attrNameLst>
                                      </p:cBhvr>
                                      <p:tavLst>
                                        <p:tav tm="0">
                                          <p:val>
                                            <p:strVal val="0-#ppt_h/2"/>
                                          </p:val>
                                        </p:tav>
                                        <p:tav tm="100000">
                                          <p:val>
                                            <p:strVal val="#ppt_y"/>
                                          </p:val>
                                        </p:tav>
                                      </p:tavLst>
                                    </p:anim>
                                  </p:childTnLst>
                                </p:cTn>
                              </p:par>
                            </p:childTnLst>
                          </p:cTn>
                        </p:par>
                        <p:par>
                          <p:cTn id="35" fill="hold">
                            <p:stCondLst>
                              <p:cond delay="2000"/>
                            </p:stCondLst>
                            <p:childTnLst>
                              <p:par>
                                <p:cTn id="36" presetID="42" presetClass="entr" presetSubtype="0" fill="hold" grpId="0" nodeType="afterEffect">
                                  <p:stCondLst>
                                    <p:cond delay="0"/>
                                  </p:stCondLst>
                                  <p:childTnLst>
                                    <p:set>
                                      <p:cBhvr>
                                        <p:cTn id="37" dur="1" fill="hold">
                                          <p:stCondLst>
                                            <p:cond delay="0"/>
                                          </p:stCondLst>
                                        </p:cTn>
                                        <p:tgtEl>
                                          <p:spTgt spid="16"/>
                                        </p:tgtEl>
                                        <p:attrNameLst>
                                          <p:attrName>style.visibility</p:attrName>
                                        </p:attrNameLst>
                                      </p:cBhvr>
                                      <p:to>
                                        <p:strVal val="visible"/>
                                      </p:to>
                                    </p:set>
                                    <p:animEffect transition="in" filter="fade">
                                      <p:cBhvr>
                                        <p:cTn id="38" dur="500"/>
                                        <p:tgtEl>
                                          <p:spTgt spid="16"/>
                                        </p:tgtEl>
                                      </p:cBhvr>
                                    </p:animEffect>
                                    <p:anim calcmode="lin" valueType="num">
                                      <p:cBhvr>
                                        <p:cTn id="39" dur="500" fill="hold"/>
                                        <p:tgtEl>
                                          <p:spTgt spid="16"/>
                                        </p:tgtEl>
                                        <p:attrNameLst>
                                          <p:attrName>ppt_x</p:attrName>
                                        </p:attrNameLst>
                                      </p:cBhvr>
                                      <p:tavLst>
                                        <p:tav tm="0">
                                          <p:val>
                                            <p:strVal val="#ppt_x"/>
                                          </p:val>
                                        </p:tav>
                                        <p:tav tm="100000">
                                          <p:val>
                                            <p:strVal val="#ppt_x"/>
                                          </p:val>
                                        </p:tav>
                                      </p:tavLst>
                                    </p:anim>
                                    <p:anim calcmode="lin" valueType="num">
                                      <p:cBhvr>
                                        <p:cTn id="40" dur="500" fill="hold"/>
                                        <p:tgtEl>
                                          <p:spTgt spid="16"/>
                                        </p:tgtEl>
                                        <p:attrNameLst>
                                          <p:attrName>ppt_y</p:attrName>
                                        </p:attrNameLst>
                                      </p:cBhvr>
                                      <p:tavLst>
                                        <p:tav tm="0">
                                          <p:val>
                                            <p:strVal val="#ppt_y+.1"/>
                                          </p:val>
                                        </p:tav>
                                        <p:tav tm="100000">
                                          <p:val>
                                            <p:strVal val="#ppt_y"/>
                                          </p:val>
                                        </p:tav>
                                      </p:tavLst>
                                    </p:anim>
                                  </p:childTnLst>
                                </p:cTn>
                              </p:par>
                            </p:childTnLst>
                          </p:cTn>
                        </p:par>
                        <p:par>
                          <p:cTn id="41" fill="hold">
                            <p:stCondLst>
                              <p:cond delay="2500"/>
                            </p:stCondLst>
                            <p:childTnLst>
                              <p:par>
                                <p:cTn id="42" presetID="12" presetClass="entr" presetSubtype="4" fill="hold" grpId="0" nodeType="afterEffect">
                                  <p:stCondLst>
                                    <p:cond delay="0"/>
                                  </p:stCondLst>
                                  <p:childTnLst>
                                    <p:set>
                                      <p:cBhvr>
                                        <p:cTn id="43" dur="1" fill="hold">
                                          <p:stCondLst>
                                            <p:cond delay="0"/>
                                          </p:stCondLst>
                                        </p:cTn>
                                        <p:tgtEl>
                                          <p:spTgt spid="18"/>
                                        </p:tgtEl>
                                        <p:attrNameLst>
                                          <p:attrName>style.visibility</p:attrName>
                                        </p:attrNameLst>
                                      </p:cBhvr>
                                      <p:to>
                                        <p:strVal val="visible"/>
                                      </p:to>
                                    </p:set>
                                    <p:anim calcmode="lin" valueType="num">
                                      <p:cBhvr additive="base">
                                        <p:cTn id="44" dur="500"/>
                                        <p:tgtEl>
                                          <p:spTgt spid="18"/>
                                        </p:tgtEl>
                                        <p:attrNameLst>
                                          <p:attrName>ppt_y</p:attrName>
                                        </p:attrNameLst>
                                      </p:cBhvr>
                                      <p:tavLst>
                                        <p:tav tm="0">
                                          <p:val>
                                            <p:strVal val="#ppt_y+#ppt_h*1.125000"/>
                                          </p:val>
                                        </p:tav>
                                        <p:tav tm="100000">
                                          <p:val>
                                            <p:strVal val="#ppt_y"/>
                                          </p:val>
                                        </p:tav>
                                      </p:tavLst>
                                    </p:anim>
                                    <p:animEffect transition="in" filter="wipe(up)">
                                      <p:cBhvr>
                                        <p:cTn id="45"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15" grpId="0" bldLvl="0" animBg="1"/>
      <p:bldP spid="16" grpId="0" bldLvl="0" animBg="1"/>
      <p:bldP spid="18"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194435" y="820420"/>
            <a:ext cx="9802495" cy="5217795"/>
            <a:chOff x="680" y="695"/>
            <a:chExt cx="17838" cy="9412"/>
          </a:xfrm>
        </p:grpSpPr>
        <p:sp>
          <p:nvSpPr>
            <p:cNvPr id="7" name="矩形 6"/>
            <p:cNvSpPr/>
            <p:nvPr userDrawn="1"/>
          </p:nvSpPr>
          <p:spPr>
            <a:xfrm>
              <a:off x="680" y="695"/>
              <a:ext cx="17839" cy="9412"/>
            </a:xfrm>
            <a:prstGeom prst="rect">
              <a:avLst/>
            </a:prstGeom>
            <a:solidFill>
              <a:srgbClr val="FDDAE0"/>
            </a:solidFill>
            <a:ln w="50800">
              <a:noFill/>
            </a:ln>
            <a:effectLst>
              <a:innerShdw blurRad="63500" dist="76200" dir="27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sp>
          <p:nvSpPr>
            <p:cNvPr id="6" name="矩形 5"/>
            <p:cNvSpPr/>
            <p:nvPr userDrawn="1"/>
          </p:nvSpPr>
          <p:spPr>
            <a:xfrm>
              <a:off x="680" y="695"/>
              <a:ext cx="17734" cy="9292"/>
            </a:xfrm>
            <a:prstGeom prst="rect">
              <a:avLst/>
            </a:prstGeom>
            <a:solidFill>
              <a:srgbClr val="FDDAE0"/>
            </a:solidFill>
            <a:ln w="50800">
              <a:noFill/>
            </a:ln>
            <a:effectLst>
              <a:innerShdw blurRad="63500" dist="101600" dir="135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grpSp>
      <p:sp>
        <p:nvSpPr>
          <p:cNvPr id="3" name="矩形 2"/>
          <p:cNvSpPr/>
          <p:nvPr/>
        </p:nvSpPr>
        <p:spPr>
          <a:xfrm>
            <a:off x="1195070" y="821055"/>
            <a:ext cx="9802495" cy="5217160"/>
          </a:xfrm>
          <a:prstGeom prst="rect">
            <a:avLst/>
          </a:prstGeom>
          <a:noFill/>
          <a:ln w="50800">
            <a:solidFill>
              <a:srgbClr val="F7F2F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descr="花4"/>
          <p:cNvPicPr>
            <a:picLocks noChangeAspect="1"/>
          </p:cNvPicPr>
          <p:nvPr/>
        </p:nvPicPr>
        <p:blipFill>
          <a:blip r:embed="rId3"/>
          <a:stretch>
            <a:fillRect/>
          </a:stretch>
        </p:blipFill>
        <p:spPr>
          <a:xfrm>
            <a:off x="-58420" y="-11430"/>
            <a:ext cx="3845560" cy="3413125"/>
          </a:xfrm>
          <a:prstGeom prst="rect">
            <a:avLst/>
          </a:prstGeom>
        </p:spPr>
      </p:pic>
      <p:pic>
        <p:nvPicPr>
          <p:cNvPr id="11" name="图片 10" descr="花6"/>
          <p:cNvPicPr>
            <a:picLocks noChangeAspect="1"/>
          </p:cNvPicPr>
          <p:nvPr/>
        </p:nvPicPr>
        <p:blipFill>
          <a:blip r:embed="rId4"/>
          <a:stretch>
            <a:fillRect/>
          </a:stretch>
        </p:blipFill>
        <p:spPr>
          <a:xfrm>
            <a:off x="7984490" y="3880485"/>
            <a:ext cx="4247515" cy="2979420"/>
          </a:xfrm>
          <a:prstGeom prst="rect">
            <a:avLst/>
          </a:prstGeom>
        </p:spPr>
      </p:pic>
      <p:pic>
        <p:nvPicPr>
          <p:cNvPr id="12" name="图片 11" descr="花7"/>
          <p:cNvPicPr>
            <a:picLocks noChangeAspect="1"/>
          </p:cNvPicPr>
          <p:nvPr/>
        </p:nvPicPr>
        <p:blipFill>
          <a:blip r:embed="rId5"/>
          <a:stretch>
            <a:fillRect/>
          </a:stretch>
        </p:blipFill>
        <p:spPr>
          <a:xfrm>
            <a:off x="-58420" y="4397375"/>
            <a:ext cx="2712085" cy="2462530"/>
          </a:xfrm>
          <a:prstGeom prst="rect">
            <a:avLst/>
          </a:prstGeom>
        </p:spPr>
      </p:pic>
      <p:pic>
        <p:nvPicPr>
          <p:cNvPr id="13" name="图片 12" descr="花7"/>
          <p:cNvPicPr>
            <a:picLocks noChangeAspect="1"/>
          </p:cNvPicPr>
          <p:nvPr/>
        </p:nvPicPr>
        <p:blipFill>
          <a:blip r:embed="rId5"/>
          <a:stretch>
            <a:fillRect/>
          </a:stretch>
        </p:blipFill>
        <p:spPr>
          <a:xfrm flipH="1" flipV="1">
            <a:off x="9906635" y="-11430"/>
            <a:ext cx="2325370" cy="2111375"/>
          </a:xfrm>
          <a:prstGeom prst="rect">
            <a:avLst/>
          </a:prstGeom>
        </p:spPr>
      </p:pic>
      <p:sp>
        <p:nvSpPr>
          <p:cNvPr id="5" name="文本框 4"/>
          <p:cNvSpPr txBox="1"/>
          <p:nvPr/>
        </p:nvSpPr>
        <p:spPr>
          <a:xfrm>
            <a:off x="4714240" y="1085850"/>
            <a:ext cx="2762885" cy="398780"/>
          </a:xfrm>
          <a:prstGeom prst="rect">
            <a:avLst/>
          </a:prstGeom>
          <a:noFill/>
          <a:effectLst/>
        </p:spPr>
        <p:txBody>
          <a:bodyPr wrap="square" rtlCol="0">
            <a:spAutoFit/>
          </a:bodyPr>
          <a:lstStyle/>
          <a:p>
            <a:pPr algn="ctr"/>
            <a:r>
              <a:rPr lang="zh-CN" altLang="en-US" sz="2000" b="1">
                <a:solidFill>
                  <a:srgbClr val="73C9CA"/>
                </a:solidFill>
                <a:latin typeface="微软雅黑" panose="020B0503020204020204" charset="-122"/>
                <a:ea typeface="微软雅黑" panose="020B0503020204020204" charset="-122"/>
              </a:rPr>
              <a:t>单击此处输入标题文本</a:t>
            </a:r>
          </a:p>
        </p:txBody>
      </p:sp>
      <p:cxnSp>
        <p:nvCxnSpPr>
          <p:cNvPr id="9" name="Straight Connector 1"/>
          <p:cNvCxnSpPr/>
          <p:nvPr/>
        </p:nvCxnSpPr>
        <p:spPr>
          <a:xfrm>
            <a:off x="7103745" y="3234690"/>
            <a:ext cx="6350" cy="720090"/>
          </a:xfrm>
          <a:prstGeom prst="line">
            <a:avLst/>
          </a:prstGeom>
          <a:ln w="41275">
            <a:solidFill>
              <a:srgbClr val="73C9CA"/>
            </a:solidFill>
            <a:tailEnd type="oval"/>
          </a:ln>
        </p:spPr>
        <p:style>
          <a:lnRef idx="1">
            <a:schemeClr val="accent1"/>
          </a:lnRef>
          <a:fillRef idx="0">
            <a:schemeClr val="accent1"/>
          </a:fillRef>
          <a:effectRef idx="0">
            <a:schemeClr val="accent1"/>
          </a:effectRef>
          <a:fontRef idx="minor">
            <a:schemeClr val="tx1"/>
          </a:fontRef>
        </p:style>
      </p:cxnSp>
      <p:cxnSp>
        <p:nvCxnSpPr>
          <p:cNvPr id="14" name="Straight Connector 6"/>
          <p:cNvCxnSpPr/>
          <p:nvPr/>
        </p:nvCxnSpPr>
        <p:spPr>
          <a:xfrm>
            <a:off x="3034665" y="3080385"/>
            <a:ext cx="0" cy="874395"/>
          </a:xfrm>
          <a:prstGeom prst="line">
            <a:avLst/>
          </a:prstGeom>
          <a:ln w="41275">
            <a:solidFill>
              <a:srgbClr val="73C9CA"/>
            </a:solidFill>
            <a:tailEnd type="oval"/>
          </a:ln>
        </p:spPr>
        <p:style>
          <a:lnRef idx="1">
            <a:schemeClr val="accent1"/>
          </a:lnRef>
          <a:fillRef idx="0">
            <a:schemeClr val="accent1"/>
          </a:fillRef>
          <a:effectRef idx="0">
            <a:schemeClr val="accent1"/>
          </a:effectRef>
          <a:fontRef idx="minor">
            <a:schemeClr val="tx1"/>
          </a:fontRef>
        </p:style>
      </p:cxnSp>
      <p:cxnSp>
        <p:nvCxnSpPr>
          <p:cNvPr id="15" name="Straight Connector 7"/>
          <p:cNvCxnSpPr/>
          <p:nvPr/>
        </p:nvCxnSpPr>
        <p:spPr>
          <a:xfrm>
            <a:off x="5086985" y="3080385"/>
            <a:ext cx="0" cy="874395"/>
          </a:xfrm>
          <a:prstGeom prst="line">
            <a:avLst/>
          </a:prstGeom>
          <a:ln w="41275">
            <a:solidFill>
              <a:srgbClr val="73C9CA"/>
            </a:solidFill>
            <a:tailEnd type="oval"/>
          </a:ln>
        </p:spPr>
        <p:style>
          <a:lnRef idx="1">
            <a:schemeClr val="accent1"/>
          </a:lnRef>
          <a:fillRef idx="0">
            <a:schemeClr val="accent1"/>
          </a:fillRef>
          <a:effectRef idx="0">
            <a:schemeClr val="accent1"/>
          </a:effectRef>
          <a:fontRef idx="minor">
            <a:schemeClr val="tx1"/>
          </a:fontRef>
        </p:style>
      </p:cxnSp>
      <p:cxnSp>
        <p:nvCxnSpPr>
          <p:cNvPr id="16" name="Straight Connector 8"/>
          <p:cNvCxnSpPr/>
          <p:nvPr/>
        </p:nvCxnSpPr>
        <p:spPr>
          <a:xfrm>
            <a:off x="9181465" y="3080385"/>
            <a:ext cx="0" cy="874395"/>
          </a:xfrm>
          <a:prstGeom prst="line">
            <a:avLst/>
          </a:prstGeom>
          <a:ln w="41275">
            <a:solidFill>
              <a:srgbClr val="73C9CA"/>
            </a:solidFill>
            <a:tailEnd type="oval"/>
          </a:ln>
        </p:spPr>
        <p:style>
          <a:lnRef idx="1">
            <a:schemeClr val="accent1"/>
          </a:lnRef>
          <a:fillRef idx="0">
            <a:schemeClr val="accent1"/>
          </a:fillRef>
          <a:effectRef idx="0">
            <a:schemeClr val="accent1"/>
          </a:effectRef>
          <a:fontRef idx="minor">
            <a:schemeClr val="tx1"/>
          </a:fontRef>
        </p:style>
      </p:cxnSp>
      <p:grpSp>
        <p:nvGrpSpPr>
          <p:cNvPr id="21" name="Group 4"/>
          <p:cNvGrpSpPr/>
          <p:nvPr/>
        </p:nvGrpSpPr>
        <p:grpSpPr bwMode="auto">
          <a:xfrm>
            <a:off x="6530340" y="2099945"/>
            <a:ext cx="1144905" cy="1145540"/>
            <a:chOff x="6529435" y="1972285"/>
            <a:chExt cx="1376313" cy="1376313"/>
          </a:xfrm>
        </p:grpSpPr>
        <p:sp>
          <p:nvSpPr>
            <p:cNvPr id="24" name="Rectangle 23"/>
            <p:cNvSpPr/>
            <p:nvPr/>
          </p:nvSpPr>
          <p:spPr>
            <a:xfrm>
              <a:off x="6529435" y="1972285"/>
              <a:ext cx="1376313" cy="1376313"/>
            </a:xfrm>
            <a:prstGeom prst="rect">
              <a:avLst/>
            </a:prstGeom>
            <a:solidFill>
              <a:srgbClr val="73C9C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defTabSz="912495" fontAlgn="base">
                <a:spcBef>
                  <a:spcPct val="0"/>
                </a:spcBef>
                <a:spcAft>
                  <a:spcPct val="0"/>
                </a:spcAft>
                <a:defRPr>
                  <a:solidFill>
                    <a:schemeClr val="tx1"/>
                  </a:solidFill>
                  <a:latin typeface="Calibri" panose="020F0502020204030204" charset="0"/>
                </a:defRPr>
              </a:lvl6pPr>
              <a:lvl7pPr marL="2971800" indent="-228600" defTabSz="912495" fontAlgn="base">
                <a:spcBef>
                  <a:spcPct val="0"/>
                </a:spcBef>
                <a:spcAft>
                  <a:spcPct val="0"/>
                </a:spcAft>
                <a:defRPr>
                  <a:solidFill>
                    <a:schemeClr val="tx1"/>
                  </a:solidFill>
                  <a:latin typeface="Calibri" panose="020F0502020204030204" charset="0"/>
                </a:defRPr>
              </a:lvl7pPr>
              <a:lvl8pPr marL="3429000" indent="-228600" defTabSz="912495" fontAlgn="base">
                <a:spcBef>
                  <a:spcPct val="0"/>
                </a:spcBef>
                <a:spcAft>
                  <a:spcPct val="0"/>
                </a:spcAft>
                <a:defRPr>
                  <a:solidFill>
                    <a:schemeClr val="tx1"/>
                  </a:solidFill>
                  <a:latin typeface="Calibri" panose="020F0502020204030204" charset="0"/>
                </a:defRPr>
              </a:lvl8pPr>
              <a:lvl9pPr marL="3886200" indent="-228600" defTabSz="912495" fontAlgn="base">
                <a:spcBef>
                  <a:spcPct val="0"/>
                </a:spcBef>
                <a:spcAft>
                  <a:spcPct val="0"/>
                </a:spcAft>
                <a:defRPr>
                  <a:solidFill>
                    <a:schemeClr val="tx1"/>
                  </a:solidFill>
                  <a:latin typeface="Calibri" panose="020F0502020204030204" charset="0"/>
                </a:defRPr>
              </a:lvl9pPr>
            </a:lstStyle>
            <a:p>
              <a:pPr algn="ctr" eaLnBrk="1" hangingPunct="1"/>
              <a:endParaRPr lang="id-ID" altLang="zh-CN" sz="2400">
                <a:solidFill>
                  <a:srgbClr val="FFFFFF"/>
                </a:solidFill>
              </a:endParaRPr>
            </a:p>
          </p:txBody>
        </p:sp>
        <p:sp>
          <p:nvSpPr>
            <p:cNvPr id="53274" name="Freeform 5"/>
            <p:cNvSpPr>
              <a:spLocks noEditPoints="1"/>
            </p:cNvSpPr>
            <p:nvPr/>
          </p:nvSpPr>
          <p:spPr bwMode="auto">
            <a:xfrm>
              <a:off x="6962623" y="2447753"/>
              <a:ext cx="509937" cy="402247"/>
            </a:xfrm>
            <a:custGeom>
              <a:avLst/>
              <a:gdLst>
                <a:gd name="T0" fmla="*/ 508696 w 411"/>
                <a:gd name="T1" fmla="*/ 383624 h 324"/>
                <a:gd name="T2" fmla="*/ 508696 w 411"/>
                <a:gd name="T3" fmla="*/ 57109 h 324"/>
                <a:gd name="T4" fmla="*/ 490085 w 411"/>
                <a:gd name="T5" fmla="*/ 39728 h 324"/>
                <a:gd name="T6" fmla="*/ 260552 w 411"/>
                <a:gd name="T7" fmla="*/ 39728 h 324"/>
                <a:gd name="T8" fmla="*/ 248145 w 411"/>
                <a:gd name="T9" fmla="*/ 21106 h 324"/>
                <a:gd name="T10" fmla="*/ 248145 w 411"/>
                <a:gd name="T11" fmla="*/ 18623 h 324"/>
                <a:gd name="T12" fmla="*/ 228293 w 411"/>
                <a:gd name="T13" fmla="*/ 0 h 324"/>
                <a:gd name="T14" fmla="*/ 106702 w 411"/>
                <a:gd name="T15" fmla="*/ 0 h 324"/>
                <a:gd name="T16" fmla="*/ 86851 w 411"/>
                <a:gd name="T17" fmla="*/ 18623 h 324"/>
                <a:gd name="T18" fmla="*/ 86851 w 411"/>
                <a:gd name="T19" fmla="*/ 21106 h 324"/>
                <a:gd name="T20" fmla="*/ 74443 w 411"/>
                <a:gd name="T21" fmla="*/ 39728 h 324"/>
                <a:gd name="T22" fmla="*/ 74443 w 411"/>
                <a:gd name="T23" fmla="*/ 39728 h 324"/>
                <a:gd name="T24" fmla="*/ 57073 w 411"/>
                <a:gd name="T25" fmla="*/ 57109 h 324"/>
                <a:gd name="T26" fmla="*/ 57073 w 411"/>
                <a:gd name="T27" fmla="*/ 151463 h 324"/>
                <a:gd name="T28" fmla="*/ 17370 w 411"/>
                <a:gd name="T29" fmla="*/ 151463 h 324"/>
                <a:gd name="T30" fmla="*/ 6204 w 411"/>
                <a:gd name="T31" fmla="*/ 171327 h 324"/>
                <a:gd name="T32" fmla="*/ 47147 w 411"/>
                <a:gd name="T33" fmla="*/ 383624 h 324"/>
                <a:gd name="T34" fmla="*/ 65758 w 411"/>
                <a:gd name="T35" fmla="*/ 402247 h 324"/>
                <a:gd name="T36" fmla="*/ 500011 w 411"/>
                <a:gd name="T37" fmla="*/ 402247 h 324"/>
                <a:gd name="T38" fmla="*/ 508696 w 411"/>
                <a:gd name="T39" fmla="*/ 383624 h 324"/>
                <a:gd name="T40" fmla="*/ 486363 w 411"/>
                <a:gd name="T41" fmla="*/ 178776 h 324"/>
                <a:gd name="T42" fmla="*/ 486363 w 411"/>
                <a:gd name="T43" fmla="*/ 392315 h 324"/>
                <a:gd name="T44" fmla="*/ 445419 w 411"/>
                <a:gd name="T45" fmla="*/ 163878 h 324"/>
                <a:gd name="T46" fmla="*/ 428049 w 411"/>
                <a:gd name="T47" fmla="*/ 152705 h 324"/>
                <a:gd name="T48" fmla="*/ 79406 w 411"/>
                <a:gd name="T49" fmla="*/ 152705 h 324"/>
                <a:gd name="T50" fmla="*/ 79406 w 411"/>
                <a:gd name="T51" fmla="*/ 79456 h 324"/>
                <a:gd name="T52" fmla="*/ 486363 w 411"/>
                <a:gd name="T53" fmla="*/ 79456 h 324"/>
                <a:gd name="T54" fmla="*/ 486363 w 411"/>
                <a:gd name="T55" fmla="*/ 178776 h 324"/>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411" h="324">
                  <a:moveTo>
                    <a:pt x="410" y="309"/>
                  </a:moveTo>
                  <a:cubicBezTo>
                    <a:pt x="410" y="46"/>
                    <a:pt x="410" y="46"/>
                    <a:pt x="410" y="46"/>
                  </a:cubicBezTo>
                  <a:cubicBezTo>
                    <a:pt x="410" y="38"/>
                    <a:pt x="403" y="32"/>
                    <a:pt x="395" y="32"/>
                  </a:cubicBezTo>
                  <a:cubicBezTo>
                    <a:pt x="210" y="32"/>
                    <a:pt x="210" y="32"/>
                    <a:pt x="210" y="32"/>
                  </a:cubicBezTo>
                  <a:cubicBezTo>
                    <a:pt x="204" y="32"/>
                    <a:pt x="200" y="21"/>
                    <a:pt x="200" y="17"/>
                  </a:cubicBezTo>
                  <a:cubicBezTo>
                    <a:pt x="200" y="15"/>
                    <a:pt x="200" y="15"/>
                    <a:pt x="200" y="15"/>
                  </a:cubicBezTo>
                  <a:cubicBezTo>
                    <a:pt x="200" y="7"/>
                    <a:pt x="193" y="0"/>
                    <a:pt x="184" y="0"/>
                  </a:cubicBezTo>
                  <a:cubicBezTo>
                    <a:pt x="86" y="0"/>
                    <a:pt x="86" y="0"/>
                    <a:pt x="86" y="0"/>
                  </a:cubicBezTo>
                  <a:cubicBezTo>
                    <a:pt x="77" y="0"/>
                    <a:pt x="70" y="7"/>
                    <a:pt x="70" y="15"/>
                  </a:cubicBezTo>
                  <a:cubicBezTo>
                    <a:pt x="70" y="17"/>
                    <a:pt x="70" y="17"/>
                    <a:pt x="70" y="17"/>
                  </a:cubicBezTo>
                  <a:cubicBezTo>
                    <a:pt x="70" y="21"/>
                    <a:pt x="66" y="32"/>
                    <a:pt x="60" y="32"/>
                  </a:cubicBezTo>
                  <a:cubicBezTo>
                    <a:pt x="60" y="32"/>
                    <a:pt x="60" y="32"/>
                    <a:pt x="60" y="32"/>
                  </a:cubicBezTo>
                  <a:cubicBezTo>
                    <a:pt x="52" y="32"/>
                    <a:pt x="46" y="38"/>
                    <a:pt x="46" y="46"/>
                  </a:cubicBezTo>
                  <a:cubicBezTo>
                    <a:pt x="46" y="122"/>
                    <a:pt x="46" y="122"/>
                    <a:pt x="46" y="122"/>
                  </a:cubicBezTo>
                  <a:cubicBezTo>
                    <a:pt x="14" y="122"/>
                    <a:pt x="14" y="122"/>
                    <a:pt x="14" y="122"/>
                  </a:cubicBezTo>
                  <a:cubicBezTo>
                    <a:pt x="14" y="122"/>
                    <a:pt x="0" y="122"/>
                    <a:pt x="5" y="138"/>
                  </a:cubicBezTo>
                  <a:cubicBezTo>
                    <a:pt x="38" y="309"/>
                    <a:pt x="38" y="309"/>
                    <a:pt x="38" y="309"/>
                  </a:cubicBezTo>
                  <a:cubicBezTo>
                    <a:pt x="38" y="317"/>
                    <a:pt x="44" y="324"/>
                    <a:pt x="53" y="324"/>
                  </a:cubicBezTo>
                  <a:cubicBezTo>
                    <a:pt x="403" y="324"/>
                    <a:pt x="403" y="324"/>
                    <a:pt x="403" y="324"/>
                  </a:cubicBezTo>
                  <a:cubicBezTo>
                    <a:pt x="411" y="324"/>
                    <a:pt x="410" y="309"/>
                    <a:pt x="410" y="309"/>
                  </a:cubicBezTo>
                  <a:close/>
                  <a:moveTo>
                    <a:pt x="392" y="144"/>
                  </a:moveTo>
                  <a:cubicBezTo>
                    <a:pt x="392" y="316"/>
                    <a:pt x="392" y="316"/>
                    <a:pt x="392" y="316"/>
                  </a:cubicBezTo>
                  <a:cubicBezTo>
                    <a:pt x="359" y="132"/>
                    <a:pt x="359" y="132"/>
                    <a:pt x="359" y="132"/>
                  </a:cubicBezTo>
                  <a:cubicBezTo>
                    <a:pt x="356" y="122"/>
                    <a:pt x="345" y="123"/>
                    <a:pt x="345" y="123"/>
                  </a:cubicBezTo>
                  <a:cubicBezTo>
                    <a:pt x="64" y="123"/>
                    <a:pt x="64" y="123"/>
                    <a:pt x="64" y="123"/>
                  </a:cubicBezTo>
                  <a:cubicBezTo>
                    <a:pt x="64" y="64"/>
                    <a:pt x="64" y="64"/>
                    <a:pt x="64" y="64"/>
                  </a:cubicBezTo>
                  <a:cubicBezTo>
                    <a:pt x="392" y="64"/>
                    <a:pt x="392" y="64"/>
                    <a:pt x="392" y="64"/>
                  </a:cubicBezTo>
                  <a:lnTo>
                    <a:pt x="392" y="144"/>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lIns="162510" tIns="81255" rIns="162510" bIns="81255"/>
            <a:lstStyle/>
            <a:p>
              <a:endParaRPr lang="zh-CN" altLang="en-US" sz="2400"/>
            </a:p>
          </p:txBody>
        </p:sp>
      </p:grpSp>
      <p:grpSp>
        <p:nvGrpSpPr>
          <p:cNvPr id="22" name="Group 2"/>
          <p:cNvGrpSpPr/>
          <p:nvPr/>
        </p:nvGrpSpPr>
        <p:grpSpPr bwMode="auto">
          <a:xfrm>
            <a:off x="2451735" y="2099945"/>
            <a:ext cx="1144905" cy="1145540"/>
            <a:chOff x="1627497" y="1972285"/>
            <a:chExt cx="1376313" cy="1376313"/>
          </a:xfrm>
        </p:grpSpPr>
        <p:sp>
          <p:nvSpPr>
            <p:cNvPr id="23" name="Rectangle 17"/>
            <p:cNvSpPr/>
            <p:nvPr/>
          </p:nvSpPr>
          <p:spPr>
            <a:xfrm>
              <a:off x="1627497" y="1972285"/>
              <a:ext cx="1376313" cy="1376313"/>
            </a:xfrm>
            <a:prstGeom prst="rect">
              <a:avLst/>
            </a:prstGeom>
            <a:solidFill>
              <a:srgbClr val="73C9C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defTabSz="912495" fontAlgn="base">
                <a:spcBef>
                  <a:spcPct val="0"/>
                </a:spcBef>
                <a:spcAft>
                  <a:spcPct val="0"/>
                </a:spcAft>
                <a:defRPr>
                  <a:solidFill>
                    <a:schemeClr val="tx1"/>
                  </a:solidFill>
                  <a:latin typeface="Calibri" panose="020F0502020204030204" charset="0"/>
                </a:defRPr>
              </a:lvl6pPr>
              <a:lvl7pPr marL="2971800" indent="-228600" defTabSz="912495" fontAlgn="base">
                <a:spcBef>
                  <a:spcPct val="0"/>
                </a:spcBef>
                <a:spcAft>
                  <a:spcPct val="0"/>
                </a:spcAft>
                <a:defRPr>
                  <a:solidFill>
                    <a:schemeClr val="tx1"/>
                  </a:solidFill>
                  <a:latin typeface="Calibri" panose="020F0502020204030204" charset="0"/>
                </a:defRPr>
              </a:lvl7pPr>
              <a:lvl8pPr marL="3429000" indent="-228600" defTabSz="912495" fontAlgn="base">
                <a:spcBef>
                  <a:spcPct val="0"/>
                </a:spcBef>
                <a:spcAft>
                  <a:spcPct val="0"/>
                </a:spcAft>
                <a:defRPr>
                  <a:solidFill>
                    <a:schemeClr val="tx1"/>
                  </a:solidFill>
                  <a:latin typeface="Calibri" panose="020F0502020204030204" charset="0"/>
                </a:defRPr>
              </a:lvl8pPr>
              <a:lvl9pPr marL="3886200" indent="-228600" defTabSz="912495" fontAlgn="base">
                <a:spcBef>
                  <a:spcPct val="0"/>
                </a:spcBef>
                <a:spcAft>
                  <a:spcPct val="0"/>
                </a:spcAft>
                <a:defRPr>
                  <a:solidFill>
                    <a:schemeClr val="tx1"/>
                  </a:solidFill>
                  <a:latin typeface="Calibri" panose="020F0502020204030204" charset="0"/>
                </a:defRPr>
              </a:lvl9pPr>
            </a:lstStyle>
            <a:p>
              <a:pPr algn="ctr" eaLnBrk="1" hangingPunct="1"/>
              <a:endParaRPr lang="id-ID" altLang="zh-CN" sz="2400">
                <a:solidFill>
                  <a:srgbClr val="FFFFFF"/>
                </a:solidFill>
              </a:endParaRPr>
            </a:p>
          </p:txBody>
        </p:sp>
        <p:grpSp>
          <p:nvGrpSpPr>
            <p:cNvPr id="25" name="Group 45"/>
            <p:cNvGrpSpPr/>
            <p:nvPr/>
          </p:nvGrpSpPr>
          <p:grpSpPr>
            <a:xfrm>
              <a:off x="2067058" y="2373884"/>
              <a:ext cx="514429" cy="498044"/>
              <a:chOff x="2339975" y="3200401"/>
              <a:chExt cx="249238" cy="241300"/>
            </a:xfrm>
            <a:solidFill>
              <a:schemeClr val="bg1"/>
            </a:solidFill>
          </p:grpSpPr>
          <p:sp>
            <p:nvSpPr>
              <p:cNvPr id="47" name="Rectangle 18"/>
              <p:cNvSpPr>
                <a:spLocks noChangeArrowheads="1"/>
              </p:cNvSpPr>
              <p:nvPr/>
            </p:nvSpPr>
            <p:spPr bwMode="auto">
              <a:xfrm>
                <a:off x="2428875" y="3297238"/>
                <a:ext cx="28575" cy="254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62510" tIns="81255" rIns="162510" bIns="81255"/>
              <a:lstStyle/>
              <a:p>
                <a:pPr defTabSz="913765">
                  <a:defRPr/>
                </a:pPr>
                <a:endParaRPr lang="en-US" sz="2400" dirty="0">
                  <a:latin typeface="Open Sans" panose="020B0606030504020204" pitchFamily="34" charset="0"/>
                  <a:ea typeface="Open Sans" panose="020B0606030504020204" pitchFamily="34" charset="0"/>
                  <a:cs typeface="Open Sans" panose="020B0606030504020204" pitchFamily="34" charset="0"/>
                </a:endParaRPr>
              </a:p>
            </p:txBody>
          </p:sp>
          <p:sp>
            <p:nvSpPr>
              <p:cNvPr id="48" name="Rectangle 19"/>
              <p:cNvSpPr>
                <a:spLocks noChangeArrowheads="1"/>
              </p:cNvSpPr>
              <p:nvPr/>
            </p:nvSpPr>
            <p:spPr bwMode="auto">
              <a:xfrm>
                <a:off x="2473325" y="3297238"/>
                <a:ext cx="28575" cy="254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62510" tIns="81255" rIns="162510" bIns="81255"/>
              <a:lstStyle/>
              <a:p>
                <a:pPr defTabSz="913765">
                  <a:defRPr/>
                </a:pPr>
                <a:endParaRPr lang="en-US" sz="2400" dirty="0">
                  <a:latin typeface="Open Sans" panose="020B0606030504020204" pitchFamily="34" charset="0"/>
                  <a:ea typeface="Open Sans" panose="020B0606030504020204" pitchFamily="34" charset="0"/>
                  <a:cs typeface="Open Sans" panose="020B0606030504020204" pitchFamily="34" charset="0"/>
                </a:endParaRPr>
              </a:p>
            </p:txBody>
          </p:sp>
          <p:sp>
            <p:nvSpPr>
              <p:cNvPr id="49" name="Rectangle 20"/>
              <p:cNvSpPr>
                <a:spLocks noChangeArrowheads="1"/>
              </p:cNvSpPr>
              <p:nvPr/>
            </p:nvSpPr>
            <p:spPr bwMode="auto">
              <a:xfrm>
                <a:off x="2516188" y="3297238"/>
                <a:ext cx="28575" cy="254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62510" tIns="81255" rIns="162510" bIns="81255"/>
              <a:lstStyle/>
              <a:p>
                <a:pPr defTabSz="913765">
                  <a:defRPr/>
                </a:pPr>
                <a:endParaRPr lang="en-US" sz="2400" dirty="0">
                  <a:latin typeface="Open Sans" panose="020B0606030504020204" pitchFamily="34" charset="0"/>
                  <a:ea typeface="Open Sans" panose="020B0606030504020204" pitchFamily="34" charset="0"/>
                  <a:cs typeface="Open Sans" panose="020B0606030504020204" pitchFamily="34" charset="0"/>
                </a:endParaRPr>
              </a:p>
            </p:txBody>
          </p:sp>
          <p:sp>
            <p:nvSpPr>
              <p:cNvPr id="50" name="Rectangle 21"/>
              <p:cNvSpPr>
                <a:spLocks noChangeArrowheads="1"/>
              </p:cNvSpPr>
              <p:nvPr/>
            </p:nvSpPr>
            <p:spPr bwMode="auto">
              <a:xfrm>
                <a:off x="2428875" y="3338513"/>
                <a:ext cx="28575" cy="238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62510" tIns="81255" rIns="162510" bIns="81255"/>
              <a:lstStyle/>
              <a:p>
                <a:pPr defTabSz="913765">
                  <a:defRPr/>
                </a:pPr>
                <a:endParaRPr lang="en-US" sz="2400" dirty="0">
                  <a:latin typeface="Open Sans" panose="020B0606030504020204" pitchFamily="34" charset="0"/>
                  <a:ea typeface="Open Sans" panose="020B0606030504020204" pitchFamily="34" charset="0"/>
                  <a:cs typeface="Open Sans" panose="020B0606030504020204" pitchFamily="34" charset="0"/>
                </a:endParaRPr>
              </a:p>
            </p:txBody>
          </p:sp>
          <p:sp>
            <p:nvSpPr>
              <p:cNvPr id="51" name="Rectangle 22"/>
              <p:cNvSpPr>
                <a:spLocks noChangeArrowheads="1"/>
              </p:cNvSpPr>
              <p:nvPr/>
            </p:nvSpPr>
            <p:spPr bwMode="auto">
              <a:xfrm>
                <a:off x="2473325" y="3338513"/>
                <a:ext cx="28575" cy="238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62510" tIns="81255" rIns="162510" bIns="81255"/>
              <a:lstStyle/>
              <a:p>
                <a:pPr defTabSz="913765">
                  <a:defRPr/>
                </a:pPr>
                <a:endParaRPr lang="en-US" sz="2400" dirty="0">
                  <a:latin typeface="Open Sans" panose="020B0606030504020204" pitchFamily="34" charset="0"/>
                  <a:ea typeface="Open Sans" panose="020B0606030504020204" pitchFamily="34" charset="0"/>
                  <a:cs typeface="Open Sans" panose="020B0606030504020204" pitchFamily="34" charset="0"/>
                </a:endParaRPr>
              </a:p>
            </p:txBody>
          </p:sp>
          <p:sp>
            <p:nvSpPr>
              <p:cNvPr id="52" name="Rectangle 23"/>
              <p:cNvSpPr>
                <a:spLocks noChangeArrowheads="1"/>
              </p:cNvSpPr>
              <p:nvPr/>
            </p:nvSpPr>
            <p:spPr bwMode="auto">
              <a:xfrm>
                <a:off x="2516188" y="3338513"/>
                <a:ext cx="28575" cy="238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62510" tIns="81255" rIns="162510" bIns="81255"/>
              <a:lstStyle/>
              <a:p>
                <a:pPr defTabSz="913765">
                  <a:defRPr/>
                </a:pPr>
                <a:endParaRPr lang="en-US" sz="2400" dirty="0">
                  <a:latin typeface="Open Sans" panose="020B0606030504020204" pitchFamily="34" charset="0"/>
                  <a:ea typeface="Open Sans" panose="020B0606030504020204" pitchFamily="34" charset="0"/>
                  <a:cs typeface="Open Sans" panose="020B0606030504020204" pitchFamily="34" charset="0"/>
                </a:endParaRPr>
              </a:p>
            </p:txBody>
          </p:sp>
          <p:sp>
            <p:nvSpPr>
              <p:cNvPr id="53" name="Rectangle 24"/>
              <p:cNvSpPr>
                <a:spLocks noChangeArrowheads="1"/>
              </p:cNvSpPr>
              <p:nvPr/>
            </p:nvSpPr>
            <p:spPr bwMode="auto">
              <a:xfrm>
                <a:off x="2428875" y="3378201"/>
                <a:ext cx="28575" cy="238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62510" tIns="81255" rIns="162510" bIns="81255"/>
              <a:lstStyle/>
              <a:p>
                <a:pPr defTabSz="913765">
                  <a:defRPr/>
                </a:pPr>
                <a:endParaRPr lang="en-US" sz="2400" dirty="0">
                  <a:latin typeface="Open Sans" panose="020B0606030504020204" pitchFamily="34" charset="0"/>
                  <a:ea typeface="Open Sans" panose="020B0606030504020204" pitchFamily="34" charset="0"/>
                  <a:cs typeface="Open Sans" panose="020B0606030504020204" pitchFamily="34" charset="0"/>
                </a:endParaRPr>
              </a:p>
            </p:txBody>
          </p:sp>
          <p:sp>
            <p:nvSpPr>
              <p:cNvPr id="54" name="Rectangle 25"/>
              <p:cNvSpPr>
                <a:spLocks noChangeArrowheads="1"/>
              </p:cNvSpPr>
              <p:nvPr/>
            </p:nvSpPr>
            <p:spPr bwMode="auto">
              <a:xfrm>
                <a:off x="2386013" y="3338513"/>
                <a:ext cx="25400" cy="238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62510" tIns="81255" rIns="162510" bIns="81255"/>
              <a:lstStyle/>
              <a:p>
                <a:pPr defTabSz="913765">
                  <a:defRPr/>
                </a:pPr>
                <a:endParaRPr lang="en-US" sz="2400" dirty="0">
                  <a:latin typeface="Open Sans" panose="020B0606030504020204" pitchFamily="34" charset="0"/>
                  <a:ea typeface="Open Sans" panose="020B0606030504020204" pitchFamily="34" charset="0"/>
                  <a:cs typeface="Open Sans" panose="020B0606030504020204" pitchFamily="34" charset="0"/>
                </a:endParaRPr>
              </a:p>
            </p:txBody>
          </p:sp>
          <p:sp>
            <p:nvSpPr>
              <p:cNvPr id="55" name="Rectangle 26"/>
              <p:cNvSpPr>
                <a:spLocks noChangeArrowheads="1"/>
              </p:cNvSpPr>
              <p:nvPr/>
            </p:nvSpPr>
            <p:spPr bwMode="auto">
              <a:xfrm>
                <a:off x="2386013" y="3378201"/>
                <a:ext cx="28575" cy="238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62510" tIns="81255" rIns="162510" bIns="81255"/>
              <a:lstStyle/>
              <a:p>
                <a:pPr defTabSz="913765">
                  <a:defRPr/>
                </a:pPr>
                <a:endParaRPr lang="en-US" sz="2400" dirty="0">
                  <a:latin typeface="Open Sans" panose="020B0606030504020204" pitchFamily="34" charset="0"/>
                  <a:ea typeface="Open Sans" panose="020B0606030504020204" pitchFamily="34" charset="0"/>
                  <a:cs typeface="Open Sans" panose="020B0606030504020204" pitchFamily="34" charset="0"/>
                </a:endParaRPr>
              </a:p>
            </p:txBody>
          </p:sp>
          <p:sp>
            <p:nvSpPr>
              <p:cNvPr id="56" name="Rectangle 27"/>
              <p:cNvSpPr>
                <a:spLocks noChangeArrowheads="1"/>
              </p:cNvSpPr>
              <p:nvPr/>
            </p:nvSpPr>
            <p:spPr bwMode="auto">
              <a:xfrm>
                <a:off x="2473325" y="3378201"/>
                <a:ext cx="28575" cy="238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62510" tIns="81255" rIns="162510" bIns="81255"/>
              <a:lstStyle/>
              <a:p>
                <a:pPr defTabSz="913765">
                  <a:defRPr/>
                </a:pPr>
                <a:endParaRPr lang="en-US" sz="2400" dirty="0">
                  <a:latin typeface="Open Sans" panose="020B0606030504020204" pitchFamily="34" charset="0"/>
                  <a:ea typeface="Open Sans" panose="020B0606030504020204" pitchFamily="34" charset="0"/>
                  <a:cs typeface="Open Sans" panose="020B0606030504020204" pitchFamily="34" charset="0"/>
                </a:endParaRPr>
              </a:p>
            </p:txBody>
          </p:sp>
          <p:sp>
            <p:nvSpPr>
              <p:cNvPr id="57" name="Rectangle 28"/>
              <p:cNvSpPr>
                <a:spLocks noChangeArrowheads="1"/>
              </p:cNvSpPr>
              <p:nvPr/>
            </p:nvSpPr>
            <p:spPr bwMode="auto">
              <a:xfrm>
                <a:off x="2516188" y="3378201"/>
                <a:ext cx="28575" cy="238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62510" tIns="81255" rIns="162510" bIns="81255"/>
              <a:lstStyle/>
              <a:p>
                <a:pPr defTabSz="913765">
                  <a:defRPr/>
                </a:pPr>
                <a:endParaRPr lang="en-US" sz="2400" dirty="0">
                  <a:latin typeface="Open Sans" panose="020B0606030504020204" pitchFamily="34" charset="0"/>
                  <a:ea typeface="Open Sans" panose="020B0606030504020204" pitchFamily="34" charset="0"/>
                  <a:cs typeface="Open Sans" panose="020B0606030504020204" pitchFamily="34" charset="0"/>
                </a:endParaRPr>
              </a:p>
            </p:txBody>
          </p:sp>
          <p:sp>
            <p:nvSpPr>
              <p:cNvPr id="58" name="Freeform 29"/>
              <p:cNvSpPr>
                <a:spLocks noEditPoints="1"/>
              </p:cNvSpPr>
              <p:nvPr/>
            </p:nvSpPr>
            <p:spPr bwMode="auto">
              <a:xfrm>
                <a:off x="2339975" y="3217863"/>
                <a:ext cx="249238" cy="223838"/>
              </a:xfrm>
              <a:custGeom>
                <a:avLst/>
                <a:gdLst>
                  <a:gd name="T0" fmla="*/ 157 w 157"/>
                  <a:gd name="T1" fmla="*/ 0 h 141"/>
                  <a:gd name="T2" fmla="*/ 135 w 157"/>
                  <a:gd name="T3" fmla="*/ 0 h 141"/>
                  <a:gd name="T4" fmla="*/ 135 w 157"/>
                  <a:gd name="T5" fmla="*/ 15 h 141"/>
                  <a:gd name="T6" fmla="*/ 114 w 157"/>
                  <a:gd name="T7" fmla="*/ 15 h 141"/>
                  <a:gd name="T8" fmla="*/ 114 w 157"/>
                  <a:gd name="T9" fmla="*/ 0 h 141"/>
                  <a:gd name="T10" fmla="*/ 47 w 157"/>
                  <a:gd name="T11" fmla="*/ 0 h 141"/>
                  <a:gd name="T12" fmla="*/ 47 w 157"/>
                  <a:gd name="T13" fmla="*/ 15 h 141"/>
                  <a:gd name="T14" fmla="*/ 25 w 157"/>
                  <a:gd name="T15" fmla="*/ 15 h 141"/>
                  <a:gd name="T16" fmla="*/ 25 w 157"/>
                  <a:gd name="T17" fmla="*/ 0 h 141"/>
                  <a:gd name="T18" fmla="*/ 0 w 157"/>
                  <a:gd name="T19" fmla="*/ 0 h 141"/>
                  <a:gd name="T20" fmla="*/ 0 w 157"/>
                  <a:gd name="T21" fmla="*/ 141 h 141"/>
                  <a:gd name="T22" fmla="*/ 12 w 157"/>
                  <a:gd name="T23" fmla="*/ 141 h 141"/>
                  <a:gd name="T24" fmla="*/ 146 w 157"/>
                  <a:gd name="T25" fmla="*/ 141 h 141"/>
                  <a:gd name="T26" fmla="*/ 157 w 157"/>
                  <a:gd name="T27" fmla="*/ 141 h 141"/>
                  <a:gd name="T28" fmla="*/ 157 w 157"/>
                  <a:gd name="T29" fmla="*/ 0 h 141"/>
                  <a:gd name="T30" fmla="*/ 146 w 157"/>
                  <a:gd name="T31" fmla="*/ 129 h 141"/>
                  <a:gd name="T32" fmla="*/ 12 w 157"/>
                  <a:gd name="T33" fmla="*/ 129 h 141"/>
                  <a:gd name="T34" fmla="*/ 12 w 157"/>
                  <a:gd name="T35" fmla="*/ 40 h 141"/>
                  <a:gd name="T36" fmla="*/ 146 w 157"/>
                  <a:gd name="T37" fmla="*/ 40 h 141"/>
                  <a:gd name="T38" fmla="*/ 146 w 157"/>
                  <a:gd name="T39" fmla="*/ 129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57" h="141">
                    <a:moveTo>
                      <a:pt x="157" y="0"/>
                    </a:moveTo>
                    <a:lnTo>
                      <a:pt x="135" y="0"/>
                    </a:lnTo>
                    <a:lnTo>
                      <a:pt x="135" y="15"/>
                    </a:lnTo>
                    <a:lnTo>
                      <a:pt x="114" y="15"/>
                    </a:lnTo>
                    <a:lnTo>
                      <a:pt x="114" y="0"/>
                    </a:lnTo>
                    <a:lnTo>
                      <a:pt x="47" y="0"/>
                    </a:lnTo>
                    <a:lnTo>
                      <a:pt x="47" y="15"/>
                    </a:lnTo>
                    <a:lnTo>
                      <a:pt x="25" y="15"/>
                    </a:lnTo>
                    <a:lnTo>
                      <a:pt x="25" y="0"/>
                    </a:lnTo>
                    <a:lnTo>
                      <a:pt x="0" y="0"/>
                    </a:lnTo>
                    <a:lnTo>
                      <a:pt x="0" y="141"/>
                    </a:lnTo>
                    <a:lnTo>
                      <a:pt x="12" y="141"/>
                    </a:lnTo>
                    <a:lnTo>
                      <a:pt x="146" y="141"/>
                    </a:lnTo>
                    <a:lnTo>
                      <a:pt x="157" y="141"/>
                    </a:lnTo>
                    <a:lnTo>
                      <a:pt x="157" y="0"/>
                    </a:lnTo>
                    <a:close/>
                    <a:moveTo>
                      <a:pt x="146" y="129"/>
                    </a:moveTo>
                    <a:lnTo>
                      <a:pt x="12" y="129"/>
                    </a:lnTo>
                    <a:lnTo>
                      <a:pt x="12" y="40"/>
                    </a:lnTo>
                    <a:lnTo>
                      <a:pt x="146" y="40"/>
                    </a:lnTo>
                    <a:lnTo>
                      <a:pt x="146" y="1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62510" tIns="81255" rIns="162510" bIns="81255"/>
              <a:lstStyle/>
              <a:p>
                <a:pPr defTabSz="913765">
                  <a:defRPr/>
                </a:pPr>
                <a:endParaRPr lang="en-US" sz="2400" dirty="0">
                  <a:latin typeface="Open Sans" panose="020B0606030504020204" pitchFamily="34" charset="0"/>
                  <a:ea typeface="Open Sans" panose="020B0606030504020204" pitchFamily="34" charset="0"/>
                  <a:cs typeface="Open Sans" panose="020B0606030504020204" pitchFamily="34" charset="0"/>
                </a:endParaRPr>
              </a:p>
            </p:txBody>
          </p:sp>
          <p:sp>
            <p:nvSpPr>
              <p:cNvPr id="59" name="Rectangle 30"/>
              <p:cNvSpPr>
                <a:spLocks noChangeArrowheads="1"/>
              </p:cNvSpPr>
              <p:nvPr/>
            </p:nvSpPr>
            <p:spPr bwMode="auto">
              <a:xfrm>
                <a:off x="2387600" y="3200401"/>
                <a:ext cx="20638" cy="349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62510" tIns="81255" rIns="162510" bIns="81255"/>
              <a:lstStyle/>
              <a:p>
                <a:pPr defTabSz="913765">
                  <a:defRPr/>
                </a:pPr>
                <a:endParaRPr lang="en-US" sz="2400" dirty="0">
                  <a:latin typeface="Open Sans" panose="020B0606030504020204" pitchFamily="34" charset="0"/>
                  <a:ea typeface="Open Sans" panose="020B0606030504020204" pitchFamily="34" charset="0"/>
                  <a:cs typeface="Open Sans" panose="020B0606030504020204" pitchFamily="34" charset="0"/>
                </a:endParaRPr>
              </a:p>
            </p:txBody>
          </p:sp>
          <p:sp>
            <p:nvSpPr>
              <p:cNvPr id="60" name="Rectangle 31"/>
              <p:cNvSpPr>
                <a:spLocks noChangeArrowheads="1"/>
              </p:cNvSpPr>
              <p:nvPr/>
            </p:nvSpPr>
            <p:spPr bwMode="auto">
              <a:xfrm>
                <a:off x="2525713" y="3200401"/>
                <a:ext cx="23813" cy="349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62510" tIns="81255" rIns="162510" bIns="81255"/>
              <a:lstStyle/>
              <a:p>
                <a:pPr defTabSz="913765">
                  <a:defRPr/>
                </a:pPr>
                <a:endParaRPr lang="en-US" sz="2400" dirty="0">
                  <a:latin typeface="Open Sans" panose="020B0606030504020204" pitchFamily="34" charset="0"/>
                  <a:ea typeface="Open Sans" panose="020B0606030504020204" pitchFamily="34" charset="0"/>
                  <a:cs typeface="Open Sans" panose="020B0606030504020204" pitchFamily="34" charset="0"/>
                </a:endParaRPr>
              </a:p>
            </p:txBody>
          </p:sp>
        </p:grpSp>
      </p:grpSp>
      <p:grpSp>
        <p:nvGrpSpPr>
          <p:cNvPr id="26" name="Group 3"/>
          <p:cNvGrpSpPr/>
          <p:nvPr/>
        </p:nvGrpSpPr>
        <p:grpSpPr bwMode="auto">
          <a:xfrm>
            <a:off x="4491355" y="2099945"/>
            <a:ext cx="1144905" cy="1145540"/>
            <a:chOff x="4078466" y="1972285"/>
            <a:chExt cx="1376313" cy="1376313"/>
          </a:xfrm>
        </p:grpSpPr>
        <p:sp>
          <p:nvSpPr>
            <p:cNvPr id="27" name="Rectangle 20"/>
            <p:cNvSpPr/>
            <p:nvPr/>
          </p:nvSpPr>
          <p:spPr>
            <a:xfrm>
              <a:off x="4078466" y="1972285"/>
              <a:ext cx="1376313" cy="1376313"/>
            </a:xfrm>
            <a:prstGeom prst="rect">
              <a:avLst/>
            </a:prstGeom>
            <a:solidFill>
              <a:srgbClr val="73C9C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defTabSz="912495" fontAlgn="base">
                <a:spcBef>
                  <a:spcPct val="0"/>
                </a:spcBef>
                <a:spcAft>
                  <a:spcPct val="0"/>
                </a:spcAft>
                <a:defRPr>
                  <a:solidFill>
                    <a:schemeClr val="tx1"/>
                  </a:solidFill>
                  <a:latin typeface="Calibri" panose="020F0502020204030204" charset="0"/>
                </a:defRPr>
              </a:lvl6pPr>
              <a:lvl7pPr marL="2971800" indent="-228600" defTabSz="912495" fontAlgn="base">
                <a:spcBef>
                  <a:spcPct val="0"/>
                </a:spcBef>
                <a:spcAft>
                  <a:spcPct val="0"/>
                </a:spcAft>
                <a:defRPr>
                  <a:solidFill>
                    <a:schemeClr val="tx1"/>
                  </a:solidFill>
                  <a:latin typeface="Calibri" panose="020F0502020204030204" charset="0"/>
                </a:defRPr>
              </a:lvl7pPr>
              <a:lvl8pPr marL="3429000" indent="-228600" defTabSz="912495" fontAlgn="base">
                <a:spcBef>
                  <a:spcPct val="0"/>
                </a:spcBef>
                <a:spcAft>
                  <a:spcPct val="0"/>
                </a:spcAft>
                <a:defRPr>
                  <a:solidFill>
                    <a:schemeClr val="tx1"/>
                  </a:solidFill>
                  <a:latin typeface="Calibri" panose="020F0502020204030204" charset="0"/>
                </a:defRPr>
              </a:lvl8pPr>
              <a:lvl9pPr marL="3886200" indent="-228600" defTabSz="912495" fontAlgn="base">
                <a:spcBef>
                  <a:spcPct val="0"/>
                </a:spcBef>
                <a:spcAft>
                  <a:spcPct val="0"/>
                </a:spcAft>
                <a:defRPr>
                  <a:solidFill>
                    <a:schemeClr val="tx1"/>
                  </a:solidFill>
                  <a:latin typeface="Calibri" panose="020F0502020204030204" charset="0"/>
                </a:defRPr>
              </a:lvl9pPr>
            </a:lstStyle>
            <a:p>
              <a:pPr algn="ctr" eaLnBrk="1" hangingPunct="1"/>
              <a:endParaRPr lang="id-ID" altLang="zh-CN" sz="2400">
                <a:solidFill>
                  <a:srgbClr val="FFFFFF"/>
                </a:solidFill>
              </a:endParaRPr>
            </a:p>
          </p:txBody>
        </p:sp>
        <p:sp>
          <p:nvSpPr>
            <p:cNvPr id="53270" name="Shape 2102"/>
            <p:cNvSpPr/>
            <p:nvPr/>
          </p:nvSpPr>
          <p:spPr bwMode="auto">
            <a:xfrm>
              <a:off x="4478244" y="2416536"/>
              <a:ext cx="589478" cy="471564"/>
            </a:xfrm>
            <a:custGeom>
              <a:avLst/>
              <a:gdLst>
                <a:gd name="T0" fmla="*/ 294739 w 21600"/>
                <a:gd name="T1" fmla="*/ 235782 h 21600"/>
                <a:gd name="T2" fmla="*/ 294739 w 21600"/>
                <a:gd name="T3" fmla="*/ 235782 h 21600"/>
                <a:gd name="T4" fmla="*/ 294739 w 21600"/>
                <a:gd name="T5" fmla="*/ 235782 h 21600"/>
                <a:gd name="T6" fmla="*/ 294739 w 21600"/>
                <a:gd name="T7" fmla="*/ 235782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18143" y="10800"/>
                  </a:moveTo>
                  <a:cubicBezTo>
                    <a:pt x="17065" y="10800"/>
                    <a:pt x="16800" y="11898"/>
                    <a:pt x="16709" y="12419"/>
                  </a:cubicBezTo>
                  <a:cubicBezTo>
                    <a:pt x="16115" y="15817"/>
                    <a:pt x="13696" y="18359"/>
                    <a:pt x="10800" y="18359"/>
                  </a:cubicBezTo>
                  <a:cubicBezTo>
                    <a:pt x="9130" y="18359"/>
                    <a:pt x="7618" y="17514"/>
                    <a:pt x="6524" y="16146"/>
                  </a:cubicBezTo>
                  <a:cubicBezTo>
                    <a:pt x="6018" y="15513"/>
                    <a:pt x="5198" y="15513"/>
                    <a:pt x="4691" y="16146"/>
                  </a:cubicBezTo>
                  <a:cubicBezTo>
                    <a:pt x="4185" y="16779"/>
                    <a:pt x="4185" y="17804"/>
                    <a:pt x="4691" y="18437"/>
                  </a:cubicBezTo>
                  <a:cubicBezTo>
                    <a:pt x="6255" y="20391"/>
                    <a:pt x="8415" y="21600"/>
                    <a:pt x="10800" y="21600"/>
                  </a:cubicBezTo>
                  <a:cubicBezTo>
                    <a:pt x="14669" y="21600"/>
                    <a:pt x="17943" y="18421"/>
                    <a:pt x="19043" y="14039"/>
                  </a:cubicBezTo>
                  <a:lnTo>
                    <a:pt x="21600" y="14039"/>
                  </a:lnTo>
                  <a:lnTo>
                    <a:pt x="21600" y="10800"/>
                  </a:lnTo>
                  <a:cubicBezTo>
                    <a:pt x="21600" y="10800"/>
                    <a:pt x="18143" y="10800"/>
                    <a:pt x="18143" y="10800"/>
                  </a:cubicBezTo>
                  <a:close/>
                  <a:moveTo>
                    <a:pt x="4891" y="9180"/>
                  </a:moveTo>
                  <a:cubicBezTo>
                    <a:pt x="5484" y="5783"/>
                    <a:pt x="7904" y="3240"/>
                    <a:pt x="10800" y="3240"/>
                  </a:cubicBezTo>
                  <a:cubicBezTo>
                    <a:pt x="12470" y="3240"/>
                    <a:pt x="13982" y="4086"/>
                    <a:pt x="15076" y="5454"/>
                  </a:cubicBezTo>
                  <a:cubicBezTo>
                    <a:pt x="15582" y="6086"/>
                    <a:pt x="16404" y="6086"/>
                    <a:pt x="16909" y="5454"/>
                  </a:cubicBezTo>
                  <a:cubicBezTo>
                    <a:pt x="17415" y="4821"/>
                    <a:pt x="17415" y="3796"/>
                    <a:pt x="16909" y="3163"/>
                  </a:cubicBezTo>
                  <a:cubicBezTo>
                    <a:pt x="15346" y="1209"/>
                    <a:pt x="13186" y="0"/>
                    <a:pt x="10800" y="0"/>
                  </a:cubicBezTo>
                  <a:cubicBezTo>
                    <a:pt x="6931" y="0"/>
                    <a:pt x="3658" y="3178"/>
                    <a:pt x="2557" y="7560"/>
                  </a:cubicBezTo>
                  <a:lnTo>
                    <a:pt x="0" y="7560"/>
                  </a:lnTo>
                  <a:lnTo>
                    <a:pt x="0" y="10800"/>
                  </a:lnTo>
                  <a:lnTo>
                    <a:pt x="3457" y="10800"/>
                  </a:lnTo>
                  <a:cubicBezTo>
                    <a:pt x="4535" y="10800"/>
                    <a:pt x="4800" y="9702"/>
                    <a:pt x="4891" y="9180"/>
                  </a:cubicBezTo>
                  <a:close/>
                  <a:moveTo>
                    <a:pt x="7343" y="10800"/>
                  </a:moveTo>
                  <a:cubicBezTo>
                    <a:pt x="7343" y="13185"/>
                    <a:pt x="8891" y="15120"/>
                    <a:pt x="10800" y="15120"/>
                  </a:cubicBezTo>
                  <a:cubicBezTo>
                    <a:pt x="12709" y="15120"/>
                    <a:pt x="14255" y="13185"/>
                    <a:pt x="14255" y="10800"/>
                  </a:cubicBezTo>
                  <a:cubicBezTo>
                    <a:pt x="14255" y="8415"/>
                    <a:pt x="12709" y="6480"/>
                    <a:pt x="10800" y="6480"/>
                  </a:cubicBezTo>
                  <a:cubicBezTo>
                    <a:pt x="8891" y="6480"/>
                    <a:pt x="7343" y="8415"/>
                    <a:pt x="7343" y="10800"/>
                  </a:cubicBezTo>
                  <a:close/>
                </a:path>
              </a:pathLst>
            </a:custGeom>
            <a:solidFill>
              <a:schemeClr val="bg1"/>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50784" tIns="50784" rIns="50784" bIns="50784" anchor="ctr"/>
            <a:lstStyle/>
            <a:p>
              <a:endParaRPr lang="zh-CN" altLang="en-US" sz="2400"/>
            </a:p>
          </p:txBody>
        </p:sp>
      </p:grpSp>
      <p:grpSp>
        <p:nvGrpSpPr>
          <p:cNvPr id="28" name="Group 5"/>
          <p:cNvGrpSpPr/>
          <p:nvPr/>
        </p:nvGrpSpPr>
        <p:grpSpPr bwMode="auto">
          <a:xfrm>
            <a:off x="8597265" y="2099945"/>
            <a:ext cx="1144905" cy="1145540"/>
            <a:chOff x="9013430" y="1972285"/>
            <a:chExt cx="1376313" cy="1376313"/>
          </a:xfrm>
        </p:grpSpPr>
        <p:sp>
          <p:nvSpPr>
            <p:cNvPr id="29" name="Rectangle 26"/>
            <p:cNvSpPr/>
            <p:nvPr/>
          </p:nvSpPr>
          <p:spPr>
            <a:xfrm>
              <a:off x="9013430" y="1972285"/>
              <a:ext cx="1376313" cy="1376313"/>
            </a:xfrm>
            <a:prstGeom prst="rect">
              <a:avLst/>
            </a:prstGeom>
            <a:solidFill>
              <a:srgbClr val="73C9C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defTabSz="912495" fontAlgn="base">
                <a:spcBef>
                  <a:spcPct val="0"/>
                </a:spcBef>
                <a:spcAft>
                  <a:spcPct val="0"/>
                </a:spcAft>
                <a:defRPr>
                  <a:solidFill>
                    <a:schemeClr val="tx1"/>
                  </a:solidFill>
                  <a:latin typeface="Calibri" panose="020F0502020204030204" charset="0"/>
                </a:defRPr>
              </a:lvl6pPr>
              <a:lvl7pPr marL="2971800" indent="-228600" defTabSz="912495" fontAlgn="base">
                <a:spcBef>
                  <a:spcPct val="0"/>
                </a:spcBef>
                <a:spcAft>
                  <a:spcPct val="0"/>
                </a:spcAft>
                <a:defRPr>
                  <a:solidFill>
                    <a:schemeClr val="tx1"/>
                  </a:solidFill>
                  <a:latin typeface="Calibri" panose="020F0502020204030204" charset="0"/>
                </a:defRPr>
              </a:lvl7pPr>
              <a:lvl8pPr marL="3429000" indent="-228600" defTabSz="912495" fontAlgn="base">
                <a:spcBef>
                  <a:spcPct val="0"/>
                </a:spcBef>
                <a:spcAft>
                  <a:spcPct val="0"/>
                </a:spcAft>
                <a:defRPr>
                  <a:solidFill>
                    <a:schemeClr val="tx1"/>
                  </a:solidFill>
                  <a:latin typeface="Calibri" panose="020F0502020204030204" charset="0"/>
                </a:defRPr>
              </a:lvl8pPr>
              <a:lvl9pPr marL="3886200" indent="-228600" defTabSz="912495" fontAlgn="base">
                <a:spcBef>
                  <a:spcPct val="0"/>
                </a:spcBef>
                <a:spcAft>
                  <a:spcPct val="0"/>
                </a:spcAft>
                <a:defRPr>
                  <a:solidFill>
                    <a:schemeClr val="tx1"/>
                  </a:solidFill>
                  <a:latin typeface="Calibri" panose="020F0502020204030204" charset="0"/>
                </a:defRPr>
              </a:lvl9pPr>
            </a:lstStyle>
            <a:p>
              <a:pPr algn="ctr" eaLnBrk="1" hangingPunct="1"/>
              <a:endParaRPr lang="id-ID" altLang="zh-CN" sz="2400">
                <a:solidFill>
                  <a:srgbClr val="FFFFFF"/>
                </a:solidFill>
              </a:endParaRPr>
            </a:p>
          </p:txBody>
        </p:sp>
        <p:sp>
          <p:nvSpPr>
            <p:cNvPr id="53268" name="Freeform 5"/>
            <p:cNvSpPr>
              <a:spLocks noEditPoints="1"/>
            </p:cNvSpPr>
            <p:nvPr/>
          </p:nvSpPr>
          <p:spPr bwMode="auto">
            <a:xfrm>
              <a:off x="9473468" y="2336790"/>
              <a:ext cx="484064" cy="619289"/>
            </a:xfrm>
            <a:custGeom>
              <a:avLst/>
              <a:gdLst>
                <a:gd name="T0" fmla="*/ 269959 w 104"/>
                <a:gd name="T1" fmla="*/ 23282 h 133"/>
                <a:gd name="T2" fmla="*/ 209451 w 104"/>
                <a:gd name="T3" fmla="*/ 51219 h 133"/>
                <a:gd name="T4" fmla="*/ 69817 w 104"/>
                <a:gd name="T5" fmla="*/ 423724 h 133"/>
                <a:gd name="T6" fmla="*/ 41890 w 104"/>
                <a:gd name="T7" fmla="*/ 465631 h 133"/>
                <a:gd name="T8" fmla="*/ 144288 w 104"/>
                <a:gd name="T9" fmla="*/ 596007 h 133"/>
                <a:gd name="T10" fmla="*/ 283922 w 104"/>
                <a:gd name="T11" fmla="*/ 596007 h 133"/>
                <a:gd name="T12" fmla="*/ 484064 w 104"/>
                <a:gd name="T13" fmla="*/ 260753 h 133"/>
                <a:gd name="T14" fmla="*/ 339776 w 104"/>
                <a:gd name="T15" fmla="*/ 246784 h 133"/>
                <a:gd name="T16" fmla="*/ 363048 w 104"/>
                <a:gd name="T17" fmla="*/ 209534 h 133"/>
                <a:gd name="T18" fmla="*/ 321158 w 104"/>
                <a:gd name="T19" fmla="*/ 232815 h 133"/>
                <a:gd name="T20" fmla="*/ 242032 w 104"/>
                <a:gd name="T21" fmla="*/ 223503 h 133"/>
                <a:gd name="T22" fmla="*/ 265304 w 104"/>
                <a:gd name="T23" fmla="*/ 176940 h 133"/>
                <a:gd name="T24" fmla="*/ 335121 w 104"/>
                <a:gd name="T25" fmla="*/ 167627 h 133"/>
                <a:gd name="T26" fmla="*/ 367702 w 104"/>
                <a:gd name="T27" fmla="*/ 162971 h 133"/>
                <a:gd name="T28" fmla="*/ 363048 w 104"/>
                <a:gd name="T29" fmla="*/ 251441 h 133"/>
                <a:gd name="T30" fmla="*/ 321158 w 104"/>
                <a:gd name="T31" fmla="*/ 409755 h 133"/>
                <a:gd name="T32" fmla="*/ 321158 w 104"/>
                <a:gd name="T33" fmla="*/ 349223 h 133"/>
                <a:gd name="T34" fmla="*/ 228069 w 104"/>
                <a:gd name="T35" fmla="*/ 288691 h 133"/>
                <a:gd name="T36" fmla="*/ 302540 w 104"/>
                <a:gd name="T37" fmla="*/ 149002 h 133"/>
                <a:gd name="T38" fmla="*/ 297886 w 104"/>
                <a:gd name="T39" fmla="*/ 102439 h 133"/>
                <a:gd name="T40" fmla="*/ 204796 w 104"/>
                <a:gd name="T41" fmla="*/ 102439 h 133"/>
                <a:gd name="T42" fmla="*/ 153597 w 104"/>
                <a:gd name="T43" fmla="*/ 102439 h 133"/>
                <a:gd name="T44" fmla="*/ 51199 w 104"/>
                <a:gd name="T45" fmla="*/ 316629 h 133"/>
                <a:gd name="T46" fmla="*/ 51199 w 104"/>
                <a:gd name="T47" fmla="*/ 265410 h 133"/>
                <a:gd name="T48" fmla="*/ 37236 w 104"/>
                <a:gd name="T49" fmla="*/ 228159 h 133"/>
                <a:gd name="T50" fmla="*/ 134979 w 104"/>
                <a:gd name="T51" fmla="*/ 121064 h 133"/>
                <a:gd name="T52" fmla="*/ 102398 w 104"/>
                <a:gd name="T53" fmla="*/ 130377 h 133"/>
                <a:gd name="T54" fmla="*/ 111707 w 104"/>
                <a:gd name="T55" fmla="*/ 149002 h 133"/>
                <a:gd name="T56" fmla="*/ 139634 w 104"/>
                <a:gd name="T57" fmla="*/ 135033 h 133"/>
                <a:gd name="T58" fmla="*/ 144288 w 104"/>
                <a:gd name="T59" fmla="*/ 172283 h 133"/>
                <a:gd name="T60" fmla="*/ 134979 w 104"/>
                <a:gd name="T61" fmla="*/ 190909 h 133"/>
                <a:gd name="T62" fmla="*/ 111707 w 104"/>
                <a:gd name="T63" fmla="*/ 223503 h 133"/>
                <a:gd name="T64" fmla="*/ 83780 w 104"/>
                <a:gd name="T65" fmla="*/ 232815 h 133"/>
                <a:gd name="T66" fmla="*/ 51199 w 104"/>
                <a:gd name="T67" fmla="*/ 242128 h 133"/>
                <a:gd name="T68" fmla="*/ 65162 w 104"/>
                <a:gd name="T69" fmla="*/ 274722 h 133"/>
                <a:gd name="T70" fmla="*/ 139634 w 104"/>
                <a:gd name="T71" fmla="*/ 284035 h 133"/>
                <a:gd name="T72" fmla="*/ 153597 w 104"/>
                <a:gd name="T73" fmla="*/ 349223 h 133"/>
                <a:gd name="T74" fmla="*/ 134979 w 104"/>
                <a:gd name="T75" fmla="*/ 386474 h 133"/>
                <a:gd name="T76" fmla="*/ 111707 w 104"/>
                <a:gd name="T77" fmla="*/ 419068 h 133"/>
                <a:gd name="T78" fmla="*/ 88435 w 104"/>
                <a:gd name="T79" fmla="*/ 367848 h 133"/>
                <a:gd name="T80" fmla="*/ 209451 w 104"/>
                <a:gd name="T81" fmla="*/ 493569 h 133"/>
                <a:gd name="T82" fmla="*/ 74471 w 104"/>
                <a:gd name="T83" fmla="*/ 451662 h 133"/>
                <a:gd name="T84" fmla="*/ 423556 w 104"/>
                <a:gd name="T85" fmla="*/ 265410 h 133"/>
                <a:gd name="T86" fmla="*/ 316503 w 104"/>
                <a:gd name="T87" fmla="*/ 60532 h 133"/>
                <a:gd name="T88" fmla="*/ 209451 w 104"/>
                <a:gd name="T89" fmla="*/ 493569 h 133"/>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04" h="133">
                  <a:moveTo>
                    <a:pt x="104" y="56"/>
                  </a:moveTo>
                  <a:cubicBezTo>
                    <a:pt x="104" y="31"/>
                    <a:pt x="86" y="10"/>
                    <a:pt x="63" y="2"/>
                  </a:cubicBezTo>
                  <a:cubicBezTo>
                    <a:pt x="58" y="0"/>
                    <a:pt x="58" y="5"/>
                    <a:pt x="58" y="5"/>
                  </a:cubicBezTo>
                  <a:cubicBezTo>
                    <a:pt x="58" y="8"/>
                    <a:pt x="59" y="9"/>
                    <a:pt x="60" y="9"/>
                  </a:cubicBezTo>
                  <a:cubicBezTo>
                    <a:pt x="58" y="13"/>
                    <a:pt x="58" y="13"/>
                    <a:pt x="58" y="13"/>
                  </a:cubicBezTo>
                  <a:cubicBezTo>
                    <a:pt x="54" y="12"/>
                    <a:pt x="50" y="11"/>
                    <a:pt x="45" y="11"/>
                  </a:cubicBezTo>
                  <a:cubicBezTo>
                    <a:pt x="20" y="11"/>
                    <a:pt x="0" y="32"/>
                    <a:pt x="0" y="57"/>
                  </a:cubicBezTo>
                  <a:cubicBezTo>
                    <a:pt x="0" y="71"/>
                    <a:pt x="6" y="83"/>
                    <a:pt x="16" y="91"/>
                  </a:cubicBezTo>
                  <a:cubicBezTo>
                    <a:pt x="15" y="91"/>
                    <a:pt x="15" y="91"/>
                    <a:pt x="15" y="91"/>
                  </a:cubicBezTo>
                  <a:cubicBezTo>
                    <a:pt x="13" y="95"/>
                    <a:pt x="13" y="95"/>
                    <a:pt x="13" y="95"/>
                  </a:cubicBezTo>
                  <a:cubicBezTo>
                    <a:pt x="10" y="94"/>
                    <a:pt x="8" y="96"/>
                    <a:pt x="8" y="96"/>
                  </a:cubicBezTo>
                  <a:cubicBezTo>
                    <a:pt x="6" y="98"/>
                    <a:pt x="9" y="100"/>
                    <a:pt x="9" y="100"/>
                  </a:cubicBezTo>
                  <a:cubicBezTo>
                    <a:pt x="17" y="107"/>
                    <a:pt x="28" y="113"/>
                    <a:pt x="39" y="114"/>
                  </a:cubicBezTo>
                  <a:cubicBezTo>
                    <a:pt x="40" y="126"/>
                    <a:pt x="40" y="126"/>
                    <a:pt x="40" y="126"/>
                  </a:cubicBezTo>
                  <a:cubicBezTo>
                    <a:pt x="31" y="128"/>
                    <a:pt x="31" y="128"/>
                    <a:pt x="31" y="128"/>
                  </a:cubicBezTo>
                  <a:cubicBezTo>
                    <a:pt x="12" y="133"/>
                    <a:pt x="30" y="132"/>
                    <a:pt x="30" y="132"/>
                  </a:cubicBezTo>
                  <a:cubicBezTo>
                    <a:pt x="61" y="132"/>
                    <a:pt x="61" y="132"/>
                    <a:pt x="61" y="132"/>
                  </a:cubicBezTo>
                  <a:cubicBezTo>
                    <a:pt x="82" y="132"/>
                    <a:pt x="61" y="128"/>
                    <a:pt x="61" y="128"/>
                  </a:cubicBezTo>
                  <a:cubicBezTo>
                    <a:pt x="50" y="126"/>
                    <a:pt x="50" y="126"/>
                    <a:pt x="50" y="126"/>
                  </a:cubicBezTo>
                  <a:cubicBezTo>
                    <a:pt x="50" y="126"/>
                    <a:pt x="50" y="119"/>
                    <a:pt x="50" y="114"/>
                  </a:cubicBezTo>
                  <a:cubicBezTo>
                    <a:pt x="79" y="111"/>
                    <a:pt x="104" y="85"/>
                    <a:pt x="104" y="56"/>
                  </a:cubicBezTo>
                  <a:close/>
                  <a:moveTo>
                    <a:pt x="49" y="62"/>
                  </a:moveTo>
                  <a:cubicBezTo>
                    <a:pt x="49" y="44"/>
                    <a:pt x="64" y="58"/>
                    <a:pt x="64" y="58"/>
                  </a:cubicBezTo>
                  <a:cubicBezTo>
                    <a:pt x="72" y="63"/>
                    <a:pt x="73" y="53"/>
                    <a:pt x="73" y="53"/>
                  </a:cubicBezTo>
                  <a:cubicBezTo>
                    <a:pt x="79" y="51"/>
                    <a:pt x="79" y="51"/>
                    <a:pt x="79" y="51"/>
                  </a:cubicBezTo>
                  <a:cubicBezTo>
                    <a:pt x="79" y="48"/>
                    <a:pt x="79" y="48"/>
                    <a:pt x="79" y="48"/>
                  </a:cubicBezTo>
                  <a:cubicBezTo>
                    <a:pt x="78" y="45"/>
                    <a:pt x="78" y="45"/>
                    <a:pt x="78" y="45"/>
                  </a:cubicBezTo>
                  <a:cubicBezTo>
                    <a:pt x="70" y="41"/>
                    <a:pt x="70" y="41"/>
                    <a:pt x="70" y="41"/>
                  </a:cubicBezTo>
                  <a:cubicBezTo>
                    <a:pt x="70" y="41"/>
                    <a:pt x="69" y="44"/>
                    <a:pt x="71" y="47"/>
                  </a:cubicBezTo>
                  <a:cubicBezTo>
                    <a:pt x="71" y="47"/>
                    <a:pt x="70" y="51"/>
                    <a:pt x="69" y="50"/>
                  </a:cubicBezTo>
                  <a:cubicBezTo>
                    <a:pt x="64" y="48"/>
                    <a:pt x="64" y="48"/>
                    <a:pt x="64" y="48"/>
                  </a:cubicBezTo>
                  <a:cubicBezTo>
                    <a:pt x="64" y="48"/>
                    <a:pt x="62" y="47"/>
                    <a:pt x="59" y="49"/>
                  </a:cubicBezTo>
                  <a:cubicBezTo>
                    <a:pt x="56" y="50"/>
                    <a:pt x="52" y="48"/>
                    <a:pt x="52" y="48"/>
                  </a:cubicBezTo>
                  <a:cubicBezTo>
                    <a:pt x="52" y="48"/>
                    <a:pt x="52" y="46"/>
                    <a:pt x="55" y="44"/>
                  </a:cubicBezTo>
                  <a:cubicBezTo>
                    <a:pt x="57" y="43"/>
                    <a:pt x="57" y="43"/>
                    <a:pt x="57" y="43"/>
                  </a:cubicBezTo>
                  <a:cubicBezTo>
                    <a:pt x="57" y="43"/>
                    <a:pt x="57" y="40"/>
                    <a:pt x="57" y="38"/>
                  </a:cubicBezTo>
                  <a:cubicBezTo>
                    <a:pt x="58" y="36"/>
                    <a:pt x="59" y="38"/>
                    <a:pt x="61" y="36"/>
                  </a:cubicBezTo>
                  <a:cubicBezTo>
                    <a:pt x="63" y="34"/>
                    <a:pt x="65" y="39"/>
                    <a:pt x="68" y="39"/>
                  </a:cubicBezTo>
                  <a:cubicBezTo>
                    <a:pt x="71" y="38"/>
                    <a:pt x="69" y="37"/>
                    <a:pt x="72" y="36"/>
                  </a:cubicBezTo>
                  <a:cubicBezTo>
                    <a:pt x="74" y="35"/>
                    <a:pt x="75" y="39"/>
                    <a:pt x="75" y="39"/>
                  </a:cubicBezTo>
                  <a:cubicBezTo>
                    <a:pt x="80" y="39"/>
                    <a:pt x="80" y="39"/>
                    <a:pt x="80" y="39"/>
                  </a:cubicBezTo>
                  <a:cubicBezTo>
                    <a:pt x="80" y="39"/>
                    <a:pt x="79" y="34"/>
                    <a:pt x="79" y="35"/>
                  </a:cubicBezTo>
                  <a:cubicBezTo>
                    <a:pt x="82" y="40"/>
                    <a:pt x="86" y="53"/>
                    <a:pt x="85" y="55"/>
                  </a:cubicBezTo>
                  <a:cubicBezTo>
                    <a:pt x="84" y="55"/>
                    <a:pt x="83" y="54"/>
                    <a:pt x="83" y="54"/>
                  </a:cubicBezTo>
                  <a:cubicBezTo>
                    <a:pt x="78" y="54"/>
                    <a:pt x="78" y="54"/>
                    <a:pt x="78" y="54"/>
                  </a:cubicBezTo>
                  <a:cubicBezTo>
                    <a:pt x="81" y="58"/>
                    <a:pt x="81" y="58"/>
                    <a:pt x="81" y="58"/>
                  </a:cubicBezTo>
                  <a:cubicBezTo>
                    <a:pt x="81" y="58"/>
                    <a:pt x="82" y="60"/>
                    <a:pt x="85" y="60"/>
                  </a:cubicBezTo>
                  <a:cubicBezTo>
                    <a:pt x="83" y="77"/>
                    <a:pt x="69" y="88"/>
                    <a:pt x="69" y="88"/>
                  </a:cubicBezTo>
                  <a:cubicBezTo>
                    <a:pt x="67" y="86"/>
                    <a:pt x="68" y="84"/>
                    <a:pt x="68" y="84"/>
                  </a:cubicBezTo>
                  <a:cubicBezTo>
                    <a:pt x="69" y="81"/>
                    <a:pt x="69" y="81"/>
                    <a:pt x="69" y="81"/>
                  </a:cubicBezTo>
                  <a:cubicBezTo>
                    <a:pt x="69" y="75"/>
                    <a:pt x="69" y="75"/>
                    <a:pt x="69" y="75"/>
                  </a:cubicBezTo>
                  <a:cubicBezTo>
                    <a:pt x="69" y="75"/>
                    <a:pt x="69" y="70"/>
                    <a:pt x="63" y="72"/>
                  </a:cubicBezTo>
                  <a:cubicBezTo>
                    <a:pt x="58" y="74"/>
                    <a:pt x="60" y="74"/>
                    <a:pt x="54" y="74"/>
                  </a:cubicBezTo>
                  <a:cubicBezTo>
                    <a:pt x="48" y="75"/>
                    <a:pt x="49" y="62"/>
                    <a:pt x="49" y="62"/>
                  </a:cubicBezTo>
                  <a:close/>
                  <a:moveTo>
                    <a:pt x="64" y="22"/>
                  </a:moveTo>
                  <a:cubicBezTo>
                    <a:pt x="65" y="22"/>
                    <a:pt x="68" y="23"/>
                    <a:pt x="71" y="26"/>
                  </a:cubicBezTo>
                  <a:cubicBezTo>
                    <a:pt x="69" y="33"/>
                    <a:pt x="65" y="32"/>
                    <a:pt x="65" y="32"/>
                  </a:cubicBezTo>
                  <a:cubicBezTo>
                    <a:pt x="65" y="32"/>
                    <a:pt x="62" y="32"/>
                    <a:pt x="62" y="29"/>
                  </a:cubicBezTo>
                  <a:cubicBezTo>
                    <a:pt x="66" y="27"/>
                    <a:pt x="66" y="27"/>
                    <a:pt x="66" y="27"/>
                  </a:cubicBezTo>
                  <a:cubicBezTo>
                    <a:pt x="66" y="27"/>
                    <a:pt x="64" y="24"/>
                    <a:pt x="64" y="22"/>
                  </a:cubicBezTo>
                  <a:close/>
                  <a:moveTo>
                    <a:pt x="36" y="21"/>
                  </a:moveTo>
                  <a:cubicBezTo>
                    <a:pt x="40" y="17"/>
                    <a:pt x="47" y="17"/>
                    <a:pt x="47" y="18"/>
                  </a:cubicBezTo>
                  <a:cubicBezTo>
                    <a:pt x="46" y="20"/>
                    <a:pt x="44" y="20"/>
                    <a:pt x="44" y="22"/>
                  </a:cubicBezTo>
                  <a:cubicBezTo>
                    <a:pt x="44" y="24"/>
                    <a:pt x="41" y="26"/>
                    <a:pt x="41" y="27"/>
                  </a:cubicBezTo>
                  <a:cubicBezTo>
                    <a:pt x="41" y="28"/>
                    <a:pt x="41" y="32"/>
                    <a:pt x="38" y="29"/>
                  </a:cubicBezTo>
                  <a:cubicBezTo>
                    <a:pt x="35" y="25"/>
                    <a:pt x="32" y="24"/>
                    <a:pt x="33" y="22"/>
                  </a:cubicBezTo>
                  <a:cubicBezTo>
                    <a:pt x="33" y="22"/>
                    <a:pt x="36" y="21"/>
                    <a:pt x="36" y="21"/>
                  </a:cubicBezTo>
                  <a:close/>
                  <a:moveTo>
                    <a:pt x="12" y="74"/>
                  </a:moveTo>
                  <a:cubicBezTo>
                    <a:pt x="12" y="73"/>
                    <a:pt x="11" y="69"/>
                    <a:pt x="11" y="68"/>
                  </a:cubicBezTo>
                  <a:cubicBezTo>
                    <a:pt x="11" y="66"/>
                    <a:pt x="11" y="63"/>
                    <a:pt x="11" y="63"/>
                  </a:cubicBezTo>
                  <a:cubicBezTo>
                    <a:pt x="11" y="63"/>
                    <a:pt x="13" y="61"/>
                    <a:pt x="12" y="60"/>
                  </a:cubicBezTo>
                  <a:cubicBezTo>
                    <a:pt x="11" y="59"/>
                    <a:pt x="11" y="57"/>
                    <a:pt x="11" y="57"/>
                  </a:cubicBezTo>
                  <a:cubicBezTo>
                    <a:pt x="9" y="55"/>
                    <a:pt x="9" y="55"/>
                    <a:pt x="9" y="55"/>
                  </a:cubicBezTo>
                  <a:cubicBezTo>
                    <a:pt x="9" y="55"/>
                    <a:pt x="8" y="53"/>
                    <a:pt x="7" y="52"/>
                  </a:cubicBezTo>
                  <a:cubicBezTo>
                    <a:pt x="7" y="51"/>
                    <a:pt x="7" y="50"/>
                    <a:pt x="8" y="49"/>
                  </a:cubicBezTo>
                  <a:cubicBezTo>
                    <a:pt x="8" y="48"/>
                    <a:pt x="7" y="46"/>
                    <a:pt x="7" y="45"/>
                  </a:cubicBezTo>
                  <a:cubicBezTo>
                    <a:pt x="15" y="27"/>
                    <a:pt x="28" y="22"/>
                    <a:pt x="28" y="22"/>
                  </a:cubicBezTo>
                  <a:cubicBezTo>
                    <a:pt x="29" y="26"/>
                    <a:pt x="29" y="26"/>
                    <a:pt x="29" y="26"/>
                  </a:cubicBezTo>
                  <a:cubicBezTo>
                    <a:pt x="29" y="26"/>
                    <a:pt x="26" y="27"/>
                    <a:pt x="25" y="27"/>
                  </a:cubicBezTo>
                  <a:cubicBezTo>
                    <a:pt x="24" y="26"/>
                    <a:pt x="23" y="26"/>
                    <a:pt x="23" y="26"/>
                  </a:cubicBezTo>
                  <a:cubicBezTo>
                    <a:pt x="22" y="28"/>
                    <a:pt x="22" y="28"/>
                    <a:pt x="22" y="28"/>
                  </a:cubicBezTo>
                  <a:cubicBezTo>
                    <a:pt x="22" y="28"/>
                    <a:pt x="21" y="30"/>
                    <a:pt x="21" y="31"/>
                  </a:cubicBezTo>
                  <a:cubicBezTo>
                    <a:pt x="21" y="32"/>
                    <a:pt x="21" y="33"/>
                    <a:pt x="21" y="33"/>
                  </a:cubicBezTo>
                  <a:cubicBezTo>
                    <a:pt x="21" y="33"/>
                    <a:pt x="24" y="33"/>
                    <a:pt x="24" y="32"/>
                  </a:cubicBezTo>
                  <a:cubicBezTo>
                    <a:pt x="24" y="31"/>
                    <a:pt x="24" y="31"/>
                    <a:pt x="24" y="31"/>
                  </a:cubicBezTo>
                  <a:cubicBezTo>
                    <a:pt x="23" y="29"/>
                    <a:pt x="23" y="29"/>
                    <a:pt x="23" y="29"/>
                  </a:cubicBezTo>
                  <a:cubicBezTo>
                    <a:pt x="23" y="29"/>
                    <a:pt x="25" y="28"/>
                    <a:pt x="30" y="29"/>
                  </a:cubicBezTo>
                  <a:cubicBezTo>
                    <a:pt x="35" y="29"/>
                    <a:pt x="33" y="33"/>
                    <a:pt x="35" y="34"/>
                  </a:cubicBezTo>
                  <a:cubicBezTo>
                    <a:pt x="37" y="34"/>
                    <a:pt x="33" y="37"/>
                    <a:pt x="33" y="39"/>
                  </a:cubicBezTo>
                  <a:cubicBezTo>
                    <a:pt x="32" y="40"/>
                    <a:pt x="31" y="37"/>
                    <a:pt x="31" y="37"/>
                  </a:cubicBezTo>
                  <a:cubicBezTo>
                    <a:pt x="31" y="37"/>
                    <a:pt x="32" y="35"/>
                    <a:pt x="30" y="35"/>
                  </a:cubicBezTo>
                  <a:cubicBezTo>
                    <a:pt x="28" y="35"/>
                    <a:pt x="26" y="39"/>
                    <a:pt x="27" y="38"/>
                  </a:cubicBezTo>
                  <a:cubicBezTo>
                    <a:pt x="28" y="38"/>
                    <a:pt x="30" y="40"/>
                    <a:pt x="29" y="41"/>
                  </a:cubicBezTo>
                  <a:cubicBezTo>
                    <a:pt x="29" y="42"/>
                    <a:pt x="29" y="42"/>
                    <a:pt x="28" y="44"/>
                  </a:cubicBezTo>
                  <a:cubicBezTo>
                    <a:pt x="27" y="46"/>
                    <a:pt x="25" y="48"/>
                    <a:pt x="25" y="48"/>
                  </a:cubicBezTo>
                  <a:cubicBezTo>
                    <a:pt x="25" y="48"/>
                    <a:pt x="24" y="47"/>
                    <a:pt x="24" y="48"/>
                  </a:cubicBezTo>
                  <a:cubicBezTo>
                    <a:pt x="25" y="49"/>
                    <a:pt x="24" y="52"/>
                    <a:pt x="24" y="53"/>
                  </a:cubicBezTo>
                  <a:cubicBezTo>
                    <a:pt x="24" y="54"/>
                    <a:pt x="22" y="52"/>
                    <a:pt x="21" y="50"/>
                  </a:cubicBezTo>
                  <a:cubicBezTo>
                    <a:pt x="21" y="48"/>
                    <a:pt x="19" y="49"/>
                    <a:pt x="18" y="50"/>
                  </a:cubicBezTo>
                  <a:cubicBezTo>
                    <a:pt x="17" y="50"/>
                    <a:pt x="15" y="49"/>
                    <a:pt x="15" y="48"/>
                  </a:cubicBezTo>
                  <a:cubicBezTo>
                    <a:pt x="15" y="47"/>
                    <a:pt x="11" y="50"/>
                    <a:pt x="10" y="51"/>
                  </a:cubicBezTo>
                  <a:cubicBezTo>
                    <a:pt x="9" y="52"/>
                    <a:pt x="9" y="53"/>
                    <a:pt x="11" y="52"/>
                  </a:cubicBezTo>
                  <a:cubicBezTo>
                    <a:pt x="13" y="52"/>
                    <a:pt x="14" y="52"/>
                    <a:pt x="14" y="54"/>
                  </a:cubicBezTo>
                  <a:cubicBezTo>
                    <a:pt x="13" y="55"/>
                    <a:pt x="12" y="54"/>
                    <a:pt x="12" y="55"/>
                  </a:cubicBezTo>
                  <a:cubicBezTo>
                    <a:pt x="12" y="56"/>
                    <a:pt x="14" y="57"/>
                    <a:pt x="14" y="59"/>
                  </a:cubicBezTo>
                  <a:cubicBezTo>
                    <a:pt x="14" y="60"/>
                    <a:pt x="18" y="59"/>
                    <a:pt x="20" y="58"/>
                  </a:cubicBezTo>
                  <a:cubicBezTo>
                    <a:pt x="21" y="58"/>
                    <a:pt x="24" y="57"/>
                    <a:pt x="25" y="59"/>
                  </a:cubicBezTo>
                  <a:cubicBezTo>
                    <a:pt x="25" y="60"/>
                    <a:pt x="29" y="61"/>
                    <a:pt x="30" y="61"/>
                  </a:cubicBezTo>
                  <a:cubicBezTo>
                    <a:pt x="32" y="62"/>
                    <a:pt x="35" y="62"/>
                    <a:pt x="36" y="64"/>
                  </a:cubicBezTo>
                  <a:cubicBezTo>
                    <a:pt x="38" y="65"/>
                    <a:pt x="35" y="68"/>
                    <a:pt x="35" y="69"/>
                  </a:cubicBezTo>
                  <a:cubicBezTo>
                    <a:pt x="35" y="70"/>
                    <a:pt x="33" y="73"/>
                    <a:pt x="33" y="75"/>
                  </a:cubicBezTo>
                  <a:cubicBezTo>
                    <a:pt x="32" y="76"/>
                    <a:pt x="31" y="77"/>
                    <a:pt x="30" y="78"/>
                  </a:cubicBezTo>
                  <a:cubicBezTo>
                    <a:pt x="29" y="78"/>
                    <a:pt x="29" y="80"/>
                    <a:pt x="29" y="80"/>
                  </a:cubicBezTo>
                  <a:cubicBezTo>
                    <a:pt x="29" y="83"/>
                    <a:pt x="29" y="83"/>
                    <a:pt x="29" y="83"/>
                  </a:cubicBezTo>
                  <a:cubicBezTo>
                    <a:pt x="29" y="83"/>
                    <a:pt x="29" y="86"/>
                    <a:pt x="30" y="87"/>
                  </a:cubicBezTo>
                  <a:cubicBezTo>
                    <a:pt x="30" y="88"/>
                    <a:pt x="27" y="94"/>
                    <a:pt x="27" y="94"/>
                  </a:cubicBezTo>
                  <a:cubicBezTo>
                    <a:pt x="26" y="94"/>
                    <a:pt x="25" y="92"/>
                    <a:pt x="24" y="90"/>
                  </a:cubicBezTo>
                  <a:cubicBezTo>
                    <a:pt x="23" y="89"/>
                    <a:pt x="23" y="88"/>
                    <a:pt x="23" y="86"/>
                  </a:cubicBezTo>
                  <a:cubicBezTo>
                    <a:pt x="23" y="84"/>
                    <a:pt x="21" y="83"/>
                    <a:pt x="21" y="82"/>
                  </a:cubicBezTo>
                  <a:cubicBezTo>
                    <a:pt x="20" y="81"/>
                    <a:pt x="19" y="80"/>
                    <a:pt x="19" y="79"/>
                  </a:cubicBezTo>
                  <a:cubicBezTo>
                    <a:pt x="19" y="78"/>
                    <a:pt x="17" y="76"/>
                    <a:pt x="17" y="76"/>
                  </a:cubicBezTo>
                  <a:cubicBezTo>
                    <a:pt x="17" y="76"/>
                    <a:pt x="13" y="74"/>
                    <a:pt x="12" y="74"/>
                  </a:cubicBezTo>
                  <a:close/>
                  <a:moveTo>
                    <a:pt x="45" y="106"/>
                  </a:moveTo>
                  <a:cubicBezTo>
                    <a:pt x="38" y="106"/>
                    <a:pt x="31" y="105"/>
                    <a:pt x="25" y="102"/>
                  </a:cubicBezTo>
                  <a:cubicBezTo>
                    <a:pt x="20" y="99"/>
                    <a:pt x="20" y="99"/>
                    <a:pt x="20" y="99"/>
                  </a:cubicBezTo>
                  <a:cubicBezTo>
                    <a:pt x="18" y="98"/>
                    <a:pt x="17" y="98"/>
                    <a:pt x="16" y="97"/>
                  </a:cubicBezTo>
                  <a:cubicBezTo>
                    <a:pt x="18" y="93"/>
                    <a:pt x="18" y="93"/>
                    <a:pt x="18" y="93"/>
                  </a:cubicBezTo>
                  <a:cubicBezTo>
                    <a:pt x="25" y="99"/>
                    <a:pt x="35" y="102"/>
                    <a:pt x="45" y="102"/>
                  </a:cubicBezTo>
                  <a:cubicBezTo>
                    <a:pt x="70" y="102"/>
                    <a:pt x="91" y="82"/>
                    <a:pt x="91" y="57"/>
                  </a:cubicBezTo>
                  <a:cubicBezTo>
                    <a:pt x="91" y="38"/>
                    <a:pt x="79" y="21"/>
                    <a:pt x="62" y="14"/>
                  </a:cubicBezTo>
                  <a:cubicBezTo>
                    <a:pt x="64" y="11"/>
                    <a:pt x="64" y="11"/>
                    <a:pt x="64" y="11"/>
                  </a:cubicBezTo>
                  <a:cubicBezTo>
                    <a:pt x="66" y="12"/>
                    <a:pt x="68" y="13"/>
                    <a:pt x="68" y="13"/>
                  </a:cubicBezTo>
                  <a:cubicBezTo>
                    <a:pt x="68" y="13"/>
                    <a:pt x="72" y="15"/>
                    <a:pt x="74" y="17"/>
                  </a:cubicBezTo>
                  <a:cubicBezTo>
                    <a:pt x="87" y="25"/>
                    <a:pt x="95" y="40"/>
                    <a:pt x="95" y="56"/>
                  </a:cubicBezTo>
                  <a:cubicBezTo>
                    <a:pt x="95" y="83"/>
                    <a:pt x="72" y="106"/>
                    <a:pt x="45" y="106"/>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lIns="162510" tIns="81255" rIns="162510" bIns="81255"/>
            <a:lstStyle/>
            <a:p>
              <a:endParaRPr lang="zh-CN" altLang="en-US" sz="2400"/>
            </a:p>
          </p:txBody>
        </p:sp>
      </p:grpSp>
      <p:sp>
        <p:nvSpPr>
          <p:cNvPr id="82" name="文本框 81"/>
          <p:cNvSpPr txBox="1"/>
          <p:nvPr/>
        </p:nvSpPr>
        <p:spPr>
          <a:xfrm>
            <a:off x="2040255" y="4397375"/>
            <a:ext cx="2060575" cy="922020"/>
          </a:xfrm>
          <a:prstGeom prst="rect">
            <a:avLst/>
          </a:prstGeom>
          <a:noFill/>
        </p:spPr>
        <p:txBody>
          <a:bodyPr wrap="square" rtlCol="0">
            <a:spAutoFit/>
          </a:bodyPr>
          <a:lstStyle/>
          <a:p>
            <a:pPr algn="ctr">
              <a:lnSpc>
                <a:spcPct val="150000"/>
              </a:lnSpc>
            </a:pPr>
            <a:r>
              <a:rPr lang="zh-CN" altLang="en-US" sz="1200" dirty="0">
                <a:solidFill>
                  <a:schemeClr val="bg1">
                    <a:lumMod val="50000"/>
                  </a:schemeClr>
                </a:solidFill>
                <a:latin typeface="微软雅黑" panose="020B0503020204020204" charset="-122"/>
                <a:ea typeface="微软雅黑" panose="020B0503020204020204" charset="-122"/>
                <a:sym typeface="+mn-ea"/>
              </a:rPr>
              <a:t>When a cigarette falls in love with a match,it is destined to be hurt.</a:t>
            </a:r>
          </a:p>
        </p:txBody>
      </p:sp>
      <p:sp>
        <p:nvSpPr>
          <p:cNvPr id="83" name="文本框 82"/>
          <p:cNvSpPr txBox="1"/>
          <p:nvPr/>
        </p:nvSpPr>
        <p:spPr>
          <a:xfrm>
            <a:off x="2157095" y="4090670"/>
            <a:ext cx="1755140" cy="306705"/>
          </a:xfrm>
          <a:prstGeom prst="rect">
            <a:avLst/>
          </a:prstGeom>
          <a:noFill/>
          <a:ln>
            <a:noFill/>
          </a:ln>
        </p:spPr>
        <p:style>
          <a:lnRef idx="2">
            <a:schemeClr val="accent4"/>
          </a:lnRef>
          <a:fillRef idx="1">
            <a:schemeClr val="lt1"/>
          </a:fillRef>
          <a:effectRef idx="0">
            <a:schemeClr val="accent4"/>
          </a:effectRef>
          <a:fontRef idx="minor">
            <a:schemeClr val="dk1"/>
          </a:fontRef>
        </p:style>
        <p:txBody>
          <a:bodyPr wrap="square" rtlCol="0">
            <a:spAutoFit/>
          </a:bodyPr>
          <a:lstStyle/>
          <a:p>
            <a:pPr algn="ctr"/>
            <a:r>
              <a:rPr lang="zh-CN" altLang="en-US" sz="1400" b="1">
                <a:solidFill>
                  <a:schemeClr val="bg1">
                    <a:lumMod val="50000"/>
                  </a:schemeClr>
                </a:solidFill>
                <a:latin typeface="微软雅黑" panose="020B0503020204020204" charset="-122"/>
                <a:ea typeface="微软雅黑" panose="020B0503020204020204" charset="-122"/>
                <a:sym typeface="+mn-ea"/>
              </a:rPr>
              <a:t>单击此处输入标题</a:t>
            </a:r>
            <a:endParaRPr lang="zh-CN" altLang="en-US" sz="1400" b="1" dirty="0">
              <a:solidFill>
                <a:schemeClr val="bg1">
                  <a:lumMod val="50000"/>
                </a:schemeClr>
              </a:solidFill>
              <a:latin typeface="微软雅黑" panose="020B0503020204020204" charset="-122"/>
              <a:ea typeface="微软雅黑" panose="020B0503020204020204" charset="-122"/>
              <a:sym typeface="+mn-ea"/>
            </a:endParaRPr>
          </a:p>
        </p:txBody>
      </p:sp>
      <p:sp>
        <p:nvSpPr>
          <p:cNvPr id="31" name="文本框 30"/>
          <p:cNvSpPr txBox="1"/>
          <p:nvPr/>
        </p:nvSpPr>
        <p:spPr>
          <a:xfrm>
            <a:off x="4092575" y="4397375"/>
            <a:ext cx="2060575" cy="922020"/>
          </a:xfrm>
          <a:prstGeom prst="rect">
            <a:avLst/>
          </a:prstGeom>
          <a:noFill/>
        </p:spPr>
        <p:txBody>
          <a:bodyPr wrap="square" rtlCol="0">
            <a:spAutoFit/>
          </a:bodyPr>
          <a:lstStyle/>
          <a:p>
            <a:pPr algn="ctr">
              <a:lnSpc>
                <a:spcPct val="150000"/>
              </a:lnSpc>
            </a:pPr>
            <a:r>
              <a:rPr lang="zh-CN" altLang="en-US" sz="1200" dirty="0">
                <a:solidFill>
                  <a:schemeClr val="bg1">
                    <a:lumMod val="50000"/>
                  </a:schemeClr>
                </a:solidFill>
                <a:latin typeface="微软雅黑" panose="020B0503020204020204" charset="-122"/>
                <a:ea typeface="微软雅黑" panose="020B0503020204020204" charset="-122"/>
                <a:sym typeface="+mn-ea"/>
              </a:rPr>
              <a:t>When a cigarette falls in love with a match,it is destined to be hurt.</a:t>
            </a:r>
          </a:p>
        </p:txBody>
      </p:sp>
      <p:sp>
        <p:nvSpPr>
          <p:cNvPr id="32" name="文本框 31"/>
          <p:cNvSpPr txBox="1"/>
          <p:nvPr/>
        </p:nvSpPr>
        <p:spPr>
          <a:xfrm>
            <a:off x="4209415" y="4090670"/>
            <a:ext cx="1755140" cy="306705"/>
          </a:xfrm>
          <a:prstGeom prst="rect">
            <a:avLst/>
          </a:prstGeom>
          <a:noFill/>
          <a:ln>
            <a:noFill/>
          </a:ln>
        </p:spPr>
        <p:style>
          <a:lnRef idx="2">
            <a:schemeClr val="accent4"/>
          </a:lnRef>
          <a:fillRef idx="1">
            <a:schemeClr val="lt1"/>
          </a:fillRef>
          <a:effectRef idx="0">
            <a:schemeClr val="accent4"/>
          </a:effectRef>
          <a:fontRef idx="minor">
            <a:schemeClr val="dk1"/>
          </a:fontRef>
        </p:style>
        <p:txBody>
          <a:bodyPr wrap="square" rtlCol="0">
            <a:spAutoFit/>
          </a:bodyPr>
          <a:lstStyle/>
          <a:p>
            <a:pPr algn="ctr"/>
            <a:r>
              <a:rPr lang="zh-CN" altLang="en-US" sz="1400" b="1">
                <a:solidFill>
                  <a:schemeClr val="bg1">
                    <a:lumMod val="50000"/>
                  </a:schemeClr>
                </a:solidFill>
                <a:latin typeface="微软雅黑" panose="020B0503020204020204" charset="-122"/>
                <a:ea typeface="微软雅黑" panose="020B0503020204020204" charset="-122"/>
                <a:sym typeface="+mn-ea"/>
              </a:rPr>
              <a:t>单击此处输入标题</a:t>
            </a:r>
            <a:endParaRPr lang="zh-CN" altLang="en-US" sz="1400" b="1" dirty="0">
              <a:solidFill>
                <a:schemeClr val="bg1">
                  <a:lumMod val="50000"/>
                </a:schemeClr>
              </a:solidFill>
              <a:latin typeface="微软雅黑" panose="020B0503020204020204" charset="-122"/>
              <a:ea typeface="微软雅黑" panose="020B0503020204020204" charset="-122"/>
              <a:sym typeface="+mn-ea"/>
            </a:endParaRPr>
          </a:p>
        </p:txBody>
      </p:sp>
      <p:sp>
        <p:nvSpPr>
          <p:cNvPr id="33" name="文本框 32"/>
          <p:cNvSpPr txBox="1"/>
          <p:nvPr/>
        </p:nvSpPr>
        <p:spPr>
          <a:xfrm>
            <a:off x="6108065" y="4397375"/>
            <a:ext cx="2060575" cy="922020"/>
          </a:xfrm>
          <a:prstGeom prst="rect">
            <a:avLst/>
          </a:prstGeom>
          <a:noFill/>
        </p:spPr>
        <p:txBody>
          <a:bodyPr wrap="square" rtlCol="0">
            <a:spAutoFit/>
          </a:bodyPr>
          <a:lstStyle/>
          <a:p>
            <a:pPr algn="ctr">
              <a:lnSpc>
                <a:spcPct val="150000"/>
              </a:lnSpc>
            </a:pPr>
            <a:r>
              <a:rPr lang="zh-CN" altLang="en-US" sz="1200" dirty="0">
                <a:solidFill>
                  <a:schemeClr val="bg1">
                    <a:lumMod val="50000"/>
                  </a:schemeClr>
                </a:solidFill>
                <a:latin typeface="微软雅黑" panose="020B0503020204020204" charset="-122"/>
                <a:ea typeface="微软雅黑" panose="020B0503020204020204" charset="-122"/>
                <a:sym typeface="+mn-ea"/>
              </a:rPr>
              <a:t>When a cigarette falls in love with a match,it is destined to be hurt.</a:t>
            </a:r>
          </a:p>
        </p:txBody>
      </p:sp>
      <p:sp>
        <p:nvSpPr>
          <p:cNvPr id="34" name="文本框 33"/>
          <p:cNvSpPr txBox="1"/>
          <p:nvPr/>
        </p:nvSpPr>
        <p:spPr>
          <a:xfrm>
            <a:off x="6224905" y="4090670"/>
            <a:ext cx="1755140" cy="306705"/>
          </a:xfrm>
          <a:prstGeom prst="rect">
            <a:avLst/>
          </a:prstGeom>
          <a:noFill/>
          <a:ln>
            <a:noFill/>
          </a:ln>
        </p:spPr>
        <p:style>
          <a:lnRef idx="2">
            <a:schemeClr val="accent4"/>
          </a:lnRef>
          <a:fillRef idx="1">
            <a:schemeClr val="lt1"/>
          </a:fillRef>
          <a:effectRef idx="0">
            <a:schemeClr val="accent4"/>
          </a:effectRef>
          <a:fontRef idx="minor">
            <a:schemeClr val="dk1"/>
          </a:fontRef>
        </p:style>
        <p:txBody>
          <a:bodyPr wrap="square" rtlCol="0">
            <a:spAutoFit/>
          </a:bodyPr>
          <a:lstStyle/>
          <a:p>
            <a:pPr algn="ctr"/>
            <a:r>
              <a:rPr lang="zh-CN" altLang="en-US" sz="1400" b="1">
                <a:solidFill>
                  <a:schemeClr val="bg1">
                    <a:lumMod val="50000"/>
                  </a:schemeClr>
                </a:solidFill>
                <a:latin typeface="微软雅黑" panose="020B0503020204020204" charset="-122"/>
                <a:ea typeface="微软雅黑" panose="020B0503020204020204" charset="-122"/>
                <a:sym typeface="+mn-ea"/>
              </a:rPr>
              <a:t>单击此处输入标题</a:t>
            </a:r>
            <a:endParaRPr lang="zh-CN" altLang="en-US" sz="1400" b="1" dirty="0">
              <a:solidFill>
                <a:schemeClr val="bg1">
                  <a:lumMod val="50000"/>
                </a:schemeClr>
              </a:solidFill>
              <a:latin typeface="微软雅黑" panose="020B0503020204020204" charset="-122"/>
              <a:ea typeface="微软雅黑" panose="020B0503020204020204" charset="-122"/>
              <a:sym typeface="+mn-ea"/>
            </a:endParaRPr>
          </a:p>
        </p:txBody>
      </p:sp>
      <p:sp>
        <p:nvSpPr>
          <p:cNvPr id="37" name="文本框 36"/>
          <p:cNvSpPr txBox="1"/>
          <p:nvPr/>
        </p:nvSpPr>
        <p:spPr>
          <a:xfrm>
            <a:off x="8174990" y="4397375"/>
            <a:ext cx="2060575" cy="922020"/>
          </a:xfrm>
          <a:prstGeom prst="rect">
            <a:avLst/>
          </a:prstGeom>
          <a:noFill/>
        </p:spPr>
        <p:txBody>
          <a:bodyPr wrap="square" rtlCol="0">
            <a:spAutoFit/>
          </a:bodyPr>
          <a:lstStyle/>
          <a:p>
            <a:pPr algn="ctr">
              <a:lnSpc>
                <a:spcPct val="150000"/>
              </a:lnSpc>
            </a:pPr>
            <a:r>
              <a:rPr lang="zh-CN" altLang="en-US" sz="1200" dirty="0">
                <a:solidFill>
                  <a:schemeClr val="bg1">
                    <a:lumMod val="50000"/>
                  </a:schemeClr>
                </a:solidFill>
                <a:latin typeface="微软雅黑" panose="020B0503020204020204" charset="-122"/>
                <a:ea typeface="微软雅黑" panose="020B0503020204020204" charset="-122"/>
                <a:sym typeface="+mn-ea"/>
              </a:rPr>
              <a:t>When a cigarette falls in love with a match,it is destined to be hurt.</a:t>
            </a:r>
          </a:p>
        </p:txBody>
      </p:sp>
      <p:sp>
        <p:nvSpPr>
          <p:cNvPr id="40" name="文本框 39"/>
          <p:cNvSpPr txBox="1"/>
          <p:nvPr/>
        </p:nvSpPr>
        <p:spPr>
          <a:xfrm>
            <a:off x="8291830" y="4090670"/>
            <a:ext cx="1755140" cy="306705"/>
          </a:xfrm>
          <a:prstGeom prst="rect">
            <a:avLst/>
          </a:prstGeom>
          <a:noFill/>
          <a:ln>
            <a:noFill/>
          </a:ln>
        </p:spPr>
        <p:style>
          <a:lnRef idx="2">
            <a:schemeClr val="accent4"/>
          </a:lnRef>
          <a:fillRef idx="1">
            <a:schemeClr val="lt1"/>
          </a:fillRef>
          <a:effectRef idx="0">
            <a:schemeClr val="accent4"/>
          </a:effectRef>
          <a:fontRef idx="minor">
            <a:schemeClr val="dk1"/>
          </a:fontRef>
        </p:style>
        <p:txBody>
          <a:bodyPr wrap="square" rtlCol="0">
            <a:spAutoFit/>
          </a:bodyPr>
          <a:lstStyle/>
          <a:p>
            <a:pPr algn="ctr"/>
            <a:r>
              <a:rPr lang="zh-CN" altLang="en-US" sz="1400" b="1">
                <a:solidFill>
                  <a:schemeClr val="bg1">
                    <a:lumMod val="50000"/>
                  </a:schemeClr>
                </a:solidFill>
                <a:latin typeface="微软雅黑" panose="020B0503020204020204" charset="-122"/>
                <a:ea typeface="微软雅黑" panose="020B0503020204020204" charset="-122"/>
                <a:sym typeface="+mn-ea"/>
              </a:rPr>
              <a:t>单击此处输入标题</a:t>
            </a:r>
            <a:endParaRPr lang="zh-CN" altLang="en-US" sz="1400" b="1" dirty="0">
              <a:solidFill>
                <a:schemeClr val="bg1">
                  <a:lumMod val="50000"/>
                </a:schemeClr>
              </a:solidFill>
              <a:latin typeface="微软雅黑" panose="020B0503020204020204" charset="-122"/>
              <a:ea typeface="微软雅黑" panose="020B0503020204020204" charset="-122"/>
              <a:sym typeface="+mn-ea"/>
            </a:endParaRPr>
          </a:p>
        </p:txBody>
      </p:sp>
    </p:spTree>
  </p:cSld>
  <p:clrMapOvr>
    <a:masterClrMapping/>
  </p:clrMapOvr>
  <mc:AlternateContent xmlns:mc="http://schemas.openxmlformats.org/markup-compatibility/2006" xmlns:p15="http://schemas.microsoft.com/office/powerpoint/2012/main">
    <mc:Choice Requires="p15">
      <p:transition spd="slow" advClick="0" advTm="0">
        <p15:prstTrans prst="peelOff"/>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par>
                                <p:cTn id="8" presetID="22" presetClass="entr" presetSubtype="2"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wipe(right)">
                                      <p:cBhvr>
                                        <p:cTn id="10" dur="500"/>
                                        <p:tgtEl>
                                          <p:spTgt spid="11"/>
                                        </p:tgtEl>
                                      </p:cBhvr>
                                    </p:animEffect>
                                  </p:childTnLst>
                                </p:cTn>
                              </p:par>
                            </p:childTnLst>
                          </p:cTn>
                        </p:par>
                        <p:par>
                          <p:cTn id="11" fill="hold">
                            <p:stCondLst>
                              <p:cond delay="500"/>
                            </p:stCondLst>
                            <p:childTnLst>
                              <p:par>
                                <p:cTn id="12" presetID="20" presetClass="entr" presetSubtype="0"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edge">
                                      <p:cBhvr>
                                        <p:cTn id="14" dur="500"/>
                                        <p:tgtEl>
                                          <p:spTgt spid="3"/>
                                        </p:tgtEl>
                                      </p:cBhvr>
                                    </p:animEffect>
                                  </p:childTnLst>
                                </p:cTn>
                              </p:par>
                              <p:par>
                                <p:cTn id="15" presetID="53" presetClass="entr" presetSubtype="16" fill="hold" nodeType="with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ppt_w</p:attrName>
                                        </p:attrNameLst>
                                      </p:cBhvr>
                                      <p:tavLst>
                                        <p:tav tm="0">
                                          <p:val>
                                            <p:fltVal val="0"/>
                                          </p:val>
                                        </p:tav>
                                        <p:tav tm="100000">
                                          <p:val>
                                            <p:strVal val="#ppt_w"/>
                                          </p:val>
                                        </p:tav>
                                      </p:tavLst>
                                    </p:anim>
                                    <p:anim calcmode="lin" valueType="num">
                                      <p:cBhvr>
                                        <p:cTn id="18" dur="500" fill="hold"/>
                                        <p:tgtEl>
                                          <p:spTgt spid="2"/>
                                        </p:tgtEl>
                                        <p:attrNameLst>
                                          <p:attrName>ppt_h</p:attrName>
                                        </p:attrNameLst>
                                      </p:cBhvr>
                                      <p:tavLst>
                                        <p:tav tm="0">
                                          <p:val>
                                            <p:fltVal val="0"/>
                                          </p:val>
                                        </p:tav>
                                        <p:tav tm="100000">
                                          <p:val>
                                            <p:strVal val="#ppt_h"/>
                                          </p:val>
                                        </p:tav>
                                      </p:tavLst>
                                    </p:anim>
                                    <p:animEffect transition="in" filter="fade">
                                      <p:cBhvr>
                                        <p:cTn id="19" dur="500"/>
                                        <p:tgtEl>
                                          <p:spTgt spid="2"/>
                                        </p:tgtEl>
                                      </p:cBhvr>
                                    </p:animEffect>
                                  </p:childTnLst>
                                </p:cTn>
                              </p:par>
                            </p:childTnLst>
                          </p:cTn>
                        </p:par>
                        <p:par>
                          <p:cTn id="20" fill="hold">
                            <p:stCondLst>
                              <p:cond delay="1000"/>
                            </p:stCondLst>
                            <p:childTnLst>
                              <p:par>
                                <p:cTn id="21" presetID="22" presetClass="entr" presetSubtype="2" fill="hold"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right)">
                                      <p:cBhvr>
                                        <p:cTn id="23" dur="500"/>
                                        <p:tgtEl>
                                          <p:spTgt spid="13"/>
                                        </p:tgtEl>
                                      </p:cBhvr>
                                    </p:animEffect>
                                  </p:childTnLst>
                                </p:cTn>
                              </p:par>
                              <p:par>
                                <p:cTn id="24" presetID="22" presetClass="entr" presetSubtype="8" fill="hold" nodeType="with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wipe(left)">
                                      <p:cBhvr>
                                        <p:cTn id="26" dur="500"/>
                                        <p:tgtEl>
                                          <p:spTgt spid="12"/>
                                        </p:tgtEl>
                                      </p:cBhvr>
                                    </p:animEffect>
                                  </p:childTnLst>
                                </p:cTn>
                              </p:par>
                            </p:childTnLst>
                          </p:cTn>
                        </p:par>
                        <p:par>
                          <p:cTn id="27" fill="hold">
                            <p:stCondLst>
                              <p:cond delay="1500"/>
                            </p:stCondLst>
                            <p:childTnLst>
                              <p:par>
                                <p:cTn id="28" presetID="53" presetClass="entr" presetSubtype="16" fill="hold" grpId="0" nodeType="afterEffect">
                                  <p:stCondLst>
                                    <p:cond delay="0"/>
                                  </p:stCondLst>
                                  <p:childTnLst>
                                    <p:set>
                                      <p:cBhvr>
                                        <p:cTn id="29" dur="1" fill="hold">
                                          <p:stCondLst>
                                            <p:cond delay="0"/>
                                          </p:stCondLst>
                                        </p:cTn>
                                        <p:tgtEl>
                                          <p:spTgt spid="5"/>
                                        </p:tgtEl>
                                        <p:attrNameLst>
                                          <p:attrName>style.visibility</p:attrName>
                                        </p:attrNameLst>
                                      </p:cBhvr>
                                      <p:to>
                                        <p:strVal val="visible"/>
                                      </p:to>
                                    </p:set>
                                    <p:anim calcmode="lin" valueType="num">
                                      <p:cBhvr>
                                        <p:cTn id="30" dur="500" fill="hold"/>
                                        <p:tgtEl>
                                          <p:spTgt spid="5"/>
                                        </p:tgtEl>
                                        <p:attrNameLst>
                                          <p:attrName>ppt_w</p:attrName>
                                        </p:attrNameLst>
                                      </p:cBhvr>
                                      <p:tavLst>
                                        <p:tav tm="0">
                                          <p:val>
                                            <p:fltVal val="0"/>
                                          </p:val>
                                        </p:tav>
                                        <p:tav tm="100000">
                                          <p:val>
                                            <p:strVal val="#ppt_w"/>
                                          </p:val>
                                        </p:tav>
                                      </p:tavLst>
                                    </p:anim>
                                    <p:anim calcmode="lin" valueType="num">
                                      <p:cBhvr>
                                        <p:cTn id="31" dur="500" fill="hold"/>
                                        <p:tgtEl>
                                          <p:spTgt spid="5"/>
                                        </p:tgtEl>
                                        <p:attrNameLst>
                                          <p:attrName>ppt_h</p:attrName>
                                        </p:attrNameLst>
                                      </p:cBhvr>
                                      <p:tavLst>
                                        <p:tav tm="0">
                                          <p:val>
                                            <p:fltVal val="0"/>
                                          </p:val>
                                        </p:tav>
                                        <p:tav tm="100000">
                                          <p:val>
                                            <p:strVal val="#ppt_h"/>
                                          </p:val>
                                        </p:tav>
                                      </p:tavLst>
                                    </p:anim>
                                    <p:animEffect transition="in" filter="fade">
                                      <p:cBhvr>
                                        <p:cTn id="32" dur="500"/>
                                        <p:tgtEl>
                                          <p:spTgt spid="5"/>
                                        </p:tgtEl>
                                      </p:cBhvr>
                                    </p:animEffect>
                                  </p:childTnLst>
                                </p:cTn>
                              </p:par>
                            </p:childTnLst>
                          </p:cTn>
                        </p:par>
                        <p:par>
                          <p:cTn id="33" fill="hold">
                            <p:stCondLst>
                              <p:cond delay="2000"/>
                            </p:stCondLst>
                            <p:childTnLst>
                              <p:par>
                                <p:cTn id="34" presetID="53" presetClass="entr" presetSubtype="16" fill="hold" nodeType="afterEffect">
                                  <p:stCondLst>
                                    <p:cond delay="0"/>
                                  </p:stCondLst>
                                  <p:childTnLst>
                                    <p:set>
                                      <p:cBhvr>
                                        <p:cTn id="35" dur="1" fill="hold">
                                          <p:stCondLst>
                                            <p:cond delay="0"/>
                                          </p:stCondLst>
                                        </p:cTn>
                                        <p:tgtEl>
                                          <p:spTgt spid="22"/>
                                        </p:tgtEl>
                                        <p:attrNameLst>
                                          <p:attrName>style.visibility</p:attrName>
                                        </p:attrNameLst>
                                      </p:cBhvr>
                                      <p:to>
                                        <p:strVal val="visible"/>
                                      </p:to>
                                    </p:set>
                                    <p:anim calcmode="lin" valueType="num">
                                      <p:cBhvr>
                                        <p:cTn id="36" dur="500" fill="hold"/>
                                        <p:tgtEl>
                                          <p:spTgt spid="22"/>
                                        </p:tgtEl>
                                        <p:attrNameLst>
                                          <p:attrName>ppt_w</p:attrName>
                                        </p:attrNameLst>
                                      </p:cBhvr>
                                      <p:tavLst>
                                        <p:tav tm="0">
                                          <p:val>
                                            <p:fltVal val="0"/>
                                          </p:val>
                                        </p:tav>
                                        <p:tav tm="100000">
                                          <p:val>
                                            <p:strVal val="#ppt_w"/>
                                          </p:val>
                                        </p:tav>
                                      </p:tavLst>
                                    </p:anim>
                                    <p:anim calcmode="lin" valueType="num">
                                      <p:cBhvr>
                                        <p:cTn id="37" dur="500" fill="hold"/>
                                        <p:tgtEl>
                                          <p:spTgt spid="22"/>
                                        </p:tgtEl>
                                        <p:attrNameLst>
                                          <p:attrName>ppt_h</p:attrName>
                                        </p:attrNameLst>
                                      </p:cBhvr>
                                      <p:tavLst>
                                        <p:tav tm="0">
                                          <p:val>
                                            <p:fltVal val="0"/>
                                          </p:val>
                                        </p:tav>
                                        <p:tav tm="100000">
                                          <p:val>
                                            <p:strVal val="#ppt_h"/>
                                          </p:val>
                                        </p:tav>
                                      </p:tavLst>
                                    </p:anim>
                                    <p:animEffect transition="in" filter="fade">
                                      <p:cBhvr>
                                        <p:cTn id="38" dur="500"/>
                                        <p:tgtEl>
                                          <p:spTgt spid="22"/>
                                        </p:tgtEl>
                                      </p:cBhvr>
                                    </p:animEffect>
                                  </p:childTnLst>
                                </p:cTn>
                              </p:par>
                            </p:childTnLst>
                          </p:cTn>
                        </p:par>
                        <p:par>
                          <p:cTn id="39" fill="hold">
                            <p:stCondLst>
                              <p:cond delay="2500"/>
                            </p:stCondLst>
                            <p:childTnLst>
                              <p:par>
                                <p:cTn id="40" presetID="22" presetClass="entr" presetSubtype="1" fill="hold" nodeType="after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wipe(up)">
                                      <p:cBhvr>
                                        <p:cTn id="42" dur="500"/>
                                        <p:tgtEl>
                                          <p:spTgt spid="14"/>
                                        </p:tgtEl>
                                      </p:cBhvr>
                                    </p:animEffect>
                                  </p:childTnLst>
                                </p:cTn>
                              </p:par>
                            </p:childTnLst>
                          </p:cTn>
                        </p:par>
                        <p:par>
                          <p:cTn id="43" fill="hold">
                            <p:stCondLst>
                              <p:cond delay="3000"/>
                            </p:stCondLst>
                            <p:childTnLst>
                              <p:par>
                                <p:cTn id="44" presetID="12" presetClass="entr" presetSubtype="4" fill="hold" grpId="0" nodeType="afterEffect">
                                  <p:stCondLst>
                                    <p:cond delay="0"/>
                                  </p:stCondLst>
                                  <p:childTnLst>
                                    <p:set>
                                      <p:cBhvr>
                                        <p:cTn id="45" dur="1" fill="hold">
                                          <p:stCondLst>
                                            <p:cond delay="0"/>
                                          </p:stCondLst>
                                        </p:cTn>
                                        <p:tgtEl>
                                          <p:spTgt spid="83"/>
                                        </p:tgtEl>
                                        <p:attrNameLst>
                                          <p:attrName>style.visibility</p:attrName>
                                        </p:attrNameLst>
                                      </p:cBhvr>
                                      <p:to>
                                        <p:strVal val="visible"/>
                                      </p:to>
                                    </p:set>
                                    <p:anim calcmode="lin" valueType="num">
                                      <p:cBhvr additive="base">
                                        <p:cTn id="46" dur="500"/>
                                        <p:tgtEl>
                                          <p:spTgt spid="83"/>
                                        </p:tgtEl>
                                        <p:attrNameLst>
                                          <p:attrName>ppt_y</p:attrName>
                                        </p:attrNameLst>
                                      </p:cBhvr>
                                      <p:tavLst>
                                        <p:tav tm="0">
                                          <p:val>
                                            <p:strVal val="#ppt_y+#ppt_h*1.125000"/>
                                          </p:val>
                                        </p:tav>
                                        <p:tav tm="100000">
                                          <p:val>
                                            <p:strVal val="#ppt_y"/>
                                          </p:val>
                                        </p:tav>
                                      </p:tavLst>
                                    </p:anim>
                                    <p:animEffect transition="in" filter="wipe(up)">
                                      <p:cBhvr>
                                        <p:cTn id="47" dur="500"/>
                                        <p:tgtEl>
                                          <p:spTgt spid="83"/>
                                        </p:tgtEl>
                                      </p:cBhvr>
                                    </p:animEffect>
                                  </p:childTnLst>
                                </p:cTn>
                              </p:par>
                              <p:par>
                                <p:cTn id="48" presetID="12" presetClass="entr" presetSubtype="4" fill="hold" grpId="0" nodeType="withEffect">
                                  <p:stCondLst>
                                    <p:cond delay="0"/>
                                  </p:stCondLst>
                                  <p:childTnLst>
                                    <p:set>
                                      <p:cBhvr>
                                        <p:cTn id="49" dur="1" fill="hold">
                                          <p:stCondLst>
                                            <p:cond delay="0"/>
                                          </p:stCondLst>
                                        </p:cTn>
                                        <p:tgtEl>
                                          <p:spTgt spid="82"/>
                                        </p:tgtEl>
                                        <p:attrNameLst>
                                          <p:attrName>style.visibility</p:attrName>
                                        </p:attrNameLst>
                                      </p:cBhvr>
                                      <p:to>
                                        <p:strVal val="visible"/>
                                      </p:to>
                                    </p:set>
                                    <p:anim calcmode="lin" valueType="num">
                                      <p:cBhvr additive="base">
                                        <p:cTn id="50" dur="500"/>
                                        <p:tgtEl>
                                          <p:spTgt spid="82"/>
                                        </p:tgtEl>
                                        <p:attrNameLst>
                                          <p:attrName>ppt_y</p:attrName>
                                        </p:attrNameLst>
                                      </p:cBhvr>
                                      <p:tavLst>
                                        <p:tav tm="0">
                                          <p:val>
                                            <p:strVal val="#ppt_y+#ppt_h*1.125000"/>
                                          </p:val>
                                        </p:tav>
                                        <p:tav tm="100000">
                                          <p:val>
                                            <p:strVal val="#ppt_y"/>
                                          </p:val>
                                        </p:tav>
                                      </p:tavLst>
                                    </p:anim>
                                    <p:animEffect transition="in" filter="wipe(up)">
                                      <p:cBhvr>
                                        <p:cTn id="51" dur="500"/>
                                        <p:tgtEl>
                                          <p:spTgt spid="82"/>
                                        </p:tgtEl>
                                      </p:cBhvr>
                                    </p:animEffect>
                                  </p:childTnLst>
                                </p:cTn>
                              </p:par>
                            </p:childTnLst>
                          </p:cTn>
                        </p:par>
                        <p:par>
                          <p:cTn id="52" fill="hold">
                            <p:stCondLst>
                              <p:cond delay="3500"/>
                            </p:stCondLst>
                            <p:childTnLst>
                              <p:par>
                                <p:cTn id="53" presetID="53" presetClass="entr" presetSubtype="16" fill="hold" nodeType="afterEffect">
                                  <p:stCondLst>
                                    <p:cond delay="0"/>
                                  </p:stCondLst>
                                  <p:childTnLst>
                                    <p:set>
                                      <p:cBhvr>
                                        <p:cTn id="54" dur="1" fill="hold">
                                          <p:stCondLst>
                                            <p:cond delay="0"/>
                                          </p:stCondLst>
                                        </p:cTn>
                                        <p:tgtEl>
                                          <p:spTgt spid="26"/>
                                        </p:tgtEl>
                                        <p:attrNameLst>
                                          <p:attrName>style.visibility</p:attrName>
                                        </p:attrNameLst>
                                      </p:cBhvr>
                                      <p:to>
                                        <p:strVal val="visible"/>
                                      </p:to>
                                    </p:set>
                                    <p:anim calcmode="lin" valueType="num">
                                      <p:cBhvr>
                                        <p:cTn id="55" dur="500" fill="hold"/>
                                        <p:tgtEl>
                                          <p:spTgt spid="26"/>
                                        </p:tgtEl>
                                        <p:attrNameLst>
                                          <p:attrName>ppt_w</p:attrName>
                                        </p:attrNameLst>
                                      </p:cBhvr>
                                      <p:tavLst>
                                        <p:tav tm="0">
                                          <p:val>
                                            <p:fltVal val="0"/>
                                          </p:val>
                                        </p:tav>
                                        <p:tav tm="100000">
                                          <p:val>
                                            <p:strVal val="#ppt_w"/>
                                          </p:val>
                                        </p:tav>
                                      </p:tavLst>
                                    </p:anim>
                                    <p:anim calcmode="lin" valueType="num">
                                      <p:cBhvr>
                                        <p:cTn id="56" dur="500" fill="hold"/>
                                        <p:tgtEl>
                                          <p:spTgt spid="26"/>
                                        </p:tgtEl>
                                        <p:attrNameLst>
                                          <p:attrName>ppt_h</p:attrName>
                                        </p:attrNameLst>
                                      </p:cBhvr>
                                      <p:tavLst>
                                        <p:tav tm="0">
                                          <p:val>
                                            <p:fltVal val="0"/>
                                          </p:val>
                                        </p:tav>
                                        <p:tav tm="100000">
                                          <p:val>
                                            <p:strVal val="#ppt_h"/>
                                          </p:val>
                                        </p:tav>
                                      </p:tavLst>
                                    </p:anim>
                                    <p:animEffect transition="in" filter="fade">
                                      <p:cBhvr>
                                        <p:cTn id="57" dur="500"/>
                                        <p:tgtEl>
                                          <p:spTgt spid="26"/>
                                        </p:tgtEl>
                                      </p:cBhvr>
                                    </p:animEffect>
                                  </p:childTnLst>
                                </p:cTn>
                              </p:par>
                            </p:childTnLst>
                          </p:cTn>
                        </p:par>
                        <p:par>
                          <p:cTn id="58" fill="hold">
                            <p:stCondLst>
                              <p:cond delay="4000"/>
                            </p:stCondLst>
                            <p:childTnLst>
                              <p:par>
                                <p:cTn id="59" presetID="22" presetClass="entr" presetSubtype="1" fill="hold" nodeType="afterEffect">
                                  <p:stCondLst>
                                    <p:cond delay="0"/>
                                  </p:stCondLst>
                                  <p:childTnLst>
                                    <p:set>
                                      <p:cBhvr>
                                        <p:cTn id="60" dur="1" fill="hold">
                                          <p:stCondLst>
                                            <p:cond delay="0"/>
                                          </p:stCondLst>
                                        </p:cTn>
                                        <p:tgtEl>
                                          <p:spTgt spid="15"/>
                                        </p:tgtEl>
                                        <p:attrNameLst>
                                          <p:attrName>style.visibility</p:attrName>
                                        </p:attrNameLst>
                                      </p:cBhvr>
                                      <p:to>
                                        <p:strVal val="visible"/>
                                      </p:to>
                                    </p:set>
                                    <p:animEffect transition="in" filter="wipe(up)">
                                      <p:cBhvr>
                                        <p:cTn id="61" dur="500"/>
                                        <p:tgtEl>
                                          <p:spTgt spid="15"/>
                                        </p:tgtEl>
                                      </p:cBhvr>
                                    </p:animEffect>
                                  </p:childTnLst>
                                </p:cTn>
                              </p:par>
                            </p:childTnLst>
                          </p:cTn>
                        </p:par>
                        <p:par>
                          <p:cTn id="62" fill="hold">
                            <p:stCondLst>
                              <p:cond delay="4500"/>
                            </p:stCondLst>
                            <p:childTnLst>
                              <p:par>
                                <p:cTn id="63" presetID="12" presetClass="entr" presetSubtype="4" fill="hold" grpId="0" nodeType="afterEffect">
                                  <p:stCondLst>
                                    <p:cond delay="0"/>
                                  </p:stCondLst>
                                  <p:childTnLst>
                                    <p:set>
                                      <p:cBhvr>
                                        <p:cTn id="64" dur="1" fill="hold">
                                          <p:stCondLst>
                                            <p:cond delay="0"/>
                                          </p:stCondLst>
                                        </p:cTn>
                                        <p:tgtEl>
                                          <p:spTgt spid="32"/>
                                        </p:tgtEl>
                                        <p:attrNameLst>
                                          <p:attrName>style.visibility</p:attrName>
                                        </p:attrNameLst>
                                      </p:cBhvr>
                                      <p:to>
                                        <p:strVal val="visible"/>
                                      </p:to>
                                    </p:set>
                                    <p:anim calcmode="lin" valueType="num">
                                      <p:cBhvr additive="base">
                                        <p:cTn id="65" dur="500"/>
                                        <p:tgtEl>
                                          <p:spTgt spid="32"/>
                                        </p:tgtEl>
                                        <p:attrNameLst>
                                          <p:attrName>ppt_y</p:attrName>
                                        </p:attrNameLst>
                                      </p:cBhvr>
                                      <p:tavLst>
                                        <p:tav tm="0">
                                          <p:val>
                                            <p:strVal val="#ppt_y+#ppt_h*1.125000"/>
                                          </p:val>
                                        </p:tav>
                                        <p:tav tm="100000">
                                          <p:val>
                                            <p:strVal val="#ppt_y"/>
                                          </p:val>
                                        </p:tav>
                                      </p:tavLst>
                                    </p:anim>
                                    <p:animEffect transition="in" filter="wipe(up)">
                                      <p:cBhvr>
                                        <p:cTn id="66" dur="500"/>
                                        <p:tgtEl>
                                          <p:spTgt spid="32"/>
                                        </p:tgtEl>
                                      </p:cBhvr>
                                    </p:animEffect>
                                  </p:childTnLst>
                                </p:cTn>
                              </p:par>
                              <p:par>
                                <p:cTn id="67" presetID="12" presetClass="entr" presetSubtype="4" fill="hold" grpId="0" nodeType="withEffect">
                                  <p:stCondLst>
                                    <p:cond delay="0"/>
                                  </p:stCondLst>
                                  <p:childTnLst>
                                    <p:set>
                                      <p:cBhvr>
                                        <p:cTn id="68" dur="1" fill="hold">
                                          <p:stCondLst>
                                            <p:cond delay="0"/>
                                          </p:stCondLst>
                                        </p:cTn>
                                        <p:tgtEl>
                                          <p:spTgt spid="31"/>
                                        </p:tgtEl>
                                        <p:attrNameLst>
                                          <p:attrName>style.visibility</p:attrName>
                                        </p:attrNameLst>
                                      </p:cBhvr>
                                      <p:to>
                                        <p:strVal val="visible"/>
                                      </p:to>
                                    </p:set>
                                    <p:anim calcmode="lin" valueType="num">
                                      <p:cBhvr additive="base">
                                        <p:cTn id="69" dur="500"/>
                                        <p:tgtEl>
                                          <p:spTgt spid="31"/>
                                        </p:tgtEl>
                                        <p:attrNameLst>
                                          <p:attrName>ppt_y</p:attrName>
                                        </p:attrNameLst>
                                      </p:cBhvr>
                                      <p:tavLst>
                                        <p:tav tm="0">
                                          <p:val>
                                            <p:strVal val="#ppt_y+#ppt_h*1.125000"/>
                                          </p:val>
                                        </p:tav>
                                        <p:tav tm="100000">
                                          <p:val>
                                            <p:strVal val="#ppt_y"/>
                                          </p:val>
                                        </p:tav>
                                      </p:tavLst>
                                    </p:anim>
                                    <p:animEffect transition="in" filter="wipe(up)">
                                      <p:cBhvr>
                                        <p:cTn id="70" dur="500"/>
                                        <p:tgtEl>
                                          <p:spTgt spid="31"/>
                                        </p:tgtEl>
                                      </p:cBhvr>
                                    </p:animEffect>
                                  </p:childTnLst>
                                </p:cTn>
                              </p:par>
                            </p:childTnLst>
                          </p:cTn>
                        </p:par>
                        <p:par>
                          <p:cTn id="71" fill="hold">
                            <p:stCondLst>
                              <p:cond delay="5000"/>
                            </p:stCondLst>
                            <p:childTnLst>
                              <p:par>
                                <p:cTn id="72" presetID="53" presetClass="entr" presetSubtype="16" fill="hold" nodeType="afterEffect">
                                  <p:stCondLst>
                                    <p:cond delay="0"/>
                                  </p:stCondLst>
                                  <p:childTnLst>
                                    <p:set>
                                      <p:cBhvr>
                                        <p:cTn id="73" dur="1" fill="hold">
                                          <p:stCondLst>
                                            <p:cond delay="0"/>
                                          </p:stCondLst>
                                        </p:cTn>
                                        <p:tgtEl>
                                          <p:spTgt spid="21"/>
                                        </p:tgtEl>
                                        <p:attrNameLst>
                                          <p:attrName>style.visibility</p:attrName>
                                        </p:attrNameLst>
                                      </p:cBhvr>
                                      <p:to>
                                        <p:strVal val="visible"/>
                                      </p:to>
                                    </p:set>
                                    <p:anim calcmode="lin" valueType="num">
                                      <p:cBhvr>
                                        <p:cTn id="74" dur="500" fill="hold"/>
                                        <p:tgtEl>
                                          <p:spTgt spid="21"/>
                                        </p:tgtEl>
                                        <p:attrNameLst>
                                          <p:attrName>ppt_w</p:attrName>
                                        </p:attrNameLst>
                                      </p:cBhvr>
                                      <p:tavLst>
                                        <p:tav tm="0">
                                          <p:val>
                                            <p:fltVal val="0"/>
                                          </p:val>
                                        </p:tav>
                                        <p:tav tm="100000">
                                          <p:val>
                                            <p:strVal val="#ppt_w"/>
                                          </p:val>
                                        </p:tav>
                                      </p:tavLst>
                                    </p:anim>
                                    <p:anim calcmode="lin" valueType="num">
                                      <p:cBhvr>
                                        <p:cTn id="75" dur="500" fill="hold"/>
                                        <p:tgtEl>
                                          <p:spTgt spid="21"/>
                                        </p:tgtEl>
                                        <p:attrNameLst>
                                          <p:attrName>ppt_h</p:attrName>
                                        </p:attrNameLst>
                                      </p:cBhvr>
                                      <p:tavLst>
                                        <p:tav tm="0">
                                          <p:val>
                                            <p:fltVal val="0"/>
                                          </p:val>
                                        </p:tav>
                                        <p:tav tm="100000">
                                          <p:val>
                                            <p:strVal val="#ppt_h"/>
                                          </p:val>
                                        </p:tav>
                                      </p:tavLst>
                                    </p:anim>
                                    <p:animEffect transition="in" filter="fade">
                                      <p:cBhvr>
                                        <p:cTn id="76" dur="500"/>
                                        <p:tgtEl>
                                          <p:spTgt spid="21"/>
                                        </p:tgtEl>
                                      </p:cBhvr>
                                    </p:animEffect>
                                  </p:childTnLst>
                                </p:cTn>
                              </p:par>
                            </p:childTnLst>
                          </p:cTn>
                        </p:par>
                        <p:par>
                          <p:cTn id="77" fill="hold">
                            <p:stCondLst>
                              <p:cond delay="5500"/>
                            </p:stCondLst>
                            <p:childTnLst>
                              <p:par>
                                <p:cTn id="78" presetID="22" presetClass="entr" presetSubtype="1" fill="hold" nodeType="afterEffect">
                                  <p:stCondLst>
                                    <p:cond delay="0"/>
                                  </p:stCondLst>
                                  <p:childTnLst>
                                    <p:set>
                                      <p:cBhvr>
                                        <p:cTn id="79" dur="1" fill="hold">
                                          <p:stCondLst>
                                            <p:cond delay="0"/>
                                          </p:stCondLst>
                                        </p:cTn>
                                        <p:tgtEl>
                                          <p:spTgt spid="9"/>
                                        </p:tgtEl>
                                        <p:attrNameLst>
                                          <p:attrName>style.visibility</p:attrName>
                                        </p:attrNameLst>
                                      </p:cBhvr>
                                      <p:to>
                                        <p:strVal val="visible"/>
                                      </p:to>
                                    </p:set>
                                    <p:animEffect transition="in" filter="wipe(up)">
                                      <p:cBhvr>
                                        <p:cTn id="80" dur="500"/>
                                        <p:tgtEl>
                                          <p:spTgt spid="9"/>
                                        </p:tgtEl>
                                      </p:cBhvr>
                                    </p:animEffect>
                                  </p:childTnLst>
                                </p:cTn>
                              </p:par>
                            </p:childTnLst>
                          </p:cTn>
                        </p:par>
                        <p:par>
                          <p:cTn id="81" fill="hold">
                            <p:stCondLst>
                              <p:cond delay="6000"/>
                            </p:stCondLst>
                            <p:childTnLst>
                              <p:par>
                                <p:cTn id="82" presetID="12" presetClass="entr" presetSubtype="4" fill="hold" grpId="0" nodeType="afterEffect">
                                  <p:stCondLst>
                                    <p:cond delay="0"/>
                                  </p:stCondLst>
                                  <p:childTnLst>
                                    <p:set>
                                      <p:cBhvr>
                                        <p:cTn id="83" dur="1" fill="hold">
                                          <p:stCondLst>
                                            <p:cond delay="0"/>
                                          </p:stCondLst>
                                        </p:cTn>
                                        <p:tgtEl>
                                          <p:spTgt spid="34"/>
                                        </p:tgtEl>
                                        <p:attrNameLst>
                                          <p:attrName>style.visibility</p:attrName>
                                        </p:attrNameLst>
                                      </p:cBhvr>
                                      <p:to>
                                        <p:strVal val="visible"/>
                                      </p:to>
                                    </p:set>
                                    <p:anim calcmode="lin" valueType="num">
                                      <p:cBhvr additive="base">
                                        <p:cTn id="84" dur="500"/>
                                        <p:tgtEl>
                                          <p:spTgt spid="34"/>
                                        </p:tgtEl>
                                        <p:attrNameLst>
                                          <p:attrName>ppt_y</p:attrName>
                                        </p:attrNameLst>
                                      </p:cBhvr>
                                      <p:tavLst>
                                        <p:tav tm="0">
                                          <p:val>
                                            <p:strVal val="#ppt_y+#ppt_h*1.125000"/>
                                          </p:val>
                                        </p:tav>
                                        <p:tav tm="100000">
                                          <p:val>
                                            <p:strVal val="#ppt_y"/>
                                          </p:val>
                                        </p:tav>
                                      </p:tavLst>
                                    </p:anim>
                                    <p:animEffect transition="in" filter="wipe(up)">
                                      <p:cBhvr>
                                        <p:cTn id="85" dur="500"/>
                                        <p:tgtEl>
                                          <p:spTgt spid="34"/>
                                        </p:tgtEl>
                                      </p:cBhvr>
                                    </p:animEffect>
                                  </p:childTnLst>
                                </p:cTn>
                              </p:par>
                              <p:par>
                                <p:cTn id="86" presetID="12" presetClass="entr" presetSubtype="4" fill="hold" grpId="0" nodeType="withEffect">
                                  <p:stCondLst>
                                    <p:cond delay="0"/>
                                  </p:stCondLst>
                                  <p:childTnLst>
                                    <p:set>
                                      <p:cBhvr>
                                        <p:cTn id="87" dur="1" fill="hold">
                                          <p:stCondLst>
                                            <p:cond delay="0"/>
                                          </p:stCondLst>
                                        </p:cTn>
                                        <p:tgtEl>
                                          <p:spTgt spid="33"/>
                                        </p:tgtEl>
                                        <p:attrNameLst>
                                          <p:attrName>style.visibility</p:attrName>
                                        </p:attrNameLst>
                                      </p:cBhvr>
                                      <p:to>
                                        <p:strVal val="visible"/>
                                      </p:to>
                                    </p:set>
                                    <p:anim calcmode="lin" valueType="num">
                                      <p:cBhvr additive="base">
                                        <p:cTn id="88" dur="500"/>
                                        <p:tgtEl>
                                          <p:spTgt spid="33"/>
                                        </p:tgtEl>
                                        <p:attrNameLst>
                                          <p:attrName>ppt_y</p:attrName>
                                        </p:attrNameLst>
                                      </p:cBhvr>
                                      <p:tavLst>
                                        <p:tav tm="0">
                                          <p:val>
                                            <p:strVal val="#ppt_y+#ppt_h*1.125000"/>
                                          </p:val>
                                        </p:tav>
                                        <p:tav tm="100000">
                                          <p:val>
                                            <p:strVal val="#ppt_y"/>
                                          </p:val>
                                        </p:tav>
                                      </p:tavLst>
                                    </p:anim>
                                    <p:animEffect transition="in" filter="wipe(up)">
                                      <p:cBhvr>
                                        <p:cTn id="89" dur="500"/>
                                        <p:tgtEl>
                                          <p:spTgt spid="33"/>
                                        </p:tgtEl>
                                      </p:cBhvr>
                                    </p:animEffect>
                                  </p:childTnLst>
                                </p:cTn>
                              </p:par>
                            </p:childTnLst>
                          </p:cTn>
                        </p:par>
                        <p:par>
                          <p:cTn id="90" fill="hold">
                            <p:stCondLst>
                              <p:cond delay="6500"/>
                            </p:stCondLst>
                            <p:childTnLst>
                              <p:par>
                                <p:cTn id="91" presetID="53" presetClass="entr" presetSubtype="16" fill="hold" nodeType="afterEffect">
                                  <p:stCondLst>
                                    <p:cond delay="0"/>
                                  </p:stCondLst>
                                  <p:childTnLst>
                                    <p:set>
                                      <p:cBhvr>
                                        <p:cTn id="92" dur="1" fill="hold">
                                          <p:stCondLst>
                                            <p:cond delay="0"/>
                                          </p:stCondLst>
                                        </p:cTn>
                                        <p:tgtEl>
                                          <p:spTgt spid="28"/>
                                        </p:tgtEl>
                                        <p:attrNameLst>
                                          <p:attrName>style.visibility</p:attrName>
                                        </p:attrNameLst>
                                      </p:cBhvr>
                                      <p:to>
                                        <p:strVal val="visible"/>
                                      </p:to>
                                    </p:set>
                                    <p:anim calcmode="lin" valueType="num">
                                      <p:cBhvr>
                                        <p:cTn id="93" dur="500" fill="hold"/>
                                        <p:tgtEl>
                                          <p:spTgt spid="28"/>
                                        </p:tgtEl>
                                        <p:attrNameLst>
                                          <p:attrName>ppt_w</p:attrName>
                                        </p:attrNameLst>
                                      </p:cBhvr>
                                      <p:tavLst>
                                        <p:tav tm="0">
                                          <p:val>
                                            <p:fltVal val="0"/>
                                          </p:val>
                                        </p:tav>
                                        <p:tav tm="100000">
                                          <p:val>
                                            <p:strVal val="#ppt_w"/>
                                          </p:val>
                                        </p:tav>
                                      </p:tavLst>
                                    </p:anim>
                                    <p:anim calcmode="lin" valueType="num">
                                      <p:cBhvr>
                                        <p:cTn id="94" dur="500" fill="hold"/>
                                        <p:tgtEl>
                                          <p:spTgt spid="28"/>
                                        </p:tgtEl>
                                        <p:attrNameLst>
                                          <p:attrName>ppt_h</p:attrName>
                                        </p:attrNameLst>
                                      </p:cBhvr>
                                      <p:tavLst>
                                        <p:tav tm="0">
                                          <p:val>
                                            <p:fltVal val="0"/>
                                          </p:val>
                                        </p:tav>
                                        <p:tav tm="100000">
                                          <p:val>
                                            <p:strVal val="#ppt_h"/>
                                          </p:val>
                                        </p:tav>
                                      </p:tavLst>
                                    </p:anim>
                                    <p:animEffect transition="in" filter="fade">
                                      <p:cBhvr>
                                        <p:cTn id="95" dur="500"/>
                                        <p:tgtEl>
                                          <p:spTgt spid="28"/>
                                        </p:tgtEl>
                                      </p:cBhvr>
                                    </p:animEffect>
                                  </p:childTnLst>
                                </p:cTn>
                              </p:par>
                            </p:childTnLst>
                          </p:cTn>
                        </p:par>
                        <p:par>
                          <p:cTn id="96" fill="hold">
                            <p:stCondLst>
                              <p:cond delay="7000"/>
                            </p:stCondLst>
                            <p:childTnLst>
                              <p:par>
                                <p:cTn id="97" presetID="22" presetClass="entr" presetSubtype="1" fill="hold" nodeType="afterEffect">
                                  <p:stCondLst>
                                    <p:cond delay="0"/>
                                  </p:stCondLst>
                                  <p:childTnLst>
                                    <p:set>
                                      <p:cBhvr>
                                        <p:cTn id="98" dur="1" fill="hold">
                                          <p:stCondLst>
                                            <p:cond delay="0"/>
                                          </p:stCondLst>
                                        </p:cTn>
                                        <p:tgtEl>
                                          <p:spTgt spid="16"/>
                                        </p:tgtEl>
                                        <p:attrNameLst>
                                          <p:attrName>style.visibility</p:attrName>
                                        </p:attrNameLst>
                                      </p:cBhvr>
                                      <p:to>
                                        <p:strVal val="visible"/>
                                      </p:to>
                                    </p:set>
                                    <p:animEffect transition="in" filter="wipe(up)">
                                      <p:cBhvr>
                                        <p:cTn id="99" dur="500"/>
                                        <p:tgtEl>
                                          <p:spTgt spid="16"/>
                                        </p:tgtEl>
                                      </p:cBhvr>
                                    </p:animEffect>
                                  </p:childTnLst>
                                </p:cTn>
                              </p:par>
                            </p:childTnLst>
                          </p:cTn>
                        </p:par>
                        <p:par>
                          <p:cTn id="100" fill="hold">
                            <p:stCondLst>
                              <p:cond delay="7500"/>
                            </p:stCondLst>
                            <p:childTnLst>
                              <p:par>
                                <p:cTn id="101" presetID="12" presetClass="entr" presetSubtype="4" fill="hold" grpId="0" nodeType="afterEffect">
                                  <p:stCondLst>
                                    <p:cond delay="0"/>
                                  </p:stCondLst>
                                  <p:childTnLst>
                                    <p:set>
                                      <p:cBhvr>
                                        <p:cTn id="102" dur="1" fill="hold">
                                          <p:stCondLst>
                                            <p:cond delay="0"/>
                                          </p:stCondLst>
                                        </p:cTn>
                                        <p:tgtEl>
                                          <p:spTgt spid="40"/>
                                        </p:tgtEl>
                                        <p:attrNameLst>
                                          <p:attrName>style.visibility</p:attrName>
                                        </p:attrNameLst>
                                      </p:cBhvr>
                                      <p:to>
                                        <p:strVal val="visible"/>
                                      </p:to>
                                    </p:set>
                                    <p:anim calcmode="lin" valueType="num">
                                      <p:cBhvr additive="base">
                                        <p:cTn id="103" dur="500"/>
                                        <p:tgtEl>
                                          <p:spTgt spid="40"/>
                                        </p:tgtEl>
                                        <p:attrNameLst>
                                          <p:attrName>ppt_y</p:attrName>
                                        </p:attrNameLst>
                                      </p:cBhvr>
                                      <p:tavLst>
                                        <p:tav tm="0">
                                          <p:val>
                                            <p:strVal val="#ppt_y+#ppt_h*1.125000"/>
                                          </p:val>
                                        </p:tav>
                                        <p:tav tm="100000">
                                          <p:val>
                                            <p:strVal val="#ppt_y"/>
                                          </p:val>
                                        </p:tav>
                                      </p:tavLst>
                                    </p:anim>
                                    <p:animEffect transition="in" filter="wipe(up)">
                                      <p:cBhvr>
                                        <p:cTn id="104" dur="500"/>
                                        <p:tgtEl>
                                          <p:spTgt spid="40"/>
                                        </p:tgtEl>
                                      </p:cBhvr>
                                    </p:animEffect>
                                  </p:childTnLst>
                                </p:cTn>
                              </p:par>
                              <p:par>
                                <p:cTn id="105" presetID="12" presetClass="entr" presetSubtype="4" fill="hold" grpId="0" nodeType="withEffect">
                                  <p:stCondLst>
                                    <p:cond delay="0"/>
                                  </p:stCondLst>
                                  <p:childTnLst>
                                    <p:set>
                                      <p:cBhvr>
                                        <p:cTn id="106" dur="1" fill="hold">
                                          <p:stCondLst>
                                            <p:cond delay="0"/>
                                          </p:stCondLst>
                                        </p:cTn>
                                        <p:tgtEl>
                                          <p:spTgt spid="37"/>
                                        </p:tgtEl>
                                        <p:attrNameLst>
                                          <p:attrName>style.visibility</p:attrName>
                                        </p:attrNameLst>
                                      </p:cBhvr>
                                      <p:to>
                                        <p:strVal val="visible"/>
                                      </p:to>
                                    </p:set>
                                    <p:anim calcmode="lin" valueType="num">
                                      <p:cBhvr additive="base">
                                        <p:cTn id="107" dur="500"/>
                                        <p:tgtEl>
                                          <p:spTgt spid="37"/>
                                        </p:tgtEl>
                                        <p:attrNameLst>
                                          <p:attrName>ppt_y</p:attrName>
                                        </p:attrNameLst>
                                      </p:cBhvr>
                                      <p:tavLst>
                                        <p:tav tm="0">
                                          <p:val>
                                            <p:strVal val="#ppt_y+#ppt_h*1.125000"/>
                                          </p:val>
                                        </p:tav>
                                        <p:tav tm="100000">
                                          <p:val>
                                            <p:strVal val="#ppt_y"/>
                                          </p:val>
                                        </p:tav>
                                      </p:tavLst>
                                    </p:anim>
                                    <p:animEffect transition="in" filter="wipe(up)">
                                      <p:cBhvr>
                                        <p:cTn id="108"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5" grpId="0" bldLvl="0" animBg="1"/>
      <p:bldP spid="82" grpId="0"/>
      <p:bldP spid="83" grpId="0" animBg="1"/>
      <p:bldP spid="31" grpId="0"/>
      <p:bldP spid="32" grpId="0" animBg="1"/>
      <p:bldP spid="33" grpId="0"/>
      <p:bldP spid="34" grpId="0" animBg="1"/>
      <p:bldP spid="37" grpId="0"/>
      <p:bldP spid="40"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TotalTime>
  <Words>1819</Words>
  <Application>Microsoft Macintosh PowerPoint</Application>
  <PresentationFormat>宽屏</PresentationFormat>
  <Paragraphs>223</Paragraphs>
  <Slides>25</Slides>
  <Notes>25</Notes>
  <HiddenSlides>0</HiddenSlides>
  <MMClips>1</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25</vt:i4>
      </vt:variant>
    </vt:vector>
  </HeadingPairs>
  <TitlesOfParts>
    <vt:vector size="38" baseType="lpstr">
      <vt:lpstr>Arial</vt:lpstr>
      <vt:lpstr>Calibri</vt:lpstr>
      <vt:lpstr>FontAwesome</vt:lpstr>
      <vt:lpstr>Gill Sans</vt:lpstr>
      <vt:lpstr>Hope Made</vt:lpstr>
      <vt:lpstr>Open Sans</vt:lpstr>
      <vt:lpstr>Rage Italic</vt:lpstr>
      <vt:lpstr>Segoe UI</vt:lpstr>
      <vt:lpstr>Times New Roman</vt:lpstr>
      <vt:lpstr>Viner Hand ITC</vt:lpstr>
      <vt:lpstr>宋体</vt:lpstr>
      <vt:lpstr>微软雅黑</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15.0024</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cp:lastModifiedBy>Z 西米Hymira</cp:lastModifiedBy>
  <cp:revision>2</cp:revision>
  <dcterms:created xsi:type="dcterms:W3CDTF">2017-06-27T08:20:00Z</dcterms:created>
  <dcterms:modified xsi:type="dcterms:W3CDTF">2019-06-17T07:48:50Z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2052-10.1.0.6554</vt:lpwstr>
  </property>
</Properties>
</file>